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78" r:id="rId3"/>
    <p:sldMasterId id="2147483680" r:id="rId4"/>
    <p:sldMasterId id="2147483682" r:id="rId5"/>
    <p:sldMasterId id="2147483684" r:id="rId6"/>
    <p:sldMasterId id="2147483694" r:id="rId7"/>
  </p:sldMasterIdLst>
  <p:notesMasterIdLst>
    <p:notesMasterId r:id="rId36"/>
  </p:notesMasterIdLst>
  <p:sldIdLst>
    <p:sldId id="258" r:id="rId8"/>
    <p:sldId id="293" r:id="rId9"/>
    <p:sldId id="263" r:id="rId10"/>
    <p:sldId id="264" r:id="rId11"/>
    <p:sldId id="294" r:id="rId12"/>
    <p:sldId id="271" r:id="rId13"/>
    <p:sldId id="274" r:id="rId14"/>
    <p:sldId id="295" r:id="rId15"/>
    <p:sldId id="296" r:id="rId16"/>
    <p:sldId id="297" r:id="rId17"/>
    <p:sldId id="298" r:id="rId18"/>
    <p:sldId id="299" r:id="rId19"/>
    <p:sldId id="300" r:id="rId20"/>
    <p:sldId id="2007577261" r:id="rId21"/>
    <p:sldId id="2007577263" r:id="rId22"/>
    <p:sldId id="2007577262" r:id="rId23"/>
    <p:sldId id="2007577264" r:id="rId24"/>
    <p:sldId id="2007577265" r:id="rId25"/>
    <p:sldId id="2007577266" r:id="rId26"/>
    <p:sldId id="2007577267" r:id="rId27"/>
    <p:sldId id="302" r:id="rId28"/>
    <p:sldId id="316" r:id="rId29"/>
    <p:sldId id="332" r:id="rId30"/>
    <p:sldId id="323" r:id="rId31"/>
    <p:sldId id="334" r:id="rId32"/>
    <p:sldId id="335" r:id="rId33"/>
    <p:sldId id="336" r:id="rId34"/>
    <p:sldId id="292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D0908F-8C14-449A-AA48-E38C8B6934D2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445072-C7DC-4C86-A5BD-67927998A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871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4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BEAA25-A2DD-4430-8C4B-CD5112ADB70F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11CD9C-98F9-4896-B4F3-CB8A81CD38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928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48484D2-C01F-4EA8-81EF-09692B85756F}" type="datetimeFigureOut">
              <a:rPr lang="zh-CN" altLang="en-US" smtClean="0"/>
              <a:t>2023/9/12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A12AE68-675A-43D3-9322-235CD1ABF2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427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48484D2-C01F-4EA8-81EF-09692B85756F}" type="datetimeFigureOut">
              <a:rPr lang="zh-CN" altLang="en-US" smtClean="0"/>
              <a:t>2023/9/12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A12AE68-675A-43D3-9322-235CD1ABF2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5079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48484D2-C01F-4EA8-81EF-09692B85756F}" type="datetimeFigureOut">
              <a:rPr lang="zh-CN" altLang="en-US" smtClean="0"/>
              <a:t>2023/9/12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A12AE68-675A-43D3-9322-235CD1ABF2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20029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48484D2-C01F-4EA8-81EF-09692B85756F}" type="datetimeFigureOut">
              <a:rPr lang="zh-CN" altLang="en-US" smtClean="0"/>
              <a:t>2023/9/12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A12AE68-675A-43D3-9322-235CD1ABF2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82185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48484D2-C01F-4EA8-81EF-09692B85756F}" type="datetimeFigureOut">
              <a:rPr lang="zh-CN" altLang="en-US" smtClean="0"/>
              <a:t>2023/9/12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A12AE68-675A-43D3-9322-235CD1ABF2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0359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422400" y="304800"/>
            <a:ext cx="10058400" cy="5791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lvl="0" eaLnBrk="1" hangingPunct="1"/>
            <a:fld id="{9A0DB2DC-4C9A-4742-B13C-FB6460FD3503}" type="slidenum">
              <a:rPr lang="en-US" dirty="0">
                <a:effectLst>
                  <a:outerShdw blurRad="38100" dist="38100" dir="2700000">
                    <a:srgbClr val="000000"/>
                  </a:outerShdw>
                </a:effectLst>
              </a:rPr>
              <a:t>‹#›</a:t>
            </a:fld>
            <a:endParaRPr lang="en-US" dirty="0">
              <a:effectLst>
                <a:outerShdw blurRad="38100" dist="38100" dir="2700000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3654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A6BFE6-47AB-427E-8ECA-AD209510B4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10809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6305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0" y="1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9"/>
          <p:cNvSpPr/>
          <p:nvPr/>
        </p:nvSpPr>
        <p:spPr>
          <a:xfrm>
            <a:off x="9617974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9"/>
          <p:cNvSpPr/>
          <p:nvPr/>
        </p:nvSpPr>
        <p:spPr>
          <a:xfrm>
            <a:off x="9035309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0890" y="10887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9"/>
          <p:cNvSpPr/>
          <p:nvPr/>
        </p:nvSpPr>
        <p:spPr>
          <a:xfrm>
            <a:off x="0" y="1108364"/>
            <a:ext cx="12194349" cy="5745665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9"/>
          <p:cNvSpPr/>
          <p:nvPr/>
        </p:nvSpPr>
        <p:spPr>
          <a:xfrm>
            <a:off x="0" y="3733421"/>
            <a:ext cx="12194349" cy="82006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9"/>
          <p:cNvSpPr/>
          <p:nvPr/>
        </p:nvSpPr>
        <p:spPr>
          <a:xfrm>
            <a:off x="-266" y="2174375"/>
            <a:ext cx="12194533" cy="1011709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9"/>
          <p:cNvSpPr/>
          <p:nvPr/>
        </p:nvSpPr>
        <p:spPr>
          <a:xfrm>
            <a:off x="0" y="886691"/>
            <a:ext cx="12194349" cy="277431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9"/>
          <p:cNvSpPr/>
          <p:nvPr/>
        </p:nvSpPr>
        <p:spPr>
          <a:xfrm flipH="1">
            <a:off x="-2533" y="5363852"/>
            <a:ext cx="12194533" cy="1074057"/>
          </a:xfrm>
          <a:custGeom>
            <a:avLst/>
            <a:gdLst/>
            <a:ahLst/>
            <a:cxnLst/>
            <a:rect l="l" t="t" r="r" b="b"/>
            <a:pathLst>
              <a:path w="6860497" h="850738" extrusionOk="0">
                <a:moveTo>
                  <a:pt x="0" y="302575"/>
                </a:moveTo>
                <a:lnTo>
                  <a:pt x="0" y="580537"/>
                </a:lnTo>
                <a:cubicBezTo>
                  <a:pt x="382341" y="623205"/>
                  <a:pt x="203346" y="565240"/>
                  <a:pt x="475793" y="422148"/>
                </a:cubicBezTo>
                <a:cubicBezTo>
                  <a:pt x="809535" y="261261"/>
                  <a:pt x="1493670" y="842266"/>
                  <a:pt x="2020248" y="850279"/>
                </a:cubicBezTo>
                <a:cubicBezTo>
                  <a:pt x="2615822" y="859437"/>
                  <a:pt x="2958827" y="731643"/>
                  <a:pt x="3487173" y="479593"/>
                </a:cubicBezTo>
                <a:cubicBezTo>
                  <a:pt x="4331987" y="75189"/>
                  <a:pt x="3941529" y="665872"/>
                  <a:pt x="4733061" y="513206"/>
                </a:cubicBezTo>
                <a:cubicBezTo>
                  <a:pt x="4844725" y="491456"/>
                  <a:pt x="4955452" y="467625"/>
                  <a:pt x="5066803" y="444938"/>
                </a:cubicBezTo>
                <a:cubicBezTo>
                  <a:pt x="5674137" y="321411"/>
                  <a:pt x="5832943" y="471892"/>
                  <a:pt x="6376379" y="476991"/>
                </a:cubicBezTo>
                <a:cubicBezTo>
                  <a:pt x="6555062" y="478656"/>
                  <a:pt x="6709809" y="464919"/>
                  <a:pt x="6860498" y="446916"/>
                </a:cubicBezTo>
                <a:lnTo>
                  <a:pt x="6860498" y="299766"/>
                </a:lnTo>
                <a:cubicBezTo>
                  <a:pt x="6734369" y="313502"/>
                  <a:pt x="6605326" y="323597"/>
                  <a:pt x="6469415" y="322036"/>
                </a:cubicBezTo>
                <a:cubicBezTo>
                  <a:pt x="6019118" y="316936"/>
                  <a:pt x="5673200" y="179048"/>
                  <a:pt x="5222903" y="218385"/>
                </a:cubicBezTo>
                <a:cubicBezTo>
                  <a:pt x="5163169" y="224733"/>
                  <a:pt x="5103643" y="231394"/>
                  <a:pt x="5044012" y="238574"/>
                </a:cubicBezTo>
                <a:cubicBezTo>
                  <a:pt x="4628578" y="288838"/>
                  <a:pt x="4523158" y="343578"/>
                  <a:pt x="4136966" y="169786"/>
                </a:cubicBezTo>
                <a:cubicBezTo>
                  <a:pt x="3581666" y="-80078"/>
                  <a:pt x="3125125" y="487086"/>
                  <a:pt x="2480848" y="344930"/>
                </a:cubicBezTo>
                <a:cubicBezTo>
                  <a:pt x="2105167" y="261989"/>
                  <a:pt x="2590430" y="223797"/>
                  <a:pt x="2680760" y="216928"/>
                </a:cubicBezTo>
                <a:cubicBezTo>
                  <a:pt x="3002534" y="192681"/>
                  <a:pt x="2789614" y="192681"/>
                  <a:pt x="2632473" y="168121"/>
                </a:cubicBezTo>
                <a:cubicBezTo>
                  <a:pt x="2422466" y="131697"/>
                  <a:pt x="2214021" y="83515"/>
                  <a:pt x="2002141" y="47924"/>
                </a:cubicBezTo>
                <a:cubicBezTo>
                  <a:pt x="1028284" y="-115565"/>
                  <a:pt x="1339964" y="176654"/>
                  <a:pt x="1992358" y="363767"/>
                </a:cubicBezTo>
                <a:lnTo>
                  <a:pt x="2065517" y="382395"/>
                </a:lnTo>
                <a:cubicBezTo>
                  <a:pt x="2604271" y="519450"/>
                  <a:pt x="2884627" y="434948"/>
                  <a:pt x="3387790" y="245963"/>
                </a:cubicBezTo>
                <a:cubicBezTo>
                  <a:pt x="4222301" y="-67486"/>
                  <a:pt x="4042370" y="367409"/>
                  <a:pt x="4682693" y="314335"/>
                </a:cubicBezTo>
                <a:cubicBezTo>
                  <a:pt x="5042764" y="284468"/>
                  <a:pt x="5300329" y="218385"/>
                  <a:pt x="5674761" y="268233"/>
                </a:cubicBezTo>
                <a:cubicBezTo>
                  <a:pt x="5704524" y="274373"/>
                  <a:pt x="5733767" y="280721"/>
                  <a:pt x="5763426" y="287485"/>
                </a:cubicBezTo>
                <a:cubicBezTo>
                  <a:pt x="5799954" y="295811"/>
                  <a:pt x="6279909" y="387598"/>
                  <a:pt x="5993934" y="363038"/>
                </a:cubicBezTo>
                <a:cubicBezTo>
                  <a:pt x="5639379" y="332651"/>
                  <a:pt x="5567885" y="287485"/>
                  <a:pt x="5193973" y="356066"/>
                </a:cubicBezTo>
                <a:cubicBezTo>
                  <a:pt x="5027882" y="388430"/>
                  <a:pt x="4841394" y="429225"/>
                  <a:pt x="4675512" y="451807"/>
                </a:cubicBezTo>
                <a:cubicBezTo>
                  <a:pt x="4045492" y="537246"/>
                  <a:pt x="4214080" y="113382"/>
                  <a:pt x="3650454" y="337021"/>
                </a:cubicBezTo>
                <a:cubicBezTo>
                  <a:pt x="3239911" y="499990"/>
                  <a:pt x="2971627" y="700526"/>
                  <a:pt x="2500412" y="746212"/>
                </a:cubicBezTo>
                <a:cubicBezTo>
                  <a:pt x="2358153" y="759428"/>
                  <a:pt x="2209858" y="770668"/>
                  <a:pt x="2067182" y="772957"/>
                </a:cubicBezTo>
                <a:cubicBezTo>
                  <a:pt x="1571824" y="780866"/>
                  <a:pt x="1158263" y="402479"/>
                  <a:pt x="719518" y="323805"/>
                </a:cubicBezTo>
                <a:cubicBezTo>
                  <a:pt x="472151" y="279472"/>
                  <a:pt x="441035" y="379169"/>
                  <a:pt x="290138" y="396339"/>
                </a:cubicBezTo>
                <a:cubicBezTo>
                  <a:pt x="232381" y="396235"/>
                  <a:pt x="210839" y="390616"/>
                  <a:pt x="156308" y="369282"/>
                </a:cubicBezTo>
                <a:cubicBezTo>
                  <a:pt x="97615" y="346596"/>
                  <a:pt x="47246" y="324221"/>
                  <a:pt x="0" y="302575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9"/>
          <p:cNvSpPr txBox="1">
            <a:spLocks noGrp="1"/>
          </p:cNvSpPr>
          <p:nvPr>
            <p:ph type="subTitle" idx="1"/>
          </p:nvPr>
        </p:nvSpPr>
        <p:spPr>
          <a:xfrm>
            <a:off x="873360" y="1813775"/>
            <a:ext cx="49611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1" name="Google Shape;311;p9"/>
          <p:cNvSpPr txBox="1">
            <a:spLocks noGrp="1"/>
          </p:cNvSpPr>
          <p:nvPr>
            <p:ph type="subTitle" idx="2"/>
          </p:nvPr>
        </p:nvSpPr>
        <p:spPr>
          <a:xfrm>
            <a:off x="6464155" y="1813775"/>
            <a:ext cx="49608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2" name="Google Shape;312;p9"/>
          <p:cNvSpPr txBox="1">
            <a:spLocks noGrp="1"/>
          </p:cNvSpPr>
          <p:nvPr>
            <p:ph type="title"/>
          </p:nvPr>
        </p:nvSpPr>
        <p:spPr>
          <a:xfrm>
            <a:off x="873350" y="836300"/>
            <a:ext cx="1055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13" name="Google Shape;313;p9"/>
          <p:cNvSpPr txBox="1">
            <a:spLocks noGrp="1"/>
          </p:cNvSpPr>
          <p:nvPr>
            <p:ph type="body" idx="3"/>
          </p:nvPr>
        </p:nvSpPr>
        <p:spPr>
          <a:xfrm>
            <a:off x="873350" y="2750800"/>
            <a:ext cx="49608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4" name="Google Shape;314;p9"/>
          <p:cNvSpPr txBox="1">
            <a:spLocks noGrp="1"/>
          </p:cNvSpPr>
          <p:nvPr>
            <p:ph type="body" idx="4"/>
          </p:nvPr>
        </p:nvSpPr>
        <p:spPr>
          <a:xfrm>
            <a:off x="6464146" y="2739050"/>
            <a:ext cx="49611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14172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5DF291D-9173-4CFA-8916-8B6A66938E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F84284-6E8C-4757-BA56-CFB0D4215E06}" type="datetimeFigureOut">
              <a:rPr lang="zh-CN" altLang="en-US" smtClean="0"/>
              <a:t>2023/9/12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9B0161C-393F-4991-AFA9-7E6EF2829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13B6E3E-55DF-4B4D-B2E1-4B3D42003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8B9B55-1E1C-46E3-B4D8-6C6EEC4171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5047994"/>
      </p:ext>
    </p:extLst>
  </p:cSld>
  <p:clrMapOvr>
    <a:masterClrMapping/>
  </p:clrMapOvr>
  <p:transition spd="slow" advClick="0" advTm="3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BEAA25-A2DD-4430-8C4B-CD5112ADB70F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11CD9C-98F9-4896-B4F3-CB8A81CD387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ouple of people standing on a hill&#10;&#10;Description automatically generated">
            <a:extLst>
              <a:ext uri="{FF2B5EF4-FFF2-40B4-BE49-F238E27FC236}">
                <a16:creationId xmlns:a16="http://schemas.microsoft.com/office/drawing/2014/main" id="{38EF5A1D-CDDA-208A-5C6B-C7CF9E1F70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234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oogle Shape;28;p27">
            <a:extLst>
              <a:ext uri="{FF2B5EF4-FFF2-40B4-BE49-F238E27FC236}">
                <a16:creationId xmlns:a16="http://schemas.microsoft.com/office/drawing/2014/main" id="{99864A22-FD53-46D6-8FF0-EB00DCFDFEDD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Google Shape;29;p27">
              <a:extLst>
                <a:ext uri="{FF2B5EF4-FFF2-40B4-BE49-F238E27FC236}">
                  <a16:creationId xmlns:a16="http://schemas.microsoft.com/office/drawing/2014/main" id="{B8A33867-73C5-4FBC-BA2F-31A287570785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3E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30;p27">
              <a:extLst>
                <a:ext uri="{FF2B5EF4-FFF2-40B4-BE49-F238E27FC236}">
                  <a16:creationId xmlns:a16="http://schemas.microsoft.com/office/drawing/2014/main" id="{B024C601-B749-4825-AF71-010760E58ADB}"/>
                </a:ext>
              </a:extLst>
            </p:cNvPr>
            <p:cNvSpPr/>
            <p:nvPr/>
          </p:nvSpPr>
          <p:spPr>
            <a:xfrm>
              <a:off x="1734725" y="1143465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31;p27">
              <a:extLst>
                <a:ext uri="{FF2B5EF4-FFF2-40B4-BE49-F238E27FC236}">
                  <a16:creationId xmlns:a16="http://schemas.microsoft.com/office/drawing/2014/main" id="{BA4B8732-CA36-4BE1-A3B5-17CC24C348EE}"/>
                </a:ext>
              </a:extLst>
            </p:cNvPr>
            <p:cNvSpPr/>
            <p:nvPr/>
          </p:nvSpPr>
          <p:spPr>
            <a:xfrm>
              <a:off x="635499" y="591077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32;p27">
              <a:extLst>
                <a:ext uri="{FF2B5EF4-FFF2-40B4-BE49-F238E27FC236}">
                  <a16:creationId xmlns:a16="http://schemas.microsoft.com/office/drawing/2014/main" id="{00BC7FD7-1BE9-416E-B461-915B07BD56C3}"/>
                </a:ext>
              </a:extLst>
            </p:cNvPr>
            <p:cNvSpPr/>
            <p:nvPr/>
          </p:nvSpPr>
          <p:spPr>
            <a:xfrm>
              <a:off x="4603086" y="1142535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33;p27">
              <a:extLst>
                <a:ext uri="{FF2B5EF4-FFF2-40B4-BE49-F238E27FC236}">
                  <a16:creationId xmlns:a16="http://schemas.microsoft.com/office/drawing/2014/main" id="{35B0FD18-C0F3-4747-8DF6-4D3588F76ACB}"/>
                </a:ext>
              </a:extLst>
            </p:cNvPr>
            <p:cNvSpPr/>
            <p:nvPr/>
          </p:nvSpPr>
          <p:spPr>
            <a:xfrm>
              <a:off x="3073910" y="533315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34;p27">
              <a:extLst>
                <a:ext uri="{FF2B5EF4-FFF2-40B4-BE49-F238E27FC236}">
                  <a16:creationId xmlns:a16="http://schemas.microsoft.com/office/drawing/2014/main" id="{B3F444FD-D967-4971-BA4E-D4A0CBF92F61}"/>
                </a:ext>
              </a:extLst>
            </p:cNvPr>
            <p:cNvSpPr/>
            <p:nvPr/>
          </p:nvSpPr>
          <p:spPr>
            <a:xfrm rot="10800000" flipH="1">
              <a:off x="7642643" y="1143465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35;p27">
              <a:extLst>
                <a:ext uri="{FF2B5EF4-FFF2-40B4-BE49-F238E27FC236}">
                  <a16:creationId xmlns:a16="http://schemas.microsoft.com/office/drawing/2014/main" id="{2C345ADD-F5C8-43E3-9C3D-04D6F19062D8}"/>
                </a:ext>
              </a:extLst>
            </p:cNvPr>
            <p:cNvSpPr/>
            <p:nvPr/>
          </p:nvSpPr>
          <p:spPr>
            <a:xfrm rot="10800000" flipH="1">
              <a:off x="6543417" y="591077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36;p27">
              <a:extLst>
                <a:ext uri="{FF2B5EF4-FFF2-40B4-BE49-F238E27FC236}">
                  <a16:creationId xmlns:a16="http://schemas.microsoft.com/office/drawing/2014/main" id="{0626E602-A1B0-4212-99B9-B1C4203A66FF}"/>
                </a:ext>
              </a:extLst>
            </p:cNvPr>
            <p:cNvSpPr/>
            <p:nvPr/>
          </p:nvSpPr>
          <p:spPr>
            <a:xfrm rot="10800000" flipH="1">
              <a:off x="10511004" y="1142535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37;p27">
              <a:extLst>
                <a:ext uri="{FF2B5EF4-FFF2-40B4-BE49-F238E27FC236}">
                  <a16:creationId xmlns:a16="http://schemas.microsoft.com/office/drawing/2014/main" id="{771E77F9-663A-4FF8-B91F-CF93A44CF456}"/>
                </a:ext>
              </a:extLst>
            </p:cNvPr>
            <p:cNvSpPr/>
            <p:nvPr/>
          </p:nvSpPr>
          <p:spPr>
            <a:xfrm rot="10800000" flipH="1">
              <a:off x="8981828" y="533315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38;p27">
              <a:extLst>
                <a:ext uri="{FF2B5EF4-FFF2-40B4-BE49-F238E27FC236}">
                  <a16:creationId xmlns:a16="http://schemas.microsoft.com/office/drawing/2014/main" id="{CB0B991C-D801-496D-A428-B6863AE905B9}"/>
                </a:ext>
              </a:extLst>
            </p:cNvPr>
            <p:cNvSpPr/>
            <p:nvPr/>
          </p:nvSpPr>
          <p:spPr>
            <a:xfrm>
              <a:off x="1566112" y="3319880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39;p27">
              <a:extLst>
                <a:ext uri="{FF2B5EF4-FFF2-40B4-BE49-F238E27FC236}">
                  <a16:creationId xmlns:a16="http://schemas.microsoft.com/office/drawing/2014/main" id="{0804CADB-CA15-47DE-AEFA-D681FDCEC5DF}"/>
                </a:ext>
              </a:extLst>
            </p:cNvPr>
            <p:cNvSpPr/>
            <p:nvPr/>
          </p:nvSpPr>
          <p:spPr>
            <a:xfrm>
              <a:off x="10339641" y="3652673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40;p27">
              <a:extLst>
                <a:ext uri="{FF2B5EF4-FFF2-40B4-BE49-F238E27FC236}">
                  <a16:creationId xmlns:a16="http://schemas.microsoft.com/office/drawing/2014/main" id="{A9924D13-5511-42D3-8F66-DAB497B26148}"/>
                </a:ext>
              </a:extLst>
            </p:cNvPr>
            <p:cNvSpPr/>
            <p:nvPr/>
          </p:nvSpPr>
          <p:spPr>
            <a:xfrm>
              <a:off x="4434473" y="3318950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41;p27">
              <a:extLst>
                <a:ext uri="{FF2B5EF4-FFF2-40B4-BE49-F238E27FC236}">
                  <a16:creationId xmlns:a16="http://schemas.microsoft.com/office/drawing/2014/main" id="{3253FF48-4B65-4CEC-A1AF-D22A46F1A68A}"/>
                </a:ext>
              </a:extLst>
            </p:cNvPr>
            <p:cNvSpPr/>
            <p:nvPr/>
          </p:nvSpPr>
          <p:spPr>
            <a:xfrm>
              <a:off x="9193291" y="2709265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42;p27">
              <a:extLst>
                <a:ext uri="{FF2B5EF4-FFF2-40B4-BE49-F238E27FC236}">
                  <a16:creationId xmlns:a16="http://schemas.microsoft.com/office/drawing/2014/main" id="{092F290C-9BAD-4989-8828-BA4F61F8C0B6}"/>
                </a:ext>
              </a:extLst>
            </p:cNvPr>
            <p:cNvSpPr/>
            <p:nvPr/>
          </p:nvSpPr>
          <p:spPr>
            <a:xfrm rot="10800000" flipH="1">
              <a:off x="7474030" y="3319880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43;p27">
              <a:extLst>
                <a:ext uri="{FF2B5EF4-FFF2-40B4-BE49-F238E27FC236}">
                  <a16:creationId xmlns:a16="http://schemas.microsoft.com/office/drawing/2014/main" id="{1BC21C91-74A0-4A2B-B442-F148764BBF3A}"/>
                </a:ext>
              </a:extLst>
            </p:cNvPr>
            <p:cNvSpPr/>
            <p:nvPr/>
          </p:nvSpPr>
          <p:spPr>
            <a:xfrm rot="10800000" flipH="1">
              <a:off x="6374804" y="2767492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44;p27">
              <a:extLst>
                <a:ext uri="{FF2B5EF4-FFF2-40B4-BE49-F238E27FC236}">
                  <a16:creationId xmlns:a16="http://schemas.microsoft.com/office/drawing/2014/main" id="{C70E873B-DCDD-4702-92A1-5951529F1F23}"/>
                </a:ext>
              </a:extLst>
            </p:cNvPr>
            <p:cNvSpPr/>
            <p:nvPr/>
          </p:nvSpPr>
          <p:spPr>
            <a:xfrm rot="10800000" flipH="1">
              <a:off x="634717" y="2644031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45;p27">
              <a:extLst>
                <a:ext uri="{FF2B5EF4-FFF2-40B4-BE49-F238E27FC236}">
                  <a16:creationId xmlns:a16="http://schemas.microsoft.com/office/drawing/2014/main" id="{201EC8D3-3D91-40B4-AA49-030F90B6E642}"/>
                </a:ext>
              </a:extLst>
            </p:cNvPr>
            <p:cNvSpPr/>
            <p:nvPr/>
          </p:nvSpPr>
          <p:spPr>
            <a:xfrm rot="10800000" flipH="1">
              <a:off x="2641970" y="2650422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46;p27">
              <a:extLst>
                <a:ext uri="{FF2B5EF4-FFF2-40B4-BE49-F238E27FC236}">
                  <a16:creationId xmlns:a16="http://schemas.microsoft.com/office/drawing/2014/main" id="{BC0F5C57-AEEF-4EFD-836E-54488CABF50D}"/>
                </a:ext>
              </a:extLst>
            </p:cNvPr>
            <p:cNvSpPr/>
            <p:nvPr/>
          </p:nvSpPr>
          <p:spPr>
            <a:xfrm>
              <a:off x="1566112" y="5715930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47;p27">
              <a:extLst>
                <a:ext uri="{FF2B5EF4-FFF2-40B4-BE49-F238E27FC236}">
                  <a16:creationId xmlns:a16="http://schemas.microsoft.com/office/drawing/2014/main" id="{D200511A-5B10-4BB1-B0BC-8045AC2C00C6}"/>
                </a:ext>
              </a:extLst>
            </p:cNvPr>
            <p:cNvSpPr/>
            <p:nvPr/>
          </p:nvSpPr>
          <p:spPr>
            <a:xfrm>
              <a:off x="466886" y="5163542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48;p27">
              <a:extLst>
                <a:ext uri="{FF2B5EF4-FFF2-40B4-BE49-F238E27FC236}">
                  <a16:creationId xmlns:a16="http://schemas.microsoft.com/office/drawing/2014/main" id="{9816A8DD-F3B9-4E17-BED2-3F5361BF85A5}"/>
                </a:ext>
              </a:extLst>
            </p:cNvPr>
            <p:cNvSpPr/>
            <p:nvPr/>
          </p:nvSpPr>
          <p:spPr>
            <a:xfrm>
              <a:off x="4434473" y="5715000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49;p27">
              <a:extLst>
                <a:ext uri="{FF2B5EF4-FFF2-40B4-BE49-F238E27FC236}">
                  <a16:creationId xmlns:a16="http://schemas.microsoft.com/office/drawing/2014/main" id="{408D419A-3C00-4746-AEFC-FBAC8D58D363}"/>
                </a:ext>
              </a:extLst>
            </p:cNvPr>
            <p:cNvSpPr/>
            <p:nvPr/>
          </p:nvSpPr>
          <p:spPr>
            <a:xfrm>
              <a:off x="2905297" y="5105780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50;p27">
              <a:extLst>
                <a:ext uri="{FF2B5EF4-FFF2-40B4-BE49-F238E27FC236}">
                  <a16:creationId xmlns:a16="http://schemas.microsoft.com/office/drawing/2014/main" id="{92314B48-CE6E-4626-90C0-D857985C4821}"/>
                </a:ext>
              </a:extLst>
            </p:cNvPr>
            <p:cNvSpPr/>
            <p:nvPr/>
          </p:nvSpPr>
          <p:spPr>
            <a:xfrm rot="10800000" flipH="1">
              <a:off x="7474030" y="5715930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51;p27">
              <a:extLst>
                <a:ext uri="{FF2B5EF4-FFF2-40B4-BE49-F238E27FC236}">
                  <a16:creationId xmlns:a16="http://schemas.microsoft.com/office/drawing/2014/main" id="{085CF48F-4A74-4B38-9EFF-7D98CE153129}"/>
                </a:ext>
              </a:extLst>
            </p:cNvPr>
            <p:cNvSpPr/>
            <p:nvPr/>
          </p:nvSpPr>
          <p:spPr>
            <a:xfrm rot="10800000" flipH="1">
              <a:off x="6374804" y="5163542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52;p27">
              <a:extLst>
                <a:ext uri="{FF2B5EF4-FFF2-40B4-BE49-F238E27FC236}">
                  <a16:creationId xmlns:a16="http://schemas.microsoft.com/office/drawing/2014/main" id="{5F347B91-9BF7-4EEE-BE93-E4F51BEFAC89}"/>
                </a:ext>
              </a:extLst>
            </p:cNvPr>
            <p:cNvSpPr/>
            <p:nvPr/>
          </p:nvSpPr>
          <p:spPr>
            <a:xfrm rot="10800000" flipH="1">
              <a:off x="10342391" y="5715000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53;p27">
              <a:extLst>
                <a:ext uri="{FF2B5EF4-FFF2-40B4-BE49-F238E27FC236}">
                  <a16:creationId xmlns:a16="http://schemas.microsoft.com/office/drawing/2014/main" id="{A55647A7-2065-4872-B43F-200F6381F19C}"/>
                </a:ext>
              </a:extLst>
            </p:cNvPr>
            <p:cNvSpPr/>
            <p:nvPr/>
          </p:nvSpPr>
          <p:spPr>
            <a:xfrm rot="10800000" flipH="1">
              <a:off x="8813215" y="5105780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" name="Google Shape;54;p27">
            <a:extLst>
              <a:ext uri="{FF2B5EF4-FFF2-40B4-BE49-F238E27FC236}">
                <a16:creationId xmlns:a16="http://schemas.microsoft.com/office/drawing/2014/main" id="{423065BE-C31D-4A59-82B1-4A144C619839}"/>
              </a:ext>
            </a:extLst>
          </p:cNvPr>
          <p:cNvGrpSpPr/>
          <p:nvPr userDrawn="1"/>
        </p:nvGrpSpPr>
        <p:grpSpPr>
          <a:xfrm>
            <a:off x="2761549" y="1427825"/>
            <a:ext cx="6763450" cy="3991938"/>
            <a:chOff x="3645164" y="1813666"/>
            <a:chExt cx="4766443" cy="2813260"/>
          </a:xfrm>
        </p:grpSpPr>
        <p:sp>
          <p:nvSpPr>
            <p:cNvPr id="34" name="Google Shape;55;p27">
              <a:extLst>
                <a:ext uri="{FF2B5EF4-FFF2-40B4-BE49-F238E27FC236}">
                  <a16:creationId xmlns:a16="http://schemas.microsoft.com/office/drawing/2014/main" id="{6CC59BE4-DCD9-42A5-86E6-A8F9FC15498E}"/>
                </a:ext>
              </a:extLst>
            </p:cNvPr>
            <p:cNvSpPr/>
            <p:nvPr/>
          </p:nvSpPr>
          <p:spPr>
            <a:xfrm>
              <a:off x="3645164" y="1813666"/>
              <a:ext cx="4766443" cy="2813260"/>
            </a:xfrm>
            <a:custGeom>
              <a:avLst/>
              <a:gdLst/>
              <a:ahLst/>
              <a:cxnLst/>
              <a:rect l="l" t="t" r="r" b="b"/>
              <a:pathLst>
                <a:path w="6546" h="4656" extrusionOk="0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solidFill>
              <a:schemeClr val="lt1"/>
            </a:solidFill>
            <a:ln w="57150" cap="flat" cmpd="sng">
              <a:solidFill>
                <a:srgbClr val="195B5A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03200" dist="38100" dir="5400000" sx="103000" sy="103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56;p27">
              <a:extLst>
                <a:ext uri="{FF2B5EF4-FFF2-40B4-BE49-F238E27FC236}">
                  <a16:creationId xmlns:a16="http://schemas.microsoft.com/office/drawing/2014/main" id="{065D51A3-9B45-4D4E-A462-B6CAC7275E92}"/>
                </a:ext>
              </a:extLst>
            </p:cNvPr>
            <p:cNvSpPr/>
            <p:nvPr/>
          </p:nvSpPr>
          <p:spPr>
            <a:xfrm>
              <a:off x="3692837" y="1867866"/>
              <a:ext cx="4677577" cy="2721647"/>
            </a:xfrm>
            <a:custGeom>
              <a:avLst/>
              <a:gdLst/>
              <a:ahLst/>
              <a:cxnLst/>
              <a:rect l="l" t="t" r="r" b="b"/>
              <a:pathLst>
                <a:path w="6546" h="4656" extrusionOk="0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rgbClr val="195B5A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" name="Google Shape;57;p27">
            <a:extLst>
              <a:ext uri="{FF2B5EF4-FFF2-40B4-BE49-F238E27FC236}">
                <a16:creationId xmlns:a16="http://schemas.microsoft.com/office/drawing/2014/main" id="{9BE8F6F5-DFC0-478F-BDE6-4B1B88652016}"/>
              </a:ext>
            </a:extLst>
          </p:cNvPr>
          <p:cNvSpPr/>
          <p:nvPr userDrawn="1"/>
        </p:nvSpPr>
        <p:spPr>
          <a:xfrm rot="790632" flipH="1">
            <a:off x="8336982" y="2936716"/>
            <a:ext cx="578472" cy="599350"/>
          </a:xfrm>
          <a:custGeom>
            <a:avLst/>
            <a:gdLst/>
            <a:ahLst/>
            <a:cxnLst/>
            <a:rect l="l" t="t" r="r" b="b"/>
            <a:pathLst>
              <a:path w="584535" h="605631" extrusionOk="0">
                <a:moveTo>
                  <a:pt x="231093" y="221335"/>
                </a:moveTo>
                <a:cubicBezTo>
                  <a:pt x="242097" y="238966"/>
                  <a:pt x="254867" y="255784"/>
                  <a:pt x="258806" y="260395"/>
                </a:cubicBezTo>
                <a:cubicBezTo>
                  <a:pt x="265191" y="267990"/>
                  <a:pt x="261251" y="275313"/>
                  <a:pt x="261251" y="275313"/>
                </a:cubicBezTo>
                <a:cubicBezTo>
                  <a:pt x="261251" y="275313"/>
                  <a:pt x="272255" y="292673"/>
                  <a:pt x="256497" y="307185"/>
                </a:cubicBezTo>
                <a:cubicBezTo>
                  <a:pt x="256497" y="307185"/>
                  <a:pt x="245901" y="282366"/>
                  <a:pt x="196181" y="302845"/>
                </a:cubicBezTo>
                <a:cubicBezTo>
                  <a:pt x="146461" y="323324"/>
                  <a:pt x="162355" y="350313"/>
                  <a:pt x="162355" y="350313"/>
                </a:cubicBezTo>
                <a:cubicBezTo>
                  <a:pt x="162355" y="350313"/>
                  <a:pt x="144016" y="349635"/>
                  <a:pt x="138174" y="337700"/>
                </a:cubicBezTo>
                <a:cubicBezTo>
                  <a:pt x="138174" y="337700"/>
                  <a:pt x="135457" y="333360"/>
                  <a:pt x="130974" y="332411"/>
                </a:cubicBezTo>
                <a:cubicBezTo>
                  <a:pt x="126355" y="331461"/>
                  <a:pt x="121465" y="324273"/>
                  <a:pt x="119563" y="318984"/>
                </a:cubicBezTo>
                <a:cubicBezTo>
                  <a:pt x="118205" y="315187"/>
                  <a:pt x="113042" y="293487"/>
                  <a:pt x="108967" y="278704"/>
                </a:cubicBezTo>
                <a:cubicBezTo>
                  <a:pt x="120378" y="262565"/>
                  <a:pt x="134235" y="249409"/>
                  <a:pt x="150808" y="239644"/>
                </a:cubicBezTo>
                <a:cubicBezTo>
                  <a:pt x="174445" y="225675"/>
                  <a:pt x="201615" y="219979"/>
                  <a:pt x="231093" y="221335"/>
                </a:cubicBezTo>
                <a:close/>
                <a:moveTo>
                  <a:pt x="562095" y="196204"/>
                </a:moveTo>
                <a:cubicBezTo>
                  <a:pt x="563031" y="195263"/>
                  <a:pt x="568610" y="204698"/>
                  <a:pt x="571666" y="213752"/>
                </a:cubicBezTo>
                <a:cubicBezTo>
                  <a:pt x="584300" y="252274"/>
                  <a:pt x="576285" y="284013"/>
                  <a:pt x="545718" y="311413"/>
                </a:cubicBezTo>
                <a:cubicBezTo>
                  <a:pt x="527650" y="327689"/>
                  <a:pt x="473309" y="352783"/>
                  <a:pt x="515287" y="379911"/>
                </a:cubicBezTo>
                <a:cubicBezTo>
                  <a:pt x="531454" y="390491"/>
                  <a:pt x="551832" y="396187"/>
                  <a:pt x="567047" y="408124"/>
                </a:cubicBezTo>
                <a:cubicBezTo>
                  <a:pt x="633479" y="459938"/>
                  <a:pt x="492872" y="508361"/>
                  <a:pt x="441655" y="529928"/>
                </a:cubicBezTo>
                <a:cubicBezTo>
                  <a:pt x="481868" y="548646"/>
                  <a:pt x="531046" y="541322"/>
                  <a:pt x="564738" y="575503"/>
                </a:cubicBezTo>
                <a:cubicBezTo>
                  <a:pt x="569764" y="580793"/>
                  <a:pt x="569628" y="590695"/>
                  <a:pt x="561885" y="592322"/>
                </a:cubicBezTo>
                <a:cubicBezTo>
                  <a:pt x="486079" y="608328"/>
                  <a:pt x="455241" y="609006"/>
                  <a:pt x="376582" y="599104"/>
                </a:cubicBezTo>
                <a:cubicBezTo>
                  <a:pt x="341260" y="594628"/>
                  <a:pt x="327947" y="578623"/>
                  <a:pt x="340581" y="579708"/>
                </a:cubicBezTo>
                <a:cubicBezTo>
                  <a:pt x="340989" y="579708"/>
                  <a:pt x="341396" y="579843"/>
                  <a:pt x="341804" y="579843"/>
                </a:cubicBezTo>
                <a:lnTo>
                  <a:pt x="285425" y="452749"/>
                </a:lnTo>
                <a:cubicBezTo>
                  <a:pt x="288278" y="448680"/>
                  <a:pt x="288414" y="442034"/>
                  <a:pt x="285425" y="435659"/>
                </a:cubicBezTo>
                <a:cubicBezTo>
                  <a:pt x="281485" y="427249"/>
                  <a:pt x="273606" y="422637"/>
                  <a:pt x="267764" y="425350"/>
                </a:cubicBezTo>
                <a:cubicBezTo>
                  <a:pt x="261923" y="428063"/>
                  <a:pt x="260428" y="437151"/>
                  <a:pt x="264232" y="445560"/>
                </a:cubicBezTo>
                <a:cubicBezTo>
                  <a:pt x="266949" y="451257"/>
                  <a:pt x="271568" y="455191"/>
                  <a:pt x="276051" y="456276"/>
                </a:cubicBezTo>
                <a:lnTo>
                  <a:pt x="335147" y="588389"/>
                </a:lnTo>
                <a:cubicBezTo>
                  <a:pt x="335147" y="588389"/>
                  <a:pt x="331207" y="591373"/>
                  <a:pt x="325773" y="583506"/>
                </a:cubicBezTo>
                <a:cubicBezTo>
                  <a:pt x="320203" y="575503"/>
                  <a:pt x="278904" y="524367"/>
                  <a:pt x="228231" y="509853"/>
                </a:cubicBezTo>
                <a:cubicBezTo>
                  <a:pt x="228231" y="509853"/>
                  <a:pt x="219537" y="507276"/>
                  <a:pt x="217635" y="502258"/>
                </a:cubicBezTo>
                <a:lnTo>
                  <a:pt x="163565" y="343017"/>
                </a:lnTo>
                <a:cubicBezTo>
                  <a:pt x="163565" y="343017"/>
                  <a:pt x="161256" y="323485"/>
                  <a:pt x="193181" y="309242"/>
                </a:cubicBezTo>
                <a:cubicBezTo>
                  <a:pt x="223884" y="295678"/>
                  <a:pt x="248745" y="300019"/>
                  <a:pt x="254994" y="310463"/>
                </a:cubicBezTo>
                <a:cubicBezTo>
                  <a:pt x="254994" y="310463"/>
                  <a:pt x="301999" y="410565"/>
                  <a:pt x="340717" y="463736"/>
                </a:cubicBezTo>
                <a:cubicBezTo>
                  <a:pt x="340717" y="463736"/>
                  <a:pt x="344521" y="465906"/>
                  <a:pt x="340717" y="490999"/>
                </a:cubicBezTo>
                <a:cubicBezTo>
                  <a:pt x="336913" y="515957"/>
                  <a:pt x="337728" y="526808"/>
                  <a:pt x="345879" y="576859"/>
                </a:cubicBezTo>
                <a:cubicBezTo>
                  <a:pt x="345879" y="576859"/>
                  <a:pt x="346151" y="578351"/>
                  <a:pt x="345879" y="580250"/>
                </a:cubicBezTo>
                <a:cubicBezTo>
                  <a:pt x="410273" y="586083"/>
                  <a:pt x="475890" y="598290"/>
                  <a:pt x="538382" y="579572"/>
                </a:cubicBezTo>
                <a:cubicBezTo>
                  <a:pt x="502110" y="556242"/>
                  <a:pt x="451165" y="562482"/>
                  <a:pt x="414349" y="536710"/>
                </a:cubicBezTo>
                <a:cubicBezTo>
                  <a:pt x="409323" y="533183"/>
                  <a:pt x="409866" y="524367"/>
                  <a:pt x="414892" y="521111"/>
                </a:cubicBezTo>
                <a:cubicBezTo>
                  <a:pt x="452388" y="497103"/>
                  <a:pt x="504827" y="494526"/>
                  <a:pt x="538654" y="466042"/>
                </a:cubicBezTo>
                <a:cubicBezTo>
                  <a:pt x="586882" y="425214"/>
                  <a:pt x="509038" y="403241"/>
                  <a:pt x="483226" y="376927"/>
                </a:cubicBezTo>
                <a:cubicBezTo>
                  <a:pt x="469913" y="363498"/>
                  <a:pt x="468147" y="348714"/>
                  <a:pt x="480917" y="335150"/>
                </a:cubicBezTo>
                <a:cubicBezTo>
                  <a:pt x="515831" y="298391"/>
                  <a:pt x="584708" y="266923"/>
                  <a:pt x="562972" y="201002"/>
                </a:cubicBezTo>
                <a:cubicBezTo>
                  <a:pt x="561987" y="197984"/>
                  <a:pt x="561783" y="196517"/>
                  <a:pt x="562095" y="196204"/>
                </a:cubicBezTo>
                <a:close/>
                <a:moveTo>
                  <a:pt x="135269" y="1806"/>
                </a:moveTo>
                <a:cubicBezTo>
                  <a:pt x="144268" y="4476"/>
                  <a:pt x="151470" y="10292"/>
                  <a:pt x="155716" y="20464"/>
                </a:cubicBezTo>
                <a:cubicBezTo>
                  <a:pt x="172566" y="61154"/>
                  <a:pt x="201510" y="156641"/>
                  <a:pt x="209391" y="179698"/>
                </a:cubicBezTo>
                <a:cubicBezTo>
                  <a:pt x="212516" y="188786"/>
                  <a:pt x="219039" y="200315"/>
                  <a:pt x="226105" y="211572"/>
                </a:cubicBezTo>
                <a:cubicBezTo>
                  <a:pt x="196754" y="210216"/>
                  <a:pt x="169440" y="215913"/>
                  <a:pt x="145796" y="229747"/>
                </a:cubicBezTo>
                <a:cubicBezTo>
                  <a:pt x="129218" y="239513"/>
                  <a:pt x="115358" y="252805"/>
                  <a:pt x="103943" y="268810"/>
                </a:cubicBezTo>
                <a:cubicBezTo>
                  <a:pt x="102312" y="262842"/>
                  <a:pt x="100818" y="257959"/>
                  <a:pt x="99866" y="255925"/>
                </a:cubicBezTo>
                <a:cubicBezTo>
                  <a:pt x="96741" y="248736"/>
                  <a:pt x="76222" y="206825"/>
                  <a:pt x="52850" y="171560"/>
                </a:cubicBezTo>
                <a:cubicBezTo>
                  <a:pt x="29477" y="136296"/>
                  <a:pt x="5154" y="91672"/>
                  <a:pt x="1349" y="84483"/>
                </a:cubicBezTo>
                <a:cubicBezTo>
                  <a:pt x="-2456" y="77295"/>
                  <a:pt x="-418" y="51117"/>
                  <a:pt x="37087" y="29959"/>
                </a:cubicBezTo>
                <a:cubicBezTo>
                  <a:pt x="65114" y="14090"/>
                  <a:pt x="108275" y="-6205"/>
                  <a:pt x="135269" y="1806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" name="Google Shape;58;p27">
            <a:extLst>
              <a:ext uri="{FF2B5EF4-FFF2-40B4-BE49-F238E27FC236}">
                <a16:creationId xmlns:a16="http://schemas.microsoft.com/office/drawing/2014/main" id="{693D17B2-C1ED-4E31-8EA3-6956B4D9EF64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4529966" y="159883"/>
            <a:ext cx="1118618" cy="2569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59;p27">
            <a:extLst>
              <a:ext uri="{FF2B5EF4-FFF2-40B4-BE49-F238E27FC236}">
                <a16:creationId xmlns:a16="http://schemas.microsoft.com/office/drawing/2014/main" id="{99E11A03-9A8E-4265-ABC2-764A3C0EF9EC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 rot="505190" flipH="1">
            <a:off x="5222248" y="3919566"/>
            <a:ext cx="7942083" cy="511310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" name="Google Shape;60;p27">
            <a:extLst>
              <a:ext uri="{FF2B5EF4-FFF2-40B4-BE49-F238E27FC236}">
                <a16:creationId xmlns:a16="http://schemas.microsoft.com/office/drawing/2014/main" id="{FB2C18B9-57F7-4A57-8881-8407EA45D214}"/>
              </a:ext>
            </a:extLst>
          </p:cNvPr>
          <p:cNvGrpSpPr/>
          <p:nvPr userDrawn="1"/>
        </p:nvGrpSpPr>
        <p:grpSpPr>
          <a:xfrm>
            <a:off x="-1081536" y="5105780"/>
            <a:ext cx="14769137" cy="2606178"/>
            <a:chOff x="-1081536" y="5105780"/>
            <a:chExt cx="14769137" cy="2606178"/>
          </a:xfrm>
        </p:grpSpPr>
        <p:sp>
          <p:nvSpPr>
            <p:cNvPr id="40" name="Google Shape;61;p27">
              <a:extLst>
                <a:ext uri="{FF2B5EF4-FFF2-40B4-BE49-F238E27FC236}">
                  <a16:creationId xmlns:a16="http://schemas.microsoft.com/office/drawing/2014/main" id="{BE28F9B9-E3DF-49FA-96E1-C0DF76B27A17}"/>
                </a:ext>
              </a:extLst>
            </p:cNvPr>
            <p:cNvSpPr/>
            <p:nvPr/>
          </p:nvSpPr>
          <p:spPr>
            <a:xfrm rot="1722132">
              <a:off x="-852871" y="5611250"/>
              <a:ext cx="2513134" cy="1595238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62;p27">
              <a:extLst>
                <a:ext uri="{FF2B5EF4-FFF2-40B4-BE49-F238E27FC236}">
                  <a16:creationId xmlns:a16="http://schemas.microsoft.com/office/drawing/2014/main" id="{2F15C26E-28C6-4B70-806E-44F83AA63914}"/>
                </a:ext>
              </a:extLst>
            </p:cNvPr>
            <p:cNvSpPr/>
            <p:nvPr/>
          </p:nvSpPr>
          <p:spPr>
            <a:xfrm rot="368066">
              <a:off x="1163030" y="6244721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63;p27">
              <a:extLst>
                <a:ext uri="{FF2B5EF4-FFF2-40B4-BE49-F238E27FC236}">
                  <a16:creationId xmlns:a16="http://schemas.microsoft.com/office/drawing/2014/main" id="{8ABC27F9-EE85-4732-B5A9-467AF18555A4}"/>
                </a:ext>
              </a:extLst>
            </p:cNvPr>
            <p:cNvSpPr/>
            <p:nvPr/>
          </p:nvSpPr>
          <p:spPr>
            <a:xfrm rot="368066">
              <a:off x="2627308" y="6365740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64;p27">
              <a:extLst>
                <a:ext uri="{FF2B5EF4-FFF2-40B4-BE49-F238E27FC236}">
                  <a16:creationId xmlns:a16="http://schemas.microsoft.com/office/drawing/2014/main" id="{3FBD169A-FF16-46DB-8433-10F85EB700B4}"/>
                </a:ext>
              </a:extLst>
            </p:cNvPr>
            <p:cNvSpPr/>
            <p:nvPr/>
          </p:nvSpPr>
          <p:spPr>
            <a:xfrm rot="368066">
              <a:off x="4131914" y="6303265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65;p27">
              <a:extLst>
                <a:ext uri="{FF2B5EF4-FFF2-40B4-BE49-F238E27FC236}">
                  <a16:creationId xmlns:a16="http://schemas.microsoft.com/office/drawing/2014/main" id="{3778700E-EEA6-47FC-9AB2-8ECE92483DDB}"/>
                </a:ext>
              </a:extLst>
            </p:cNvPr>
            <p:cNvSpPr/>
            <p:nvPr/>
          </p:nvSpPr>
          <p:spPr>
            <a:xfrm rot="368066">
              <a:off x="5594920" y="6303264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66;p27">
              <a:extLst>
                <a:ext uri="{FF2B5EF4-FFF2-40B4-BE49-F238E27FC236}">
                  <a16:creationId xmlns:a16="http://schemas.microsoft.com/office/drawing/2014/main" id="{FF749C51-F4A6-4992-88BB-4252062A135E}"/>
                </a:ext>
              </a:extLst>
            </p:cNvPr>
            <p:cNvSpPr/>
            <p:nvPr/>
          </p:nvSpPr>
          <p:spPr>
            <a:xfrm rot="368066">
              <a:off x="7007766" y="6384897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67;p27">
              <a:extLst>
                <a:ext uri="{FF2B5EF4-FFF2-40B4-BE49-F238E27FC236}">
                  <a16:creationId xmlns:a16="http://schemas.microsoft.com/office/drawing/2014/main" id="{E3F38342-9AB1-4B09-A266-C081F1CE5E1E}"/>
                </a:ext>
              </a:extLst>
            </p:cNvPr>
            <p:cNvSpPr/>
            <p:nvPr/>
          </p:nvSpPr>
          <p:spPr>
            <a:xfrm rot="368066">
              <a:off x="8441624" y="6368436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68;p27">
              <a:extLst>
                <a:ext uri="{FF2B5EF4-FFF2-40B4-BE49-F238E27FC236}">
                  <a16:creationId xmlns:a16="http://schemas.microsoft.com/office/drawing/2014/main" id="{49F41AAE-DBBC-49CF-80C4-983A14C3C86B}"/>
                </a:ext>
              </a:extLst>
            </p:cNvPr>
            <p:cNvSpPr/>
            <p:nvPr/>
          </p:nvSpPr>
          <p:spPr>
            <a:xfrm rot="368066">
              <a:off x="9843830" y="6335790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69;p27">
              <a:extLst>
                <a:ext uri="{FF2B5EF4-FFF2-40B4-BE49-F238E27FC236}">
                  <a16:creationId xmlns:a16="http://schemas.microsoft.com/office/drawing/2014/main" id="{11737436-E628-4CC0-AA1B-F92CF66973C2}"/>
                </a:ext>
              </a:extLst>
            </p:cNvPr>
            <p:cNvSpPr/>
            <p:nvPr/>
          </p:nvSpPr>
          <p:spPr>
            <a:xfrm rot="-1722132" flipH="1">
              <a:off x="10945802" y="5611250"/>
              <a:ext cx="2513134" cy="1595238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9" name="Oval 48">
            <a:extLst>
              <a:ext uri="{FF2B5EF4-FFF2-40B4-BE49-F238E27FC236}">
                <a16:creationId xmlns:a16="http://schemas.microsoft.com/office/drawing/2014/main" id="{0AD82E5A-B3EF-479D-8BC0-3B1FF036AF84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>
          <a:xfrm>
            <a:off x="106816" y="34294"/>
            <a:ext cx="527901" cy="527901"/>
          </a:xfrm>
          <a:prstGeom prst="ellipse">
            <a:avLst/>
          </a:prstGeom>
          <a:blipFill dpi="0" rotWithShape="0">
            <a:blip r:embed="rId5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10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Google Shape;71;p28">
            <a:extLst>
              <a:ext uri="{FF2B5EF4-FFF2-40B4-BE49-F238E27FC236}">
                <a16:creationId xmlns:a16="http://schemas.microsoft.com/office/drawing/2014/main" id="{599D222A-FAFE-4AAA-964E-9705B48AABF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3E3E4">
              <a:lumMod val="70000"/>
              <a:lumOff val="30000"/>
              <a:alpha val="86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72;p28">
            <a:extLst>
              <a:ext uri="{FF2B5EF4-FFF2-40B4-BE49-F238E27FC236}">
                <a16:creationId xmlns:a16="http://schemas.microsoft.com/office/drawing/2014/main" id="{96EE657D-50AE-4297-B0AB-019A0F54E622}"/>
              </a:ext>
            </a:extLst>
          </p:cNvPr>
          <p:cNvSpPr/>
          <p:nvPr userDrawn="1"/>
        </p:nvSpPr>
        <p:spPr>
          <a:xfrm>
            <a:off x="424673" y="280391"/>
            <a:ext cx="11313747" cy="6237731"/>
          </a:xfrm>
          <a:prstGeom prst="rect">
            <a:avLst/>
          </a:prstGeom>
          <a:solidFill>
            <a:schemeClr val="lt1">
              <a:alpha val="89000"/>
            </a:schemeClr>
          </a:solidFill>
          <a:ln>
            <a:noFill/>
          </a:ln>
          <a:effectLst>
            <a:outerShdw blurRad="63500" sx="101000" sy="101000" algn="ctr" rotWithShape="0">
              <a:srgbClr val="000000">
                <a:alpha val="2078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B0B5DF2-1840-47FE-84BA-61078C60B0E9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>
          <a:xfrm>
            <a:off x="11664099" y="0"/>
            <a:ext cx="527901" cy="527901"/>
          </a:xfrm>
          <a:prstGeom prst="ellipse">
            <a:avLst/>
          </a:prstGeom>
          <a:blipFill dpi="0" rotWithShape="0"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39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1F38E1-B975-430C-B6AF-FFC4A3970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438928-C5E0-4612-9ED2-9F746EA8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316F74-16C8-43E0-908E-FCFB8FE39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92F26BD-B189-4536-ACC4-B0C83AC7A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ABAE6367-7967-4CAB-9896-6C331C1C3AB3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9B9EE9-F3BF-4B40-83E7-C9BC68FDDB0E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DC7E0191-3E48-4847-BC29-82F140F6940F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F55963-6440-4C45-BA09-4E6A99D1BBE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Google Shape;71;p28">
            <a:extLst>
              <a:ext uri="{FF2B5EF4-FFF2-40B4-BE49-F238E27FC236}">
                <a16:creationId xmlns:a16="http://schemas.microsoft.com/office/drawing/2014/main" id="{3263AC7A-6DC0-4544-9C26-521DEC6869F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3E3E4">
              <a:lumMod val="70000"/>
              <a:lumOff val="30000"/>
              <a:alpha val="86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72;p28">
            <a:extLst>
              <a:ext uri="{FF2B5EF4-FFF2-40B4-BE49-F238E27FC236}">
                <a16:creationId xmlns:a16="http://schemas.microsoft.com/office/drawing/2014/main" id="{CCF1C303-DBE2-4353-A8ED-4ADF2B4255B6}"/>
              </a:ext>
            </a:extLst>
          </p:cNvPr>
          <p:cNvSpPr/>
          <p:nvPr userDrawn="1"/>
        </p:nvSpPr>
        <p:spPr>
          <a:xfrm>
            <a:off x="295217" y="208458"/>
            <a:ext cx="11601567" cy="6441084"/>
          </a:xfrm>
          <a:prstGeom prst="rect">
            <a:avLst/>
          </a:prstGeom>
          <a:solidFill>
            <a:schemeClr val="lt1">
              <a:alpha val="89000"/>
            </a:schemeClr>
          </a:solidFill>
          <a:ln>
            <a:noFill/>
          </a:ln>
          <a:effectLst>
            <a:outerShdw blurRad="63500" sx="101000" sy="101000" algn="ctr" rotWithShape="0">
              <a:srgbClr val="000000">
                <a:alpha val="2078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77;p28">
            <a:extLst>
              <a:ext uri="{FF2B5EF4-FFF2-40B4-BE49-F238E27FC236}">
                <a16:creationId xmlns:a16="http://schemas.microsoft.com/office/drawing/2014/main" id="{5759D865-AB3A-4B09-9D15-B5291D9B365A}"/>
              </a:ext>
            </a:extLst>
          </p:cNvPr>
          <p:cNvSpPr/>
          <p:nvPr userDrawn="1"/>
        </p:nvSpPr>
        <p:spPr>
          <a:xfrm>
            <a:off x="165760" y="1221632"/>
            <a:ext cx="609684" cy="551923"/>
          </a:xfrm>
          <a:custGeom>
            <a:avLst/>
            <a:gdLst/>
            <a:ahLst/>
            <a:cxnLst/>
            <a:rect l="l" t="t" r="r" b="b"/>
            <a:pathLst>
              <a:path w="605680" h="548298" extrusionOk="0">
                <a:moveTo>
                  <a:pt x="203544" y="393040"/>
                </a:moveTo>
                <a:cubicBezTo>
                  <a:pt x="177032" y="393040"/>
                  <a:pt x="155404" y="414462"/>
                  <a:pt x="155404" y="441108"/>
                </a:cubicBezTo>
                <a:cubicBezTo>
                  <a:pt x="155404" y="467580"/>
                  <a:pt x="177032" y="489002"/>
                  <a:pt x="203544" y="489002"/>
                </a:cubicBezTo>
                <a:cubicBezTo>
                  <a:pt x="230057" y="489002"/>
                  <a:pt x="251511" y="467580"/>
                  <a:pt x="251511" y="441108"/>
                </a:cubicBezTo>
                <a:cubicBezTo>
                  <a:pt x="251511" y="414462"/>
                  <a:pt x="230057" y="393040"/>
                  <a:pt x="203544" y="393040"/>
                </a:cubicBezTo>
                <a:close/>
                <a:moveTo>
                  <a:pt x="109182" y="297078"/>
                </a:moveTo>
                <a:cubicBezTo>
                  <a:pt x="82669" y="297078"/>
                  <a:pt x="61215" y="318500"/>
                  <a:pt x="61215" y="344972"/>
                </a:cubicBezTo>
                <a:cubicBezTo>
                  <a:pt x="61215" y="371444"/>
                  <a:pt x="82669" y="393040"/>
                  <a:pt x="109182" y="393040"/>
                </a:cubicBezTo>
                <a:cubicBezTo>
                  <a:pt x="135694" y="393040"/>
                  <a:pt x="157322" y="371444"/>
                  <a:pt x="157322" y="344972"/>
                </a:cubicBezTo>
                <a:cubicBezTo>
                  <a:pt x="157322" y="318500"/>
                  <a:pt x="135694" y="297078"/>
                  <a:pt x="109182" y="297078"/>
                </a:cubicBezTo>
                <a:close/>
                <a:moveTo>
                  <a:pt x="449089" y="177613"/>
                </a:moveTo>
                <a:cubicBezTo>
                  <a:pt x="450310" y="178832"/>
                  <a:pt x="451706" y="180051"/>
                  <a:pt x="453101" y="181270"/>
                </a:cubicBezTo>
                <a:cubicBezTo>
                  <a:pt x="468453" y="194157"/>
                  <a:pt x="492526" y="210701"/>
                  <a:pt x="519216" y="216796"/>
                </a:cubicBezTo>
                <a:lnTo>
                  <a:pt x="461824" y="294118"/>
                </a:lnTo>
                <a:cubicBezTo>
                  <a:pt x="449438" y="310836"/>
                  <a:pt x="430075" y="318673"/>
                  <a:pt x="418212" y="311881"/>
                </a:cubicBezTo>
                <a:cubicBezTo>
                  <a:pt x="406525" y="305089"/>
                  <a:pt x="403559" y="284192"/>
                  <a:pt x="411758" y="265210"/>
                </a:cubicBezTo>
                <a:close/>
                <a:moveTo>
                  <a:pt x="136915" y="173425"/>
                </a:moveTo>
                <a:cubicBezTo>
                  <a:pt x="110403" y="173425"/>
                  <a:pt x="88949" y="194847"/>
                  <a:pt x="88949" y="221319"/>
                </a:cubicBezTo>
                <a:cubicBezTo>
                  <a:pt x="88949" y="247791"/>
                  <a:pt x="110403" y="269387"/>
                  <a:pt x="136915" y="269387"/>
                </a:cubicBezTo>
                <a:cubicBezTo>
                  <a:pt x="163427" y="269387"/>
                  <a:pt x="185056" y="247791"/>
                  <a:pt x="185056" y="221319"/>
                </a:cubicBezTo>
                <a:cubicBezTo>
                  <a:pt x="185056" y="194847"/>
                  <a:pt x="163427" y="173425"/>
                  <a:pt x="136915" y="173425"/>
                </a:cubicBezTo>
                <a:close/>
                <a:moveTo>
                  <a:pt x="479079" y="107118"/>
                </a:moveTo>
                <a:cubicBezTo>
                  <a:pt x="483090" y="117910"/>
                  <a:pt x="489892" y="127832"/>
                  <a:pt x="499309" y="135840"/>
                </a:cubicBezTo>
                <a:cubicBezTo>
                  <a:pt x="520237" y="153247"/>
                  <a:pt x="548489" y="156206"/>
                  <a:pt x="571858" y="145762"/>
                </a:cubicBezTo>
                <a:lnTo>
                  <a:pt x="540467" y="188061"/>
                </a:lnTo>
                <a:cubicBezTo>
                  <a:pt x="510296" y="188409"/>
                  <a:pt x="477161" y="162298"/>
                  <a:pt x="461988" y="147328"/>
                </a:cubicBezTo>
                <a:close/>
                <a:moveTo>
                  <a:pt x="242266" y="90351"/>
                </a:moveTo>
                <a:cubicBezTo>
                  <a:pt x="215754" y="90351"/>
                  <a:pt x="194300" y="111773"/>
                  <a:pt x="194300" y="138245"/>
                </a:cubicBezTo>
                <a:cubicBezTo>
                  <a:pt x="194300" y="164717"/>
                  <a:pt x="215754" y="186313"/>
                  <a:pt x="242266" y="186313"/>
                </a:cubicBezTo>
                <a:cubicBezTo>
                  <a:pt x="268953" y="186313"/>
                  <a:pt x="290407" y="164717"/>
                  <a:pt x="290407" y="138245"/>
                </a:cubicBezTo>
                <a:cubicBezTo>
                  <a:pt x="290407" y="111773"/>
                  <a:pt x="268779" y="90351"/>
                  <a:pt x="242266" y="90351"/>
                </a:cubicBezTo>
                <a:close/>
                <a:moveTo>
                  <a:pt x="305846" y="28897"/>
                </a:moveTo>
                <a:cubicBezTo>
                  <a:pt x="374664" y="32824"/>
                  <a:pt x="427809" y="59699"/>
                  <a:pt x="465353" y="97840"/>
                </a:cubicBezTo>
                <a:lnTo>
                  <a:pt x="448783" y="136852"/>
                </a:lnTo>
                <a:lnTo>
                  <a:pt x="408317" y="231594"/>
                </a:lnTo>
                <a:cubicBezTo>
                  <a:pt x="402212" y="239083"/>
                  <a:pt x="396979" y="248139"/>
                  <a:pt x="393491" y="258589"/>
                </a:cubicBezTo>
                <a:cubicBezTo>
                  <a:pt x="382502" y="292028"/>
                  <a:pt x="392968" y="325466"/>
                  <a:pt x="416864" y="333129"/>
                </a:cubicBezTo>
                <a:cubicBezTo>
                  <a:pt x="434131" y="338876"/>
                  <a:pt x="453667" y="329472"/>
                  <a:pt x="467272" y="311185"/>
                </a:cubicBezTo>
                <a:cubicBezTo>
                  <a:pt x="473202" y="306831"/>
                  <a:pt x="478784" y="301432"/>
                  <a:pt x="483319" y="295162"/>
                </a:cubicBezTo>
                <a:lnTo>
                  <a:pt x="530587" y="231594"/>
                </a:lnTo>
                <a:cubicBezTo>
                  <a:pt x="534599" y="261550"/>
                  <a:pt x="532855" y="291331"/>
                  <a:pt x="525180" y="318500"/>
                </a:cubicBezTo>
                <a:cubicBezTo>
                  <a:pt x="497621" y="415681"/>
                  <a:pt x="418259" y="420035"/>
                  <a:pt x="379363" y="415855"/>
                </a:cubicBezTo>
                <a:cubicBezTo>
                  <a:pt x="367153" y="414636"/>
                  <a:pt x="352850" y="420906"/>
                  <a:pt x="346920" y="431529"/>
                </a:cubicBezTo>
                <a:cubicBezTo>
                  <a:pt x="293547" y="525575"/>
                  <a:pt x="219766" y="610391"/>
                  <a:pt x="79007" y="485867"/>
                </a:cubicBezTo>
                <a:cubicBezTo>
                  <a:pt x="-71346" y="352983"/>
                  <a:pt x="167" y="69974"/>
                  <a:pt x="231801" y="33052"/>
                </a:cubicBezTo>
                <a:cubicBezTo>
                  <a:pt x="258226" y="28829"/>
                  <a:pt x="282907" y="27588"/>
                  <a:pt x="305846" y="28897"/>
                </a:cubicBezTo>
                <a:close/>
                <a:moveTo>
                  <a:pt x="590540" y="0"/>
                </a:moveTo>
                <a:cubicBezTo>
                  <a:pt x="590540" y="0"/>
                  <a:pt x="613915" y="36566"/>
                  <a:pt x="602576" y="90717"/>
                </a:cubicBezTo>
                <a:cubicBezTo>
                  <a:pt x="601181" y="101687"/>
                  <a:pt x="596645" y="112483"/>
                  <a:pt x="588970" y="121711"/>
                </a:cubicBezTo>
                <a:cubicBezTo>
                  <a:pt x="567862" y="146785"/>
                  <a:pt x="530357" y="150093"/>
                  <a:pt x="505063" y="129024"/>
                </a:cubicBezTo>
                <a:cubicBezTo>
                  <a:pt x="479768" y="107781"/>
                  <a:pt x="476454" y="70345"/>
                  <a:pt x="497736" y="45098"/>
                </a:cubicBezTo>
                <a:cubicBezTo>
                  <a:pt x="498957" y="43705"/>
                  <a:pt x="500178" y="42312"/>
                  <a:pt x="501399" y="41093"/>
                </a:cubicBezTo>
                <a:lnTo>
                  <a:pt x="501225" y="40919"/>
                </a:lnTo>
                <a:cubicBezTo>
                  <a:pt x="501225" y="40919"/>
                  <a:pt x="524600" y="10796"/>
                  <a:pt x="555651" y="8880"/>
                </a:cubicBezTo>
                <a:cubicBezTo>
                  <a:pt x="586876" y="6791"/>
                  <a:pt x="590540" y="0"/>
                  <a:pt x="590540" y="0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79;p28">
            <a:extLst>
              <a:ext uri="{FF2B5EF4-FFF2-40B4-BE49-F238E27FC236}">
                <a16:creationId xmlns:a16="http://schemas.microsoft.com/office/drawing/2014/main" id="{FEDB73D6-A262-4812-B321-560EEC9CA1C4}"/>
              </a:ext>
            </a:extLst>
          </p:cNvPr>
          <p:cNvSpPr/>
          <p:nvPr userDrawn="1"/>
        </p:nvSpPr>
        <p:spPr>
          <a:xfrm rot="5770500" flipH="1">
            <a:off x="3949423" y="5888768"/>
            <a:ext cx="586846" cy="609685"/>
          </a:xfrm>
          <a:custGeom>
            <a:avLst/>
            <a:gdLst/>
            <a:ahLst/>
            <a:cxnLst/>
            <a:rect l="l" t="t" r="r" b="b"/>
            <a:pathLst>
              <a:path w="585586" h="608375" extrusionOk="0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92EDABD-95DA-4EA7-94B2-7087050C55A2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>
          <a:xfrm>
            <a:off x="38807" y="0"/>
            <a:ext cx="527901" cy="527901"/>
          </a:xfrm>
          <a:prstGeom prst="ellipse">
            <a:avLst/>
          </a:prstGeom>
          <a:blipFill dpi="0" rotWithShape="0"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82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11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9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958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文字, 自然&#10;&#10;已生成极高可信度的说明">
            <a:extLst>
              <a:ext uri="{FF2B5EF4-FFF2-40B4-BE49-F238E27FC236}">
                <a16:creationId xmlns:a16="http://schemas.microsoft.com/office/drawing/2014/main" id="{C1CAE8A9-A312-4534-9A75-D1253F02B8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" r="3153" b="147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6175F73-7E85-4FC5-81A8-099C0EC067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0333"/>
            <a:ext cx="12192000" cy="3527667"/>
          </a:xfrm>
          <a:prstGeom prst="rect">
            <a:avLst/>
          </a:prstGeom>
        </p:spPr>
      </p:pic>
      <p:pic>
        <p:nvPicPr>
          <p:cNvPr id="9" name="图片 8" descr="图片包含 文字&#10;&#10;已生成高可信度的说明">
            <a:extLst>
              <a:ext uri="{FF2B5EF4-FFF2-40B4-BE49-F238E27FC236}">
                <a16:creationId xmlns:a16="http://schemas.microsoft.com/office/drawing/2014/main" id="{F997EDDB-0D32-4776-8BFB-6A5BC26E5D3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721" y="4102100"/>
            <a:ext cx="3605279" cy="27559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E7D0F80-D2E4-4193-BCCE-85E5B9A7FB3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46" y="4365867"/>
            <a:ext cx="2899731" cy="249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00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文字, 自然&#10;&#10;已生成极高可信度的说明">
            <a:extLst>
              <a:ext uri="{FF2B5EF4-FFF2-40B4-BE49-F238E27FC236}">
                <a16:creationId xmlns:a16="http://schemas.microsoft.com/office/drawing/2014/main" id="{64A3EB8E-D800-464E-B7F9-AC1290DA61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" r="3153" b="147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968CC70-E47E-4EE8-B0FD-BA2897B3A3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38"/>
          <a:stretch/>
        </p:blipFill>
        <p:spPr>
          <a:xfrm>
            <a:off x="0" y="4432300"/>
            <a:ext cx="12192000" cy="2425700"/>
          </a:xfrm>
          <a:prstGeom prst="rect">
            <a:avLst/>
          </a:prstGeom>
        </p:spPr>
      </p:pic>
      <p:pic>
        <p:nvPicPr>
          <p:cNvPr id="9" name="图片 8" descr="图片包含 文字&#10;&#10;已生成高可信度的说明">
            <a:extLst>
              <a:ext uri="{FF2B5EF4-FFF2-40B4-BE49-F238E27FC236}">
                <a16:creationId xmlns:a16="http://schemas.microsoft.com/office/drawing/2014/main" id="{1AB0347D-0525-44C2-A801-E7533E7AC4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426" y="4216400"/>
            <a:ext cx="3605279" cy="27559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F5AFB9A-791B-4DE5-90BF-26AA74B4B81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236" y="4965700"/>
            <a:ext cx="2467781" cy="212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69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2764C2-7138-4BB9-AEB7-CC145358E8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E6385F-C0DD-4B7B-8458-7B3962FA8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4563F2-C2AC-4F8C-BB63-923BA2EEF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388F6D-8A74-4894-8F2C-F66A4AB980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71922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966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2803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88996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3587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74649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08685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60761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50764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80126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01965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20801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3695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7" y="-1314"/>
            <a:ext cx="12193057" cy="686062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78527" y="-236046"/>
            <a:ext cx="12697036" cy="68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4052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4357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7" y="-1314"/>
            <a:ext cx="12193057" cy="68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37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48484D2-C01F-4EA8-81EF-09692B85756F}" type="datetimeFigureOut">
              <a:rPr lang="zh-CN" altLang="en-US" smtClean="0"/>
              <a:t>2023/9/12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A12AE68-675A-43D3-9322-235CD1ABF2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7607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48484D2-C01F-4EA8-81EF-09692B85756F}" type="datetimeFigureOut">
              <a:rPr lang="zh-CN" altLang="en-US" smtClean="0"/>
              <a:t>2023/9/12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A12AE68-675A-43D3-9322-235CD1ABF2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5262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48484D2-C01F-4EA8-81EF-09692B85756F}" type="datetimeFigureOut">
              <a:rPr lang="zh-CN" altLang="en-US" smtClean="0"/>
              <a:t>2023/9/12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A12AE68-675A-43D3-9322-235CD1ABF2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0917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48484D2-C01F-4EA8-81EF-09692B85756F}" type="datetimeFigureOut">
              <a:rPr lang="zh-CN" altLang="en-US" smtClean="0"/>
              <a:t>2023/9/12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A12AE68-675A-43D3-9322-235CD1ABF2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8847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8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ags" Target="../tags/tag3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tags" Target="../tags/tag1.xml"/><Relationship Id="rId5" Type="http://schemas.openxmlformats.org/officeDocument/2006/relationships/slideLayout" Target="../slideLayouts/slideLayout24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971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3345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5776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8551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3B997F02-D1B1-49B3-94C8-84E82F1302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89"/>
          <a:stretch/>
        </p:blipFill>
        <p:spPr>
          <a:xfrm>
            <a:off x="0" y="0"/>
            <a:ext cx="12191798" cy="47498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CACE31A-9FD6-45CC-AAF2-0D693A85D4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5224285"/>
            <a:ext cx="12192000" cy="1633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095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ransition spd="slow" advClick="0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1DBC48AE-9B43-4E5D-881F-D7C85EAC077A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11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12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13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824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84627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jpg"/><Relationship Id="rId1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emf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58.png"/><Relationship Id="rId7" Type="http://schemas.openxmlformats.org/officeDocument/2006/relationships/image" Target="../media/image61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0.png"/><Relationship Id="rId5" Type="http://schemas.microsoft.com/office/2007/relationships/hdphoto" Target="../media/hdphoto3.wdp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1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0.png"/><Relationship Id="rId5" Type="http://schemas.microsoft.com/office/2007/relationships/hdphoto" Target="../media/hdphoto3.wdp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1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0.png"/><Relationship Id="rId5" Type="http://schemas.microsoft.com/office/2007/relationships/hdphoto" Target="../media/hdphoto3.wdp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1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0.png"/><Relationship Id="rId5" Type="http://schemas.microsoft.com/office/2007/relationships/hdphoto" Target="../media/hdphoto3.wdp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5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jp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5C4CC7-A9CF-6A59-FB6A-FEAF28EC4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3593" y="2700051"/>
            <a:ext cx="6913463" cy="220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915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177421" y="121976"/>
            <a:ext cx="11846257" cy="6736023"/>
          </a:xfrm>
          <a:prstGeom prst="round2Diag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B4DE26-A077-33B7-E532-6CEDC19A06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58" y="819150"/>
            <a:ext cx="7095173" cy="5457825"/>
          </a:xfrm>
          <a:prstGeom prst="rect">
            <a:avLst/>
          </a:prstGeom>
        </p:spPr>
      </p:pic>
      <p:pic>
        <p:nvPicPr>
          <p:cNvPr id="3" name="Picture 2" descr="A black magnifying glass with a black handle&#10;&#10;Description automatically generated">
            <a:extLst>
              <a:ext uri="{FF2B5EF4-FFF2-40B4-BE49-F238E27FC236}">
                <a16:creationId xmlns:a16="http://schemas.microsoft.com/office/drawing/2014/main" id="{D36931D9-6AE1-B0F9-8FCF-B0A6B0A3A8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099" y="1457326"/>
            <a:ext cx="3000374" cy="30003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45997E5-74AB-D182-A879-14BD4F1E40EA}"/>
              </a:ext>
            </a:extLst>
          </p:cNvPr>
          <p:cNvSpPr txBox="1"/>
          <p:nvPr/>
        </p:nvSpPr>
        <p:spPr>
          <a:xfrm>
            <a:off x="8220074" y="2454302"/>
            <a:ext cx="2767883" cy="92333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Sông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Lô</a:t>
            </a:r>
            <a:endParaRPr kumimoji="0" lang="vi-VN" sz="6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" name="Picture 10" descr="A map of a river&#10;&#10;Description automatically generated">
            <a:extLst>
              <a:ext uri="{FF2B5EF4-FFF2-40B4-BE49-F238E27FC236}">
                <a16:creationId xmlns:a16="http://schemas.microsoft.com/office/drawing/2014/main" id="{9CFC19CB-363A-DA8E-8DF1-B81600C26A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961" y="993728"/>
            <a:ext cx="777889" cy="266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283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177421" y="121976"/>
            <a:ext cx="11846257" cy="6736023"/>
          </a:xfrm>
          <a:prstGeom prst="round2Diag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98276F-F19D-F88A-0113-32D9084737F0}"/>
              </a:ext>
            </a:extLst>
          </p:cNvPr>
          <p:cNvSpPr txBox="1"/>
          <p:nvPr/>
        </p:nvSpPr>
        <p:spPr>
          <a:xfrm>
            <a:off x="495300" y="132039"/>
            <a:ext cx="11277600" cy="1202234"/>
          </a:xfrm>
          <a:prstGeom prst="roundRect">
            <a:avLst>
              <a:gd name="adj" fmla="val 17994"/>
            </a:avLst>
          </a:prstGeom>
          <a:solidFill>
            <a:schemeClr val="bg1"/>
          </a:solidFill>
          <a:ln w="38100">
            <a:solidFill>
              <a:srgbClr val="00206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Đặc điểm sông ngòi vùng Trung du và miền núi Bắc Bộ: có nhiều sông, sông có nhiều thác ghềnh, nước chảy mạnh.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Quy hoạch phân khu hai bên sông Hồng: Người dân mong sớm được hiện thực hóa">
            <a:extLst>
              <a:ext uri="{FF2B5EF4-FFF2-40B4-BE49-F238E27FC236}">
                <a16:creationId xmlns:a16="http://schemas.microsoft.com/office/drawing/2014/main" id="{3790F8B9-5AA2-84A3-3AD9-0D57EC357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" y="1853208"/>
            <a:ext cx="5595408" cy="3147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B328F42-F2A4-8A2A-4FB3-8451C95F2DEC}"/>
              </a:ext>
            </a:extLst>
          </p:cNvPr>
          <p:cNvSpPr txBox="1"/>
          <p:nvPr/>
        </p:nvSpPr>
        <p:spPr>
          <a:xfrm>
            <a:off x="2200274" y="5210175"/>
            <a:ext cx="33623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</a:rPr>
              <a:t>Sông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Hồng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2052" name="Picture 4" descr="TOP 5+ bài cảm nhận vẻ đẹp trữ tình của sông Đà hay nhất 2023 - Bảng Xếp  Hạng">
            <a:extLst>
              <a:ext uri="{FF2B5EF4-FFF2-40B4-BE49-F238E27FC236}">
                <a16:creationId xmlns:a16="http://schemas.microsoft.com/office/drawing/2014/main" id="{AC89F298-80EE-24DE-B909-E3048A4B8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605" y="1885949"/>
            <a:ext cx="5359435" cy="311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3F4E3B-4CE1-D3D1-4D8F-F2EDEC2505E6}"/>
              </a:ext>
            </a:extLst>
          </p:cNvPr>
          <p:cNvSpPr txBox="1"/>
          <p:nvPr/>
        </p:nvSpPr>
        <p:spPr>
          <a:xfrm>
            <a:off x="8048624" y="5086350"/>
            <a:ext cx="33623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</a:rPr>
              <a:t>Sông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Đà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781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2" name="图片 13">
            <a:extLst>
              <a:ext uri="{FF2B5EF4-FFF2-40B4-BE49-F238E27FC236}">
                <a16:creationId xmlns:a16="http://schemas.microsoft.com/office/drawing/2014/main" id="{3815C6A8-08A9-0C34-990C-D2C4392AAD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997" y="266701"/>
            <a:ext cx="8862060" cy="42481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1A3E5E-C472-025A-DB78-3361CAF79D62}"/>
              </a:ext>
            </a:extLst>
          </p:cNvPr>
          <p:cNvSpPr txBox="1"/>
          <p:nvPr/>
        </p:nvSpPr>
        <p:spPr>
          <a:xfrm>
            <a:off x="3162300" y="1314450"/>
            <a:ext cx="59531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vi-VN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 hưởng của thiên nhiên đối với đời sống và sản xuất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282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177421" y="121976"/>
            <a:ext cx="11846257" cy="6736023"/>
          </a:xfrm>
          <a:prstGeom prst="round2Diag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98276F-F19D-F88A-0113-32D9084737F0}"/>
              </a:ext>
            </a:extLst>
          </p:cNvPr>
          <p:cNvSpPr txBox="1"/>
          <p:nvPr/>
        </p:nvSpPr>
        <p:spPr>
          <a:xfrm>
            <a:off x="323850" y="132039"/>
            <a:ext cx="11639550" cy="996136"/>
          </a:xfrm>
          <a:prstGeom prst="roundRect">
            <a:avLst>
              <a:gd name="adj" fmla="val 17994"/>
            </a:avLst>
          </a:prstGeom>
          <a:solidFill>
            <a:schemeClr val="bg1"/>
          </a:solidFill>
          <a:ln w="38100">
            <a:solidFill>
              <a:srgbClr val="00206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 thông tin, em hãy nêu ảnh hưởng của địa hình, khí hậu, sông ngòi đối với đời sống và sản xuất của người dân.</a:t>
            </a: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898D6D9-B1F7-646A-28C1-B812AF546175}"/>
              </a:ext>
            </a:extLst>
          </p:cNvPr>
          <p:cNvGrpSpPr/>
          <p:nvPr/>
        </p:nvGrpSpPr>
        <p:grpSpPr>
          <a:xfrm>
            <a:off x="588824" y="3476625"/>
            <a:ext cx="4735651" cy="2894965"/>
            <a:chOff x="797104" y="3710814"/>
            <a:chExt cx="4278451" cy="2222626"/>
          </a:xfrm>
        </p:grpSpPr>
        <p:pic>
          <p:nvPicPr>
            <p:cNvPr id="5" name="Picture 9">
              <a:extLst>
                <a:ext uri="{FF2B5EF4-FFF2-40B4-BE49-F238E27FC236}">
                  <a16:creationId xmlns:a16="http://schemas.microsoft.com/office/drawing/2014/main" id="{B4CB1B20-4F59-EFB4-0D79-62F3FB765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104" y="3710814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6034A31-4398-CF02-C7E6-02ACF10C0133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6</a:t>
              </a:r>
            </a:p>
          </p:txBody>
        </p:sp>
      </p:grp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ADE78330-96AF-8371-664A-FE478F32B096}"/>
              </a:ext>
            </a:extLst>
          </p:cNvPr>
          <p:cNvSpPr/>
          <p:nvPr/>
        </p:nvSpPr>
        <p:spPr>
          <a:xfrm>
            <a:off x="4743449" y="1771651"/>
            <a:ext cx="6772275" cy="1562100"/>
          </a:xfrm>
          <a:prstGeom prst="wedgeRoundRectCallout">
            <a:avLst>
              <a:gd name="adj1" fmla="val -47239"/>
              <a:gd name="adj2" fmla="val 8590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</a:rPr>
              <a:t>Tìm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những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thuận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lợi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khó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khăn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của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địa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hình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khí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hậu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sông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ngòi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đối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với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đời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sống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và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sản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xuất</a:t>
            </a:r>
            <a:r>
              <a:rPr lang="en-US" sz="28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B0D428E4-E8F8-673B-DD5A-F561F8D83D23}"/>
              </a:ext>
            </a:extLst>
          </p:cNvPr>
          <p:cNvSpPr/>
          <p:nvPr/>
        </p:nvSpPr>
        <p:spPr>
          <a:xfrm>
            <a:off x="5419725" y="4162426"/>
            <a:ext cx="6524625" cy="1171574"/>
          </a:xfrm>
          <a:prstGeom prst="wedgeRoundRectCallout">
            <a:avLst>
              <a:gd name="adj1" fmla="val -47239"/>
              <a:gd name="adj2" fmla="val 8590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 những dẫn chứng cụ thể cho thuận lợi và khó khăn về thiên nhiên nơi đây.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730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73351" y="2012677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177421" y="121977"/>
            <a:ext cx="11846257" cy="6621724"/>
          </a:xfrm>
          <a:prstGeom prst="round2Diag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AA0E24-78CA-B20B-E5E1-36EA2CB1B3E2}"/>
              </a:ext>
            </a:extLst>
          </p:cNvPr>
          <p:cNvSpPr txBox="1"/>
          <p:nvPr/>
        </p:nvSpPr>
        <p:spPr>
          <a:xfrm>
            <a:off x="3943349" y="482627"/>
            <a:ext cx="3752851" cy="84023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Thuận</a:t>
            </a:r>
            <a:r>
              <a:rPr kumimoji="0" lang="en-US" sz="54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lợi</a:t>
            </a:r>
            <a:endParaRPr kumimoji="0" lang="vi-VN" sz="5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7EA7286-182B-BAFD-B0F2-CBE946107E18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2466975" y="1322857"/>
            <a:ext cx="3352800" cy="96314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948FF14A-12DA-8DCB-6B16-917774CE64BD}"/>
              </a:ext>
            </a:extLst>
          </p:cNvPr>
          <p:cNvSpPr/>
          <p:nvPr/>
        </p:nvSpPr>
        <p:spPr>
          <a:xfrm>
            <a:off x="1362075" y="2305051"/>
            <a:ext cx="1847850" cy="321945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Địa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CDD20ED-137F-15B0-A03A-D1CC24B72567}"/>
              </a:ext>
            </a:extLst>
          </p:cNvPr>
          <p:cNvCxnSpPr>
            <a:cxnSpLocks/>
          </p:cNvCxnSpPr>
          <p:nvPr/>
        </p:nvCxnSpPr>
        <p:spPr>
          <a:xfrm flipH="1">
            <a:off x="5381625" y="1323975"/>
            <a:ext cx="419100" cy="10096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0F9E20A4-9CBD-9079-69B5-C480C5C27823}"/>
              </a:ext>
            </a:extLst>
          </p:cNvPr>
          <p:cNvSpPr/>
          <p:nvPr/>
        </p:nvSpPr>
        <p:spPr>
          <a:xfrm>
            <a:off x="4276725" y="2352676"/>
            <a:ext cx="1847850" cy="321945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Khí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hậu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lạnh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DFAA4E7-DA1C-3042-8875-82B90482A489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5819775" y="1322857"/>
            <a:ext cx="2200275" cy="100124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D16B6001-D42E-149D-9DFE-3A001B47DCA3}"/>
              </a:ext>
            </a:extLst>
          </p:cNvPr>
          <p:cNvSpPr/>
          <p:nvPr/>
        </p:nvSpPr>
        <p:spPr>
          <a:xfrm>
            <a:off x="6915150" y="2343151"/>
            <a:ext cx="2038350" cy="327659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Cao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nguyên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nhiều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cỏ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4727CA0-DC86-BB67-688B-BD17F14F822B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5819775" y="1322857"/>
            <a:ext cx="4886325" cy="97266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FFDAB729-1317-6DA8-4D86-78D7365071CB}"/>
              </a:ext>
            </a:extLst>
          </p:cNvPr>
          <p:cNvSpPr/>
          <p:nvPr/>
        </p:nvSpPr>
        <p:spPr>
          <a:xfrm>
            <a:off x="9601200" y="2314576"/>
            <a:ext cx="2038350" cy="327659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ông dốc, nhiều nước.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8213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7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177421" y="121977"/>
            <a:ext cx="11846257" cy="6621724"/>
          </a:xfrm>
          <a:prstGeom prst="round2Diag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AA0E24-78CA-B20B-E5E1-36EA2CB1B3E2}"/>
              </a:ext>
            </a:extLst>
          </p:cNvPr>
          <p:cNvSpPr txBox="1"/>
          <p:nvPr/>
        </p:nvSpPr>
        <p:spPr>
          <a:xfrm>
            <a:off x="4029074" y="549302"/>
            <a:ext cx="3752851" cy="84023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defRPr/>
            </a:pPr>
            <a:r>
              <a:rPr lang="en-US" sz="54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Khó</a:t>
            </a:r>
            <a:r>
              <a:rPr lang="en-US" sz="54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khăn</a:t>
            </a:r>
            <a:endParaRPr kumimoji="0" lang="vi-VN" sz="5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7EA7286-182B-BAFD-B0F2-CBE946107E18}"/>
              </a:ext>
            </a:extLst>
          </p:cNvPr>
          <p:cNvCxnSpPr>
            <a:cxnSpLocks/>
            <a:stCxn id="2" idx="2"/>
            <a:endCxn id="10" idx="0"/>
          </p:cNvCxnSpPr>
          <p:nvPr/>
        </p:nvCxnSpPr>
        <p:spPr>
          <a:xfrm flipH="1">
            <a:off x="3838575" y="1389532"/>
            <a:ext cx="2066925" cy="102029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948FF14A-12DA-8DCB-6B16-917774CE64BD}"/>
              </a:ext>
            </a:extLst>
          </p:cNvPr>
          <p:cNvSpPr/>
          <p:nvPr/>
        </p:nvSpPr>
        <p:spPr>
          <a:xfrm>
            <a:off x="2914650" y="2409826"/>
            <a:ext cx="1847850" cy="321945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dốc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phức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tạp</a:t>
            </a:r>
            <a:endParaRPr lang="en-US" sz="4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CDD20ED-137F-15B0-A03A-D1CC24B72567}"/>
              </a:ext>
            </a:extLst>
          </p:cNvPr>
          <p:cNvCxnSpPr>
            <a:cxnSpLocks/>
            <a:endCxn id="14" idx="0"/>
          </p:cNvCxnSpPr>
          <p:nvPr/>
        </p:nvCxnSpPr>
        <p:spPr>
          <a:xfrm>
            <a:off x="5886450" y="1390650"/>
            <a:ext cx="1752600" cy="105727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0F9E20A4-9CBD-9079-69B5-C480C5C27823}"/>
              </a:ext>
            </a:extLst>
          </p:cNvPr>
          <p:cNvSpPr/>
          <p:nvPr/>
        </p:nvSpPr>
        <p:spPr>
          <a:xfrm>
            <a:off x="6715125" y="2447926"/>
            <a:ext cx="1847850" cy="321945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tai</a:t>
            </a:r>
          </a:p>
        </p:txBody>
      </p:sp>
    </p:spTree>
    <p:extLst>
      <p:ext uri="{BB962C8B-B14F-4D97-AF65-F5344CB8AC3E}">
        <p14:creationId xmlns:p14="http://schemas.microsoft.com/office/powerpoint/2010/main" val="1502652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2" name="图片 13">
            <a:extLst>
              <a:ext uri="{FF2B5EF4-FFF2-40B4-BE49-F238E27FC236}">
                <a16:creationId xmlns:a16="http://schemas.microsoft.com/office/drawing/2014/main" id="{3815C6A8-08A9-0C34-990C-D2C4392AAD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997" y="266701"/>
            <a:ext cx="8862060" cy="42481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1A3E5E-C472-025A-DB78-3361CAF79D62}"/>
              </a:ext>
            </a:extLst>
          </p:cNvPr>
          <p:cNvSpPr txBox="1"/>
          <p:nvPr/>
        </p:nvSpPr>
        <p:spPr>
          <a:xfrm>
            <a:off x="3238500" y="971550"/>
            <a:ext cx="595312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biện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pháp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chống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860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177421" y="121976"/>
            <a:ext cx="11846257" cy="6736023"/>
          </a:xfrm>
          <a:prstGeom prst="round2Diag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98276F-F19D-F88A-0113-32D9084737F0}"/>
              </a:ext>
            </a:extLst>
          </p:cNvPr>
          <p:cNvSpPr txBox="1"/>
          <p:nvPr/>
        </p:nvSpPr>
        <p:spPr>
          <a:xfrm>
            <a:off x="323850" y="132039"/>
            <a:ext cx="11639550" cy="1442680"/>
          </a:xfrm>
          <a:prstGeom prst="roundRect">
            <a:avLst>
              <a:gd name="adj" fmla="val 17994"/>
            </a:avLst>
          </a:prstGeom>
          <a:solidFill>
            <a:schemeClr val="bg1"/>
          </a:solidFill>
          <a:ln w="38100">
            <a:solidFill>
              <a:srgbClr val="00206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 thông tin, kết hợp với vốn hiểu biết của bản thân, hãy đưa ra một số biện pháp bảo vệ thiên nhiên và phòng chống thiên tai ở vùng Trung du và miền núi Bắc Bộ.</a:t>
            </a: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898D6D9-B1F7-646A-28C1-B812AF546175}"/>
              </a:ext>
            </a:extLst>
          </p:cNvPr>
          <p:cNvGrpSpPr/>
          <p:nvPr/>
        </p:nvGrpSpPr>
        <p:grpSpPr>
          <a:xfrm>
            <a:off x="588824" y="3476625"/>
            <a:ext cx="4735651" cy="2894965"/>
            <a:chOff x="797104" y="3710814"/>
            <a:chExt cx="4278451" cy="2222626"/>
          </a:xfrm>
        </p:grpSpPr>
        <p:pic>
          <p:nvPicPr>
            <p:cNvPr id="5" name="Picture 9">
              <a:extLst>
                <a:ext uri="{FF2B5EF4-FFF2-40B4-BE49-F238E27FC236}">
                  <a16:creationId xmlns:a16="http://schemas.microsoft.com/office/drawing/2014/main" id="{B4CB1B20-4F59-EFB4-0D79-62F3FB765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104" y="3710814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6034A31-4398-CF02-C7E6-02ACF10C0133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6</a:t>
              </a:r>
            </a:p>
          </p:txBody>
        </p:sp>
      </p:grp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ADE78330-96AF-8371-664A-FE478F32B096}"/>
              </a:ext>
            </a:extLst>
          </p:cNvPr>
          <p:cNvSpPr/>
          <p:nvPr/>
        </p:nvSpPr>
        <p:spPr>
          <a:xfrm>
            <a:off x="4743449" y="1771651"/>
            <a:ext cx="6772275" cy="1562100"/>
          </a:xfrm>
          <a:prstGeom prst="wedgeRoundRectCallout">
            <a:avLst>
              <a:gd name="adj1" fmla="val -47239"/>
              <a:gd name="adj2" fmla="val 8590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viên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thông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tin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rồi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thống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nhất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ý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kiến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nhóm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/>
              </a:rPr>
              <a:t> (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/>
              </a:rPr>
              <a:t>thể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/>
              </a:rPr>
              <a:t>trình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/>
              </a:rPr>
              <a:t>bày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/>
              </a:rPr>
              <a:t>bằng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/>
              </a:rPr>
              <a:t>vẽ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/>
              </a:rPr>
              <a:t>sơ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/>
              </a:rPr>
              <a:t>đồ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/>
              </a:rPr>
              <a:t>tư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/>
              </a:rPr>
              <a:t>duy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/>
              </a:rPr>
              <a:t>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B0D428E4-E8F8-673B-DD5A-F561F8D83D23}"/>
              </a:ext>
            </a:extLst>
          </p:cNvPr>
          <p:cNvSpPr/>
          <p:nvPr/>
        </p:nvSpPr>
        <p:spPr>
          <a:xfrm>
            <a:off x="5419725" y="4162426"/>
            <a:ext cx="6524625" cy="1171574"/>
          </a:xfrm>
          <a:prstGeom prst="wedgeRoundRectCallout">
            <a:avLst>
              <a:gd name="adj1" fmla="val -47239"/>
              <a:gd name="adj2" fmla="val 8590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nhóm trưng bày sản phẩm làm việc của nhóm mình xung quanh lớp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4108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177421" y="121977"/>
            <a:ext cx="11846257" cy="6621724"/>
          </a:xfrm>
          <a:prstGeom prst="round2Diag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AA0E24-78CA-B20B-E5E1-36EA2CB1B3E2}"/>
              </a:ext>
            </a:extLst>
          </p:cNvPr>
          <p:cNvSpPr txBox="1"/>
          <p:nvPr/>
        </p:nvSpPr>
        <p:spPr>
          <a:xfrm>
            <a:off x="2143125" y="482627"/>
            <a:ext cx="8153400" cy="1588127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defRPr/>
            </a:pPr>
            <a:r>
              <a:rPr lang="en-US" sz="36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36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6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biện</a:t>
            </a:r>
            <a:r>
              <a:rPr lang="en-US" sz="36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pháp</a:t>
            </a:r>
            <a:r>
              <a:rPr lang="en-US" sz="36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bảo</a:t>
            </a:r>
            <a:r>
              <a:rPr lang="en-US" sz="36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vệ</a:t>
            </a:r>
            <a:r>
              <a:rPr lang="en-US" sz="36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thiên</a:t>
            </a:r>
            <a:r>
              <a:rPr lang="en-US" sz="36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nhiên</a:t>
            </a:r>
            <a:r>
              <a:rPr lang="en-US" sz="36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36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phòng</a:t>
            </a:r>
            <a:r>
              <a:rPr lang="en-US" sz="36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chống</a:t>
            </a:r>
            <a:r>
              <a:rPr lang="en-US" sz="36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thiên</a:t>
            </a:r>
            <a:r>
              <a:rPr lang="en-US" sz="36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tai ở </a:t>
            </a:r>
            <a:r>
              <a:rPr lang="en-US" sz="36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vùng</a:t>
            </a:r>
            <a:r>
              <a:rPr lang="en-US" sz="36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Trung du </a:t>
            </a:r>
            <a:r>
              <a:rPr lang="en-US" sz="36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36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miền</a:t>
            </a:r>
            <a:r>
              <a:rPr lang="en-US" sz="36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núi</a:t>
            </a:r>
            <a:r>
              <a:rPr lang="en-US" sz="36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Bắc</a:t>
            </a:r>
            <a:r>
              <a:rPr lang="en-US" sz="36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Bộ</a:t>
            </a:r>
            <a:r>
              <a:rPr lang="en-US" sz="36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7EA7286-182B-BAFD-B0F2-CBE946107E18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2286000" y="2070754"/>
            <a:ext cx="3933825" cy="82484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948FF14A-12DA-8DCB-6B16-917774CE64BD}"/>
              </a:ext>
            </a:extLst>
          </p:cNvPr>
          <p:cNvSpPr/>
          <p:nvPr/>
        </p:nvSpPr>
        <p:spPr>
          <a:xfrm>
            <a:off x="638176" y="2914651"/>
            <a:ext cx="3048000" cy="370522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Nâng cao nhận thức của người dân về việc bảo vệ thiên nhiên và phòng chống thiên tại.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DFAA4E7-DA1C-3042-8875-82B90482A489}"/>
              </a:ext>
            </a:extLst>
          </p:cNvPr>
          <p:cNvCxnSpPr>
            <a:cxnSpLocks/>
          </p:cNvCxnSpPr>
          <p:nvPr/>
        </p:nvCxnSpPr>
        <p:spPr>
          <a:xfrm flipH="1">
            <a:off x="5200650" y="2057400"/>
            <a:ext cx="1252538" cy="8096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D16B6001-D42E-149D-9DFE-3A001B47DCA3}"/>
              </a:ext>
            </a:extLst>
          </p:cNvPr>
          <p:cNvSpPr/>
          <p:nvPr/>
        </p:nvSpPr>
        <p:spPr>
          <a:xfrm>
            <a:off x="4095751" y="2895601"/>
            <a:ext cx="2324099" cy="372427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4727CA0-DC86-BB67-688B-BD17F14F822B}"/>
              </a:ext>
            </a:extLst>
          </p:cNvPr>
          <p:cNvCxnSpPr>
            <a:cxnSpLocks/>
          </p:cNvCxnSpPr>
          <p:nvPr/>
        </p:nvCxnSpPr>
        <p:spPr>
          <a:xfrm>
            <a:off x="6800850" y="2047875"/>
            <a:ext cx="857250" cy="8572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FFDAB729-1317-6DA8-4D86-78D7365071CB}"/>
              </a:ext>
            </a:extLst>
          </p:cNvPr>
          <p:cNvSpPr/>
          <p:nvPr/>
        </p:nvSpPr>
        <p:spPr>
          <a:xfrm>
            <a:off x="6781800" y="2867026"/>
            <a:ext cx="2038350" cy="372427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 chức định canh, định cư, ổn định và nâng cao đời sống cho người dân.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E403AB9-DD5C-6C83-50BD-E8D73DE7601F}"/>
              </a:ext>
            </a:extLst>
          </p:cNvPr>
          <p:cNvCxnSpPr>
            <a:cxnSpLocks/>
          </p:cNvCxnSpPr>
          <p:nvPr/>
        </p:nvCxnSpPr>
        <p:spPr>
          <a:xfrm>
            <a:off x="7086600" y="2028825"/>
            <a:ext cx="3181350" cy="8667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09E281AE-1FF5-F617-4F23-991257139C90}"/>
              </a:ext>
            </a:extLst>
          </p:cNvPr>
          <p:cNvSpPr/>
          <p:nvPr/>
        </p:nvSpPr>
        <p:spPr>
          <a:xfrm>
            <a:off x="9391650" y="2857501"/>
            <a:ext cx="2038350" cy="372427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 huấn kĩ năng phòng chống thiên tai cho người dân.</a:t>
            </a:r>
          </a:p>
        </p:txBody>
      </p:sp>
    </p:spTree>
    <p:extLst>
      <p:ext uri="{BB962C8B-B14F-4D97-AF65-F5344CB8AC3E}">
        <p14:creationId xmlns:p14="http://schemas.microsoft.com/office/powerpoint/2010/main" val="54256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7" grpId="0" animBg="1"/>
      <p:bldP spid="20" grpId="0" animBg="1"/>
      <p:bldP spid="3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398" y="188381"/>
            <a:ext cx="12697036" cy="6860627"/>
          </a:xfrm>
          <a:prstGeom prst="rect">
            <a:avLst/>
          </a:prstGeom>
        </p:spPr>
      </p:pic>
      <p:sp>
        <p:nvSpPr>
          <p:cNvPr id="48135" name="Text Box 7"/>
          <p:cNvSpPr txBox="1"/>
          <p:nvPr/>
        </p:nvSpPr>
        <p:spPr>
          <a:xfrm>
            <a:off x="795130" y="1802179"/>
            <a:ext cx="10724322" cy="107721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Phía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Bắc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Trung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du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miền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núi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Bắc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Bộ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tỉnh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4" name="图片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82570" y="2537385"/>
            <a:ext cx="15981033" cy="5088569"/>
          </a:xfrm>
          <a:prstGeom prst="rect">
            <a:avLst/>
          </a:prstGeom>
        </p:spPr>
      </p:pic>
      <p:pic>
        <p:nvPicPr>
          <p:cNvPr id="40" name="图片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63994">
            <a:off x="-1361852" y="-490365"/>
            <a:ext cx="3259611" cy="1357493"/>
          </a:xfrm>
          <a:prstGeom prst="rect">
            <a:avLst/>
          </a:prstGeom>
        </p:spPr>
      </p:pic>
      <p:pic>
        <p:nvPicPr>
          <p:cNvPr id="41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9444" y="7691"/>
            <a:ext cx="4618989" cy="1802175"/>
          </a:xfrm>
          <a:prstGeom prst="rect">
            <a:avLst/>
          </a:prstGeom>
        </p:spPr>
      </p:pic>
      <p:pic>
        <p:nvPicPr>
          <p:cNvPr id="42" name="图片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74480" y="1104978"/>
            <a:ext cx="1895139" cy="707700"/>
          </a:xfrm>
          <a:prstGeom prst="rect">
            <a:avLst/>
          </a:prstGeom>
        </p:spPr>
      </p:pic>
      <p:pic>
        <p:nvPicPr>
          <p:cNvPr id="43" name="图片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056238">
            <a:off x="10898700" y="173430"/>
            <a:ext cx="1202192" cy="493729"/>
          </a:xfrm>
          <a:prstGeom prst="rect">
            <a:avLst/>
          </a:prstGeom>
        </p:spPr>
      </p:pic>
      <p:sp>
        <p:nvSpPr>
          <p:cNvPr id="48151" name="Rectangle 23"/>
          <p:cNvSpPr/>
          <p:nvPr/>
        </p:nvSpPr>
        <p:spPr>
          <a:xfrm>
            <a:off x="801939" y="3191485"/>
            <a:ext cx="1219200" cy="990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 anchorCtr="0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</a:t>
            </a:r>
            <a:endParaRPr kumimoji="0" sz="6000" b="1" i="0" u="none" strike="noStrike" kern="1200" cap="none" spc="0" normalizeH="0" baseline="0" noProof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8152" name="Rectangle 24"/>
          <p:cNvSpPr/>
          <p:nvPr/>
        </p:nvSpPr>
        <p:spPr>
          <a:xfrm>
            <a:off x="2021138" y="3191486"/>
            <a:ext cx="1219200" cy="990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 anchorCtr="0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</a:t>
            </a:r>
            <a:endParaRPr kumimoji="0" sz="6000" b="1" i="0" u="none" strike="noStrike" kern="1200" cap="none" spc="0" normalizeH="0" baseline="0" noProof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8153" name="Rectangle 25"/>
          <p:cNvSpPr/>
          <p:nvPr/>
        </p:nvSpPr>
        <p:spPr>
          <a:xfrm>
            <a:off x="3240338" y="3191486"/>
            <a:ext cx="1219200" cy="990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 anchorCtr="0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U</a:t>
            </a:r>
            <a:endParaRPr kumimoji="0" sz="6000" b="1" i="0" u="none" strike="noStrike" kern="1200" cap="none" spc="0" normalizeH="0" baseline="0" noProof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8154" name="Rectangle 26"/>
          <p:cNvSpPr/>
          <p:nvPr/>
        </p:nvSpPr>
        <p:spPr>
          <a:xfrm>
            <a:off x="4459538" y="3191486"/>
            <a:ext cx="1219200" cy="990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 anchorCtr="0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</a:t>
            </a:r>
            <a:endParaRPr kumimoji="0" sz="6000" b="1" i="0" u="none" strike="noStrike" kern="1200" cap="none" spc="0" normalizeH="0" baseline="0" noProof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8155" name="Rectangle 27"/>
          <p:cNvSpPr/>
          <p:nvPr/>
        </p:nvSpPr>
        <p:spPr>
          <a:xfrm>
            <a:off x="5678738" y="3191486"/>
            <a:ext cx="1219200" cy="990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 anchorCtr="0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</a:t>
            </a:r>
            <a:endParaRPr kumimoji="0" sz="6000" b="1" i="0" u="none" strike="noStrike" kern="1200" cap="none" spc="0" normalizeH="0" baseline="0" noProof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8156" name="Rectangle 28"/>
          <p:cNvSpPr/>
          <p:nvPr/>
        </p:nvSpPr>
        <p:spPr>
          <a:xfrm>
            <a:off x="6897938" y="3191486"/>
            <a:ext cx="1219200" cy="990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 anchorCtr="0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</a:t>
            </a:r>
            <a:endParaRPr kumimoji="0" sz="6000" b="1" i="0" u="none" strike="noStrike" kern="1200" cap="none" spc="0" normalizeH="0" baseline="0" noProof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8159" name="Text Box 31"/>
          <p:cNvSpPr txBox="1"/>
          <p:nvPr/>
        </p:nvSpPr>
        <p:spPr>
          <a:xfrm>
            <a:off x="1821438" y="4466116"/>
            <a:ext cx="9245145" cy="646331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2.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Đây</a:t>
            </a:r>
            <a:r>
              <a:rPr kumimoji="0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núi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đồ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ta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8196" name="Rectangle 68"/>
          <p:cNvSpPr/>
          <p:nvPr/>
        </p:nvSpPr>
        <p:spPr>
          <a:xfrm>
            <a:off x="7127876" y="5465212"/>
            <a:ext cx="1025525" cy="115890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all" spc="0" normalizeH="0" baseline="0" noProof="0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ê</a:t>
            </a:r>
            <a:endParaRPr kumimoji="0" sz="6000" b="1" i="0" u="none" strike="noStrike" kern="1200" cap="all" spc="0" normalizeH="0" baseline="0" noProof="0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8197" name="Rectangle 69"/>
          <p:cNvSpPr/>
          <p:nvPr/>
        </p:nvSpPr>
        <p:spPr>
          <a:xfrm>
            <a:off x="990600" y="5465212"/>
            <a:ext cx="1025525" cy="115890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all" spc="0" normalizeH="0" baseline="0" noProof="0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o</a:t>
            </a:r>
            <a:endParaRPr kumimoji="0" sz="6000" b="1" i="0" u="none" strike="noStrike" kern="1200" cap="all" spc="0" normalizeH="0" baseline="0" noProof="0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8198" name="Rectangle 70"/>
          <p:cNvSpPr/>
          <p:nvPr/>
        </p:nvSpPr>
        <p:spPr>
          <a:xfrm>
            <a:off x="3048000" y="5465212"/>
            <a:ext cx="1025525" cy="115890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all" spc="0" normalizeH="0" baseline="0" noProof="0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</a:t>
            </a:r>
            <a:endParaRPr kumimoji="0" sz="6000" b="1" i="0" u="none" strike="noStrike" kern="1200" cap="all" spc="0" normalizeH="0" baseline="0" noProof="0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8199" name="Rectangle 71"/>
          <p:cNvSpPr/>
          <p:nvPr/>
        </p:nvSpPr>
        <p:spPr>
          <a:xfrm>
            <a:off x="0" y="5465212"/>
            <a:ext cx="1025525" cy="115890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all" spc="0" normalizeH="0" baseline="0" noProof="0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</a:t>
            </a:r>
            <a:endParaRPr kumimoji="0" sz="6000" b="1" i="0" u="none" strike="noStrike" kern="1200" cap="all" spc="0" normalizeH="0" baseline="0" noProof="0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8200" name="Rectangle 72"/>
          <p:cNvSpPr/>
          <p:nvPr/>
        </p:nvSpPr>
        <p:spPr>
          <a:xfrm>
            <a:off x="5070476" y="5465212"/>
            <a:ext cx="1025525" cy="115890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all" spc="0" normalizeH="0" baseline="0" noProof="0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</a:t>
            </a:r>
            <a:endParaRPr kumimoji="0" sz="6000" b="1" i="0" u="none" strike="noStrike" kern="1200" cap="all" spc="0" normalizeH="0" baseline="0" noProof="0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8201" name="Rectangle 73"/>
          <p:cNvSpPr/>
          <p:nvPr/>
        </p:nvSpPr>
        <p:spPr>
          <a:xfrm>
            <a:off x="6096000" y="5465212"/>
            <a:ext cx="1025525" cy="115890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all" spc="0" normalizeH="0" baseline="0" noProof="0" dirty="0" err="1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</a:t>
            </a:r>
            <a:endParaRPr kumimoji="0" sz="6000" b="1" i="0" u="none" strike="noStrike" kern="1200" cap="all" spc="0" normalizeH="0" baseline="0" noProof="0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8202" name="Rectangle 74"/>
          <p:cNvSpPr/>
          <p:nvPr/>
        </p:nvSpPr>
        <p:spPr>
          <a:xfrm>
            <a:off x="4038600" y="5465212"/>
            <a:ext cx="1025525" cy="115890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all" spc="0" normalizeH="0" baseline="0" noProof="0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</a:t>
            </a:r>
            <a:endParaRPr kumimoji="0" sz="6000" b="1" i="0" u="none" strike="noStrike" kern="1200" cap="all" spc="0" normalizeH="0" baseline="0" noProof="0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8203" name="Rectangle 75"/>
          <p:cNvSpPr/>
          <p:nvPr/>
        </p:nvSpPr>
        <p:spPr>
          <a:xfrm>
            <a:off x="2022476" y="5465212"/>
            <a:ext cx="1025525" cy="115890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all" spc="0" normalizeH="0" baseline="0" noProof="0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à</a:t>
            </a:r>
            <a:endParaRPr kumimoji="0" sz="6000" b="1" i="0" u="none" strike="noStrike" kern="1200" cap="all" spc="0" normalizeH="0" baseline="0" noProof="0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5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3487" y="-31622"/>
            <a:ext cx="4618989" cy="18021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DA53F7-4604-7E45-3685-240A2536FE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22234" y="648923"/>
            <a:ext cx="5816088" cy="829128"/>
          </a:xfrm>
          <a:prstGeom prst="rect">
            <a:avLst/>
          </a:prstGeom>
        </p:spPr>
      </p:pic>
      <p:sp>
        <p:nvSpPr>
          <p:cNvPr id="3" name="Rectangle 28">
            <a:extLst>
              <a:ext uri="{FF2B5EF4-FFF2-40B4-BE49-F238E27FC236}">
                <a16:creationId xmlns:a16="http://schemas.microsoft.com/office/drawing/2014/main" id="{0AAD7813-E758-6B8B-C6FB-3D73AA0ACF56}"/>
              </a:ext>
            </a:extLst>
          </p:cNvPr>
          <p:cNvSpPr/>
          <p:nvPr/>
        </p:nvSpPr>
        <p:spPr>
          <a:xfrm>
            <a:off x="8140329" y="3201425"/>
            <a:ext cx="1219200" cy="990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 anchorCtr="0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U</a:t>
            </a:r>
            <a:endParaRPr kumimoji="0" sz="6000" b="1" i="0" u="none" strike="noStrike" kern="1200" cap="none" spc="0" normalizeH="0" baseline="0" noProof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Rectangle 28">
            <a:extLst>
              <a:ext uri="{FF2B5EF4-FFF2-40B4-BE49-F238E27FC236}">
                <a16:creationId xmlns:a16="http://schemas.microsoft.com/office/drawing/2014/main" id="{0B30A83A-A89C-9E5B-B818-5BB786C9F0F6}"/>
              </a:ext>
            </a:extLst>
          </p:cNvPr>
          <p:cNvSpPr/>
          <p:nvPr/>
        </p:nvSpPr>
        <p:spPr>
          <a:xfrm>
            <a:off x="9372781" y="3201425"/>
            <a:ext cx="1219200" cy="990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 anchorCtr="0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Ố</a:t>
            </a:r>
            <a:endParaRPr kumimoji="0" sz="6000" b="1" i="0" u="none" strike="noStrike" kern="1200" cap="none" spc="0" normalizeH="0" baseline="0" noProof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Rectangle 28">
            <a:extLst>
              <a:ext uri="{FF2B5EF4-FFF2-40B4-BE49-F238E27FC236}">
                <a16:creationId xmlns:a16="http://schemas.microsoft.com/office/drawing/2014/main" id="{F5021DFC-AFC0-D89E-3676-1C4F4AC6C65B}"/>
              </a:ext>
            </a:extLst>
          </p:cNvPr>
          <p:cNvSpPr/>
          <p:nvPr/>
        </p:nvSpPr>
        <p:spPr>
          <a:xfrm>
            <a:off x="10615172" y="3181546"/>
            <a:ext cx="1219200" cy="990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 anchorCtr="0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  <a:endParaRPr kumimoji="0" sz="6000" b="1" i="0" u="none" strike="noStrike" kern="1200" cap="none" spc="0" normalizeH="0" baseline="0" noProof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Rectangle 68">
            <a:extLst>
              <a:ext uri="{FF2B5EF4-FFF2-40B4-BE49-F238E27FC236}">
                <a16:creationId xmlns:a16="http://schemas.microsoft.com/office/drawing/2014/main" id="{7A3115C7-3758-F50D-84A7-B52CBE85F036}"/>
              </a:ext>
            </a:extLst>
          </p:cNvPr>
          <p:cNvSpPr/>
          <p:nvPr/>
        </p:nvSpPr>
        <p:spPr>
          <a:xfrm>
            <a:off x="8161546" y="5475151"/>
            <a:ext cx="1025525" cy="115890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all" spc="0" normalizeH="0" baseline="0" noProof="0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</a:t>
            </a:r>
            <a:endParaRPr kumimoji="0" sz="6000" b="1" i="0" u="none" strike="noStrike" kern="1200" cap="all" spc="0" normalizeH="0" baseline="0" noProof="0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Rectangle 68">
            <a:extLst>
              <a:ext uri="{FF2B5EF4-FFF2-40B4-BE49-F238E27FC236}">
                <a16:creationId xmlns:a16="http://schemas.microsoft.com/office/drawing/2014/main" id="{1EA69C1C-0641-123B-E453-A395C6325044}"/>
              </a:ext>
            </a:extLst>
          </p:cNvPr>
          <p:cNvSpPr/>
          <p:nvPr/>
        </p:nvSpPr>
        <p:spPr>
          <a:xfrm>
            <a:off x="9205154" y="5485091"/>
            <a:ext cx="1025525" cy="115890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all" spc="0" normalizeH="0" baseline="0" noProof="0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</a:t>
            </a:r>
            <a:endParaRPr kumimoji="0" sz="6000" b="1" i="0" u="none" strike="noStrike" kern="1200" cap="all" spc="0" normalizeH="0" baseline="0" noProof="0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Rectangle 68">
            <a:extLst>
              <a:ext uri="{FF2B5EF4-FFF2-40B4-BE49-F238E27FC236}">
                <a16:creationId xmlns:a16="http://schemas.microsoft.com/office/drawing/2014/main" id="{C2DBD9C9-E7A8-727F-D328-5FD3E333076A}"/>
              </a:ext>
            </a:extLst>
          </p:cNvPr>
          <p:cNvSpPr/>
          <p:nvPr/>
        </p:nvSpPr>
        <p:spPr>
          <a:xfrm>
            <a:off x="10238824" y="5475152"/>
            <a:ext cx="833368" cy="115890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all" spc="0" normalizeH="0" baseline="0" noProof="0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ơ</a:t>
            </a:r>
            <a:endParaRPr kumimoji="0" sz="6000" b="1" i="0" u="none" strike="noStrike" kern="1200" cap="all" spc="0" normalizeH="0" baseline="0" noProof="0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Rectangle 68">
            <a:extLst>
              <a:ext uri="{FF2B5EF4-FFF2-40B4-BE49-F238E27FC236}">
                <a16:creationId xmlns:a16="http://schemas.microsoft.com/office/drawing/2014/main" id="{1D80FEF6-977C-2E29-A6F5-5A87DA76C733}"/>
              </a:ext>
            </a:extLst>
          </p:cNvPr>
          <p:cNvSpPr/>
          <p:nvPr/>
        </p:nvSpPr>
        <p:spPr>
          <a:xfrm>
            <a:off x="11063771" y="5495030"/>
            <a:ext cx="1025525" cy="115890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all" spc="0" normalizeH="0" baseline="0" noProof="0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</a:t>
            </a:r>
            <a:endParaRPr kumimoji="0" sz="6000" b="1" i="0" u="none" strike="noStrike" kern="1200" cap="all" spc="0" normalizeH="0" baseline="0" noProof="0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48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8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8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8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8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8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8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8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8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8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8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8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8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48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8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8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8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8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8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8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8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8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48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48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48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48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4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4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4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5" grpId="0" animBg="1"/>
      <p:bldP spid="48151" grpId="0" animBg="1"/>
      <p:bldP spid="48152" grpId="0" animBg="1"/>
      <p:bldP spid="48153" grpId="0" animBg="1"/>
      <p:bldP spid="48154" grpId="0" animBg="1"/>
      <p:bldP spid="48155" grpId="0" animBg="1"/>
      <p:bldP spid="48156" grpId="0" animBg="1"/>
      <p:bldP spid="48159" grpId="0" animBg="1"/>
      <p:bldP spid="48196" grpId="0" animBg="1"/>
      <p:bldP spid="48197" grpId="0" animBg="1"/>
      <p:bldP spid="48198" grpId="0" animBg="1"/>
      <p:bldP spid="48199" grpId="0" animBg="1"/>
      <p:bldP spid="48200" grpId="0" animBg="1"/>
      <p:bldP spid="48201" grpId="0" animBg="1"/>
      <p:bldP spid="48202" grpId="0" animBg="1"/>
      <p:bldP spid="48203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177421" y="121977"/>
            <a:ext cx="11846257" cy="6621724"/>
          </a:xfrm>
          <a:prstGeom prst="round2Diag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4FEF4E-E0E4-9239-1A72-16B80DBDDF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162" y="223837"/>
            <a:ext cx="8791575" cy="608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417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0F88AD-F922-8861-3936-615DD0C39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4310" y="2242051"/>
            <a:ext cx="9169179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429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339EB8-D718-4605-8243-0721298468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41" b="11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1A39170-DC79-4BD1-9637-EE9FA8256A44}"/>
              </a:ext>
            </a:extLst>
          </p:cNvPr>
          <p:cNvSpPr txBox="1"/>
          <p:nvPr/>
        </p:nvSpPr>
        <p:spPr>
          <a:xfrm>
            <a:off x="2416748" y="1485534"/>
            <a:ext cx="78320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687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biết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01453162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AAB429-5E71-4DF8-B9B6-27D432A5CA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7" t="3009" r="15661"/>
          <a:stretch/>
        </p:blipFill>
        <p:spPr>
          <a:xfrm flipH="1">
            <a:off x="331857" y="2860466"/>
            <a:ext cx="2926096" cy="3853866"/>
          </a:xfrm>
          <a:prstGeom prst="rect">
            <a:avLst/>
          </a:prstGeom>
        </p:spPr>
      </p:pic>
      <p:pic>
        <p:nvPicPr>
          <p:cNvPr id="1026" name="Picture 2" descr="Cartoon Characters Doraemon Nobita Pngu0027s - Easy Drawing Of Nobita,Cartoon  Arm Png - free transparent png images - pngaaa.com">
            <a:extLst>
              <a:ext uri="{FF2B5EF4-FFF2-40B4-BE49-F238E27FC236}">
                <a16:creationId xmlns:a16="http://schemas.microsoft.com/office/drawing/2014/main" id="{0961D493-5902-4DCB-98D0-F7D4C4608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02" b="95677" l="10000" r="90000">
                        <a14:foregroundMark x1="59222" y1="20310" x2="59222" y2="20310"/>
                        <a14:foregroundMark x1="70222" y1="17129" x2="70222" y2="17129"/>
                        <a14:foregroundMark x1="71889" y1="15008" x2="64667" y2="26427"/>
                        <a14:foregroundMark x1="56333" y1="14845" x2="65000" y2="19576"/>
                        <a14:foregroundMark x1="65000" y1="19576" x2="75222" y2="21615"/>
                        <a14:foregroundMark x1="75222" y1="21615" x2="57556" y2="16069"/>
                        <a14:foregroundMark x1="57556" y1="16069" x2="66111" y2="13948"/>
                        <a14:foregroundMark x1="71111" y1="13295" x2="74556" y2="20310"/>
                        <a14:foregroundMark x1="63000" y1="5954" x2="63000" y2="5954"/>
                        <a14:foregroundMark x1="60667" y1="5954" x2="60667" y2="5954"/>
                        <a14:foregroundMark x1="53778" y1="13295" x2="55222" y2="15008"/>
                        <a14:foregroundMark x1="56111" y1="15253" x2="58333" y2="21370"/>
                        <a14:foregroundMark x1="60444" y1="5302" x2="60444" y2="5302"/>
                        <a14:foregroundMark x1="56111" y1="7423" x2="61889" y2="8075"/>
                        <a14:foregroundMark x1="52889" y1="83197" x2="52556" y2="93312"/>
                        <a14:foregroundMark x1="67333" y1="83850" x2="71333" y2="95677"/>
                        <a14:foregroundMark x1="54000" y1="82953" x2="51222" y2="89967"/>
                        <a14:foregroundMark x1="70778" y1="83197" x2="67000" y2="89560"/>
                        <a14:foregroundMark x1="53778" y1="81077" x2="49444" y2="88010"/>
                        <a14:foregroundMark x1="49444" y1="88010" x2="49444" y2="88010"/>
                        <a14:foregroundMark x1="56667" y1="82300" x2="57222" y2="89070"/>
                        <a14:foregroundMark x1="65556" y1="81485" x2="65333" y2="89967"/>
                        <a14:foregroundMark x1="67466" y1="35217" x2="66444" y2="38907"/>
                        <a14:foregroundMark x1="61000" y1="34095" x2="56333" y2="41028"/>
                        <a14:foregroundMark x1="56667" y1="33442" x2="54333" y2="41680"/>
                        <a14:backgroundMark x1="67556" y1="34258" x2="67556" y2="34258"/>
                        <a14:backgroundMark x1="67889" y1="34013" x2="67889" y2="34013"/>
                        <a14:backgroundMark x1="67556" y1="34176" x2="67556" y2="34176"/>
                        <a14:backgroundMark x1="67667" y1="34502" x2="67667" y2="34502"/>
                        <a14:backgroundMark x1="67667" y1="34176" x2="68222" y2="34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85880" y="2173137"/>
            <a:ext cx="3224579" cy="4392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B2D9D984-C34F-4B7B-9C21-FE59872679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367309">
            <a:off x="7878830" y="-52619"/>
            <a:ext cx="3929254" cy="2774236"/>
          </a:xfrm>
          <a:prstGeom prst="rect">
            <a:avLst/>
          </a:prstGeom>
        </p:spPr>
      </p:pic>
      <p:sp>
        <p:nvSpPr>
          <p:cNvPr id="28" name="Graphic 19">
            <a:extLst>
              <a:ext uri="{FF2B5EF4-FFF2-40B4-BE49-F238E27FC236}">
                <a16:creationId xmlns:a16="http://schemas.microsoft.com/office/drawing/2014/main" id="{A13CFFDE-ECDB-48D0-A658-6345F61EA281}"/>
              </a:ext>
            </a:extLst>
          </p:cNvPr>
          <p:cNvSpPr/>
          <p:nvPr/>
        </p:nvSpPr>
        <p:spPr>
          <a:xfrm rot="21387366">
            <a:off x="1219892" y="-57194"/>
            <a:ext cx="6088693" cy="3561567"/>
          </a:xfrm>
          <a:custGeom>
            <a:avLst/>
            <a:gdLst>
              <a:gd name="connsiteX0" fmla="*/ 735756 w 3205042"/>
              <a:gd name="connsiteY0" fmla="*/ 632695 h 2944088"/>
              <a:gd name="connsiteX1" fmla="*/ 1292547 w 3205042"/>
              <a:gd name="connsiteY1" fmla="*/ 110932 h 2944088"/>
              <a:gd name="connsiteX2" fmla="*/ 1687335 w 3205042"/>
              <a:gd name="connsiteY2" fmla="*/ 71526 h 2944088"/>
              <a:gd name="connsiteX3" fmla="*/ 2045637 w 3205042"/>
              <a:gd name="connsiteY3" fmla="*/ 221852 h 2944088"/>
              <a:gd name="connsiteX4" fmla="*/ 2304694 w 3205042"/>
              <a:gd name="connsiteY4" fmla="*/ 521045 h 2944088"/>
              <a:gd name="connsiteX5" fmla="*/ 2393722 w 3205042"/>
              <a:gd name="connsiteY5" fmla="*/ 572856 h 2944088"/>
              <a:gd name="connsiteX6" fmla="*/ 2444074 w 3205042"/>
              <a:gd name="connsiteY6" fmla="*/ 563369 h 2944088"/>
              <a:gd name="connsiteX7" fmla="*/ 2485669 w 3205042"/>
              <a:gd name="connsiteY7" fmla="*/ 557532 h 2944088"/>
              <a:gd name="connsiteX8" fmla="*/ 2663725 w 3205042"/>
              <a:gd name="connsiteY8" fmla="*/ 588181 h 2944088"/>
              <a:gd name="connsiteX9" fmla="*/ 3095001 w 3205042"/>
              <a:gd name="connsiteY9" fmla="*/ 1089511 h 2944088"/>
              <a:gd name="connsiteX10" fmla="*/ 2906728 w 3205042"/>
              <a:gd name="connsiteY10" fmla="*/ 1831655 h 2944088"/>
              <a:gd name="connsiteX11" fmla="*/ 2812592 w 3205042"/>
              <a:gd name="connsiteY11" fmla="*/ 1863763 h 2944088"/>
              <a:gd name="connsiteX12" fmla="*/ 2792889 w 3205042"/>
              <a:gd name="connsiteY12" fmla="*/ 1912656 h 2944088"/>
              <a:gd name="connsiteX13" fmla="*/ 2732321 w 3205042"/>
              <a:gd name="connsiteY13" fmla="*/ 2451932 h 2944088"/>
              <a:gd name="connsiteX14" fmla="*/ 2254342 w 3205042"/>
              <a:gd name="connsiteY14" fmla="*/ 2756963 h 2944088"/>
              <a:gd name="connsiteX15" fmla="*/ 1958798 w 3205042"/>
              <a:gd name="connsiteY15" fmla="*/ 2762801 h 2944088"/>
              <a:gd name="connsiteX16" fmla="*/ 1883635 w 3205042"/>
              <a:gd name="connsiteY16" fmla="*/ 2739449 h 2944088"/>
              <a:gd name="connsiteX17" fmla="*/ 1821607 w 3205042"/>
              <a:gd name="connsiteY17" fmla="*/ 2705151 h 2944088"/>
              <a:gd name="connsiteX18" fmla="*/ 1672740 w 3205042"/>
              <a:gd name="connsiteY18" fmla="*/ 2717557 h 2944088"/>
              <a:gd name="connsiteX19" fmla="*/ 1628226 w 3205042"/>
              <a:gd name="connsiteY19" fmla="*/ 2756963 h 2944088"/>
              <a:gd name="connsiteX20" fmla="*/ 1583712 w 3205042"/>
              <a:gd name="connsiteY20" fmla="*/ 2787612 h 2944088"/>
              <a:gd name="connsiteX21" fmla="*/ 1482279 w 3205042"/>
              <a:gd name="connsiteY21" fmla="*/ 2835775 h 2944088"/>
              <a:gd name="connsiteX22" fmla="*/ 1248033 w 3205042"/>
              <a:gd name="connsiteY22" fmla="*/ 2875910 h 2944088"/>
              <a:gd name="connsiteX23" fmla="*/ 786838 w 3205042"/>
              <a:gd name="connsiteY23" fmla="*/ 2759882 h 2944088"/>
              <a:gd name="connsiteX24" fmla="*/ 600754 w 3205042"/>
              <a:gd name="connsiteY24" fmla="*/ 2594231 h 2944088"/>
              <a:gd name="connsiteX25" fmla="*/ 456996 w 3205042"/>
              <a:gd name="connsiteY25" fmla="*/ 2334444 h 2944088"/>
              <a:gd name="connsiteX26" fmla="*/ 438023 w 3205042"/>
              <a:gd name="connsiteY26" fmla="*/ 2194335 h 2944088"/>
              <a:gd name="connsiteX27" fmla="*/ 446780 w 3205042"/>
              <a:gd name="connsiteY27" fmla="*/ 2124280 h 2944088"/>
              <a:gd name="connsiteX28" fmla="*/ 454077 w 3205042"/>
              <a:gd name="connsiteY28" fmla="*/ 2039630 h 2944088"/>
              <a:gd name="connsiteX29" fmla="*/ 344616 w 3205042"/>
              <a:gd name="connsiteY29" fmla="*/ 1954980 h 2944088"/>
              <a:gd name="connsiteX30" fmla="*/ 240264 w 3205042"/>
              <a:gd name="connsiteY30" fmla="*/ 1892223 h 2944088"/>
              <a:gd name="connsiteX31" fmla="*/ 97965 w 3205042"/>
              <a:gd name="connsiteY31" fmla="*/ 1700302 h 2944088"/>
              <a:gd name="connsiteX32" fmla="*/ 76072 w 3205042"/>
              <a:gd name="connsiteY32" fmla="*/ 1418623 h 2944088"/>
              <a:gd name="connsiteX33" fmla="*/ 131533 w 3205042"/>
              <a:gd name="connsiteY33" fmla="*/ 1292378 h 2944088"/>
              <a:gd name="connsiteX34" fmla="*/ 177506 w 3205042"/>
              <a:gd name="connsiteY34" fmla="*/ 1236918 h 2944088"/>
              <a:gd name="connsiteX35" fmla="*/ 200128 w 3205042"/>
              <a:gd name="connsiteY35" fmla="*/ 1152268 h 2944088"/>
              <a:gd name="connsiteX36" fmla="*/ 247561 w 3205042"/>
              <a:gd name="connsiteY36" fmla="*/ 939914 h 2944088"/>
              <a:gd name="connsiteX37" fmla="*/ 384022 w 3205042"/>
              <a:gd name="connsiteY37" fmla="*/ 749453 h 2944088"/>
              <a:gd name="connsiteX38" fmla="*/ 582511 w 3205042"/>
              <a:gd name="connsiteY38" fmla="*/ 653857 h 2944088"/>
              <a:gd name="connsiteX39" fmla="*/ 695620 w 3205042"/>
              <a:gd name="connsiteY39" fmla="*/ 658965 h 2944088"/>
              <a:gd name="connsiteX40" fmla="*/ 736486 w 3205042"/>
              <a:gd name="connsiteY40" fmla="*/ 635614 h 2944088"/>
              <a:gd name="connsiteX41" fmla="*/ 713134 w 3205042"/>
              <a:gd name="connsiteY41" fmla="*/ 594748 h 2944088"/>
              <a:gd name="connsiteX42" fmla="*/ 454807 w 3205042"/>
              <a:gd name="connsiteY42" fmla="*/ 623938 h 2944088"/>
              <a:gd name="connsiteX43" fmla="*/ 262156 w 3205042"/>
              <a:gd name="connsiteY43" fmla="*/ 785940 h 2944088"/>
              <a:gd name="connsiteX44" fmla="*/ 152695 w 3205042"/>
              <a:gd name="connsiteY44" fmla="*/ 1011429 h 2944088"/>
              <a:gd name="connsiteX45" fmla="*/ 134452 w 3205042"/>
              <a:gd name="connsiteY45" fmla="*/ 1129646 h 2944088"/>
              <a:gd name="connsiteX46" fmla="*/ 124965 w 3205042"/>
              <a:gd name="connsiteY46" fmla="*/ 1198242 h 2944088"/>
              <a:gd name="connsiteX47" fmla="*/ 77532 w 3205042"/>
              <a:gd name="connsiteY47" fmla="*/ 1255891 h 2944088"/>
              <a:gd name="connsiteX48" fmla="*/ 909 w 3205042"/>
              <a:gd name="connsiteY48" fmla="*/ 1546327 h 2944088"/>
              <a:gd name="connsiteX49" fmla="*/ 90667 w 3205042"/>
              <a:gd name="connsiteY49" fmla="*/ 1831655 h 2944088"/>
              <a:gd name="connsiteX50" fmla="*/ 286967 w 3205042"/>
              <a:gd name="connsiteY50" fmla="*/ 2000224 h 2944088"/>
              <a:gd name="connsiteX51" fmla="*/ 345346 w 3205042"/>
              <a:gd name="connsiteY51" fmla="*/ 2030143 h 2944088"/>
              <a:gd name="connsiteX52" fmla="*/ 392049 w 3205042"/>
              <a:gd name="connsiteY52" fmla="*/ 2060792 h 2944088"/>
              <a:gd name="connsiteX53" fmla="*/ 388401 w 3205042"/>
              <a:gd name="connsiteY53" fmla="*/ 2090712 h 2944088"/>
              <a:gd name="connsiteX54" fmla="*/ 379644 w 3205042"/>
              <a:gd name="connsiteY54" fmla="*/ 2129388 h 2944088"/>
              <a:gd name="connsiteX55" fmla="*/ 372346 w 3205042"/>
              <a:gd name="connsiteY55" fmla="*/ 2210389 h 2944088"/>
              <a:gd name="connsiteX56" fmla="*/ 462834 w 3205042"/>
              <a:gd name="connsiteY56" fmla="*/ 2512501 h 2944088"/>
              <a:gd name="connsiteX57" fmla="*/ 659134 w 3205042"/>
              <a:gd name="connsiteY57" fmla="*/ 2750395 h 2944088"/>
              <a:gd name="connsiteX58" fmla="*/ 1121058 w 3205042"/>
              <a:gd name="connsiteY58" fmla="*/ 2937208 h 2944088"/>
              <a:gd name="connsiteX59" fmla="*/ 1617280 w 3205042"/>
              <a:gd name="connsiteY59" fmla="*/ 2847450 h 2944088"/>
              <a:gd name="connsiteX60" fmla="*/ 1670551 w 3205042"/>
              <a:gd name="connsiteY60" fmla="*/ 2810234 h 2944088"/>
              <a:gd name="connsiteX61" fmla="*/ 1715795 w 3205042"/>
              <a:gd name="connsiteY61" fmla="*/ 2770828 h 2944088"/>
              <a:gd name="connsiteX62" fmla="*/ 1765417 w 3205042"/>
              <a:gd name="connsiteY62" fmla="*/ 2756233 h 2944088"/>
              <a:gd name="connsiteX63" fmla="*/ 1829634 w 3205042"/>
              <a:gd name="connsiteY63" fmla="*/ 2788342 h 2944088"/>
              <a:gd name="connsiteX64" fmla="*/ 2149989 w 3205042"/>
              <a:gd name="connsiteY64" fmla="*/ 2840153 h 2944088"/>
              <a:gd name="connsiteX65" fmla="*/ 2709699 w 3205042"/>
              <a:gd name="connsiteY65" fmla="*/ 2589123 h 2944088"/>
              <a:gd name="connsiteX66" fmla="*/ 2893593 w 3205042"/>
              <a:gd name="connsiteY66" fmla="*/ 2022116 h 2944088"/>
              <a:gd name="connsiteX67" fmla="*/ 2851998 w 3205042"/>
              <a:gd name="connsiteY67" fmla="*/ 1880547 h 2944088"/>
              <a:gd name="connsiteX68" fmla="*/ 2832295 w 3205042"/>
              <a:gd name="connsiteY68" fmla="*/ 1929439 h 2944088"/>
              <a:gd name="connsiteX69" fmla="*/ 3162866 w 3205042"/>
              <a:gd name="connsiteY69" fmla="*/ 1626598 h 2944088"/>
              <a:gd name="connsiteX70" fmla="*/ 3186948 w 3205042"/>
              <a:gd name="connsiteY70" fmla="*/ 1183647 h 2944088"/>
              <a:gd name="connsiteX71" fmla="*/ 2793619 w 3205042"/>
              <a:gd name="connsiteY71" fmla="*/ 575045 h 2944088"/>
              <a:gd name="connsiteX72" fmla="*/ 2614833 w 3205042"/>
              <a:gd name="connsiteY72" fmla="*/ 507909 h 2944088"/>
              <a:gd name="connsiteX73" fmla="*/ 2514129 w 3205042"/>
              <a:gd name="connsiteY73" fmla="*/ 494774 h 2944088"/>
              <a:gd name="connsiteX74" fmla="*/ 2468885 w 3205042"/>
              <a:gd name="connsiteY74" fmla="*/ 494044 h 2944088"/>
              <a:gd name="connsiteX75" fmla="*/ 2416344 w 3205042"/>
              <a:gd name="connsiteY75" fmla="*/ 504990 h 2944088"/>
              <a:gd name="connsiteX76" fmla="*/ 2395911 w 3205042"/>
              <a:gd name="connsiteY76" fmla="*/ 508639 h 2944088"/>
              <a:gd name="connsiteX77" fmla="*/ 2384235 w 3205042"/>
              <a:gd name="connsiteY77" fmla="*/ 509369 h 2944088"/>
              <a:gd name="connsiteX78" fmla="*/ 2380587 w 3205042"/>
              <a:gd name="connsiteY78" fmla="*/ 508639 h 2944088"/>
              <a:gd name="connsiteX79" fmla="*/ 2372560 w 3205042"/>
              <a:gd name="connsiteY79" fmla="*/ 502801 h 2944088"/>
              <a:gd name="connsiteX80" fmla="*/ 2355776 w 3205042"/>
              <a:gd name="connsiteY80" fmla="*/ 473612 h 2944088"/>
              <a:gd name="connsiteX81" fmla="*/ 2298126 w 3205042"/>
              <a:gd name="connsiteY81" fmla="*/ 385313 h 2944088"/>
              <a:gd name="connsiteX82" fmla="*/ 2157287 w 3205042"/>
              <a:gd name="connsiteY82" fmla="*/ 228420 h 2944088"/>
              <a:gd name="connsiteX83" fmla="*/ 1794607 w 3205042"/>
              <a:gd name="connsiteY83" fmla="*/ 28471 h 2944088"/>
              <a:gd name="connsiteX84" fmla="*/ 1368439 w 3205042"/>
              <a:gd name="connsiteY84" fmla="*/ 24093 h 2944088"/>
              <a:gd name="connsiteX85" fmla="*/ 715323 w 3205042"/>
              <a:gd name="connsiteY85" fmla="*/ 517396 h 2944088"/>
              <a:gd name="connsiteX86" fmla="*/ 674458 w 3205042"/>
              <a:gd name="connsiteY86" fmla="*/ 618100 h 2944088"/>
              <a:gd name="connsiteX87" fmla="*/ 735756 w 3205042"/>
              <a:gd name="connsiteY87" fmla="*/ 632695 h 2944088"/>
              <a:gd name="connsiteX88" fmla="*/ 735756 w 3205042"/>
              <a:gd name="connsiteY88" fmla="*/ 632695 h 294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3205042" h="2944088">
                <a:moveTo>
                  <a:pt x="735756" y="632695"/>
                </a:moveTo>
                <a:cubicBezTo>
                  <a:pt x="821865" y="378746"/>
                  <a:pt x="1042246" y="192662"/>
                  <a:pt x="1292547" y="110932"/>
                </a:cubicBezTo>
                <a:cubicBezTo>
                  <a:pt x="1419521" y="69337"/>
                  <a:pt x="1555252" y="51093"/>
                  <a:pt x="1687335" y="71526"/>
                </a:cubicBezTo>
                <a:cubicBezTo>
                  <a:pt x="1817229" y="91229"/>
                  <a:pt x="1939825" y="144500"/>
                  <a:pt x="2045637" y="221852"/>
                </a:cubicBezTo>
                <a:cubicBezTo>
                  <a:pt x="2152908" y="300664"/>
                  <a:pt x="2239017" y="405016"/>
                  <a:pt x="2304694" y="521045"/>
                </a:cubicBezTo>
                <a:cubicBezTo>
                  <a:pt x="2324397" y="556072"/>
                  <a:pt x="2352127" y="576505"/>
                  <a:pt x="2393722" y="572856"/>
                </a:cubicBezTo>
                <a:cubicBezTo>
                  <a:pt x="2410506" y="571397"/>
                  <a:pt x="2427290" y="567748"/>
                  <a:pt x="2444074" y="563369"/>
                </a:cubicBezTo>
                <a:cubicBezTo>
                  <a:pt x="2461588" y="558991"/>
                  <a:pt x="2469615" y="557532"/>
                  <a:pt x="2485669" y="557532"/>
                </a:cubicBezTo>
                <a:cubicBezTo>
                  <a:pt x="2546967" y="558991"/>
                  <a:pt x="2605346" y="568478"/>
                  <a:pt x="2663725" y="588181"/>
                </a:cubicBezTo>
                <a:cubicBezTo>
                  <a:pt x="2885566" y="661884"/>
                  <a:pt x="3031514" y="870589"/>
                  <a:pt x="3095001" y="1089511"/>
                </a:cubicBezTo>
                <a:cubicBezTo>
                  <a:pt x="3166515" y="1335433"/>
                  <a:pt x="3167975" y="1692275"/>
                  <a:pt x="2906728" y="1831655"/>
                </a:cubicBezTo>
                <a:cubicBezTo>
                  <a:pt x="2876809" y="1847709"/>
                  <a:pt x="2845430" y="1857925"/>
                  <a:pt x="2812592" y="1863763"/>
                </a:cubicBezTo>
                <a:cubicBezTo>
                  <a:pt x="2789240" y="1868141"/>
                  <a:pt x="2784862" y="1895142"/>
                  <a:pt x="2792889" y="1912656"/>
                </a:cubicBezTo>
                <a:cubicBezTo>
                  <a:pt x="2868782" y="2087063"/>
                  <a:pt x="2833754" y="2295038"/>
                  <a:pt x="2732321" y="2451932"/>
                </a:cubicBezTo>
                <a:cubicBezTo>
                  <a:pt x="2625779" y="2616123"/>
                  <a:pt x="2443344" y="2718287"/>
                  <a:pt x="2254342" y="2756963"/>
                </a:cubicBezTo>
                <a:cubicBezTo>
                  <a:pt x="2158746" y="2776666"/>
                  <a:pt x="2055123" y="2783233"/>
                  <a:pt x="1958798" y="2762801"/>
                </a:cubicBezTo>
                <a:cubicBezTo>
                  <a:pt x="1933257" y="2756963"/>
                  <a:pt x="1907716" y="2749666"/>
                  <a:pt x="1883635" y="2739449"/>
                </a:cubicBezTo>
                <a:cubicBezTo>
                  <a:pt x="1861743" y="2729963"/>
                  <a:pt x="1842040" y="2717557"/>
                  <a:pt x="1821607" y="2705151"/>
                </a:cubicBezTo>
                <a:cubicBezTo>
                  <a:pt x="1774174" y="2678151"/>
                  <a:pt x="1715065" y="2683989"/>
                  <a:pt x="1672740" y="2717557"/>
                </a:cubicBezTo>
                <a:cubicBezTo>
                  <a:pt x="1657416" y="2729963"/>
                  <a:pt x="1643551" y="2744557"/>
                  <a:pt x="1628226" y="2756963"/>
                </a:cubicBezTo>
                <a:cubicBezTo>
                  <a:pt x="1615821" y="2766449"/>
                  <a:pt x="1599766" y="2778125"/>
                  <a:pt x="1583712" y="2787612"/>
                </a:cubicBezTo>
                <a:cubicBezTo>
                  <a:pt x="1550144" y="2808045"/>
                  <a:pt x="1517306" y="2823369"/>
                  <a:pt x="1482279" y="2835775"/>
                </a:cubicBezTo>
                <a:cubicBezTo>
                  <a:pt x="1405656" y="2862775"/>
                  <a:pt x="1328304" y="2874451"/>
                  <a:pt x="1248033" y="2875910"/>
                </a:cubicBezTo>
                <a:cubicBezTo>
                  <a:pt x="1088950" y="2878829"/>
                  <a:pt x="924029" y="2841612"/>
                  <a:pt x="786838" y="2759882"/>
                </a:cubicBezTo>
                <a:cubicBezTo>
                  <a:pt x="714594" y="2717557"/>
                  <a:pt x="655485" y="2660637"/>
                  <a:pt x="600754" y="2594231"/>
                </a:cubicBezTo>
                <a:cubicBezTo>
                  <a:pt x="537997" y="2518338"/>
                  <a:pt x="484726" y="2429310"/>
                  <a:pt x="456996" y="2334444"/>
                </a:cubicBezTo>
                <a:cubicBezTo>
                  <a:pt x="443861" y="2289201"/>
                  <a:pt x="436563" y="2242497"/>
                  <a:pt x="438023" y="2194335"/>
                </a:cubicBezTo>
                <a:cubicBezTo>
                  <a:pt x="438752" y="2170253"/>
                  <a:pt x="441671" y="2147631"/>
                  <a:pt x="446780" y="2124280"/>
                </a:cubicBezTo>
                <a:cubicBezTo>
                  <a:pt x="453347" y="2096550"/>
                  <a:pt x="462834" y="2068090"/>
                  <a:pt x="454077" y="2039630"/>
                </a:cubicBezTo>
                <a:cubicBezTo>
                  <a:pt x="438752" y="1991467"/>
                  <a:pt x="384752" y="1975413"/>
                  <a:pt x="344616" y="1954980"/>
                </a:cubicBezTo>
                <a:cubicBezTo>
                  <a:pt x="308129" y="1936737"/>
                  <a:pt x="273102" y="1916304"/>
                  <a:pt x="240264" y="1892223"/>
                </a:cubicBezTo>
                <a:cubicBezTo>
                  <a:pt x="176047" y="1844790"/>
                  <a:pt x="124965" y="1777654"/>
                  <a:pt x="97965" y="1700302"/>
                </a:cubicBezTo>
                <a:cubicBezTo>
                  <a:pt x="66586" y="1611274"/>
                  <a:pt x="54910" y="1511299"/>
                  <a:pt x="76072" y="1418623"/>
                </a:cubicBezTo>
                <a:cubicBezTo>
                  <a:pt x="86289" y="1373379"/>
                  <a:pt x="104532" y="1330324"/>
                  <a:pt x="131533" y="1292378"/>
                </a:cubicBezTo>
                <a:cubicBezTo>
                  <a:pt x="145398" y="1272675"/>
                  <a:pt x="162911" y="1256621"/>
                  <a:pt x="177506" y="1236918"/>
                </a:cubicBezTo>
                <a:cubicBezTo>
                  <a:pt x="195750" y="1211377"/>
                  <a:pt x="199398" y="1182917"/>
                  <a:pt x="200128" y="1152268"/>
                </a:cubicBezTo>
                <a:cubicBezTo>
                  <a:pt x="200128" y="1080024"/>
                  <a:pt x="217642" y="1006321"/>
                  <a:pt x="247561" y="939914"/>
                </a:cubicBezTo>
                <a:cubicBezTo>
                  <a:pt x="280399" y="866941"/>
                  <a:pt x="324913" y="802724"/>
                  <a:pt x="384022" y="749453"/>
                </a:cubicBezTo>
                <a:cubicBezTo>
                  <a:pt x="439482" y="699830"/>
                  <a:pt x="508807" y="663344"/>
                  <a:pt x="582511" y="653857"/>
                </a:cubicBezTo>
                <a:cubicBezTo>
                  <a:pt x="618268" y="649479"/>
                  <a:pt x="659134" y="650938"/>
                  <a:pt x="695620" y="658965"/>
                </a:cubicBezTo>
                <a:cubicBezTo>
                  <a:pt x="713134" y="662614"/>
                  <a:pt x="731378" y="653857"/>
                  <a:pt x="736486" y="635614"/>
                </a:cubicBezTo>
                <a:cubicBezTo>
                  <a:pt x="740864" y="618830"/>
                  <a:pt x="730648" y="598397"/>
                  <a:pt x="713134" y="594748"/>
                </a:cubicBezTo>
                <a:cubicBezTo>
                  <a:pt x="624836" y="576505"/>
                  <a:pt x="536537" y="585991"/>
                  <a:pt x="454807" y="623938"/>
                </a:cubicBezTo>
                <a:cubicBezTo>
                  <a:pt x="377454" y="659695"/>
                  <a:pt x="313237" y="718804"/>
                  <a:pt x="262156" y="785940"/>
                </a:cubicBezTo>
                <a:cubicBezTo>
                  <a:pt x="211804" y="852346"/>
                  <a:pt x="173857" y="930428"/>
                  <a:pt x="152695" y="1011429"/>
                </a:cubicBezTo>
                <a:cubicBezTo>
                  <a:pt x="142479" y="1050105"/>
                  <a:pt x="135911" y="1089511"/>
                  <a:pt x="134452" y="1129646"/>
                </a:cubicBezTo>
                <a:cubicBezTo>
                  <a:pt x="133722" y="1152268"/>
                  <a:pt x="138100" y="1177809"/>
                  <a:pt x="124965" y="1198242"/>
                </a:cubicBezTo>
                <a:cubicBezTo>
                  <a:pt x="111830" y="1218674"/>
                  <a:pt x="92127" y="1235458"/>
                  <a:pt x="77532" y="1255891"/>
                </a:cubicBezTo>
                <a:cubicBezTo>
                  <a:pt x="16964" y="1338352"/>
                  <a:pt x="-4929" y="1444893"/>
                  <a:pt x="909" y="1546327"/>
                </a:cubicBezTo>
                <a:cubicBezTo>
                  <a:pt x="6018" y="1645571"/>
                  <a:pt x="33748" y="1749194"/>
                  <a:pt x="90667" y="1831655"/>
                </a:cubicBezTo>
                <a:cubicBezTo>
                  <a:pt x="140289" y="1904628"/>
                  <a:pt x="210344" y="1957899"/>
                  <a:pt x="286967" y="2000224"/>
                </a:cubicBezTo>
                <a:cubicBezTo>
                  <a:pt x="305940" y="2010440"/>
                  <a:pt x="325643" y="2020657"/>
                  <a:pt x="345346" y="2030143"/>
                </a:cubicBezTo>
                <a:cubicBezTo>
                  <a:pt x="359211" y="2036711"/>
                  <a:pt x="386941" y="2044738"/>
                  <a:pt x="392049" y="2060792"/>
                </a:cubicBezTo>
                <a:cubicBezTo>
                  <a:pt x="394968" y="2069549"/>
                  <a:pt x="390590" y="2081955"/>
                  <a:pt x="388401" y="2090712"/>
                </a:cubicBezTo>
                <a:cubicBezTo>
                  <a:pt x="384752" y="2103847"/>
                  <a:pt x="381833" y="2116253"/>
                  <a:pt x="379644" y="2129388"/>
                </a:cubicBezTo>
                <a:cubicBezTo>
                  <a:pt x="375265" y="2156388"/>
                  <a:pt x="372346" y="2183389"/>
                  <a:pt x="372346" y="2210389"/>
                </a:cubicBezTo>
                <a:cubicBezTo>
                  <a:pt x="373076" y="2316931"/>
                  <a:pt x="410293" y="2421283"/>
                  <a:pt x="462834" y="2512501"/>
                </a:cubicBezTo>
                <a:cubicBezTo>
                  <a:pt x="513916" y="2601529"/>
                  <a:pt x="581781" y="2683259"/>
                  <a:pt x="659134" y="2750395"/>
                </a:cubicBezTo>
                <a:cubicBezTo>
                  <a:pt x="786838" y="2860586"/>
                  <a:pt x="955407" y="2917505"/>
                  <a:pt x="1121058" y="2937208"/>
                </a:cubicBezTo>
                <a:cubicBezTo>
                  <a:pt x="1288168" y="2956911"/>
                  <a:pt x="1470603" y="2936478"/>
                  <a:pt x="1617280" y="2847450"/>
                </a:cubicBezTo>
                <a:cubicBezTo>
                  <a:pt x="1636253" y="2835775"/>
                  <a:pt x="1653767" y="2823369"/>
                  <a:pt x="1670551" y="2810234"/>
                </a:cubicBezTo>
                <a:cubicBezTo>
                  <a:pt x="1686605" y="2797828"/>
                  <a:pt x="1699741" y="2783233"/>
                  <a:pt x="1715795" y="2770828"/>
                </a:cubicBezTo>
                <a:cubicBezTo>
                  <a:pt x="1729660" y="2759882"/>
                  <a:pt x="1747903" y="2754044"/>
                  <a:pt x="1765417" y="2756233"/>
                </a:cubicBezTo>
                <a:cubicBezTo>
                  <a:pt x="1789498" y="2759152"/>
                  <a:pt x="1809201" y="2777396"/>
                  <a:pt x="1829634" y="2788342"/>
                </a:cubicBezTo>
                <a:cubicBezTo>
                  <a:pt x="1927419" y="2838693"/>
                  <a:pt x="2041988" y="2848180"/>
                  <a:pt x="2149989" y="2840153"/>
                </a:cubicBezTo>
                <a:cubicBezTo>
                  <a:pt x="2357235" y="2824099"/>
                  <a:pt x="2563751" y="2740909"/>
                  <a:pt x="2709699" y="2589123"/>
                </a:cubicBezTo>
                <a:cubicBezTo>
                  <a:pt x="2852728" y="2440256"/>
                  <a:pt x="2924972" y="2227173"/>
                  <a:pt x="2893593" y="2022116"/>
                </a:cubicBezTo>
                <a:cubicBezTo>
                  <a:pt x="2886296" y="1973224"/>
                  <a:pt x="2871701" y="1925791"/>
                  <a:pt x="2851998" y="1880547"/>
                </a:cubicBezTo>
                <a:cubicBezTo>
                  <a:pt x="2845430" y="1896601"/>
                  <a:pt x="2838863" y="1913385"/>
                  <a:pt x="2832295" y="1929439"/>
                </a:cubicBezTo>
                <a:cubicBezTo>
                  <a:pt x="2989918" y="1900250"/>
                  <a:pt x="3108866" y="1772546"/>
                  <a:pt x="3162866" y="1626598"/>
                </a:cubicBezTo>
                <a:cubicBezTo>
                  <a:pt x="3215408" y="1486488"/>
                  <a:pt x="3213218" y="1329595"/>
                  <a:pt x="3186948" y="1183647"/>
                </a:cubicBezTo>
                <a:cubicBezTo>
                  <a:pt x="3143893" y="941374"/>
                  <a:pt x="3014000" y="697641"/>
                  <a:pt x="2793619" y="575045"/>
                </a:cubicBezTo>
                <a:cubicBezTo>
                  <a:pt x="2738159" y="543666"/>
                  <a:pt x="2676861" y="521045"/>
                  <a:pt x="2614833" y="507909"/>
                </a:cubicBezTo>
                <a:cubicBezTo>
                  <a:pt x="2581265" y="501342"/>
                  <a:pt x="2547697" y="496233"/>
                  <a:pt x="2514129" y="494774"/>
                </a:cubicBezTo>
                <a:cubicBezTo>
                  <a:pt x="2498804" y="494044"/>
                  <a:pt x="2483480" y="492585"/>
                  <a:pt x="2468885" y="494044"/>
                </a:cubicBezTo>
                <a:cubicBezTo>
                  <a:pt x="2450642" y="496233"/>
                  <a:pt x="2433858" y="500612"/>
                  <a:pt x="2416344" y="504990"/>
                </a:cubicBezTo>
                <a:cubicBezTo>
                  <a:pt x="2410506" y="506450"/>
                  <a:pt x="2400290" y="508639"/>
                  <a:pt x="2395911" y="508639"/>
                </a:cubicBezTo>
                <a:cubicBezTo>
                  <a:pt x="2392263" y="509369"/>
                  <a:pt x="2387884" y="509369"/>
                  <a:pt x="2384235" y="509369"/>
                </a:cubicBezTo>
                <a:cubicBezTo>
                  <a:pt x="2372560" y="508639"/>
                  <a:pt x="2386425" y="510099"/>
                  <a:pt x="2380587" y="508639"/>
                </a:cubicBezTo>
                <a:cubicBezTo>
                  <a:pt x="2375479" y="507180"/>
                  <a:pt x="2376938" y="508639"/>
                  <a:pt x="2372560" y="502801"/>
                </a:cubicBezTo>
                <a:cubicBezTo>
                  <a:pt x="2365992" y="494044"/>
                  <a:pt x="2361613" y="483098"/>
                  <a:pt x="2355776" y="473612"/>
                </a:cubicBezTo>
                <a:cubicBezTo>
                  <a:pt x="2338262" y="442963"/>
                  <a:pt x="2319289" y="413773"/>
                  <a:pt x="2298126" y="385313"/>
                </a:cubicBezTo>
                <a:cubicBezTo>
                  <a:pt x="2256531" y="328394"/>
                  <a:pt x="2209828" y="275123"/>
                  <a:pt x="2157287" y="228420"/>
                </a:cubicBezTo>
                <a:cubicBezTo>
                  <a:pt x="2053664" y="135013"/>
                  <a:pt x="1929608" y="64958"/>
                  <a:pt x="1794607" y="28471"/>
                </a:cubicBezTo>
                <a:cubicBezTo>
                  <a:pt x="1655227" y="-9475"/>
                  <a:pt x="1509279" y="-8016"/>
                  <a:pt x="1368439" y="24093"/>
                </a:cubicBezTo>
                <a:cubicBezTo>
                  <a:pt x="1095517" y="86121"/>
                  <a:pt x="839379" y="261987"/>
                  <a:pt x="715323" y="517396"/>
                </a:cubicBezTo>
                <a:cubicBezTo>
                  <a:pt x="699269" y="550234"/>
                  <a:pt x="685404" y="583802"/>
                  <a:pt x="674458" y="618100"/>
                </a:cubicBezTo>
                <a:cubicBezTo>
                  <a:pt x="658404" y="655316"/>
                  <a:pt x="722621" y="672830"/>
                  <a:pt x="735756" y="632695"/>
                </a:cubicBezTo>
                <a:lnTo>
                  <a:pt x="735756" y="632695"/>
                </a:ln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9" name="Graphic 19">
            <a:extLst>
              <a:ext uri="{FF2B5EF4-FFF2-40B4-BE49-F238E27FC236}">
                <a16:creationId xmlns:a16="http://schemas.microsoft.com/office/drawing/2014/main" id="{8B69806C-2297-4751-8114-32478CB33DEF}"/>
              </a:ext>
            </a:extLst>
          </p:cNvPr>
          <p:cNvSpPr/>
          <p:nvPr/>
        </p:nvSpPr>
        <p:spPr>
          <a:xfrm rot="18232085">
            <a:off x="4144799" y="2771447"/>
            <a:ext cx="265519" cy="264247"/>
          </a:xfrm>
          <a:custGeom>
            <a:avLst/>
            <a:gdLst>
              <a:gd name="connsiteX0" fmla="*/ 169808 w 265519"/>
              <a:gd name="connsiteY0" fmla="*/ 187182 h 264247"/>
              <a:gd name="connsiteX1" fmla="*/ 157402 w 265519"/>
              <a:gd name="connsiteY1" fmla="*/ 193749 h 264247"/>
              <a:gd name="connsiteX2" fmla="*/ 157402 w 265519"/>
              <a:gd name="connsiteY2" fmla="*/ 193749 h 264247"/>
              <a:gd name="connsiteX3" fmla="*/ 150835 w 265519"/>
              <a:gd name="connsiteY3" fmla="*/ 195939 h 264247"/>
              <a:gd name="connsiteX4" fmla="*/ 138429 w 265519"/>
              <a:gd name="connsiteY4" fmla="*/ 198858 h 264247"/>
              <a:gd name="connsiteX5" fmla="*/ 139159 w 265519"/>
              <a:gd name="connsiteY5" fmla="*/ 198858 h 264247"/>
              <a:gd name="connsiteX6" fmla="*/ 130402 w 265519"/>
              <a:gd name="connsiteY6" fmla="*/ 198858 h 264247"/>
              <a:gd name="connsiteX7" fmla="*/ 123834 w 265519"/>
              <a:gd name="connsiteY7" fmla="*/ 198128 h 264247"/>
              <a:gd name="connsiteX8" fmla="*/ 124564 w 265519"/>
              <a:gd name="connsiteY8" fmla="*/ 198128 h 264247"/>
              <a:gd name="connsiteX9" fmla="*/ 112159 w 265519"/>
              <a:gd name="connsiteY9" fmla="*/ 195209 h 264247"/>
              <a:gd name="connsiteX10" fmla="*/ 106321 w 265519"/>
              <a:gd name="connsiteY10" fmla="*/ 193020 h 264247"/>
              <a:gd name="connsiteX11" fmla="*/ 106321 w 265519"/>
              <a:gd name="connsiteY11" fmla="*/ 193020 h 264247"/>
              <a:gd name="connsiteX12" fmla="*/ 94645 w 265519"/>
              <a:gd name="connsiteY12" fmla="*/ 186452 h 264247"/>
              <a:gd name="connsiteX13" fmla="*/ 90266 w 265519"/>
              <a:gd name="connsiteY13" fmla="*/ 183533 h 264247"/>
              <a:gd name="connsiteX14" fmla="*/ 90266 w 265519"/>
              <a:gd name="connsiteY14" fmla="*/ 183533 h 264247"/>
              <a:gd name="connsiteX15" fmla="*/ 81510 w 265519"/>
              <a:gd name="connsiteY15" fmla="*/ 174776 h 264247"/>
              <a:gd name="connsiteX16" fmla="*/ 77131 w 265519"/>
              <a:gd name="connsiteY16" fmla="*/ 170398 h 264247"/>
              <a:gd name="connsiteX17" fmla="*/ 77131 w 265519"/>
              <a:gd name="connsiteY17" fmla="*/ 170398 h 264247"/>
              <a:gd name="connsiteX18" fmla="*/ 69834 w 265519"/>
              <a:gd name="connsiteY18" fmla="*/ 157263 h 264247"/>
              <a:gd name="connsiteX19" fmla="*/ 69834 w 265519"/>
              <a:gd name="connsiteY19" fmla="*/ 157263 h 264247"/>
              <a:gd name="connsiteX20" fmla="*/ 67645 w 265519"/>
              <a:gd name="connsiteY20" fmla="*/ 150695 h 264247"/>
              <a:gd name="connsiteX21" fmla="*/ 64726 w 265519"/>
              <a:gd name="connsiteY21" fmla="*/ 137560 h 264247"/>
              <a:gd name="connsiteX22" fmla="*/ 65455 w 265519"/>
              <a:gd name="connsiteY22" fmla="*/ 141938 h 264247"/>
              <a:gd name="connsiteX23" fmla="*/ 64726 w 265519"/>
              <a:gd name="connsiteY23" fmla="*/ 137560 h 264247"/>
              <a:gd name="connsiteX24" fmla="*/ 64726 w 265519"/>
              <a:gd name="connsiteY24" fmla="*/ 130262 h 264247"/>
              <a:gd name="connsiteX25" fmla="*/ 64726 w 265519"/>
              <a:gd name="connsiteY25" fmla="*/ 122235 h 264247"/>
              <a:gd name="connsiteX26" fmla="*/ 64726 w 265519"/>
              <a:gd name="connsiteY26" fmla="*/ 123695 h 264247"/>
              <a:gd name="connsiteX27" fmla="*/ 65455 w 265519"/>
              <a:gd name="connsiteY27" fmla="*/ 118587 h 264247"/>
              <a:gd name="connsiteX28" fmla="*/ 68374 w 265519"/>
              <a:gd name="connsiteY28" fmla="*/ 106911 h 264247"/>
              <a:gd name="connsiteX29" fmla="*/ 68374 w 265519"/>
              <a:gd name="connsiteY29" fmla="*/ 106181 h 264247"/>
              <a:gd name="connsiteX30" fmla="*/ 71293 w 265519"/>
              <a:gd name="connsiteY30" fmla="*/ 100343 h 264247"/>
              <a:gd name="connsiteX31" fmla="*/ 74942 w 265519"/>
              <a:gd name="connsiteY31" fmla="*/ 94505 h 264247"/>
              <a:gd name="connsiteX32" fmla="*/ 74942 w 265519"/>
              <a:gd name="connsiteY32" fmla="*/ 93775 h 264247"/>
              <a:gd name="connsiteX33" fmla="*/ 86618 w 265519"/>
              <a:gd name="connsiteY33" fmla="*/ 82829 h 264247"/>
              <a:gd name="connsiteX34" fmla="*/ 87347 w 265519"/>
              <a:gd name="connsiteY34" fmla="*/ 82100 h 264247"/>
              <a:gd name="connsiteX35" fmla="*/ 93185 w 265519"/>
              <a:gd name="connsiteY35" fmla="*/ 78451 h 264247"/>
              <a:gd name="connsiteX36" fmla="*/ 105591 w 265519"/>
              <a:gd name="connsiteY36" fmla="*/ 71883 h 264247"/>
              <a:gd name="connsiteX37" fmla="*/ 106321 w 265519"/>
              <a:gd name="connsiteY37" fmla="*/ 71154 h 264247"/>
              <a:gd name="connsiteX38" fmla="*/ 112888 w 265519"/>
              <a:gd name="connsiteY38" fmla="*/ 68964 h 264247"/>
              <a:gd name="connsiteX39" fmla="*/ 120186 w 265519"/>
              <a:gd name="connsiteY39" fmla="*/ 66775 h 264247"/>
              <a:gd name="connsiteX40" fmla="*/ 125294 w 265519"/>
              <a:gd name="connsiteY40" fmla="*/ 65316 h 264247"/>
              <a:gd name="connsiteX41" fmla="*/ 139159 w 265519"/>
              <a:gd name="connsiteY41" fmla="*/ 64586 h 264247"/>
              <a:gd name="connsiteX42" fmla="*/ 147186 w 265519"/>
              <a:gd name="connsiteY42" fmla="*/ 65316 h 264247"/>
              <a:gd name="connsiteX43" fmla="*/ 149375 w 265519"/>
              <a:gd name="connsiteY43" fmla="*/ 66045 h 264247"/>
              <a:gd name="connsiteX44" fmla="*/ 165430 w 265519"/>
              <a:gd name="connsiteY44" fmla="*/ 71154 h 264247"/>
              <a:gd name="connsiteX45" fmla="*/ 167619 w 265519"/>
              <a:gd name="connsiteY45" fmla="*/ 72613 h 264247"/>
              <a:gd name="connsiteX46" fmla="*/ 177105 w 265519"/>
              <a:gd name="connsiteY46" fmla="*/ 78451 h 264247"/>
              <a:gd name="connsiteX47" fmla="*/ 177835 w 265519"/>
              <a:gd name="connsiteY47" fmla="*/ 79181 h 264247"/>
              <a:gd name="connsiteX48" fmla="*/ 182213 w 265519"/>
              <a:gd name="connsiteY48" fmla="*/ 83559 h 264247"/>
              <a:gd name="connsiteX49" fmla="*/ 182213 w 265519"/>
              <a:gd name="connsiteY49" fmla="*/ 83559 h 264247"/>
              <a:gd name="connsiteX50" fmla="*/ 185862 w 265519"/>
              <a:gd name="connsiteY50" fmla="*/ 88667 h 264247"/>
              <a:gd name="connsiteX51" fmla="*/ 188781 w 265519"/>
              <a:gd name="connsiteY51" fmla="*/ 94505 h 264247"/>
              <a:gd name="connsiteX52" fmla="*/ 188781 w 265519"/>
              <a:gd name="connsiteY52" fmla="*/ 94505 h 264247"/>
              <a:gd name="connsiteX53" fmla="*/ 193160 w 265519"/>
              <a:gd name="connsiteY53" fmla="*/ 108370 h 264247"/>
              <a:gd name="connsiteX54" fmla="*/ 194619 w 265519"/>
              <a:gd name="connsiteY54" fmla="*/ 114938 h 264247"/>
              <a:gd name="connsiteX55" fmla="*/ 194619 w 265519"/>
              <a:gd name="connsiteY55" fmla="*/ 114938 h 264247"/>
              <a:gd name="connsiteX56" fmla="*/ 194619 w 265519"/>
              <a:gd name="connsiteY56" fmla="*/ 130262 h 264247"/>
              <a:gd name="connsiteX57" fmla="*/ 193889 w 265519"/>
              <a:gd name="connsiteY57" fmla="*/ 136830 h 264247"/>
              <a:gd name="connsiteX58" fmla="*/ 193889 w 265519"/>
              <a:gd name="connsiteY58" fmla="*/ 134641 h 264247"/>
              <a:gd name="connsiteX59" fmla="*/ 193160 w 265519"/>
              <a:gd name="connsiteY59" fmla="*/ 139019 h 264247"/>
              <a:gd name="connsiteX60" fmla="*/ 188781 w 265519"/>
              <a:gd name="connsiteY60" fmla="*/ 153614 h 264247"/>
              <a:gd name="connsiteX61" fmla="*/ 186592 w 265519"/>
              <a:gd name="connsiteY61" fmla="*/ 159452 h 264247"/>
              <a:gd name="connsiteX62" fmla="*/ 187322 w 265519"/>
              <a:gd name="connsiteY62" fmla="*/ 157263 h 264247"/>
              <a:gd name="connsiteX63" fmla="*/ 185132 w 265519"/>
              <a:gd name="connsiteY63" fmla="*/ 160911 h 264247"/>
              <a:gd name="connsiteX64" fmla="*/ 177105 w 265519"/>
              <a:gd name="connsiteY64" fmla="*/ 174047 h 264247"/>
              <a:gd name="connsiteX65" fmla="*/ 177105 w 265519"/>
              <a:gd name="connsiteY65" fmla="*/ 174047 h 264247"/>
              <a:gd name="connsiteX66" fmla="*/ 171267 w 265519"/>
              <a:gd name="connsiteY66" fmla="*/ 179884 h 264247"/>
              <a:gd name="connsiteX67" fmla="*/ 166159 w 265519"/>
              <a:gd name="connsiteY67" fmla="*/ 184263 h 264247"/>
              <a:gd name="connsiteX68" fmla="*/ 167619 w 265519"/>
              <a:gd name="connsiteY68" fmla="*/ 182803 h 264247"/>
              <a:gd name="connsiteX69" fmla="*/ 169808 w 265519"/>
              <a:gd name="connsiteY69" fmla="*/ 187182 h 264247"/>
              <a:gd name="connsiteX70" fmla="*/ 158132 w 265519"/>
              <a:gd name="connsiteY70" fmla="*/ 232426 h 264247"/>
              <a:gd name="connsiteX71" fmla="*/ 203376 w 265519"/>
              <a:gd name="connsiteY71" fmla="*/ 244102 h 264247"/>
              <a:gd name="connsiteX72" fmla="*/ 264674 w 265519"/>
              <a:gd name="connsiteY72" fmla="*/ 112749 h 264247"/>
              <a:gd name="connsiteX73" fmla="*/ 232565 w 265519"/>
              <a:gd name="connsiteY73" fmla="*/ 38315 h 264247"/>
              <a:gd name="connsiteX74" fmla="*/ 147916 w 265519"/>
              <a:gd name="connsiteY74" fmla="*/ 369 h 264247"/>
              <a:gd name="connsiteX75" fmla="*/ 9995 w 265519"/>
              <a:gd name="connsiteY75" fmla="*/ 82829 h 264247"/>
              <a:gd name="connsiteX76" fmla="*/ 42833 w 265519"/>
              <a:gd name="connsiteY76" fmla="*/ 229507 h 264247"/>
              <a:gd name="connsiteX77" fmla="*/ 203376 w 265519"/>
              <a:gd name="connsiteY77" fmla="*/ 244102 h 264247"/>
              <a:gd name="connsiteX78" fmla="*/ 215052 w 265519"/>
              <a:gd name="connsiteY78" fmla="*/ 198858 h 264247"/>
              <a:gd name="connsiteX79" fmla="*/ 169808 w 265519"/>
              <a:gd name="connsiteY79" fmla="*/ 187182 h 26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65519" h="264247">
                <a:moveTo>
                  <a:pt x="169808" y="187182"/>
                </a:moveTo>
                <a:cubicBezTo>
                  <a:pt x="166159" y="189371"/>
                  <a:pt x="161781" y="191560"/>
                  <a:pt x="157402" y="193749"/>
                </a:cubicBezTo>
                <a:cubicBezTo>
                  <a:pt x="150835" y="197398"/>
                  <a:pt x="164700" y="191560"/>
                  <a:pt x="157402" y="193749"/>
                </a:cubicBezTo>
                <a:cubicBezTo>
                  <a:pt x="155213" y="194479"/>
                  <a:pt x="153024" y="195209"/>
                  <a:pt x="150835" y="195939"/>
                </a:cubicBezTo>
                <a:cubicBezTo>
                  <a:pt x="147186" y="196669"/>
                  <a:pt x="141348" y="196669"/>
                  <a:pt x="138429" y="198858"/>
                </a:cubicBezTo>
                <a:cubicBezTo>
                  <a:pt x="144267" y="195939"/>
                  <a:pt x="143537" y="198128"/>
                  <a:pt x="139159" y="198858"/>
                </a:cubicBezTo>
                <a:cubicBezTo>
                  <a:pt x="136240" y="198858"/>
                  <a:pt x="133321" y="198858"/>
                  <a:pt x="130402" y="198858"/>
                </a:cubicBezTo>
                <a:cubicBezTo>
                  <a:pt x="128213" y="198858"/>
                  <a:pt x="126024" y="198858"/>
                  <a:pt x="123834" y="198128"/>
                </a:cubicBezTo>
                <a:cubicBezTo>
                  <a:pt x="116537" y="197398"/>
                  <a:pt x="131862" y="199588"/>
                  <a:pt x="124564" y="198128"/>
                </a:cubicBezTo>
                <a:cubicBezTo>
                  <a:pt x="120186" y="197398"/>
                  <a:pt x="116537" y="196669"/>
                  <a:pt x="112159" y="195209"/>
                </a:cubicBezTo>
                <a:cubicBezTo>
                  <a:pt x="109969" y="194479"/>
                  <a:pt x="108510" y="193749"/>
                  <a:pt x="106321" y="193020"/>
                </a:cubicBezTo>
                <a:cubicBezTo>
                  <a:pt x="99023" y="190831"/>
                  <a:pt x="112888" y="196669"/>
                  <a:pt x="106321" y="193020"/>
                </a:cubicBezTo>
                <a:cubicBezTo>
                  <a:pt x="102672" y="190831"/>
                  <a:pt x="98294" y="188641"/>
                  <a:pt x="94645" y="186452"/>
                </a:cubicBezTo>
                <a:cubicBezTo>
                  <a:pt x="93185" y="185723"/>
                  <a:pt x="91726" y="184263"/>
                  <a:pt x="90266" y="183533"/>
                </a:cubicBezTo>
                <a:cubicBezTo>
                  <a:pt x="84428" y="179155"/>
                  <a:pt x="96104" y="188641"/>
                  <a:pt x="90266" y="183533"/>
                </a:cubicBezTo>
                <a:cubicBezTo>
                  <a:pt x="87347" y="180614"/>
                  <a:pt x="84428" y="177695"/>
                  <a:pt x="81510" y="174776"/>
                </a:cubicBezTo>
                <a:cubicBezTo>
                  <a:pt x="80780" y="174047"/>
                  <a:pt x="77861" y="169668"/>
                  <a:pt x="77131" y="170398"/>
                </a:cubicBezTo>
                <a:cubicBezTo>
                  <a:pt x="78591" y="170398"/>
                  <a:pt x="81510" y="176236"/>
                  <a:pt x="77131" y="170398"/>
                </a:cubicBezTo>
                <a:cubicBezTo>
                  <a:pt x="74212" y="166020"/>
                  <a:pt x="72023" y="161641"/>
                  <a:pt x="69834" y="157263"/>
                </a:cubicBezTo>
                <a:cubicBezTo>
                  <a:pt x="66185" y="150695"/>
                  <a:pt x="72023" y="164560"/>
                  <a:pt x="69834" y="157263"/>
                </a:cubicBezTo>
                <a:cubicBezTo>
                  <a:pt x="69104" y="155073"/>
                  <a:pt x="68374" y="152884"/>
                  <a:pt x="67645" y="150695"/>
                </a:cubicBezTo>
                <a:cubicBezTo>
                  <a:pt x="66915" y="149236"/>
                  <a:pt x="63266" y="139019"/>
                  <a:pt x="64726" y="137560"/>
                </a:cubicBezTo>
                <a:cubicBezTo>
                  <a:pt x="64726" y="139019"/>
                  <a:pt x="65455" y="140479"/>
                  <a:pt x="65455" y="141938"/>
                </a:cubicBezTo>
                <a:cubicBezTo>
                  <a:pt x="65455" y="140479"/>
                  <a:pt x="65455" y="139019"/>
                  <a:pt x="64726" y="137560"/>
                </a:cubicBezTo>
                <a:cubicBezTo>
                  <a:pt x="64726" y="135370"/>
                  <a:pt x="64726" y="133181"/>
                  <a:pt x="64726" y="130262"/>
                </a:cubicBezTo>
                <a:cubicBezTo>
                  <a:pt x="64726" y="127343"/>
                  <a:pt x="64726" y="125154"/>
                  <a:pt x="64726" y="122235"/>
                </a:cubicBezTo>
                <a:cubicBezTo>
                  <a:pt x="65455" y="118587"/>
                  <a:pt x="64726" y="118587"/>
                  <a:pt x="64726" y="123695"/>
                </a:cubicBezTo>
                <a:cubicBezTo>
                  <a:pt x="64726" y="122235"/>
                  <a:pt x="65455" y="120776"/>
                  <a:pt x="65455" y="118587"/>
                </a:cubicBezTo>
                <a:cubicBezTo>
                  <a:pt x="66185" y="114938"/>
                  <a:pt x="67645" y="111289"/>
                  <a:pt x="68374" y="106911"/>
                </a:cubicBezTo>
                <a:cubicBezTo>
                  <a:pt x="70564" y="99613"/>
                  <a:pt x="64726" y="113478"/>
                  <a:pt x="68374" y="106181"/>
                </a:cubicBezTo>
                <a:cubicBezTo>
                  <a:pt x="69834" y="103992"/>
                  <a:pt x="70564" y="101803"/>
                  <a:pt x="71293" y="100343"/>
                </a:cubicBezTo>
                <a:cubicBezTo>
                  <a:pt x="72753" y="98154"/>
                  <a:pt x="73482" y="96694"/>
                  <a:pt x="74942" y="94505"/>
                </a:cubicBezTo>
                <a:cubicBezTo>
                  <a:pt x="79320" y="87937"/>
                  <a:pt x="69834" y="99613"/>
                  <a:pt x="74942" y="93775"/>
                </a:cubicBezTo>
                <a:cubicBezTo>
                  <a:pt x="78591" y="90127"/>
                  <a:pt x="82239" y="86478"/>
                  <a:pt x="86618" y="82829"/>
                </a:cubicBezTo>
                <a:cubicBezTo>
                  <a:pt x="92456" y="77721"/>
                  <a:pt x="80780" y="86478"/>
                  <a:pt x="87347" y="82100"/>
                </a:cubicBezTo>
                <a:cubicBezTo>
                  <a:pt x="89537" y="80640"/>
                  <a:pt x="90996" y="79181"/>
                  <a:pt x="93185" y="78451"/>
                </a:cubicBezTo>
                <a:cubicBezTo>
                  <a:pt x="97564" y="76262"/>
                  <a:pt x="101213" y="74072"/>
                  <a:pt x="105591" y="71883"/>
                </a:cubicBezTo>
                <a:cubicBezTo>
                  <a:pt x="112888" y="68235"/>
                  <a:pt x="99023" y="74072"/>
                  <a:pt x="106321" y="71154"/>
                </a:cubicBezTo>
                <a:cubicBezTo>
                  <a:pt x="108510" y="70424"/>
                  <a:pt x="110699" y="69694"/>
                  <a:pt x="112888" y="68964"/>
                </a:cubicBezTo>
                <a:cubicBezTo>
                  <a:pt x="115078" y="68235"/>
                  <a:pt x="117997" y="67505"/>
                  <a:pt x="120186" y="66775"/>
                </a:cubicBezTo>
                <a:cubicBezTo>
                  <a:pt x="121645" y="66045"/>
                  <a:pt x="133321" y="64586"/>
                  <a:pt x="125294" y="65316"/>
                </a:cubicBezTo>
                <a:cubicBezTo>
                  <a:pt x="129672" y="64586"/>
                  <a:pt x="134780" y="64586"/>
                  <a:pt x="139159" y="64586"/>
                </a:cubicBezTo>
                <a:cubicBezTo>
                  <a:pt x="142078" y="64586"/>
                  <a:pt x="144997" y="64586"/>
                  <a:pt x="147186" y="65316"/>
                </a:cubicBezTo>
                <a:cubicBezTo>
                  <a:pt x="139159" y="64586"/>
                  <a:pt x="147916" y="65316"/>
                  <a:pt x="149375" y="66045"/>
                </a:cubicBezTo>
                <a:cubicBezTo>
                  <a:pt x="154483" y="67505"/>
                  <a:pt x="160321" y="68964"/>
                  <a:pt x="165430" y="71154"/>
                </a:cubicBezTo>
                <a:cubicBezTo>
                  <a:pt x="158132" y="68235"/>
                  <a:pt x="166159" y="71883"/>
                  <a:pt x="167619" y="72613"/>
                </a:cubicBezTo>
                <a:cubicBezTo>
                  <a:pt x="170538" y="74072"/>
                  <a:pt x="174186" y="76262"/>
                  <a:pt x="177105" y="78451"/>
                </a:cubicBezTo>
                <a:cubicBezTo>
                  <a:pt x="171267" y="74072"/>
                  <a:pt x="177105" y="78451"/>
                  <a:pt x="177835" y="79181"/>
                </a:cubicBezTo>
                <a:cubicBezTo>
                  <a:pt x="179295" y="80640"/>
                  <a:pt x="180754" y="82100"/>
                  <a:pt x="182213" y="83559"/>
                </a:cubicBezTo>
                <a:cubicBezTo>
                  <a:pt x="187322" y="89397"/>
                  <a:pt x="182213" y="83559"/>
                  <a:pt x="182213" y="83559"/>
                </a:cubicBezTo>
                <a:cubicBezTo>
                  <a:pt x="182213" y="83559"/>
                  <a:pt x="185862" y="88667"/>
                  <a:pt x="185862" y="88667"/>
                </a:cubicBezTo>
                <a:cubicBezTo>
                  <a:pt x="187322" y="90127"/>
                  <a:pt x="188051" y="92316"/>
                  <a:pt x="188781" y="94505"/>
                </a:cubicBezTo>
                <a:cubicBezTo>
                  <a:pt x="192430" y="101073"/>
                  <a:pt x="188051" y="95965"/>
                  <a:pt x="188781" y="94505"/>
                </a:cubicBezTo>
                <a:cubicBezTo>
                  <a:pt x="188051" y="95965"/>
                  <a:pt x="192430" y="106911"/>
                  <a:pt x="193160" y="108370"/>
                </a:cubicBezTo>
                <a:cubicBezTo>
                  <a:pt x="193889" y="110559"/>
                  <a:pt x="193889" y="112749"/>
                  <a:pt x="194619" y="114938"/>
                </a:cubicBezTo>
                <a:cubicBezTo>
                  <a:pt x="196079" y="122235"/>
                  <a:pt x="193889" y="106911"/>
                  <a:pt x="194619" y="114938"/>
                </a:cubicBezTo>
                <a:cubicBezTo>
                  <a:pt x="194619" y="120046"/>
                  <a:pt x="195349" y="125154"/>
                  <a:pt x="194619" y="130262"/>
                </a:cubicBezTo>
                <a:cubicBezTo>
                  <a:pt x="194619" y="130992"/>
                  <a:pt x="193889" y="136830"/>
                  <a:pt x="193889" y="136830"/>
                </a:cubicBezTo>
                <a:cubicBezTo>
                  <a:pt x="194619" y="131722"/>
                  <a:pt x="194619" y="130992"/>
                  <a:pt x="193889" y="134641"/>
                </a:cubicBezTo>
                <a:cubicBezTo>
                  <a:pt x="193889" y="136100"/>
                  <a:pt x="193160" y="137560"/>
                  <a:pt x="193160" y="139019"/>
                </a:cubicBezTo>
                <a:cubicBezTo>
                  <a:pt x="192430" y="144127"/>
                  <a:pt x="190970" y="149236"/>
                  <a:pt x="188781" y="153614"/>
                </a:cubicBezTo>
                <a:cubicBezTo>
                  <a:pt x="188781" y="154344"/>
                  <a:pt x="187322" y="159452"/>
                  <a:pt x="186592" y="159452"/>
                </a:cubicBezTo>
                <a:cubicBezTo>
                  <a:pt x="188781" y="155073"/>
                  <a:pt x="188781" y="154344"/>
                  <a:pt x="187322" y="157263"/>
                </a:cubicBezTo>
                <a:cubicBezTo>
                  <a:pt x="186592" y="158722"/>
                  <a:pt x="185862" y="160182"/>
                  <a:pt x="185132" y="160911"/>
                </a:cubicBezTo>
                <a:cubicBezTo>
                  <a:pt x="184403" y="162371"/>
                  <a:pt x="177835" y="174047"/>
                  <a:pt x="177105" y="174047"/>
                </a:cubicBezTo>
                <a:cubicBezTo>
                  <a:pt x="177105" y="174047"/>
                  <a:pt x="182213" y="168209"/>
                  <a:pt x="177105" y="174047"/>
                </a:cubicBezTo>
                <a:cubicBezTo>
                  <a:pt x="174916" y="176236"/>
                  <a:pt x="173457" y="178425"/>
                  <a:pt x="171267" y="179884"/>
                </a:cubicBezTo>
                <a:cubicBezTo>
                  <a:pt x="169808" y="181344"/>
                  <a:pt x="168348" y="182803"/>
                  <a:pt x="166159" y="184263"/>
                </a:cubicBezTo>
                <a:cubicBezTo>
                  <a:pt x="163240" y="186452"/>
                  <a:pt x="163970" y="185723"/>
                  <a:pt x="167619" y="182803"/>
                </a:cubicBezTo>
                <a:cubicBezTo>
                  <a:pt x="171997" y="184993"/>
                  <a:pt x="170538" y="186452"/>
                  <a:pt x="169808" y="187182"/>
                </a:cubicBezTo>
                <a:cubicBezTo>
                  <a:pt x="155213" y="196669"/>
                  <a:pt x="147916" y="217101"/>
                  <a:pt x="158132" y="232426"/>
                </a:cubicBezTo>
                <a:cubicBezTo>
                  <a:pt x="167619" y="247021"/>
                  <a:pt x="188051" y="254318"/>
                  <a:pt x="203376" y="244102"/>
                </a:cubicBezTo>
                <a:cubicBezTo>
                  <a:pt x="245701" y="215642"/>
                  <a:pt x="270512" y="163830"/>
                  <a:pt x="264674" y="112749"/>
                </a:cubicBezTo>
                <a:cubicBezTo>
                  <a:pt x="261755" y="85019"/>
                  <a:pt x="251539" y="58748"/>
                  <a:pt x="232565" y="38315"/>
                </a:cubicBezTo>
                <a:cubicBezTo>
                  <a:pt x="210673" y="14964"/>
                  <a:pt x="179295" y="2558"/>
                  <a:pt x="147916" y="369"/>
                </a:cubicBezTo>
                <a:cubicBezTo>
                  <a:pt x="91726" y="-4009"/>
                  <a:pt x="31887" y="31018"/>
                  <a:pt x="9995" y="82829"/>
                </a:cubicBezTo>
                <a:cubicBezTo>
                  <a:pt x="-11167" y="132452"/>
                  <a:pt x="1968" y="193749"/>
                  <a:pt x="42833" y="229507"/>
                </a:cubicBezTo>
                <a:cubicBezTo>
                  <a:pt x="87347" y="268913"/>
                  <a:pt x="152294" y="276210"/>
                  <a:pt x="203376" y="244102"/>
                </a:cubicBezTo>
                <a:cubicBezTo>
                  <a:pt x="217971" y="234615"/>
                  <a:pt x="225268" y="214182"/>
                  <a:pt x="215052" y="198858"/>
                </a:cubicBezTo>
                <a:cubicBezTo>
                  <a:pt x="205565" y="184263"/>
                  <a:pt x="185132" y="176966"/>
                  <a:pt x="169808" y="187182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0" name="Graphic 19">
            <a:extLst>
              <a:ext uri="{FF2B5EF4-FFF2-40B4-BE49-F238E27FC236}">
                <a16:creationId xmlns:a16="http://schemas.microsoft.com/office/drawing/2014/main" id="{E36F3521-21BC-4EEE-B356-61E6D30248F8}"/>
              </a:ext>
            </a:extLst>
          </p:cNvPr>
          <p:cNvSpPr/>
          <p:nvPr/>
        </p:nvSpPr>
        <p:spPr>
          <a:xfrm rot="18232085">
            <a:off x="3824691" y="3037721"/>
            <a:ext cx="162952" cy="172687"/>
          </a:xfrm>
          <a:custGeom>
            <a:avLst/>
            <a:gdLst>
              <a:gd name="connsiteX0" fmla="*/ 81807 w 162952"/>
              <a:gd name="connsiteY0" fmla="*/ 107255 h 172687"/>
              <a:gd name="connsiteX1" fmla="*/ 78888 w 162952"/>
              <a:gd name="connsiteY1" fmla="*/ 107984 h 172687"/>
              <a:gd name="connsiteX2" fmla="*/ 87645 w 162952"/>
              <a:gd name="connsiteY2" fmla="*/ 106525 h 172687"/>
              <a:gd name="connsiteX3" fmla="*/ 71591 w 162952"/>
              <a:gd name="connsiteY3" fmla="*/ 106525 h 172687"/>
              <a:gd name="connsiteX4" fmla="*/ 80348 w 162952"/>
              <a:gd name="connsiteY4" fmla="*/ 107984 h 172687"/>
              <a:gd name="connsiteX5" fmla="*/ 67942 w 162952"/>
              <a:gd name="connsiteY5" fmla="*/ 105065 h 172687"/>
              <a:gd name="connsiteX6" fmla="*/ 75969 w 162952"/>
              <a:gd name="connsiteY6" fmla="*/ 108714 h 172687"/>
              <a:gd name="connsiteX7" fmla="*/ 67212 w 162952"/>
              <a:gd name="connsiteY7" fmla="*/ 103606 h 172687"/>
              <a:gd name="connsiteX8" fmla="*/ 73780 w 162952"/>
              <a:gd name="connsiteY8" fmla="*/ 108714 h 172687"/>
              <a:gd name="connsiteX9" fmla="*/ 66483 w 162952"/>
              <a:gd name="connsiteY9" fmla="*/ 101417 h 172687"/>
              <a:gd name="connsiteX10" fmla="*/ 71591 w 162952"/>
              <a:gd name="connsiteY10" fmla="*/ 107984 h 172687"/>
              <a:gd name="connsiteX11" fmla="*/ 65753 w 162952"/>
              <a:gd name="connsiteY11" fmla="*/ 98498 h 172687"/>
              <a:gd name="connsiteX12" fmla="*/ 69402 w 162952"/>
              <a:gd name="connsiteY12" fmla="*/ 106525 h 172687"/>
              <a:gd name="connsiteX13" fmla="*/ 65753 w 162952"/>
              <a:gd name="connsiteY13" fmla="*/ 93390 h 172687"/>
              <a:gd name="connsiteX14" fmla="*/ 67212 w 162952"/>
              <a:gd name="connsiteY14" fmla="*/ 102147 h 172687"/>
              <a:gd name="connsiteX15" fmla="*/ 67212 w 162952"/>
              <a:gd name="connsiteY15" fmla="*/ 85362 h 172687"/>
              <a:gd name="connsiteX16" fmla="*/ 65753 w 162952"/>
              <a:gd name="connsiteY16" fmla="*/ 94119 h 172687"/>
              <a:gd name="connsiteX17" fmla="*/ 70861 w 162952"/>
              <a:gd name="connsiteY17" fmla="*/ 75876 h 172687"/>
              <a:gd name="connsiteX18" fmla="*/ 67212 w 162952"/>
              <a:gd name="connsiteY18" fmla="*/ 83903 h 172687"/>
              <a:gd name="connsiteX19" fmla="*/ 77429 w 162952"/>
              <a:gd name="connsiteY19" fmla="*/ 66389 h 172687"/>
              <a:gd name="connsiteX20" fmla="*/ 72321 w 162952"/>
              <a:gd name="connsiteY20" fmla="*/ 72957 h 172687"/>
              <a:gd name="connsiteX21" fmla="*/ 80348 w 162952"/>
              <a:gd name="connsiteY21" fmla="*/ 64930 h 172687"/>
              <a:gd name="connsiteX22" fmla="*/ 73780 w 162952"/>
              <a:gd name="connsiteY22" fmla="*/ 70038 h 172687"/>
              <a:gd name="connsiteX23" fmla="*/ 84726 w 162952"/>
              <a:gd name="connsiteY23" fmla="*/ 63470 h 172687"/>
              <a:gd name="connsiteX24" fmla="*/ 76699 w 162952"/>
              <a:gd name="connsiteY24" fmla="*/ 67119 h 172687"/>
              <a:gd name="connsiteX25" fmla="*/ 86186 w 162952"/>
              <a:gd name="connsiteY25" fmla="*/ 64930 h 172687"/>
              <a:gd name="connsiteX26" fmla="*/ 77429 w 162952"/>
              <a:gd name="connsiteY26" fmla="*/ 66389 h 172687"/>
              <a:gd name="connsiteX27" fmla="*/ 86915 w 162952"/>
              <a:gd name="connsiteY27" fmla="*/ 66389 h 172687"/>
              <a:gd name="connsiteX28" fmla="*/ 78158 w 162952"/>
              <a:gd name="connsiteY28" fmla="*/ 64930 h 172687"/>
              <a:gd name="connsiteX29" fmla="*/ 88375 w 162952"/>
              <a:gd name="connsiteY29" fmla="*/ 67849 h 172687"/>
              <a:gd name="connsiteX30" fmla="*/ 80348 w 162952"/>
              <a:gd name="connsiteY30" fmla="*/ 64200 h 172687"/>
              <a:gd name="connsiteX31" fmla="*/ 91294 w 162952"/>
              <a:gd name="connsiteY31" fmla="*/ 70038 h 172687"/>
              <a:gd name="connsiteX32" fmla="*/ 84726 w 162952"/>
              <a:gd name="connsiteY32" fmla="*/ 64930 h 172687"/>
              <a:gd name="connsiteX33" fmla="*/ 94213 w 162952"/>
              <a:gd name="connsiteY33" fmla="*/ 75146 h 172687"/>
              <a:gd name="connsiteX34" fmla="*/ 89104 w 162952"/>
              <a:gd name="connsiteY34" fmla="*/ 68579 h 172687"/>
              <a:gd name="connsiteX35" fmla="*/ 96402 w 162952"/>
              <a:gd name="connsiteY35" fmla="*/ 80254 h 172687"/>
              <a:gd name="connsiteX36" fmla="*/ 92753 w 162952"/>
              <a:gd name="connsiteY36" fmla="*/ 72227 h 172687"/>
              <a:gd name="connsiteX37" fmla="*/ 97132 w 162952"/>
              <a:gd name="connsiteY37" fmla="*/ 88281 h 172687"/>
              <a:gd name="connsiteX38" fmla="*/ 95672 w 162952"/>
              <a:gd name="connsiteY38" fmla="*/ 79525 h 172687"/>
              <a:gd name="connsiteX39" fmla="*/ 95672 w 162952"/>
              <a:gd name="connsiteY39" fmla="*/ 96309 h 172687"/>
              <a:gd name="connsiteX40" fmla="*/ 97132 w 162952"/>
              <a:gd name="connsiteY40" fmla="*/ 87552 h 172687"/>
              <a:gd name="connsiteX41" fmla="*/ 93483 w 162952"/>
              <a:gd name="connsiteY41" fmla="*/ 101417 h 172687"/>
              <a:gd name="connsiteX42" fmla="*/ 97132 w 162952"/>
              <a:gd name="connsiteY42" fmla="*/ 93390 h 172687"/>
              <a:gd name="connsiteX43" fmla="*/ 91294 w 162952"/>
              <a:gd name="connsiteY43" fmla="*/ 104336 h 172687"/>
              <a:gd name="connsiteX44" fmla="*/ 96402 w 162952"/>
              <a:gd name="connsiteY44" fmla="*/ 97768 h 172687"/>
              <a:gd name="connsiteX45" fmla="*/ 88375 w 162952"/>
              <a:gd name="connsiteY45" fmla="*/ 105795 h 172687"/>
              <a:gd name="connsiteX46" fmla="*/ 94942 w 162952"/>
              <a:gd name="connsiteY46" fmla="*/ 100687 h 172687"/>
              <a:gd name="connsiteX47" fmla="*/ 85456 w 162952"/>
              <a:gd name="connsiteY47" fmla="*/ 106525 h 172687"/>
              <a:gd name="connsiteX48" fmla="*/ 93483 w 162952"/>
              <a:gd name="connsiteY48" fmla="*/ 102876 h 172687"/>
              <a:gd name="connsiteX49" fmla="*/ 81807 w 162952"/>
              <a:gd name="connsiteY49" fmla="*/ 107255 h 172687"/>
              <a:gd name="connsiteX50" fmla="*/ 62104 w 162952"/>
              <a:gd name="connsiteY50" fmla="*/ 122579 h 172687"/>
              <a:gd name="connsiteX51" fmla="*/ 58455 w 162952"/>
              <a:gd name="connsiteY51" fmla="*/ 148120 h 172687"/>
              <a:gd name="connsiteX52" fmla="*/ 73780 w 162952"/>
              <a:gd name="connsiteY52" fmla="*/ 167823 h 172687"/>
              <a:gd name="connsiteX53" fmla="*/ 99321 w 162952"/>
              <a:gd name="connsiteY53" fmla="*/ 171472 h 172687"/>
              <a:gd name="connsiteX54" fmla="*/ 160619 w 162952"/>
              <a:gd name="connsiteY54" fmla="*/ 110903 h 172687"/>
              <a:gd name="connsiteX55" fmla="*/ 138727 w 162952"/>
              <a:gd name="connsiteY55" fmla="*/ 25524 h 172687"/>
              <a:gd name="connsiteX56" fmla="*/ 100051 w 162952"/>
              <a:gd name="connsiteY56" fmla="*/ 2172 h 172687"/>
              <a:gd name="connsiteX57" fmla="*/ 29266 w 162952"/>
              <a:gd name="connsiteY57" fmla="*/ 22605 h 172687"/>
              <a:gd name="connsiteX58" fmla="*/ 2995 w 162952"/>
              <a:gd name="connsiteY58" fmla="*/ 117471 h 172687"/>
              <a:gd name="connsiteX59" fmla="*/ 36563 w 162952"/>
              <a:gd name="connsiteY59" fmla="*/ 161985 h 172687"/>
              <a:gd name="connsiteX60" fmla="*/ 99321 w 162952"/>
              <a:gd name="connsiteY60" fmla="*/ 170742 h 172687"/>
              <a:gd name="connsiteX61" fmla="*/ 119024 w 162952"/>
              <a:gd name="connsiteY61" fmla="*/ 155417 h 172687"/>
              <a:gd name="connsiteX62" fmla="*/ 122672 w 162952"/>
              <a:gd name="connsiteY62" fmla="*/ 129877 h 172687"/>
              <a:gd name="connsiteX63" fmla="*/ 107348 w 162952"/>
              <a:gd name="connsiteY63" fmla="*/ 110173 h 172687"/>
              <a:gd name="connsiteX64" fmla="*/ 81807 w 162952"/>
              <a:gd name="connsiteY64" fmla="*/ 107255 h 17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62952" h="172687">
                <a:moveTo>
                  <a:pt x="81807" y="107255"/>
                </a:moveTo>
                <a:cubicBezTo>
                  <a:pt x="81077" y="107255"/>
                  <a:pt x="79618" y="107255"/>
                  <a:pt x="78888" y="107984"/>
                </a:cubicBezTo>
                <a:cubicBezTo>
                  <a:pt x="81807" y="107255"/>
                  <a:pt x="84726" y="107255"/>
                  <a:pt x="87645" y="106525"/>
                </a:cubicBezTo>
                <a:cubicBezTo>
                  <a:pt x="82537" y="107255"/>
                  <a:pt x="77429" y="107255"/>
                  <a:pt x="71591" y="106525"/>
                </a:cubicBezTo>
                <a:cubicBezTo>
                  <a:pt x="74510" y="107255"/>
                  <a:pt x="77429" y="107255"/>
                  <a:pt x="80348" y="107984"/>
                </a:cubicBezTo>
                <a:cubicBezTo>
                  <a:pt x="75969" y="107255"/>
                  <a:pt x="72321" y="106525"/>
                  <a:pt x="67942" y="105065"/>
                </a:cubicBezTo>
                <a:cubicBezTo>
                  <a:pt x="70861" y="106525"/>
                  <a:pt x="73050" y="107255"/>
                  <a:pt x="75969" y="108714"/>
                </a:cubicBezTo>
                <a:cubicBezTo>
                  <a:pt x="73050" y="107255"/>
                  <a:pt x="69402" y="105795"/>
                  <a:pt x="67212" y="103606"/>
                </a:cubicBezTo>
                <a:cubicBezTo>
                  <a:pt x="69402" y="105065"/>
                  <a:pt x="71591" y="107255"/>
                  <a:pt x="73780" y="108714"/>
                </a:cubicBezTo>
                <a:cubicBezTo>
                  <a:pt x="70861" y="106525"/>
                  <a:pt x="68672" y="104336"/>
                  <a:pt x="66483" y="101417"/>
                </a:cubicBezTo>
                <a:cubicBezTo>
                  <a:pt x="67942" y="103606"/>
                  <a:pt x="70131" y="105795"/>
                  <a:pt x="71591" y="107984"/>
                </a:cubicBezTo>
                <a:cubicBezTo>
                  <a:pt x="69402" y="105065"/>
                  <a:pt x="67212" y="102147"/>
                  <a:pt x="65753" y="98498"/>
                </a:cubicBezTo>
                <a:cubicBezTo>
                  <a:pt x="67212" y="101417"/>
                  <a:pt x="67942" y="103606"/>
                  <a:pt x="69402" y="106525"/>
                </a:cubicBezTo>
                <a:cubicBezTo>
                  <a:pt x="67942" y="102147"/>
                  <a:pt x="66483" y="97768"/>
                  <a:pt x="65753" y="93390"/>
                </a:cubicBezTo>
                <a:cubicBezTo>
                  <a:pt x="66483" y="96309"/>
                  <a:pt x="66483" y="99227"/>
                  <a:pt x="67212" y="102147"/>
                </a:cubicBezTo>
                <a:cubicBezTo>
                  <a:pt x="66483" y="96309"/>
                  <a:pt x="66483" y="91200"/>
                  <a:pt x="67212" y="85362"/>
                </a:cubicBezTo>
                <a:cubicBezTo>
                  <a:pt x="66483" y="88281"/>
                  <a:pt x="66483" y="91200"/>
                  <a:pt x="65753" y="94119"/>
                </a:cubicBezTo>
                <a:cubicBezTo>
                  <a:pt x="66483" y="87552"/>
                  <a:pt x="68672" y="81714"/>
                  <a:pt x="70861" y="75876"/>
                </a:cubicBezTo>
                <a:cubicBezTo>
                  <a:pt x="69402" y="78795"/>
                  <a:pt x="68672" y="80984"/>
                  <a:pt x="67212" y="83903"/>
                </a:cubicBezTo>
                <a:cubicBezTo>
                  <a:pt x="70131" y="78065"/>
                  <a:pt x="73050" y="72227"/>
                  <a:pt x="77429" y="66389"/>
                </a:cubicBezTo>
                <a:cubicBezTo>
                  <a:pt x="75969" y="68579"/>
                  <a:pt x="73780" y="70768"/>
                  <a:pt x="72321" y="72957"/>
                </a:cubicBezTo>
                <a:cubicBezTo>
                  <a:pt x="74510" y="70038"/>
                  <a:pt x="77429" y="67119"/>
                  <a:pt x="80348" y="64930"/>
                </a:cubicBezTo>
                <a:cubicBezTo>
                  <a:pt x="78158" y="66389"/>
                  <a:pt x="75969" y="68579"/>
                  <a:pt x="73780" y="70038"/>
                </a:cubicBezTo>
                <a:cubicBezTo>
                  <a:pt x="77429" y="67119"/>
                  <a:pt x="81077" y="64930"/>
                  <a:pt x="84726" y="63470"/>
                </a:cubicBezTo>
                <a:cubicBezTo>
                  <a:pt x="81807" y="64930"/>
                  <a:pt x="79618" y="65660"/>
                  <a:pt x="76699" y="67119"/>
                </a:cubicBezTo>
                <a:cubicBezTo>
                  <a:pt x="79618" y="65660"/>
                  <a:pt x="82537" y="64930"/>
                  <a:pt x="86186" y="64930"/>
                </a:cubicBezTo>
                <a:cubicBezTo>
                  <a:pt x="83267" y="65660"/>
                  <a:pt x="80348" y="65660"/>
                  <a:pt x="77429" y="66389"/>
                </a:cubicBezTo>
                <a:cubicBezTo>
                  <a:pt x="80348" y="65660"/>
                  <a:pt x="83996" y="65660"/>
                  <a:pt x="86915" y="66389"/>
                </a:cubicBezTo>
                <a:cubicBezTo>
                  <a:pt x="83996" y="65660"/>
                  <a:pt x="81077" y="65660"/>
                  <a:pt x="78158" y="64930"/>
                </a:cubicBezTo>
                <a:cubicBezTo>
                  <a:pt x="81807" y="65660"/>
                  <a:pt x="85456" y="66389"/>
                  <a:pt x="88375" y="67849"/>
                </a:cubicBezTo>
                <a:cubicBezTo>
                  <a:pt x="85456" y="66389"/>
                  <a:pt x="83267" y="65660"/>
                  <a:pt x="80348" y="64200"/>
                </a:cubicBezTo>
                <a:cubicBezTo>
                  <a:pt x="83996" y="65660"/>
                  <a:pt x="87645" y="67849"/>
                  <a:pt x="91294" y="70038"/>
                </a:cubicBezTo>
                <a:cubicBezTo>
                  <a:pt x="89104" y="68579"/>
                  <a:pt x="86915" y="66389"/>
                  <a:pt x="84726" y="64930"/>
                </a:cubicBezTo>
                <a:cubicBezTo>
                  <a:pt x="88375" y="67849"/>
                  <a:pt x="92023" y="70768"/>
                  <a:pt x="94213" y="75146"/>
                </a:cubicBezTo>
                <a:cubicBezTo>
                  <a:pt x="92753" y="72957"/>
                  <a:pt x="90564" y="70768"/>
                  <a:pt x="89104" y="68579"/>
                </a:cubicBezTo>
                <a:cubicBezTo>
                  <a:pt x="92023" y="72227"/>
                  <a:pt x="94213" y="76606"/>
                  <a:pt x="96402" y="80254"/>
                </a:cubicBezTo>
                <a:cubicBezTo>
                  <a:pt x="94942" y="77335"/>
                  <a:pt x="94213" y="75146"/>
                  <a:pt x="92753" y="72227"/>
                </a:cubicBezTo>
                <a:cubicBezTo>
                  <a:pt x="94942" y="77335"/>
                  <a:pt x="96402" y="83173"/>
                  <a:pt x="97132" y="88281"/>
                </a:cubicBezTo>
                <a:cubicBezTo>
                  <a:pt x="96402" y="85362"/>
                  <a:pt x="96402" y="82444"/>
                  <a:pt x="95672" y="79525"/>
                </a:cubicBezTo>
                <a:cubicBezTo>
                  <a:pt x="96402" y="85362"/>
                  <a:pt x="96402" y="90471"/>
                  <a:pt x="95672" y="96309"/>
                </a:cubicBezTo>
                <a:cubicBezTo>
                  <a:pt x="96402" y="93390"/>
                  <a:pt x="96402" y="90471"/>
                  <a:pt x="97132" y="87552"/>
                </a:cubicBezTo>
                <a:cubicBezTo>
                  <a:pt x="96402" y="92660"/>
                  <a:pt x="94942" y="97038"/>
                  <a:pt x="93483" y="101417"/>
                </a:cubicBezTo>
                <a:cubicBezTo>
                  <a:pt x="94942" y="98498"/>
                  <a:pt x="95672" y="96309"/>
                  <a:pt x="97132" y="93390"/>
                </a:cubicBezTo>
                <a:cubicBezTo>
                  <a:pt x="95672" y="97038"/>
                  <a:pt x="93483" y="100687"/>
                  <a:pt x="91294" y="104336"/>
                </a:cubicBezTo>
                <a:cubicBezTo>
                  <a:pt x="92753" y="102147"/>
                  <a:pt x="94942" y="99957"/>
                  <a:pt x="96402" y="97768"/>
                </a:cubicBezTo>
                <a:cubicBezTo>
                  <a:pt x="94213" y="100687"/>
                  <a:pt x="91294" y="103606"/>
                  <a:pt x="88375" y="105795"/>
                </a:cubicBezTo>
                <a:cubicBezTo>
                  <a:pt x="90564" y="104336"/>
                  <a:pt x="92753" y="102147"/>
                  <a:pt x="94942" y="100687"/>
                </a:cubicBezTo>
                <a:cubicBezTo>
                  <a:pt x="92023" y="102876"/>
                  <a:pt x="89104" y="105065"/>
                  <a:pt x="85456" y="106525"/>
                </a:cubicBezTo>
                <a:cubicBezTo>
                  <a:pt x="88375" y="105065"/>
                  <a:pt x="90564" y="104336"/>
                  <a:pt x="93483" y="102876"/>
                </a:cubicBezTo>
                <a:cubicBezTo>
                  <a:pt x="89834" y="105065"/>
                  <a:pt x="85456" y="106525"/>
                  <a:pt x="81807" y="107255"/>
                </a:cubicBezTo>
                <a:cubicBezTo>
                  <a:pt x="73780" y="108714"/>
                  <a:pt x="65753" y="116012"/>
                  <a:pt x="62104" y="122579"/>
                </a:cubicBezTo>
                <a:cubicBezTo>
                  <a:pt x="57726" y="129877"/>
                  <a:pt x="56266" y="140093"/>
                  <a:pt x="58455" y="148120"/>
                </a:cubicBezTo>
                <a:cubicBezTo>
                  <a:pt x="61374" y="156147"/>
                  <a:pt x="65753" y="164174"/>
                  <a:pt x="73780" y="167823"/>
                </a:cubicBezTo>
                <a:cubicBezTo>
                  <a:pt x="81807" y="172201"/>
                  <a:pt x="89834" y="172931"/>
                  <a:pt x="99321" y="171472"/>
                </a:cubicBezTo>
                <a:cubicBezTo>
                  <a:pt x="129240" y="166363"/>
                  <a:pt x="154781" y="140823"/>
                  <a:pt x="160619" y="110903"/>
                </a:cubicBezTo>
                <a:cubicBezTo>
                  <a:pt x="167187" y="80254"/>
                  <a:pt x="159889" y="48876"/>
                  <a:pt x="138727" y="25524"/>
                </a:cubicBezTo>
                <a:cubicBezTo>
                  <a:pt x="128510" y="14578"/>
                  <a:pt x="114645" y="5821"/>
                  <a:pt x="100051" y="2172"/>
                </a:cubicBezTo>
                <a:cubicBezTo>
                  <a:pt x="74510" y="-4395"/>
                  <a:pt x="47509" y="4361"/>
                  <a:pt x="29266" y="22605"/>
                </a:cubicBezTo>
                <a:cubicBezTo>
                  <a:pt x="5185" y="46686"/>
                  <a:pt x="-5762" y="84633"/>
                  <a:pt x="2995" y="117471"/>
                </a:cubicBezTo>
                <a:cubicBezTo>
                  <a:pt x="8104" y="135714"/>
                  <a:pt x="19779" y="151769"/>
                  <a:pt x="36563" y="161985"/>
                </a:cubicBezTo>
                <a:cubicBezTo>
                  <a:pt x="55537" y="173661"/>
                  <a:pt x="77429" y="174391"/>
                  <a:pt x="99321" y="170742"/>
                </a:cubicBezTo>
                <a:cubicBezTo>
                  <a:pt x="107348" y="169282"/>
                  <a:pt x="115375" y="161985"/>
                  <a:pt x="119024" y="155417"/>
                </a:cubicBezTo>
                <a:cubicBezTo>
                  <a:pt x="123402" y="148120"/>
                  <a:pt x="124862" y="137904"/>
                  <a:pt x="122672" y="129877"/>
                </a:cubicBezTo>
                <a:cubicBezTo>
                  <a:pt x="119754" y="121849"/>
                  <a:pt x="115375" y="113822"/>
                  <a:pt x="107348" y="110173"/>
                </a:cubicBezTo>
                <a:cubicBezTo>
                  <a:pt x="98591" y="105795"/>
                  <a:pt x="91294" y="105795"/>
                  <a:pt x="81807" y="107255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422FC7E-9007-476E-9C1B-E6E6B709A729}"/>
              </a:ext>
            </a:extLst>
          </p:cNvPr>
          <p:cNvSpPr txBox="1"/>
          <p:nvPr/>
        </p:nvSpPr>
        <p:spPr>
          <a:xfrm>
            <a:off x="2047461" y="-178752"/>
            <a:ext cx="478831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C6E51">
                  <a:lumMod val="75000"/>
                </a:srgbClr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Trung du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miền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núi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quốc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Cam-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-chia (Cambodia).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71576CB-1B9B-44DE-A931-A3FA7702033A}"/>
              </a:ext>
            </a:extLst>
          </p:cNvPr>
          <p:cNvSpPr txBox="1"/>
          <p:nvPr/>
        </p:nvSpPr>
        <p:spPr>
          <a:xfrm rot="759322">
            <a:off x="8147033" y="788840"/>
            <a:ext cx="346710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" name="Action Button: Go Back or Previous 1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465A56FB-956A-4D9A-B648-33013A24ED1D}"/>
              </a:ext>
            </a:extLst>
          </p:cNvPr>
          <p:cNvSpPr/>
          <p:nvPr/>
        </p:nvSpPr>
        <p:spPr>
          <a:xfrm>
            <a:off x="10910459" y="6324600"/>
            <a:ext cx="1052941" cy="550496"/>
          </a:xfrm>
          <a:prstGeom prst="actionButtonBackPreviou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618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/>
      <p:bldP spid="3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AAB429-5E71-4DF8-B9B6-27D432A5CA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7" t="3009" r="15661"/>
          <a:stretch/>
        </p:blipFill>
        <p:spPr>
          <a:xfrm flipH="1">
            <a:off x="34903" y="2869603"/>
            <a:ext cx="2926096" cy="3853866"/>
          </a:xfrm>
          <a:prstGeom prst="rect">
            <a:avLst/>
          </a:prstGeom>
        </p:spPr>
      </p:pic>
      <p:pic>
        <p:nvPicPr>
          <p:cNvPr id="1026" name="Picture 2" descr="Cartoon Characters Doraemon Nobita Pngu0027s - Easy Drawing Of Nobita,Cartoon  Arm Png - free transparent png images - pngaaa.com">
            <a:extLst>
              <a:ext uri="{FF2B5EF4-FFF2-40B4-BE49-F238E27FC236}">
                <a16:creationId xmlns:a16="http://schemas.microsoft.com/office/drawing/2014/main" id="{0961D493-5902-4DCB-98D0-F7D4C4608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02" b="95677" l="10000" r="90000">
                        <a14:foregroundMark x1="59222" y1="20310" x2="59222" y2="20310"/>
                        <a14:foregroundMark x1="70222" y1="17129" x2="70222" y2="17129"/>
                        <a14:foregroundMark x1="71889" y1="15008" x2="64667" y2="26427"/>
                        <a14:foregroundMark x1="56333" y1="14845" x2="65000" y2="19576"/>
                        <a14:foregroundMark x1="65000" y1="19576" x2="75222" y2="21615"/>
                        <a14:foregroundMark x1="75222" y1="21615" x2="57556" y2="16069"/>
                        <a14:foregroundMark x1="57556" y1="16069" x2="66111" y2="13948"/>
                        <a14:foregroundMark x1="71111" y1="13295" x2="74556" y2="20310"/>
                        <a14:foregroundMark x1="63000" y1="5954" x2="63000" y2="5954"/>
                        <a14:foregroundMark x1="60667" y1="5954" x2="60667" y2="5954"/>
                        <a14:foregroundMark x1="53778" y1="13295" x2="55222" y2="15008"/>
                        <a14:foregroundMark x1="56111" y1="15253" x2="58333" y2="21370"/>
                        <a14:foregroundMark x1="60444" y1="5302" x2="60444" y2="5302"/>
                        <a14:foregroundMark x1="56111" y1="7423" x2="61889" y2="8075"/>
                        <a14:foregroundMark x1="52889" y1="83197" x2="52556" y2="93312"/>
                        <a14:foregroundMark x1="67333" y1="83850" x2="71333" y2="95677"/>
                        <a14:foregroundMark x1="54000" y1="82953" x2="51222" y2="89967"/>
                        <a14:foregroundMark x1="70778" y1="83197" x2="67000" y2="89560"/>
                        <a14:foregroundMark x1="53778" y1="81077" x2="49444" y2="88010"/>
                        <a14:foregroundMark x1="49444" y1="88010" x2="49444" y2="88010"/>
                        <a14:foregroundMark x1="56667" y1="82300" x2="57222" y2="89070"/>
                        <a14:foregroundMark x1="65556" y1="81485" x2="65333" y2="89967"/>
                        <a14:foregroundMark x1="67466" y1="35217" x2="66444" y2="38907"/>
                        <a14:foregroundMark x1="61000" y1="34095" x2="56333" y2="41028"/>
                        <a14:foregroundMark x1="56667" y1="33442" x2="54333" y2="41680"/>
                        <a14:backgroundMark x1="67556" y1="34258" x2="67556" y2="34258"/>
                        <a14:backgroundMark x1="67889" y1="34013" x2="67889" y2="34013"/>
                        <a14:backgroundMark x1="67556" y1="34176" x2="67556" y2="34176"/>
                        <a14:backgroundMark x1="67667" y1="34502" x2="67667" y2="34502"/>
                        <a14:backgroundMark x1="67667" y1="34176" x2="68222" y2="34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21242" y="2261529"/>
            <a:ext cx="3224579" cy="4392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B2D9D984-C34F-4B7B-9C21-FE59872679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367309">
            <a:off x="7242489" y="-124179"/>
            <a:ext cx="4393426" cy="3004296"/>
          </a:xfrm>
          <a:prstGeom prst="rect">
            <a:avLst/>
          </a:prstGeom>
        </p:spPr>
      </p:pic>
      <p:sp>
        <p:nvSpPr>
          <p:cNvPr id="28" name="Graphic 19">
            <a:extLst>
              <a:ext uri="{FF2B5EF4-FFF2-40B4-BE49-F238E27FC236}">
                <a16:creationId xmlns:a16="http://schemas.microsoft.com/office/drawing/2014/main" id="{A13CFFDE-ECDB-48D0-A658-6345F61EA281}"/>
              </a:ext>
            </a:extLst>
          </p:cNvPr>
          <p:cNvSpPr/>
          <p:nvPr/>
        </p:nvSpPr>
        <p:spPr>
          <a:xfrm rot="21387366">
            <a:off x="864223" y="-3488"/>
            <a:ext cx="6293659" cy="3295335"/>
          </a:xfrm>
          <a:custGeom>
            <a:avLst/>
            <a:gdLst>
              <a:gd name="connsiteX0" fmla="*/ 735756 w 3205042"/>
              <a:gd name="connsiteY0" fmla="*/ 632695 h 2944088"/>
              <a:gd name="connsiteX1" fmla="*/ 1292547 w 3205042"/>
              <a:gd name="connsiteY1" fmla="*/ 110932 h 2944088"/>
              <a:gd name="connsiteX2" fmla="*/ 1687335 w 3205042"/>
              <a:gd name="connsiteY2" fmla="*/ 71526 h 2944088"/>
              <a:gd name="connsiteX3" fmla="*/ 2045637 w 3205042"/>
              <a:gd name="connsiteY3" fmla="*/ 221852 h 2944088"/>
              <a:gd name="connsiteX4" fmla="*/ 2304694 w 3205042"/>
              <a:gd name="connsiteY4" fmla="*/ 521045 h 2944088"/>
              <a:gd name="connsiteX5" fmla="*/ 2393722 w 3205042"/>
              <a:gd name="connsiteY5" fmla="*/ 572856 h 2944088"/>
              <a:gd name="connsiteX6" fmla="*/ 2444074 w 3205042"/>
              <a:gd name="connsiteY6" fmla="*/ 563369 h 2944088"/>
              <a:gd name="connsiteX7" fmla="*/ 2485669 w 3205042"/>
              <a:gd name="connsiteY7" fmla="*/ 557532 h 2944088"/>
              <a:gd name="connsiteX8" fmla="*/ 2663725 w 3205042"/>
              <a:gd name="connsiteY8" fmla="*/ 588181 h 2944088"/>
              <a:gd name="connsiteX9" fmla="*/ 3095001 w 3205042"/>
              <a:gd name="connsiteY9" fmla="*/ 1089511 h 2944088"/>
              <a:gd name="connsiteX10" fmla="*/ 2906728 w 3205042"/>
              <a:gd name="connsiteY10" fmla="*/ 1831655 h 2944088"/>
              <a:gd name="connsiteX11" fmla="*/ 2812592 w 3205042"/>
              <a:gd name="connsiteY11" fmla="*/ 1863763 h 2944088"/>
              <a:gd name="connsiteX12" fmla="*/ 2792889 w 3205042"/>
              <a:gd name="connsiteY12" fmla="*/ 1912656 h 2944088"/>
              <a:gd name="connsiteX13" fmla="*/ 2732321 w 3205042"/>
              <a:gd name="connsiteY13" fmla="*/ 2451932 h 2944088"/>
              <a:gd name="connsiteX14" fmla="*/ 2254342 w 3205042"/>
              <a:gd name="connsiteY14" fmla="*/ 2756963 h 2944088"/>
              <a:gd name="connsiteX15" fmla="*/ 1958798 w 3205042"/>
              <a:gd name="connsiteY15" fmla="*/ 2762801 h 2944088"/>
              <a:gd name="connsiteX16" fmla="*/ 1883635 w 3205042"/>
              <a:gd name="connsiteY16" fmla="*/ 2739449 h 2944088"/>
              <a:gd name="connsiteX17" fmla="*/ 1821607 w 3205042"/>
              <a:gd name="connsiteY17" fmla="*/ 2705151 h 2944088"/>
              <a:gd name="connsiteX18" fmla="*/ 1672740 w 3205042"/>
              <a:gd name="connsiteY18" fmla="*/ 2717557 h 2944088"/>
              <a:gd name="connsiteX19" fmla="*/ 1628226 w 3205042"/>
              <a:gd name="connsiteY19" fmla="*/ 2756963 h 2944088"/>
              <a:gd name="connsiteX20" fmla="*/ 1583712 w 3205042"/>
              <a:gd name="connsiteY20" fmla="*/ 2787612 h 2944088"/>
              <a:gd name="connsiteX21" fmla="*/ 1482279 w 3205042"/>
              <a:gd name="connsiteY21" fmla="*/ 2835775 h 2944088"/>
              <a:gd name="connsiteX22" fmla="*/ 1248033 w 3205042"/>
              <a:gd name="connsiteY22" fmla="*/ 2875910 h 2944088"/>
              <a:gd name="connsiteX23" fmla="*/ 786838 w 3205042"/>
              <a:gd name="connsiteY23" fmla="*/ 2759882 h 2944088"/>
              <a:gd name="connsiteX24" fmla="*/ 600754 w 3205042"/>
              <a:gd name="connsiteY24" fmla="*/ 2594231 h 2944088"/>
              <a:gd name="connsiteX25" fmla="*/ 456996 w 3205042"/>
              <a:gd name="connsiteY25" fmla="*/ 2334444 h 2944088"/>
              <a:gd name="connsiteX26" fmla="*/ 438023 w 3205042"/>
              <a:gd name="connsiteY26" fmla="*/ 2194335 h 2944088"/>
              <a:gd name="connsiteX27" fmla="*/ 446780 w 3205042"/>
              <a:gd name="connsiteY27" fmla="*/ 2124280 h 2944088"/>
              <a:gd name="connsiteX28" fmla="*/ 454077 w 3205042"/>
              <a:gd name="connsiteY28" fmla="*/ 2039630 h 2944088"/>
              <a:gd name="connsiteX29" fmla="*/ 344616 w 3205042"/>
              <a:gd name="connsiteY29" fmla="*/ 1954980 h 2944088"/>
              <a:gd name="connsiteX30" fmla="*/ 240264 w 3205042"/>
              <a:gd name="connsiteY30" fmla="*/ 1892223 h 2944088"/>
              <a:gd name="connsiteX31" fmla="*/ 97965 w 3205042"/>
              <a:gd name="connsiteY31" fmla="*/ 1700302 h 2944088"/>
              <a:gd name="connsiteX32" fmla="*/ 76072 w 3205042"/>
              <a:gd name="connsiteY32" fmla="*/ 1418623 h 2944088"/>
              <a:gd name="connsiteX33" fmla="*/ 131533 w 3205042"/>
              <a:gd name="connsiteY33" fmla="*/ 1292378 h 2944088"/>
              <a:gd name="connsiteX34" fmla="*/ 177506 w 3205042"/>
              <a:gd name="connsiteY34" fmla="*/ 1236918 h 2944088"/>
              <a:gd name="connsiteX35" fmla="*/ 200128 w 3205042"/>
              <a:gd name="connsiteY35" fmla="*/ 1152268 h 2944088"/>
              <a:gd name="connsiteX36" fmla="*/ 247561 w 3205042"/>
              <a:gd name="connsiteY36" fmla="*/ 939914 h 2944088"/>
              <a:gd name="connsiteX37" fmla="*/ 384022 w 3205042"/>
              <a:gd name="connsiteY37" fmla="*/ 749453 h 2944088"/>
              <a:gd name="connsiteX38" fmla="*/ 582511 w 3205042"/>
              <a:gd name="connsiteY38" fmla="*/ 653857 h 2944088"/>
              <a:gd name="connsiteX39" fmla="*/ 695620 w 3205042"/>
              <a:gd name="connsiteY39" fmla="*/ 658965 h 2944088"/>
              <a:gd name="connsiteX40" fmla="*/ 736486 w 3205042"/>
              <a:gd name="connsiteY40" fmla="*/ 635614 h 2944088"/>
              <a:gd name="connsiteX41" fmla="*/ 713134 w 3205042"/>
              <a:gd name="connsiteY41" fmla="*/ 594748 h 2944088"/>
              <a:gd name="connsiteX42" fmla="*/ 454807 w 3205042"/>
              <a:gd name="connsiteY42" fmla="*/ 623938 h 2944088"/>
              <a:gd name="connsiteX43" fmla="*/ 262156 w 3205042"/>
              <a:gd name="connsiteY43" fmla="*/ 785940 h 2944088"/>
              <a:gd name="connsiteX44" fmla="*/ 152695 w 3205042"/>
              <a:gd name="connsiteY44" fmla="*/ 1011429 h 2944088"/>
              <a:gd name="connsiteX45" fmla="*/ 134452 w 3205042"/>
              <a:gd name="connsiteY45" fmla="*/ 1129646 h 2944088"/>
              <a:gd name="connsiteX46" fmla="*/ 124965 w 3205042"/>
              <a:gd name="connsiteY46" fmla="*/ 1198242 h 2944088"/>
              <a:gd name="connsiteX47" fmla="*/ 77532 w 3205042"/>
              <a:gd name="connsiteY47" fmla="*/ 1255891 h 2944088"/>
              <a:gd name="connsiteX48" fmla="*/ 909 w 3205042"/>
              <a:gd name="connsiteY48" fmla="*/ 1546327 h 2944088"/>
              <a:gd name="connsiteX49" fmla="*/ 90667 w 3205042"/>
              <a:gd name="connsiteY49" fmla="*/ 1831655 h 2944088"/>
              <a:gd name="connsiteX50" fmla="*/ 286967 w 3205042"/>
              <a:gd name="connsiteY50" fmla="*/ 2000224 h 2944088"/>
              <a:gd name="connsiteX51" fmla="*/ 345346 w 3205042"/>
              <a:gd name="connsiteY51" fmla="*/ 2030143 h 2944088"/>
              <a:gd name="connsiteX52" fmla="*/ 392049 w 3205042"/>
              <a:gd name="connsiteY52" fmla="*/ 2060792 h 2944088"/>
              <a:gd name="connsiteX53" fmla="*/ 388401 w 3205042"/>
              <a:gd name="connsiteY53" fmla="*/ 2090712 h 2944088"/>
              <a:gd name="connsiteX54" fmla="*/ 379644 w 3205042"/>
              <a:gd name="connsiteY54" fmla="*/ 2129388 h 2944088"/>
              <a:gd name="connsiteX55" fmla="*/ 372346 w 3205042"/>
              <a:gd name="connsiteY55" fmla="*/ 2210389 h 2944088"/>
              <a:gd name="connsiteX56" fmla="*/ 462834 w 3205042"/>
              <a:gd name="connsiteY56" fmla="*/ 2512501 h 2944088"/>
              <a:gd name="connsiteX57" fmla="*/ 659134 w 3205042"/>
              <a:gd name="connsiteY57" fmla="*/ 2750395 h 2944088"/>
              <a:gd name="connsiteX58" fmla="*/ 1121058 w 3205042"/>
              <a:gd name="connsiteY58" fmla="*/ 2937208 h 2944088"/>
              <a:gd name="connsiteX59" fmla="*/ 1617280 w 3205042"/>
              <a:gd name="connsiteY59" fmla="*/ 2847450 h 2944088"/>
              <a:gd name="connsiteX60" fmla="*/ 1670551 w 3205042"/>
              <a:gd name="connsiteY60" fmla="*/ 2810234 h 2944088"/>
              <a:gd name="connsiteX61" fmla="*/ 1715795 w 3205042"/>
              <a:gd name="connsiteY61" fmla="*/ 2770828 h 2944088"/>
              <a:gd name="connsiteX62" fmla="*/ 1765417 w 3205042"/>
              <a:gd name="connsiteY62" fmla="*/ 2756233 h 2944088"/>
              <a:gd name="connsiteX63" fmla="*/ 1829634 w 3205042"/>
              <a:gd name="connsiteY63" fmla="*/ 2788342 h 2944088"/>
              <a:gd name="connsiteX64" fmla="*/ 2149989 w 3205042"/>
              <a:gd name="connsiteY64" fmla="*/ 2840153 h 2944088"/>
              <a:gd name="connsiteX65" fmla="*/ 2709699 w 3205042"/>
              <a:gd name="connsiteY65" fmla="*/ 2589123 h 2944088"/>
              <a:gd name="connsiteX66" fmla="*/ 2893593 w 3205042"/>
              <a:gd name="connsiteY66" fmla="*/ 2022116 h 2944088"/>
              <a:gd name="connsiteX67" fmla="*/ 2851998 w 3205042"/>
              <a:gd name="connsiteY67" fmla="*/ 1880547 h 2944088"/>
              <a:gd name="connsiteX68" fmla="*/ 2832295 w 3205042"/>
              <a:gd name="connsiteY68" fmla="*/ 1929439 h 2944088"/>
              <a:gd name="connsiteX69" fmla="*/ 3162866 w 3205042"/>
              <a:gd name="connsiteY69" fmla="*/ 1626598 h 2944088"/>
              <a:gd name="connsiteX70" fmla="*/ 3186948 w 3205042"/>
              <a:gd name="connsiteY70" fmla="*/ 1183647 h 2944088"/>
              <a:gd name="connsiteX71" fmla="*/ 2793619 w 3205042"/>
              <a:gd name="connsiteY71" fmla="*/ 575045 h 2944088"/>
              <a:gd name="connsiteX72" fmla="*/ 2614833 w 3205042"/>
              <a:gd name="connsiteY72" fmla="*/ 507909 h 2944088"/>
              <a:gd name="connsiteX73" fmla="*/ 2514129 w 3205042"/>
              <a:gd name="connsiteY73" fmla="*/ 494774 h 2944088"/>
              <a:gd name="connsiteX74" fmla="*/ 2468885 w 3205042"/>
              <a:gd name="connsiteY74" fmla="*/ 494044 h 2944088"/>
              <a:gd name="connsiteX75" fmla="*/ 2416344 w 3205042"/>
              <a:gd name="connsiteY75" fmla="*/ 504990 h 2944088"/>
              <a:gd name="connsiteX76" fmla="*/ 2395911 w 3205042"/>
              <a:gd name="connsiteY76" fmla="*/ 508639 h 2944088"/>
              <a:gd name="connsiteX77" fmla="*/ 2384235 w 3205042"/>
              <a:gd name="connsiteY77" fmla="*/ 509369 h 2944088"/>
              <a:gd name="connsiteX78" fmla="*/ 2380587 w 3205042"/>
              <a:gd name="connsiteY78" fmla="*/ 508639 h 2944088"/>
              <a:gd name="connsiteX79" fmla="*/ 2372560 w 3205042"/>
              <a:gd name="connsiteY79" fmla="*/ 502801 h 2944088"/>
              <a:gd name="connsiteX80" fmla="*/ 2355776 w 3205042"/>
              <a:gd name="connsiteY80" fmla="*/ 473612 h 2944088"/>
              <a:gd name="connsiteX81" fmla="*/ 2298126 w 3205042"/>
              <a:gd name="connsiteY81" fmla="*/ 385313 h 2944088"/>
              <a:gd name="connsiteX82" fmla="*/ 2157287 w 3205042"/>
              <a:gd name="connsiteY82" fmla="*/ 228420 h 2944088"/>
              <a:gd name="connsiteX83" fmla="*/ 1794607 w 3205042"/>
              <a:gd name="connsiteY83" fmla="*/ 28471 h 2944088"/>
              <a:gd name="connsiteX84" fmla="*/ 1368439 w 3205042"/>
              <a:gd name="connsiteY84" fmla="*/ 24093 h 2944088"/>
              <a:gd name="connsiteX85" fmla="*/ 715323 w 3205042"/>
              <a:gd name="connsiteY85" fmla="*/ 517396 h 2944088"/>
              <a:gd name="connsiteX86" fmla="*/ 674458 w 3205042"/>
              <a:gd name="connsiteY86" fmla="*/ 618100 h 2944088"/>
              <a:gd name="connsiteX87" fmla="*/ 735756 w 3205042"/>
              <a:gd name="connsiteY87" fmla="*/ 632695 h 2944088"/>
              <a:gd name="connsiteX88" fmla="*/ 735756 w 3205042"/>
              <a:gd name="connsiteY88" fmla="*/ 632695 h 294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3205042" h="2944088">
                <a:moveTo>
                  <a:pt x="735756" y="632695"/>
                </a:moveTo>
                <a:cubicBezTo>
                  <a:pt x="821865" y="378746"/>
                  <a:pt x="1042246" y="192662"/>
                  <a:pt x="1292547" y="110932"/>
                </a:cubicBezTo>
                <a:cubicBezTo>
                  <a:pt x="1419521" y="69337"/>
                  <a:pt x="1555252" y="51093"/>
                  <a:pt x="1687335" y="71526"/>
                </a:cubicBezTo>
                <a:cubicBezTo>
                  <a:pt x="1817229" y="91229"/>
                  <a:pt x="1939825" y="144500"/>
                  <a:pt x="2045637" y="221852"/>
                </a:cubicBezTo>
                <a:cubicBezTo>
                  <a:pt x="2152908" y="300664"/>
                  <a:pt x="2239017" y="405016"/>
                  <a:pt x="2304694" y="521045"/>
                </a:cubicBezTo>
                <a:cubicBezTo>
                  <a:pt x="2324397" y="556072"/>
                  <a:pt x="2352127" y="576505"/>
                  <a:pt x="2393722" y="572856"/>
                </a:cubicBezTo>
                <a:cubicBezTo>
                  <a:pt x="2410506" y="571397"/>
                  <a:pt x="2427290" y="567748"/>
                  <a:pt x="2444074" y="563369"/>
                </a:cubicBezTo>
                <a:cubicBezTo>
                  <a:pt x="2461588" y="558991"/>
                  <a:pt x="2469615" y="557532"/>
                  <a:pt x="2485669" y="557532"/>
                </a:cubicBezTo>
                <a:cubicBezTo>
                  <a:pt x="2546967" y="558991"/>
                  <a:pt x="2605346" y="568478"/>
                  <a:pt x="2663725" y="588181"/>
                </a:cubicBezTo>
                <a:cubicBezTo>
                  <a:pt x="2885566" y="661884"/>
                  <a:pt x="3031514" y="870589"/>
                  <a:pt x="3095001" y="1089511"/>
                </a:cubicBezTo>
                <a:cubicBezTo>
                  <a:pt x="3166515" y="1335433"/>
                  <a:pt x="3167975" y="1692275"/>
                  <a:pt x="2906728" y="1831655"/>
                </a:cubicBezTo>
                <a:cubicBezTo>
                  <a:pt x="2876809" y="1847709"/>
                  <a:pt x="2845430" y="1857925"/>
                  <a:pt x="2812592" y="1863763"/>
                </a:cubicBezTo>
                <a:cubicBezTo>
                  <a:pt x="2789240" y="1868141"/>
                  <a:pt x="2784862" y="1895142"/>
                  <a:pt x="2792889" y="1912656"/>
                </a:cubicBezTo>
                <a:cubicBezTo>
                  <a:pt x="2868782" y="2087063"/>
                  <a:pt x="2833754" y="2295038"/>
                  <a:pt x="2732321" y="2451932"/>
                </a:cubicBezTo>
                <a:cubicBezTo>
                  <a:pt x="2625779" y="2616123"/>
                  <a:pt x="2443344" y="2718287"/>
                  <a:pt x="2254342" y="2756963"/>
                </a:cubicBezTo>
                <a:cubicBezTo>
                  <a:pt x="2158746" y="2776666"/>
                  <a:pt x="2055123" y="2783233"/>
                  <a:pt x="1958798" y="2762801"/>
                </a:cubicBezTo>
                <a:cubicBezTo>
                  <a:pt x="1933257" y="2756963"/>
                  <a:pt x="1907716" y="2749666"/>
                  <a:pt x="1883635" y="2739449"/>
                </a:cubicBezTo>
                <a:cubicBezTo>
                  <a:pt x="1861743" y="2729963"/>
                  <a:pt x="1842040" y="2717557"/>
                  <a:pt x="1821607" y="2705151"/>
                </a:cubicBezTo>
                <a:cubicBezTo>
                  <a:pt x="1774174" y="2678151"/>
                  <a:pt x="1715065" y="2683989"/>
                  <a:pt x="1672740" y="2717557"/>
                </a:cubicBezTo>
                <a:cubicBezTo>
                  <a:pt x="1657416" y="2729963"/>
                  <a:pt x="1643551" y="2744557"/>
                  <a:pt x="1628226" y="2756963"/>
                </a:cubicBezTo>
                <a:cubicBezTo>
                  <a:pt x="1615821" y="2766449"/>
                  <a:pt x="1599766" y="2778125"/>
                  <a:pt x="1583712" y="2787612"/>
                </a:cubicBezTo>
                <a:cubicBezTo>
                  <a:pt x="1550144" y="2808045"/>
                  <a:pt x="1517306" y="2823369"/>
                  <a:pt x="1482279" y="2835775"/>
                </a:cubicBezTo>
                <a:cubicBezTo>
                  <a:pt x="1405656" y="2862775"/>
                  <a:pt x="1328304" y="2874451"/>
                  <a:pt x="1248033" y="2875910"/>
                </a:cubicBezTo>
                <a:cubicBezTo>
                  <a:pt x="1088950" y="2878829"/>
                  <a:pt x="924029" y="2841612"/>
                  <a:pt x="786838" y="2759882"/>
                </a:cubicBezTo>
                <a:cubicBezTo>
                  <a:pt x="714594" y="2717557"/>
                  <a:pt x="655485" y="2660637"/>
                  <a:pt x="600754" y="2594231"/>
                </a:cubicBezTo>
                <a:cubicBezTo>
                  <a:pt x="537997" y="2518338"/>
                  <a:pt x="484726" y="2429310"/>
                  <a:pt x="456996" y="2334444"/>
                </a:cubicBezTo>
                <a:cubicBezTo>
                  <a:pt x="443861" y="2289201"/>
                  <a:pt x="436563" y="2242497"/>
                  <a:pt x="438023" y="2194335"/>
                </a:cubicBezTo>
                <a:cubicBezTo>
                  <a:pt x="438752" y="2170253"/>
                  <a:pt x="441671" y="2147631"/>
                  <a:pt x="446780" y="2124280"/>
                </a:cubicBezTo>
                <a:cubicBezTo>
                  <a:pt x="453347" y="2096550"/>
                  <a:pt x="462834" y="2068090"/>
                  <a:pt x="454077" y="2039630"/>
                </a:cubicBezTo>
                <a:cubicBezTo>
                  <a:pt x="438752" y="1991467"/>
                  <a:pt x="384752" y="1975413"/>
                  <a:pt x="344616" y="1954980"/>
                </a:cubicBezTo>
                <a:cubicBezTo>
                  <a:pt x="308129" y="1936737"/>
                  <a:pt x="273102" y="1916304"/>
                  <a:pt x="240264" y="1892223"/>
                </a:cubicBezTo>
                <a:cubicBezTo>
                  <a:pt x="176047" y="1844790"/>
                  <a:pt x="124965" y="1777654"/>
                  <a:pt x="97965" y="1700302"/>
                </a:cubicBezTo>
                <a:cubicBezTo>
                  <a:pt x="66586" y="1611274"/>
                  <a:pt x="54910" y="1511299"/>
                  <a:pt x="76072" y="1418623"/>
                </a:cubicBezTo>
                <a:cubicBezTo>
                  <a:pt x="86289" y="1373379"/>
                  <a:pt x="104532" y="1330324"/>
                  <a:pt x="131533" y="1292378"/>
                </a:cubicBezTo>
                <a:cubicBezTo>
                  <a:pt x="145398" y="1272675"/>
                  <a:pt x="162911" y="1256621"/>
                  <a:pt x="177506" y="1236918"/>
                </a:cubicBezTo>
                <a:cubicBezTo>
                  <a:pt x="195750" y="1211377"/>
                  <a:pt x="199398" y="1182917"/>
                  <a:pt x="200128" y="1152268"/>
                </a:cubicBezTo>
                <a:cubicBezTo>
                  <a:pt x="200128" y="1080024"/>
                  <a:pt x="217642" y="1006321"/>
                  <a:pt x="247561" y="939914"/>
                </a:cubicBezTo>
                <a:cubicBezTo>
                  <a:pt x="280399" y="866941"/>
                  <a:pt x="324913" y="802724"/>
                  <a:pt x="384022" y="749453"/>
                </a:cubicBezTo>
                <a:cubicBezTo>
                  <a:pt x="439482" y="699830"/>
                  <a:pt x="508807" y="663344"/>
                  <a:pt x="582511" y="653857"/>
                </a:cubicBezTo>
                <a:cubicBezTo>
                  <a:pt x="618268" y="649479"/>
                  <a:pt x="659134" y="650938"/>
                  <a:pt x="695620" y="658965"/>
                </a:cubicBezTo>
                <a:cubicBezTo>
                  <a:pt x="713134" y="662614"/>
                  <a:pt x="731378" y="653857"/>
                  <a:pt x="736486" y="635614"/>
                </a:cubicBezTo>
                <a:cubicBezTo>
                  <a:pt x="740864" y="618830"/>
                  <a:pt x="730648" y="598397"/>
                  <a:pt x="713134" y="594748"/>
                </a:cubicBezTo>
                <a:cubicBezTo>
                  <a:pt x="624836" y="576505"/>
                  <a:pt x="536537" y="585991"/>
                  <a:pt x="454807" y="623938"/>
                </a:cubicBezTo>
                <a:cubicBezTo>
                  <a:pt x="377454" y="659695"/>
                  <a:pt x="313237" y="718804"/>
                  <a:pt x="262156" y="785940"/>
                </a:cubicBezTo>
                <a:cubicBezTo>
                  <a:pt x="211804" y="852346"/>
                  <a:pt x="173857" y="930428"/>
                  <a:pt x="152695" y="1011429"/>
                </a:cubicBezTo>
                <a:cubicBezTo>
                  <a:pt x="142479" y="1050105"/>
                  <a:pt x="135911" y="1089511"/>
                  <a:pt x="134452" y="1129646"/>
                </a:cubicBezTo>
                <a:cubicBezTo>
                  <a:pt x="133722" y="1152268"/>
                  <a:pt x="138100" y="1177809"/>
                  <a:pt x="124965" y="1198242"/>
                </a:cubicBezTo>
                <a:cubicBezTo>
                  <a:pt x="111830" y="1218674"/>
                  <a:pt x="92127" y="1235458"/>
                  <a:pt x="77532" y="1255891"/>
                </a:cubicBezTo>
                <a:cubicBezTo>
                  <a:pt x="16964" y="1338352"/>
                  <a:pt x="-4929" y="1444893"/>
                  <a:pt x="909" y="1546327"/>
                </a:cubicBezTo>
                <a:cubicBezTo>
                  <a:pt x="6018" y="1645571"/>
                  <a:pt x="33748" y="1749194"/>
                  <a:pt x="90667" y="1831655"/>
                </a:cubicBezTo>
                <a:cubicBezTo>
                  <a:pt x="140289" y="1904628"/>
                  <a:pt x="210344" y="1957899"/>
                  <a:pt x="286967" y="2000224"/>
                </a:cubicBezTo>
                <a:cubicBezTo>
                  <a:pt x="305940" y="2010440"/>
                  <a:pt x="325643" y="2020657"/>
                  <a:pt x="345346" y="2030143"/>
                </a:cubicBezTo>
                <a:cubicBezTo>
                  <a:pt x="359211" y="2036711"/>
                  <a:pt x="386941" y="2044738"/>
                  <a:pt x="392049" y="2060792"/>
                </a:cubicBezTo>
                <a:cubicBezTo>
                  <a:pt x="394968" y="2069549"/>
                  <a:pt x="390590" y="2081955"/>
                  <a:pt x="388401" y="2090712"/>
                </a:cubicBezTo>
                <a:cubicBezTo>
                  <a:pt x="384752" y="2103847"/>
                  <a:pt x="381833" y="2116253"/>
                  <a:pt x="379644" y="2129388"/>
                </a:cubicBezTo>
                <a:cubicBezTo>
                  <a:pt x="375265" y="2156388"/>
                  <a:pt x="372346" y="2183389"/>
                  <a:pt x="372346" y="2210389"/>
                </a:cubicBezTo>
                <a:cubicBezTo>
                  <a:pt x="373076" y="2316931"/>
                  <a:pt x="410293" y="2421283"/>
                  <a:pt x="462834" y="2512501"/>
                </a:cubicBezTo>
                <a:cubicBezTo>
                  <a:pt x="513916" y="2601529"/>
                  <a:pt x="581781" y="2683259"/>
                  <a:pt x="659134" y="2750395"/>
                </a:cubicBezTo>
                <a:cubicBezTo>
                  <a:pt x="786838" y="2860586"/>
                  <a:pt x="955407" y="2917505"/>
                  <a:pt x="1121058" y="2937208"/>
                </a:cubicBezTo>
                <a:cubicBezTo>
                  <a:pt x="1288168" y="2956911"/>
                  <a:pt x="1470603" y="2936478"/>
                  <a:pt x="1617280" y="2847450"/>
                </a:cubicBezTo>
                <a:cubicBezTo>
                  <a:pt x="1636253" y="2835775"/>
                  <a:pt x="1653767" y="2823369"/>
                  <a:pt x="1670551" y="2810234"/>
                </a:cubicBezTo>
                <a:cubicBezTo>
                  <a:pt x="1686605" y="2797828"/>
                  <a:pt x="1699741" y="2783233"/>
                  <a:pt x="1715795" y="2770828"/>
                </a:cubicBezTo>
                <a:cubicBezTo>
                  <a:pt x="1729660" y="2759882"/>
                  <a:pt x="1747903" y="2754044"/>
                  <a:pt x="1765417" y="2756233"/>
                </a:cubicBezTo>
                <a:cubicBezTo>
                  <a:pt x="1789498" y="2759152"/>
                  <a:pt x="1809201" y="2777396"/>
                  <a:pt x="1829634" y="2788342"/>
                </a:cubicBezTo>
                <a:cubicBezTo>
                  <a:pt x="1927419" y="2838693"/>
                  <a:pt x="2041988" y="2848180"/>
                  <a:pt x="2149989" y="2840153"/>
                </a:cubicBezTo>
                <a:cubicBezTo>
                  <a:pt x="2357235" y="2824099"/>
                  <a:pt x="2563751" y="2740909"/>
                  <a:pt x="2709699" y="2589123"/>
                </a:cubicBezTo>
                <a:cubicBezTo>
                  <a:pt x="2852728" y="2440256"/>
                  <a:pt x="2924972" y="2227173"/>
                  <a:pt x="2893593" y="2022116"/>
                </a:cubicBezTo>
                <a:cubicBezTo>
                  <a:pt x="2886296" y="1973224"/>
                  <a:pt x="2871701" y="1925791"/>
                  <a:pt x="2851998" y="1880547"/>
                </a:cubicBezTo>
                <a:cubicBezTo>
                  <a:pt x="2845430" y="1896601"/>
                  <a:pt x="2838863" y="1913385"/>
                  <a:pt x="2832295" y="1929439"/>
                </a:cubicBezTo>
                <a:cubicBezTo>
                  <a:pt x="2989918" y="1900250"/>
                  <a:pt x="3108866" y="1772546"/>
                  <a:pt x="3162866" y="1626598"/>
                </a:cubicBezTo>
                <a:cubicBezTo>
                  <a:pt x="3215408" y="1486488"/>
                  <a:pt x="3213218" y="1329595"/>
                  <a:pt x="3186948" y="1183647"/>
                </a:cubicBezTo>
                <a:cubicBezTo>
                  <a:pt x="3143893" y="941374"/>
                  <a:pt x="3014000" y="697641"/>
                  <a:pt x="2793619" y="575045"/>
                </a:cubicBezTo>
                <a:cubicBezTo>
                  <a:pt x="2738159" y="543666"/>
                  <a:pt x="2676861" y="521045"/>
                  <a:pt x="2614833" y="507909"/>
                </a:cubicBezTo>
                <a:cubicBezTo>
                  <a:pt x="2581265" y="501342"/>
                  <a:pt x="2547697" y="496233"/>
                  <a:pt x="2514129" y="494774"/>
                </a:cubicBezTo>
                <a:cubicBezTo>
                  <a:pt x="2498804" y="494044"/>
                  <a:pt x="2483480" y="492585"/>
                  <a:pt x="2468885" y="494044"/>
                </a:cubicBezTo>
                <a:cubicBezTo>
                  <a:pt x="2450642" y="496233"/>
                  <a:pt x="2433858" y="500612"/>
                  <a:pt x="2416344" y="504990"/>
                </a:cubicBezTo>
                <a:cubicBezTo>
                  <a:pt x="2410506" y="506450"/>
                  <a:pt x="2400290" y="508639"/>
                  <a:pt x="2395911" y="508639"/>
                </a:cubicBezTo>
                <a:cubicBezTo>
                  <a:pt x="2392263" y="509369"/>
                  <a:pt x="2387884" y="509369"/>
                  <a:pt x="2384235" y="509369"/>
                </a:cubicBezTo>
                <a:cubicBezTo>
                  <a:pt x="2372560" y="508639"/>
                  <a:pt x="2386425" y="510099"/>
                  <a:pt x="2380587" y="508639"/>
                </a:cubicBezTo>
                <a:cubicBezTo>
                  <a:pt x="2375479" y="507180"/>
                  <a:pt x="2376938" y="508639"/>
                  <a:pt x="2372560" y="502801"/>
                </a:cubicBezTo>
                <a:cubicBezTo>
                  <a:pt x="2365992" y="494044"/>
                  <a:pt x="2361613" y="483098"/>
                  <a:pt x="2355776" y="473612"/>
                </a:cubicBezTo>
                <a:cubicBezTo>
                  <a:pt x="2338262" y="442963"/>
                  <a:pt x="2319289" y="413773"/>
                  <a:pt x="2298126" y="385313"/>
                </a:cubicBezTo>
                <a:cubicBezTo>
                  <a:pt x="2256531" y="328394"/>
                  <a:pt x="2209828" y="275123"/>
                  <a:pt x="2157287" y="228420"/>
                </a:cubicBezTo>
                <a:cubicBezTo>
                  <a:pt x="2053664" y="135013"/>
                  <a:pt x="1929608" y="64958"/>
                  <a:pt x="1794607" y="28471"/>
                </a:cubicBezTo>
                <a:cubicBezTo>
                  <a:pt x="1655227" y="-9475"/>
                  <a:pt x="1509279" y="-8016"/>
                  <a:pt x="1368439" y="24093"/>
                </a:cubicBezTo>
                <a:cubicBezTo>
                  <a:pt x="1095517" y="86121"/>
                  <a:pt x="839379" y="261987"/>
                  <a:pt x="715323" y="517396"/>
                </a:cubicBezTo>
                <a:cubicBezTo>
                  <a:pt x="699269" y="550234"/>
                  <a:pt x="685404" y="583802"/>
                  <a:pt x="674458" y="618100"/>
                </a:cubicBezTo>
                <a:cubicBezTo>
                  <a:pt x="658404" y="655316"/>
                  <a:pt x="722621" y="672830"/>
                  <a:pt x="735756" y="632695"/>
                </a:cubicBezTo>
                <a:lnTo>
                  <a:pt x="735756" y="632695"/>
                </a:ln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9" name="Graphic 19">
            <a:extLst>
              <a:ext uri="{FF2B5EF4-FFF2-40B4-BE49-F238E27FC236}">
                <a16:creationId xmlns:a16="http://schemas.microsoft.com/office/drawing/2014/main" id="{8B69806C-2297-4751-8114-32478CB33DEF}"/>
              </a:ext>
            </a:extLst>
          </p:cNvPr>
          <p:cNvSpPr/>
          <p:nvPr/>
        </p:nvSpPr>
        <p:spPr>
          <a:xfrm rot="18232085">
            <a:off x="2652153" y="2753947"/>
            <a:ext cx="265519" cy="264247"/>
          </a:xfrm>
          <a:custGeom>
            <a:avLst/>
            <a:gdLst>
              <a:gd name="connsiteX0" fmla="*/ 169808 w 265519"/>
              <a:gd name="connsiteY0" fmla="*/ 187182 h 264247"/>
              <a:gd name="connsiteX1" fmla="*/ 157402 w 265519"/>
              <a:gd name="connsiteY1" fmla="*/ 193749 h 264247"/>
              <a:gd name="connsiteX2" fmla="*/ 157402 w 265519"/>
              <a:gd name="connsiteY2" fmla="*/ 193749 h 264247"/>
              <a:gd name="connsiteX3" fmla="*/ 150835 w 265519"/>
              <a:gd name="connsiteY3" fmla="*/ 195939 h 264247"/>
              <a:gd name="connsiteX4" fmla="*/ 138429 w 265519"/>
              <a:gd name="connsiteY4" fmla="*/ 198858 h 264247"/>
              <a:gd name="connsiteX5" fmla="*/ 139159 w 265519"/>
              <a:gd name="connsiteY5" fmla="*/ 198858 h 264247"/>
              <a:gd name="connsiteX6" fmla="*/ 130402 w 265519"/>
              <a:gd name="connsiteY6" fmla="*/ 198858 h 264247"/>
              <a:gd name="connsiteX7" fmla="*/ 123834 w 265519"/>
              <a:gd name="connsiteY7" fmla="*/ 198128 h 264247"/>
              <a:gd name="connsiteX8" fmla="*/ 124564 w 265519"/>
              <a:gd name="connsiteY8" fmla="*/ 198128 h 264247"/>
              <a:gd name="connsiteX9" fmla="*/ 112159 w 265519"/>
              <a:gd name="connsiteY9" fmla="*/ 195209 h 264247"/>
              <a:gd name="connsiteX10" fmla="*/ 106321 w 265519"/>
              <a:gd name="connsiteY10" fmla="*/ 193020 h 264247"/>
              <a:gd name="connsiteX11" fmla="*/ 106321 w 265519"/>
              <a:gd name="connsiteY11" fmla="*/ 193020 h 264247"/>
              <a:gd name="connsiteX12" fmla="*/ 94645 w 265519"/>
              <a:gd name="connsiteY12" fmla="*/ 186452 h 264247"/>
              <a:gd name="connsiteX13" fmla="*/ 90266 w 265519"/>
              <a:gd name="connsiteY13" fmla="*/ 183533 h 264247"/>
              <a:gd name="connsiteX14" fmla="*/ 90266 w 265519"/>
              <a:gd name="connsiteY14" fmla="*/ 183533 h 264247"/>
              <a:gd name="connsiteX15" fmla="*/ 81510 w 265519"/>
              <a:gd name="connsiteY15" fmla="*/ 174776 h 264247"/>
              <a:gd name="connsiteX16" fmla="*/ 77131 w 265519"/>
              <a:gd name="connsiteY16" fmla="*/ 170398 h 264247"/>
              <a:gd name="connsiteX17" fmla="*/ 77131 w 265519"/>
              <a:gd name="connsiteY17" fmla="*/ 170398 h 264247"/>
              <a:gd name="connsiteX18" fmla="*/ 69834 w 265519"/>
              <a:gd name="connsiteY18" fmla="*/ 157263 h 264247"/>
              <a:gd name="connsiteX19" fmla="*/ 69834 w 265519"/>
              <a:gd name="connsiteY19" fmla="*/ 157263 h 264247"/>
              <a:gd name="connsiteX20" fmla="*/ 67645 w 265519"/>
              <a:gd name="connsiteY20" fmla="*/ 150695 h 264247"/>
              <a:gd name="connsiteX21" fmla="*/ 64726 w 265519"/>
              <a:gd name="connsiteY21" fmla="*/ 137560 h 264247"/>
              <a:gd name="connsiteX22" fmla="*/ 65455 w 265519"/>
              <a:gd name="connsiteY22" fmla="*/ 141938 h 264247"/>
              <a:gd name="connsiteX23" fmla="*/ 64726 w 265519"/>
              <a:gd name="connsiteY23" fmla="*/ 137560 h 264247"/>
              <a:gd name="connsiteX24" fmla="*/ 64726 w 265519"/>
              <a:gd name="connsiteY24" fmla="*/ 130262 h 264247"/>
              <a:gd name="connsiteX25" fmla="*/ 64726 w 265519"/>
              <a:gd name="connsiteY25" fmla="*/ 122235 h 264247"/>
              <a:gd name="connsiteX26" fmla="*/ 64726 w 265519"/>
              <a:gd name="connsiteY26" fmla="*/ 123695 h 264247"/>
              <a:gd name="connsiteX27" fmla="*/ 65455 w 265519"/>
              <a:gd name="connsiteY27" fmla="*/ 118587 h 264247"/>
              <a:gd name="connsiteX28" fmla="*/ 68374 w 265519"/>
              <a:gd name="connsiteY28" fmla="*/ 106911 h 264247"/>
              <a:gd name="connsiteX29" fmla="*/ 68374 w 265519"/>
              <a:gd name="connsiteY29" fmla="*/ 106181 h 264247"/>
              <a:gd name="connsiteX30" fmla="*/ 71293 w 265519"/>
              <a:gd name="connsiteY30" fmla="*/ 100343 h 264247"/>
              <a:gd name="connsiteX31" fmla="*/ 74942 w 265519"/>
              <a:gd name="connsiteY31" fmla="*/ 94505 h 264247"/>
              <a:gd name="connsiteX32" fmla="*/ 74942 w 265519"/>
              <a:gd name="connsiteY32" fmla="*/ 93775 h 264247"/>
              <a:gd name="connsiteX33" fmla="*/ 86618 w 265519"/>
              <a:gd name="connsiteY33" fmla="*/ 82829 h 264247"/>
              <a:gd name="connsiteX34" fmla="*/ 87347 w 265519"/>
              <a:gd name="connsiteY34" fmla="*/ 82100 h 264247"/>
              <a:gd name="connsiteX35" fmla="*/ 93185 w 265519"/>
              <a:gd name="connsiteY35" fmla="*/ 78451 h 264247"/>
              <a:gd name="connsiteX36" fmla="*/ 105591 w 265519"/>
              <a:gd name="connsiteY36" fmla="*/ 71883 h 264247"/>
              <a:gd name="connsiteX37" fmla="*/ 106321 w 265519"/>
              <a:gd name="connsiteY37" fmla="*/ 71154 h 264247"/>
              <a:gd name="connsiteX38" fmla="*/ 112888 w 265519"/>
              <a:gd name="connsiteY38" fmla="*/ 68964 h 264247"/>
              <a:gd name="connsiteX39" fmla="*/ 120186 w 265519"/>
              <a:gd name="connsiteY39" fmla="*/ 66775 h 264247"/>
              <a:gd name="connsiteX40" fmla="*/ 125294 w 265519"/>
              <a:gd name="connsiteY40" fmla="*/ 65316 h 264247"/>
              <a:gd name="connsiteX41" fmla="*/ 139159 w 265519"/>
              <a:gd name="connsiteY41" fmla="*/ 64586 h 264247"/>
              <a:gd name="connsiteX42" fmla="*/ 147186 w 265519"/>
              <a:gd name="connsiteY42" fmla="*/ 65316 h 264247"/>
              <a:gd name="connsiteX43" fmla="*/ 149375 w 265519"/>
              <a:gd name="connsiteY43" fmla="*/ 66045 h 264247"/>
              <a:gd name="connsiteX44" fmla="*/ 165430 w 265519"/>
              <a:gd name="connsiteY44" fmla="*/ 71154 h 264247"/>
              <a:gd name="connsiteX45" fmla="*/ 167619 w 265519"/>
              <a:gd name="connsiteY45" fmla="*/ 72613 h 264247"/>
              <a:gd name="connsiteX46" fmla="*/ 177105 w 265519"/>
              <a:gd name="connsiteY46" fmla="*/ 78451 h 264247"/>
              <a:gd name="connsiteX47" fmla="*/ 177835 w 265519"/>
              <a:gd name="connsiteY47" fmla="*/ 79181 h 264247"/>
              <a:gd name="connsiteX48" fmla="*/ 182213 w 265519"/>
              <a:gd name="connsiteY48" fmla="*/ 83559 h 264247"/>
              <a:gd name="connsiteX49" fmla="*/ 182213 w 265519"/>
              <a:gd name="connsiteY49" fmla="*/ 83559 h 264247"/>
              <a:gd name="connsiteX50" fmla="*/ 185862 w 265519"/>
              <a:gd name="connsiteY50" fmla="*/ 88667 h 264247"/>
              <a:gd name="connsiteX51" fmla="*/ 188781 w 265519"/>
              <a:gd name="connsiteY51" fmla="*/ 94505 h 264247"/>
              <a:gd name="connsiteX52" fmla="*/ 188781 w 265519"/>
              <a:gd name="connsiteY52" fmla="*/ 94505 h 264247"/>
              <a:gd name="connsiteX53" fmla="*/ 193160 w 265519"/>
              <a:gd name="connsiteY53" fmla="*/ 108370 h 264247"/>
              <a:gd name="connsiteX54" fmla="*/ 194619 w 265519"/>
              <a:gd name="connsiteY54" fmla="*/ 114938 h 264247"/>
              <a:gd name="connsiteX55" fmla="*/ 194619 w 265519"/>
              <a:gd name="connsiteY55" fmla="*/ 114938 h 264247"/>
              <a:gd name="connsiteX56" fmla="*/ 194619 w 265519"/>
              <a:gd name="connsiteY56" fmla="*/ 130262 h 264247"/>
              <a:gd name="connsiteX57" fmla="*/ 193889 w 265519"/>
              <a:gd name="connsiteY57" fmla="*/ 136830 h 264247"/>
              <a:gd name="connsiteX58" fmla="*/ 193889 w 265519"/>
              <a:gd name="connsiteY58" fmla="*/ 134641 h 264247"/>
              <a:gd name="connsiteX59" fmla="*/ 193160 w 265519"/>
              <a:gd name="connsiteY59" fmla="*/ 139019 h 264247"/>
              <a:gd name="connsiteX60" fmla="*/ 188781 w 265519"/>
              <a:gd name="connsiteY60" fmla="*/ 153614 h 264247"/>
              <a:gd name="connsiteX61" fmla="*/ 186592 w 265519"/>
              <a:gd name="connsiteY61" fmla="*/ 159452 h 264247"/>
              <a:gd name="connsiteX62" fmla="*/ 187322 w 265519"/>
              <a:gd name="connsiteY62" fmla="*/ 157263 h 264247"/>
              <a:gd name="connsiteX63" fmla="*/ 185132 w 265519"/>
              <a:gd name="connsiteY63" fmla="*/ 160911 h 264247"/>
              <a:gd name="connsiteX64" fmla="*/ 177105 w 265519"/>
              <a:gd name="connsiteY64" fmla="*/ 174047 h 264247"/>
              <a:gd name="connsiteX65" fmla="*/ 177105 w 265519"/>
              <a:gd name="connsiteY65" fmla="*/ 174047 h 264247"/>
              <a:gd name="connsiteX66" fmla="*/ 171267 w 265519"/>
              <a:gd name="connsiteY66" fmla="*/ 179884 h 264247"/>
              <a:gd name="connsiteX67" fmla="*/ 166159 w 265519"/>
              <a:gd name="connsiteY67" fmla="*/ 184263 h 264247"/>
              <a:gd name="connsiteX68" fmla="*/ 167619 w 265519"/>
              <a:gd name="connsiteY68" fmla="*/ 182803 h 264247"/>
              <a:gd name="connsiteX69" fmla="*/ 169808 w 265519"/>
              <a:gd name="connsiteY69" fmla="*/ 187182 h 264247"/>
              <a:gd name="connsiteX70" fmla="*/ 158132 w 265519"/>
              <a:gd name="connsiteY70" fmla="*/ 232426 h 264247"/>
              <a:gd name="connsiteX71" fmla="*/ 203376 w 265519"/>
              <a:gd name="connsiteY71" fmla="*/ 244102 h 264247"/>
              <a:gd name="connsiteX72" fmla="*/ 264674 w 265519"/>
              <a:gd name="connsiteY72" fmla="*/ 112749 h 264247"/>
              <a:gd name="connsiteX73" fmla="*/ 232565 w 265519"/>
              <a:gd name="connsiteY73" fmla="*/ 38315 h 264247"/>
              <a:gd name="connsiteX74" fmla="*/ 147916 w 265519"/>
              <a:gd name="connsiteY74" fmla="*/ 369 h 264247"/>
              <a:gd name="connsiteX75" fmla="*/ 9995 w 265519"/>
              <a:gd name="connsiteY75" fmla="*/ 82829 h 264247"/>
              <a:gd name="connsiteX76" fmla="*/ 42833 w 265519"/>
              <a:gd name="connsiteY76" fmla="*/ 229507 h 264247"/>
              <a:gd name="connsiteX77" fmla="*/ 203376 w 265519"/>
              <a:gd name="connsiteY77" fmla="*/ 244102 h 264247"/>
              <a:gd name="connsiteX78" fmla="*/ 215052 w 265519"/>
              <a:gd name="connsiteY78" fmla="*/ 198858 h 264247"/>
              <a:gd name="connsiteX79" fmla="*/ 169808 w 265519"/>
              <a:gd name="connsiteY79" fmla="*/ 187182 h 26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65519" h="264247">
                <a:moveTo>
                  <a:pt x="169808" y="187182"/>
                </a:moveTo>
                <a:cubicBezTo>
                  <a:pt x="166159" y="189371"/>
                  <a:pt x="161781" y="191560"/>
                  <a:pt x="157402" y="193749"/>
                </a:cubicBezTo>
                <a:cubicBezTo>
                  <a:pt x="150835" y="197398"/>
                  <a:pt x="164700" y="191560"/>
                  <a:pt x="157402" y="193749"/>
                </a:cubicBezTo>
                <a:cubicBezTo>
                  <a:pt x="155213" y="194479"/>
                  <a:pt x="153024" y="195209"/>
                  <a:pt x="150835" y="195939"/>
                </a:cubicBezTo>
                <a:cubicBezTo>
                  <a:pt x="147186" y="196669"/>
                  <a:pt x="141348" y="196669"/>
                  <a:pt x="138429" y="198858"/>
                </a:cubicBezTo>
                <a:cubicBezTo>
                  <a:pt x="144267" y="195939"/>
                  <a:pt x="143537" y="198128"/>
                  <a:pt x="139159" y="198858"/>
                </a:cubicBezTo>
                <a:cubicBezTo>
                  <a:pt x="136240" y="198858"/>
                  <a:pt x="133321" y="198858"/>
                  <a:pt x="130402" y="198858"/>
                </a:cubicBezTo>
                <a:cubicBezTo>
                  <a:pt x="128213" y="198858"/>
                  <a:pt x="126024" y="198858"/>
                  <a:pt x="123834" y="198128"/>
                </a:cubicBezTo>
                <a:cubicBezTo>
                  <a:pt x="116537" y="197398"/>
                  <a:pt x="131862" y="199588"/>
                  <a:pt x="124564" y="198128"/>
                </a:cubicBezTo>
                <a:cubicBezTo>
                  <a:pt x="120186" y="197398"/>
                  <a:pt x="116537" y="196669"/>
                  <a:pt x="112159" y="195209"/>
                </a:cubicBezTo>
                <a:cubicBezTo>
                  <a:pt x="109969" y="194479"/>
                  <a:pt x="108510" y="193749"/>
                  <a:pt x="106321" y="193020"/>
                </a:cubicBezTo>
                <a:cubicBezTo>
                  <a:pt x="99023" y="190831"/>
                  <a:pt x="112888" y="196669"/>
                  <a:pt x="106321" y="193020"/>
                </a:cubicBezTo>
                <a:cubicBezTo>
                  <a:pt x="102672" y="190831"/>
                  <a:pt x="98294" y="188641"/>
                  <a:pt x="94645" y="186452"/>
                </a:cubicBezTo>
                <a:cubicBezTo>
                  <a:pt x="93185" y="185723"/>
                  <a:pt x="91726" y="184263"/>
                  <a:pt x="90266" y="183533"/>
                </a:cubicBezTo>
                <a:cubicBezTo>
                  <a:pt x="84428" y="179155"/>
                  <a:pt x="96104" y="188641"/>
                  <a:pt x="90266" y="183533"/>
                </a:cubicBezTo>
                <a:cubicBezTo>
                  <a:pt x="87347" y="180614"/>
                  <a:pt x="84428" y="177695"/>
                  <a:pt x="81510" y="174776"/>
                </a:cubicBezTo>
                <a:cubicBezTo>
                  <a:pt x="80780" y="174047"/>
                  <a:pt x="77861" y="169668"/>
                  <a:pt x="77131" y="170398"/>
                </a:cubicBezTo>
                <a:cubicBezTo>
                  <a:pt x="78591" y="170398"/>
                  <a:pt x="81510" y="176236"/>
                  <a:pt x="77131" y="170398"/>
                </a:cubicBezTo>
                <a:cubicBezTo>
                  <a:pt x="74212" y="166020"/>
                  <a:pt x="72023" y="161641"/>
                  <a:pt x="69834" y="157263"/>
                </a:cubicBezTo>
                <a:cubicBezTo>
                  <a:pt x="66185" y="150695"/>
                  <a:pt x="72023" y="164560"/>
                  <a:pt x="69834" y="157263"/>
                </a:cubicBezTo>
                <a:cubicBezTo>
                  <a:pt x="69104" y="155073"/>
                  <a:pt x="68374" y="152884"/>
                  <a:pt x="67645" y="150695"/>
                </a:cubicBezTo>
                <a:cubicBezTo>
                  <a:pt x="66915" y="149236"/>
                  <a:pt x="63266" y="139019"/>
                  <a:pt x="64726" y="137560"/>
                </a:cubicBezTo>
                <a:cubicBezTo>
                  <a:pt x="64726" y="139019"/>
                  <a:pt x="65455" y="140479"/>
                  <a:pt x="65455" y="141938"/>
                </a:cubicBezTo>
                <a:cubicBezTo>
                  <a:pt x="65455" y="140479"/>
                  <a:pt x="65455" y="139019"/>
                  <a:pt x="64726" y="137560"/>
                </a:cubicBezTo>
                <a:cubicBezTo>
                  <a:pt x="64726" y="135370"/>
                  <a:pt x="64726" y="133181"/>
                  <a:pt x="64726" y="130262"/>
                </a:cubicBezTo>
                <a:cubicBezTo>
                  <a:pt x="64726" y="127343"/>
                  <a:pt x="64726" y="125154"/>
                  <a:pt x="64726" y="122235"/>
                </a:cubicBezTo>
                <a:cubicBezTo>
                  <a:pt x="65455" y="118587"/>
                  <a:pt x="64726" y="118587"/>
                  <a:pt x="64726" y="123695"/>
                </a:cubicBezTo>
                <a:cubicBezTo>
                  <a:pt x="64726" y="122235"/>
                  <a:pt x="65455" y="120776"/>
                  <a:pt x="65455" y="118587"/>
                </a:cubicBezTo>
                <a:cubicBezTo>
                  <a:pt x="66185" y="114938"/>
                  <a:pt x="67645" y="111289"/>
                  <a:pt x="68374" y="106911"/>
                </a:cubicBezTo>
                <a:cubicBezTo>
                  <a:pt x="70564" y="99613"/>
                  <a:pt x="64726" y="113478"/>
                  <a:pt x="68374" y="106181"/>
                </a:cubicBezTo>
                <a:cubicBezTo>
                  <a:pt x="69834" y="103992"/>
                  <a:pt x="70564" y="101803"/>
                  <a:pt x="71293" y="100343"/>
                </a:cubicBezTo>
                <a:cubicBezTo>
                  <a:pt x="72753" y="98154"/>
                  <a:pt x="73482" y="96694"/>
                  <a:pt x="74942" y="94505"/>
                </a:cubicBezTo>
                <a:cubicBezTo>
                  <a:pt x="79320" y="87937"/>
                  <a:pt x="69834" y="99613"/>
                  <a:pt x="74942" y="93775"/>
                </a:cubicBezTo>
                <a:cubicBezTo>
                  <a:pt x="78591" y="90127"/>
                  <a:pt x="82239" y="86478"/>
                  <a:pt x="86618" y="82829"/>
                </a:cubicBezTo>
                <a:cubicBezTo>
                  <a:pt x="92456" y="77721"/>
                  <a:pt x="80780" y="86478"/>
                  <a:pt x="87347" y="82100"/>
                </a:cubicBezTo>
                <a:cubicBezTo>
                  <a:pt x="89537" y="80640"/>
                  <a:pt x="90996" y="79181"/>
                  <a:pt x="93185" y="78451"/>
                </a:cubicBezTo>
                <a:cubicBezTo>
                  <a:pt x="97564" y="76262"/>
                  <a:pt x="101213" y="74072"/>
                  <a:pt x="105591" y="71883"/>
                </a:cubicBezTo>
                <a:cubicBezTo>
                  <a:pt x="112888" y="68235"/>
                  <a:pt x="99023" y="74072"/>
                  <a:pt x="106321" y="71154"/>
                </a:cubicBezTo>
                <a:cubicBezTo>
                  <a:pt x="108510" y="70424"/>
                  <a:pt x="110699" y="69694"/>
                  <a:pt x="112888" y="68964"/>
                </a:cubicBezTo>
                <a:cubicBezTo>
                  <a:pt x="115078" y="68235"/>
                  <a:pt x="117997" y="67505"/>
                  <a:pt x="120186" y="66775"/>
                </a:cubicBezTo>
                <a:cubicBezTo>
                  <a:pt x="121645" y="66045"/>
                  <a:pt x="133321" y="64586"/>
                  <a:pt x="125294" y="65316"/>
                </a:cubicBezTo>
                <a:cubicBezTo>
                  <a:pt x="129672" y="64586"/>
                  <a:pt x="134780" y="64586"/>
                  <a:pt x="139159" y="64586"/>
                </a:cubicBezTo>
                <a:cubicBezTo>
                  <a:pt x="142078" y="64586"/>
                  <a:pt x="144997" y="64586"/>
                  <a:pt x="147186" y="65316"/>
                </a:cubicBezTo>
                <a:cubicBezTo>
                  <a:pt x="139159" y="64586"/>
                  <a:pt x="147916" y="65316"/>
                  <a:pt x="149375" y="66045"/>
                </a:cubicBezTo>
                <a:cubicBezTo>
                  <a:pt x="154483" y="67505"/>
                  <a:pt x="160321" y="68964"/>
                  <a:pt x="165430" y="71154"/>
                </a:cubicBezTo>
                <a:cubicBezTo>
                  <a:pt x="158132" y="68235"/>
                  <a:pt x="166159" y="71883"/>
                  <a:pt x="167619" y="72613"/>
                </a:cubicBezTo>
                <a:cubicBezTo>
                  <a:pt x="170538" y="74072"/>
                  <a:pt x="174186" y="76262"/>
                  <a:pt x="177105" y="78451"/>
                </a:cubicBezTo>
                <a:cubicBezTo>
                  <a:pt x="171267" y="74072"/>
                  <a:pt x="177105" y="78451"/>
                  <a:pt x="177835" y="79181"/>
                </a:cubicBezTo>
                <a:cubicBezTo>
                  <a:pt x="179295" y="80640"/>
                  <a:pt x="180754" y="82100"/>
                  <a:pt x="182213" y="83559"/>
                </a:cubicBezTo>
                <a:cubicBezTo>
                  <a:pt x="187322" y="89397"/>
                  <a:pt x="182213" y="83559"/>
                  <a:pt x="182213" y="83559"/>
                </a:cubicBezTo>
                <a:cubicBezTo>
                  <a:pt x="182213" y="83559"/>
                  <a:pt x="185862" y="88667"/>
                  <a:pt x="185862" y="88667"/>
                </a:cubicBezTo>
                <a:cubicBezTo>
                  <a:pt x="187322" y="90127"/>
                  <a:pt x="188051" y="92316"/>
                  <a:pt x="188781" y="94505"/>
                </a:cubicBezTo>
                <a:cubicBezTo>
                  <a:pt x="192430" y="101073"/>
                  <a:pt x="188051" y="95965"/>
                  <a:pt x="188781" y="94505"/>
                </a:cubicBezTo>
                <a:cubicBezTo>
                  <a:pt x="188051" y="95965"/>
                  <a:pt x="192430" y="106911"/>
                  <a:pt x="193160" y="108370"/>
                </a:cubicBezTo>
                <a:cubicBezTo>
                  <a:pt x="193889" y="110559"/>
                  <a:pt x="193889" y="112749"/>
                  <a:pt x="194619" y="114938"/>
                </a:cubicBezTo>
                <a:cubicBezTo>
                  <a:pt x="196079" y="122235"/>
                  <a:pt x="193889" y="106911"/>
                  <a:pt x="194619" y="114938"/>
                </a:cubicBezTo>
                <a:cubicBezTo>
                  <a:pt x="194619" y="120046"/>
                  <a:pt x="195349" y="125154"/>
                  <a:pt x="194619" y="130262"/>
                </a:cubicBezTo>
                <a:cubicBezTo>
                  <a:pt x="194619" y="130992"/>
                  <a:pt x="193889" y="136830"/>
                  <a:pt x="193889" y="136830"/>
                </a:cubicBezTo>
                <a:cubicBezTo>
                  <a:pt x="194619" y="131722"/>
                  <a:pt x="194619" y="130992"/>
                  <a:pt x="193889" y="134641"/>
                </a:cubicBezTo>
                <a:cubicBezTo>
                  <a:pt x="193889" y="136100"/>
                  <a:pt x="193160" y="137560"/>
                  <a:pt x="193160" y="139019"/>
                </a:cubicBezTo>
                <a:cubicBezTo>
                  <a:pt x="192430" y="144127"/>
                  <a:pt x="190970" y="149236"/>
                  <a:pt x="188781" y="153614"/>
                </a:cubicBezTo>
                <a:cubicBezTo>
                  <a:pt x="188781" y="154344"/>
                  <a:pt x="187322" y="159452"/>
                  <a:pt x="186592" y="159452"/>
                </a:cubicBezTo>
                <a:cubicBezTo>
                  <a:pt x="188781" y="155073"/>
                  <a:pt x="188781" y="154344"/>
                  <a:pt x="187322" y="157263"/>
                </a:cubicBezTo>
                <a:cubicBezTo>
                  <a:pt x="186592" y="158722"/>
                  <a:pt x="185862" y="160182"/>
                  <a:pt x="185132" y="160911"/>
                </a:cubicBezTo>
                <a:cubicBezTo>
                  <a:pt x="184403" y="162371"/>
                  <a:pt x="177835" y="174047"/>
                  <a:pt x="177105" y="174047"/>
                </a:cubicBezTo>
                <a:cubicBezTo>
                  <a:pt x="177105" y="174047"/>
                  <a:pt x="182213" y="168209"/>
                  <a:pt x="177105" y="174047"/>
                </a:cubicBezTo>
                <a:cubicBezTo>
                  <a:pt x="174916" y="176236"/>
                  <a:pt x="173457" y="178425"/>
                  <a:pt x="171267" y="179884"/>
                </a:cubicBezTo>
                <a:cubicBezTo>
                  <a:pt x="169808" y="181344"/>
                  <a:pt x="168348" y="182803"/>
                  <a:pt x="166159" y="184263"/>
                </a:cubicBezTo>
                <a:cubicBezTo>
                  <a:pt x="163240" y="186452"/>
                  <a:pt x="163970" y="185723"/>
                  <a:pt x="167619" y="182803"/>
                </a:cubicBezTo>
                <a:cubicBezTo>
                  <a:pt x="171997" y="184993"/>
                  <a:pt x="170538" y="186452"/>
                  <a:pt x="169808" y="187182"/>
                </a:cubicBezTo>
                <a:cubicBezTo>
                  <a:pt x="155213" y="196669"/>
                  <a:pt x="147916" y="217101"/>
                  <a:pt x="158132" y="232426"/>
                </a:cubicBezTo>
                <a:cubicBezTo>
                  <a:pt x="167619" y="247021"/>
                  <a:pt x="188051" y="254318"/>
                  <a:pt x="203376" y="244102"/>
                </a:cubicBezTo>
                <a:cubicBezTo>
                  <a:pt x="245701" y="215642"/>
                  <a:pt x="270512" y="163830"/>
                  <a:pt x="264674" y="112749"/>
                </a:cubicBezTo>
                <a:cubicBezTo>
                  <a:pt x="261755" y="85019"/>
                  <a:pt x="251539" y="58748"/>
                  <a:pt x="232565" y="38315"/>
                </a:cubicBezTo>
                <a:cubicBezTo>
                  <a:pt x="210673" y="14964"/>
                  <a:pt x="179295" y="2558"/>
                  <a:pt x="147916" y="369"/>
                </a:cubicBezTo>
                <a:cubicBezTo>
                  <a:pt x="91726" y="-4009"/>
                  <a:pt x="31887" y="31018"/>
                  <a:pt x="9995" y="82829"/>
                </a:cubicBezTo>
                <a:cubicBezTo>
                  <a:pt x="-11167" y="132452"/>
                  <a:pt x="1968" y="193749"/>
                  <a:pt x="42833" y="229507"/>
                </a:cubicBezTo>
                <a:cubicBezTo>
                  <a:pt x="87347" y="268913"/>
                  <a:pt x="152294" y="276210"/>
                  <a:pt x="203376" y="244102"/>
                </a:cubicBezTo>
                <a:cubicBezTo>
                  <a:pt x="217971" y="234615"/>
                  <a:pt x="225268" y="214182"/>
                  <a:pt x="215052" y="198858"/>
                </a:cubicBezTo>
                <a:cubicBezTo>
                  <a:pt x="205565" y="184263"/>
                  <a:pt x="185132" y="176966"/>
                  <a:pt x="169808" y="187182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0" name="Graphic 19">
            <a:extLst>
              <a:ext uri="{FF2B5EF4-FFF2-40B4-BE49-F238E27FC236}">
                <a16:creationId xmlns:a16="http://schemas.microsoft.com/office/drawing/2014/main" id="{E36F3521-21BC-4EEE-B356-61E6D30248F8}"/>
              </a:ext>
            </a:extLst>
          </p:cNvPr>
          <p:cNvSpPr/>
          <p:nvPr/>
        </p:nvSpPr>
        <p:spPr>
          <a:xfrm rot="18232085">
            <a:off x="2332045" y="3020221"/>
            <a:ext cx="162952" cy="172687"/>
          </a:xfrm>
          <a:custGeom>
            <a:avLst/>
            <a:gdLst>
              <a:gd name="connsiteX0" fmla="*/ 81807 w 162952"/>
              <a:gd name="connsiteY0" fmla="*/ 107255 h 172687"/>
              <a:gd name="connsiteX1" fmla="*/ 78888 w 162952"/>
              <a:gd name="connsiteY1" fmla="*/ 107984 h 172687"/>
              <a:gd name="connsiteX2" fmla="*/ 87645 w 162952"/>
              <a:gd name="connsiteY2" fmla="*/ 106525 h 172687"/>
              <a:gd name="connsiteX3" fmla="*/ 71591 w 162952"/>
              <a:gd name="connsiteY3" fmla="*/ 106525 h 172687"/>
              <a:gd name="connsiteX4" fmla="*/ 80348 w 162952"/>
              <a:gd name="connsiteY4" fmla="*/ 107984 h 172687"/>
              <a:gd name="connsiteX5" fmla="*/ 67942 w 162952"/>
              <a:gd name="connsiteY5" fmla="*/ 105065 h 172687"/>
              <a:gd name="connsiteX6" fmla="*/ 75969 w 162952"/>
              <a:gd name="connsiteY6" fmla="*/ 108714 h 172687"/>
              <a:gd name="connsiteX7" fmla="*/ 67212 w 162952"/>
              <a:gd name="connsiteY7" fmla="*/ 103606 h 172687"/>
              <a:gd name="connsiteX8" fmla="*/ 73780 w 162952"/>
              <a:gd name="connsiteY8" fmla="*/ 108714 h 172687"/>
              <a:gd name="connsiteX9" fmla="*/ 66483 w 162952"/>
              <a:gd name="connsiteY9" fmla="*/ 101417 h 172687"/>
              <a:gd name="connsiteX10" fmla="*/ 71591 w 162952"/>
              <a:gd name="connsiteY10" fmla="*/ 107984 h 172687"/>
              <a:gd name="connsiteX11" fmla="*/ 65753 w 162952"/>
              <a:gd name="connsiteY11" fmla="*/ 98498 h 172687"/>
              <a:gd name="connsiteX12" fmla="*/ 69402 w 162952"/>
              <a:gd name="connsiteY12" fmla="*/ 106525 h 172687"/>
              <a:gd name="connsiteX13" fmla="*/ 65753 w 162952"/>
              <a:gd name="connsiteY13" fmla="*/ 93390 h 172687"/>
              <a:gd name="connsiteX14" fmla="*/ 67212 w 162952"/>
              <a:gd name="connsiteY14" fmla="*/ 102147 h 172687"/>
              <a:gd name="connsiteX15" fmla="*/ 67212 w 162952"/>
              <a:gd name="connsiteY15" fmla="*/ 85362 h 172687"/>
              <a:gd name="connsiteX16" fmla="*/ 65753 w 162952"/>
              <a:gd name="connsiteY16" fmla="*/ 94119 h 172687"/>
              <a:gd name="connsiteX17" fmla="*/ 70861 w 162952"/>
              <a:gd name="connsiteY17" fmla="*/ 75876 h 172687"/>
              <a:gd name="connsiteX18" fmla="*/ 67212 w 162952"/>
              <a:gd name="connsiteY18" fmla="*/ 83903 h 172687"/>
              <a:gd name="connsiteX19" fmla="*/ 77429 w 162952"/>
              <a:gd name="connsiteY19" fmla="*/ 66389 h 172687"/>
              <a:gd name="connsiteX20" fmla="*/ 72321 w 162952"/>
              <a:gd name="connsiteY20" fmla="*/ 72957 h 172687"/>
              <a:gd name="connsiteX21" fmla="*/ 80348 w 162952"/>
              <a:gd name="connsiteY21" fmla="*/ 64930 h 172687"/>
              <a:gd name="connsiteX22" fmla="*/ 73780 w 162952"/>
              <a:gd name="connsiteY22" fmla="*/ 70038 h 172687"/>
              <a:gd name="connsiteX23" fmla="*/ 84726 w 162952"/>
              <a:gd name="connsiteY23" fmla="*/ 63470 h 172687"/>
              <a:gd name="connsiteX24" fmla="*/ 76699 w 162952"/>
              <a:gd name="connsiteY24" fmla="*/ 67119 h 172687"/>
              <a:gd name="connsiteX25" fmla="*/ 86186 w 162952"/>
              <a:gd name="connsiteY25" fmla="*/ 64930 h 172687"/>
              <a:gd name="connsiteX26" fmla="*/ 77429 w 162952"/>
              <a:gd name="connsiteY26" fmla="*/ 66389 h 172687"/>
              <a:gd name="connsiteX27" fmla="*/ 86915 w 162952"/>
              <a:gd name="connsiteY27" fmla="*/ 66389 h 172687"/>
              <a:gd name="connsiteX28" fmla="*/ 78158 w 162952"/>
              <a:gd name="connsiteY28" fmla="*/ 64930 h 172687"/>
              <a:gd name="connsiteX29" fmla="*/ 88375 w 162952"/>
              <a:gd name="connsiteY29" fmla="*/ 67849 h 172687"/>
              <a:gd name="connsiteX30" fmla="*/ 80348 w 162952"/>
              <a:gd name="connsiteY30" fmla="*/ 64200 h 172687"/>
              <a:gd name="connsiteX31" fmla="*/ 91294 w 162952"/>
              <a:gd name="connsiteY31" fmla="*/ 70038 h 172687"/>
              <a:gd name="connsiteX32" fmla="*/ 84726 w 162952"/>
              <a:gd name="connsiteY32" fmla="*/ 64930 h 172687"/>
              <a:gd name="connsiteX33" fmla="*/ 94213 w 162952"/>
              <a:gd name="connsiteY33" fmla="*/ 75146 h 172687"/>
              <a:gd name="connsiteX34" fmla="*/ 89104 w 162952"/>
              <a:gd name="connsiteY34" fmla="*/ 68579 h 172687"/>
              <a:gd name="connsiteX35" fmla="*/ 96402 w 162952"/>
              <a:gd name="connsiteY35" fmla="*/ 80254 h 172687"/>
              <a:gd name="connsiteX36" fmla="*/ 92753 w 162952"/>
              <a:gd name="connsiteY36" fmla="*/ 72227 h 172687"/>
              <a:gd name="connsiteX37" fmla="*/ 97132 w 162952"/>
              <a:gd name="connsiteY37" fmla="*/ 88281 h 172687"/>
              <a:gd name="connsiteX38" fmla="*/ 95672 w 162952"/>
              <a:gd name="connsiteY38" fmla="*/ 79525 h 172687"/>
              <a:gd name="connsiteX39" fmla="*/ 95672 w 162952"/>
              <a:gd name="connsiteY39" fmla="*/ 96309 h 172687"/>
              <a:gd name="connsiteX40" fmla="*/ 97132 w 162952"/>
              <a:gd name="connsiteY40" fmla="*/ 87552 h 172687"/>
              <a:gd name="connsiteX41" fmla="*/ 93483 w 162952"/>
              <a:gd name="connsiteY41" fmla="*/ 101417 h 172687"/>
              <a:gd name="connsiteX42" fmla="*/ 97132 w 162952"/>
              <a:gd name="connsiteY42" fmla="*/ 93390 h 172687"/>
              <a:gd name="connsiteX43" fmla="*/ 91294 w 162952"/>
              <a:gd name="connsiteY43" fmla="*/ 104336 h 172687"/>
              <a:gd name="connsiteX44" fmla="*/ 96402 w 162952"/>
              <a:gd name="connsiteY44" fmla="*/ 97768 h 172687"/>
              <a:gd name="connsiteX45" fmla="*/ 88375 w 162952"/>
              <a:gd name="connsiteY45" fmla="*/ 105795 h 172687"/>
              <a:gd name="connsiteX46" fmla="*/ 94942 w 162952"/>
              <a:gd name="connsiteY46" fmla="*/ 100687 h 172687"/>
              <a:gd name="connsiteX47" fmla="*/ 85456 w 162952"/>
              <a:gd name="connsiteY47" fmla="*/ 106525 h 172687"/>
              <a:gd name="connsiteX48" fmla="*/ 93483 w 162952"/>
              <a:gd name="connsiteY48" fmla="*/ 102876 h 172687"/>
              <a:gd name="connsiteX49" fmla="*/ 81807 w 162952"/>
              <a:gd name="connsiteY49" fmla="*/ 107255 h 172687"/>
              <a:gd name="connsiteX50" fmla="*/ 62104 w 162952"/>
              <a:gd name="connsiteY50" fmla="*/ 122579 h 172687"/>
              <a:gd name="connsiteX51" fmla="*/ 58455 w 162952"/>
              <a:gd name="connsiteY51" fmla="*/ 148120 h 172687"/>
              <a:gd name="connsiteX52" fmla="*/ 73780 w 162952"/>
              <a:gd name="connsiteY52" fmla="*/ 167823 h 172687"/>
              <a:gd name="connsiteX53" fmla="*/ 99321 w 162952"/>
              <a:gd name="connsiteY53" fmla="*/ 171472 h 172687"/>
              <a:gd name="connsiteX54" fmla="*/ 160619 w 162952"/>
              <a:gd name="connsiteY54" fmla="*/ 110903 h 172687"/>
              <a:gd name="connsiteX55" fmla="*/ 138727 w 162952"/>
              <a:gd name="connsiteY55" fmla="*/ 25524 h 172687"/>
              <a:gd name="connsiteX56" fmla="*/ 100051 w 162952"/>
              <a:gd name="connsiteY56" fmla="*/ 2172 h 172687"/>
              <a:gd name="connsiteX57" fmla="*/ 29266 w 162952"/>
              <a:gd name="connsiteY57" fmla="*/ 22605 h 172687"/>
              <a:gd name="connsiteX58" fmla="*/ 2995 w 162952"/>
              <a:gd name="connsiteY58" fmla="*/ 117471 h 172687"/>
              <a:gd name="connsiteX59" fmla="*/ 36563 w 162952"/>
              <a:gd name="connsiteY59" fmla="*/ 161985 h 172687"/>
              <a:gd name="connsiteX60" fmla="*/ 99321 w 162952"/>
              <a:gd name="connsiteY60" fmla="*/ 170742 h 172687"/>
              <a:gd name="connsiteX61" fmla="*/ 119024 w 162952"/>
              <a:gd name="connsiteY61" fmla="*/ 155417 h 172687"/>
              <a:gd name="connsiteX62" fmla="*/ 122672 w 162952"/>
              <a:gd name="connsiteY62" fmla="*/ 129877 h 172687"/>
              <a:gd name="connsiteX63" fmla="*/ 107348 w 162952"/>
              <a:gd name="connsiteY63" fmla="*/ 110173 h 172687"/>
              <a:gd name="connsiteX64" fmla="*/ 81807 w 162952"/>
              <a:gd name="connsiteY64" fmla="*/ 107255 h 17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62952" h="172687">
                <a:moveTo>
                  <a:pt x="81807" y="107255"/>
                </a:moveTo>
                <a:cubicBezTo>
                  <a:pt x="81077" y="107255"/>
                  <a:pt x="79618" y="107255"/>
                  <a:pt x="78888" y="107984"/>
                </a:cubicBezTo>
                <a:cubicBezTo>
                  <a:pt x="81807" y="107255"/>
                  <a:pt x="84726" y="107255"/>
                  <a:pt x="87645" y="106525"/>
                </a:cubicBezTo>
                <a:cubicBezTo>
                  <a:pt x="82537" y="107255"/>
                  <a:pt x="77429" y="107255"/>
                  <a:pt x="71591" y="106525"/>
                </a:cubicBezTo>
                <a:cubicBezTo>
                  <a:pt x="74510" y="107255"/>
                  <a:pt x="77429" y="107255"/>
                  <a:pt x="80348" y="107984"/>
                </a:cubicBezTo>
                <a:cubicBezTo>
                  <a:pt x="75969" y="107255"/>
                  <a:pt x="72321" y="106525"/>
                  <a:pt x="67942" y="105065"/>
                </a:cubicBezTo>
                <a:cubicBezTo>
                  <a:pt x="70861" y="106525"/>
                  <a:pt x="73050" y="107255"/>
                  <a:pt x="75969" y="108714"/>
                </a:cubicBezTo>
                <a:cubicBezTo>
                  <a:pt x="73050" y="107255"/>
                  <a:pt x="69402" y="105795"/>
                  <a:pt x="67212" y="103606"/>
                </a:cubicBezTo>
                <a:cubicBezTo>
                  <a:pt x="69402" y="105065"/>
                  <a:pt x="71591" y="107255"/>
                  <a:pt x="73780" y="108714"/>
                </a:cubicBezTo>
                <a:cubicBezTo>
                  <a:pt x="70861" y="106525"/>
                  <a:pt x="68672" y="104336"/>
                  <a:pt x="66483" y="101417"/>
                </a:cubicBezTo>
                <a:cubicBezTo>
                  <a:pt x="67942" y="103606"/>
                  <a:pt x="70131" y="105795"/>
                  <a:pt x="71591" y="107984"/>
                </a:cubicBezTo>
                <a:cubicBezTo>
                  <a:pt x="69402" y="105065"/>
                  <a:pt x="67212" y="102147"/>
                  <a:pt x="65753" y="98498"/>
                </a:cubicBezTo>
                <a:cubicBezTo>
                  <a:pt x="67212" y="101417"/>
                  <a:pt x="67942" y="103606"/>
                  <a:pt x="69402" y="106525"/>
                </a:cubicBezTo>
                <a:cubicBezTo>
                  <a:pt x="67942" y="102147"/>
                  <a:pt x="66483" y="97768"/>
                  <a:pt x="65753" y="93390"/>
                </a:cubicBezTo>
                <a:cubicBezTo>
                  <a:pt x="66483" y="96309"/>
                  <a:pt x="66483" y="99227"/>
                  <a:pt x="67212" y="102147"/>
                </a:cubicBezTo>
                <a:cubicBezTo>
                  <a:pt x="66483" y="96309"/>
                  <a:pt x="66483" y="91200"/>
                  <a:pt x="67212" y="85362"/>
                </a:cubicBezTo>
                <a:cubicBezTo>
                  <a:pt x="66483" y="88281"/>
                  <a:pt x="66483" y="91200"/>
                  <a:pt x="65753" y="94119"/>
                </a:cubicBezTo>
                <a:cubicBezTo>
                  <a:pt x="66483" y="87552"/>
                  <a:pt x="68672" y="81714"/>
                  <a:pt x="70861" y="75876"/>
                </a:cubicBezTo>
                <a:cubicBezTo>
                  <a:pt x="69402" y="78795"/>
                  <a:pt x="68672" y="80984"/>
                  <a:pt x="67212" y="83903"/>
                </a:cubicBezTo>
                <a:cubicBezTo>
                  <a:pt x="70131" y="78065"/>
                  <a:pt x="73050" y="72227"/>
                  <a:pt x="77429" y="66389"/>
                </a:cubicBezTo>
                <a:cubicBezTo>
                  <a:pt x="75969" y="68579"/>
                  <a:pt x="73780" y="70768"/>
                  <a:pt x="72321" y="72957"/>
                </a:cubicBezTo>
                <a:cubicBezTo>
                  <a:pt x="74510" y="70038"/>
                  <a:pt x="77429" y="67119"/>
                  <a:pt x="80348" y="64930"/>
                </a:cubicBezTo>
                <a:cubicBezTo>
                  <a:pt x="78158" y="66389"/>
                  <a:pt x="75969" y="68579"/>
                  <a:pt x="73780" y="70038"/>
                </a:cubicBezTo>
                <a:cubicBezTo>
                  <a:pt x="77429" y="67119"/>
                  <a:pt x="81077" y="64930"/>
                  <a:pt x="84726" y="63470"/>
                </a:cubicBezTo>
                <a:cubicBezTo>
                  <a:pt x="81807" y="64930"/>
                  <a:pt x="79618" y="65660"/>
                  <a:pt x="76699" y="67119"/>
                </a:cubicBezTo>
                <a:cubicBezTo>
                  <a:pt x="79618" y="65660"/>
                  <a:pt x="82537" y="64930"/>
                  <a:pt x="86186" y="64930"/>
                </a:cubicBezTo>
                <a:cubicBezTo>
                  <a:pt x="83267" y="65660"/>
                  <a:pt x="80348" y="65660"/>
                  <a:pt x="77429" y="66389"/>
                </a:cubicBezTo>
                <a:cubicBezTo>
                  <a:pt x="80348" y="65660"/>
                  <a:pt x="83996" y="65660"/>
                  <a:pt x="86915" y="66389"/>
                </a:cubicBezTo>
                <a:cubicBezTo>
                  <a:pt x="83996" y="65660"/>
                  <a:pt x="81077" y="65660"/>
                  <a:pt x="78158" y="64930"/>
                </a:cubicBezTo>
                <a:cubicBezTo>
                  <a:pt x="81807" y="65660"/>
                  <a:pt x="85456" y="66389"/>
                  <a:pt x="88375" y="67849"/>
                </a:cubicBezTo>
                <a:cubicBezTo>
                  <a:pt x="85456" y="66389"/>
                  <a:pt x="83267" y="65660"/>
                  <a:pt x="80348" y="64200"/>
                </a:cubicBezTo>
                <a:cubicBezTo>
                  <a:pt x="83996" y="65660"/>
                  <a:pt x="87645" y="67849"/>
                  <a:pt x="91294" y="70038"/>
                </a:cubicBezTo>
                <a:cubicBezTo>
                  <a:pt x="89104" y="68579"/>
                  <a:pt x="86915" y="66389"/>
                  <a:pt x="84726" y="64930"/>
                </a:cubicBezTo>
                <a:cubicBezTo>
                  <a:pt x="88375" y="67849"/>
                  <a:pt x="92023" y="70768"/>
                  <a:pt x="94213" y="75146"/>
                </a:cubicBezTo>
                <a:cubicBezTo>
                  <a:pt x="92753" y="72957"/>
                  <a:pt x="90564" y="70768"/>
                  <a:pt x="89104" y="68579"/>
                </a:cubicBezTo>
                <a:cubicBezTo>
                  <a:pt x="92023" y="72227"/>
                  <a:pt x="94213" y="76606"/>
                  <a:pt x="96402" y="80254"/>
                </a:cubicBezTo>
                <a:cubicBezTo>
                  <a:pt x="94942" y="77335"/>
                  <a:pt x="94213" y="75146"/>
                  <a:pt x="92753" y="72227"/>
                </a:cubicBezTo>
                <a:cubicBezTo>
                  <a:pt x="94942" y="77335"/>
                  <a:pt x="96402" y="83173"/>
                  <a:pt x="97132" y="88281"/>
                </a:cubicBezTo>
                <a:cubicBezTo>
                  <a:pt x="96402" y="85362"/>
                  <a:pt x="96402" y="82444"/>
                  <a:pt x="95672" y="79525"/>
                </a:cubicBezTo>
                <a:cubicBezTo>
                  <a:pt x="96402" y="85362"/>
                  <a:pt x="96402" y="90471"/>
                  <a:pt x="95672" y="96309"/>
                </a:cubicBezTo>
                <a:cubicBezTo>
                  <a:pt x="96402" y="93390"/>
                  <a:pt x="96402" y="90471"/>
                  <a:pt x="97132" y="87552"/>
                </a:cubicBezTo>
                <a:cubicBezTo>
                  <a:pt x="96402" y="92660"/>
                  <a:pt x="94942" y="97038"/>
                  <a:pt x="93483" y="101417"/>
                </a:cubicBezTo>
                <a:cubicBezTo>
                  <a:pt x="94942" y="98498"/>
                  <a:pt x="95672" y="96309"/>
                  <a:pt x="97132" y="93390"/>
                </a:cubicBezTo>
                <a:cubicBezTo>
                  <a:pt x="95672" y="97038"/>
                  <a:pt x="93483" y="100687"/>
                  <a:pt x="91294" y="104336"/>
                </a:cubicBezTo>
                <a:cubicBezTo>
                  <a:pt x="92753" y="102147"/>
                  <a:pt x="94942" y="99957"/>
                  <a:pt x="96402" y="97768"/>
                </a:cubicBezTo>
                <a:cubicBezTo>
                  <a:pt x="94213" y="100687"/>
                  <a:pt x="91294" y="103606"/>
                  <a:pt x="88375" y="105795"/>
                </a:cubicBezTo>
                <a:cubicBezTo>
                  <a:pt x="90564" y="104336"/>
                  <a:pt x="92753" y="102147"/>
                  <a:pt x="94942" y="100687"/>
                </a:cubicBezTo>
                <a:cubicBezTo>
                  <a:pt x="92023" y="102876"/>
                  <a:pt x="89104" y="105065"/>
                  <a:pt x="85456" y="106525"/>
                </a:cubicBezTo>
                <a:cubicBezTo>
                  <a:pt x="88375" y="105065"/>
                  <a:pt x="90564" y="104336"/>
                  <a:pt x="93483" y="102876"/>
                </a:cubicBezTo>
                <a:cubicBezTo>
                  <a:pt x="89834" y="105065"/>
                  <a:pt x="85456" y="106525"/>
                  <a:pt x="81807" y="107255"/>
                </a:cubicBezTo>
                <a:cubicBezTo>
                  <a:pt x="73780" y="108714"/>
                  <a:pt x="65753" y="116012"/>
                  <a:pt x="62104" y="122579"/>
                </a:cubicBezTo>
                <a:cubicBezTo>
                  <a:pt x="57726" y="129877"/>
                  <a:pt x="56266" y="140093"/>
                  <a:pt x="58455" y="148120"/>
                </a:cubicBezTo>
                <a:cubicBezTo>
                  <a:pt x="61374" y="156147"/>
                  <a:pt x="65753" y="164174"/>
                  <a:pt x="73780" y="167823"/>
                </a:cubicBezTo>
                <a:cubicBezTo>
                  <a:pt x="81807" y="172201"/>
                  <a:pt x="89834" y="172931"/>
                  <a:pt x="99321" y="171472"/>
                </a:cubicBezTo>
                <a:cubicBezTo>
                  <a:pt x="129240" y="166363"/>
                  <a:pt x="154781" y="140823"/>
                  <a:pt x="160619" y="110903"/>
                </a:cubicBezTo>
                <a:cubicBezTo>
                  <a:pt x="167187" y="80254"/>
                  <a:pt x="159889" y="48876"/>
                  <a:pt x="138727" y="25524"/>
                </a:cubicBezTo>
                <a:cubicBezTo>
                  <a:pt x="128510" y="14578"/>
                  <a:pt x="114645" y="5821"/>
                  <a:pt x="100051" y="2172"/>
                </a:cubicBezTo>
                <a:cubicBezTo>
                  <a:pt x="74510" y="-4395"/>
                  <a:pt x="47509" y="4361"/>
                  <a:pt x="29266" y="22605"/>
                </a:cubicBezTo>
                <a:cubicBezTo>
                  <a:pt x="5185" y="46686"/>
                  <a:pt x="-5762" y="84633"/>
                  <a:pt x="2995" y="117471"/>
                </a:cubicBezTo>
                <a:cubicBezTo>
                  <a:pt x="8104" y="135714"/>
                  <a:pt x="19779" y="151769"/>
                  <a:pt x="36563" y="161985"/>
                </a:cubicBezTo>
                <a:cubicBezTo>
                  <a:pt x="55537" y="173661"/>
                  <a:pt x="77429" y="174391"/>
                  <a:pt x="99321" y="170742"/>
                </a:cubicBezTo>
                <a:cubicBezTo>
                  <a:pt x="107348" y="169282"/>
                  <a:pt x="115375" y="161985"/>
                  <a:pt x="119024" y="155417"/>
                </a:cubicBezTo>
                <a:cubicBezTo>
                  <a:pt x="123402" y="148120"/>
                  <a:pt x="124862" y="137904"/>
                  <a:pt x="122672" y="129877"/>
                </a:cubicBezTo>
                <a:cubicBezTo>
                  <a:pt x="119754" y="121849"/>
                  <a:pt x="115375" y="113822"/>
                  <a:pt x="107348" y="110173"/>
                </a:cubicBezTo>
                <a:cubicBezTo>
                  <a:pt x="98591" y="105795"/>
                  <a:pt x="91294" y="105795"/>
                  <a:pt x="81807" y="107255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422FC7E-9007-476E-9C1B-E6E6B709A729}"/>
              </a:ext>
            </a:extLst>
          </p:cNvPr>
          <p:cNvSpPr txBox="1"/>
          <p:nvPr/>
        </p:nvSpPr>
        <p:spPr>
          <a:xfrm>
            <a:off x="1480930" y="569179"/>
            <a:ext cx="533731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Vùng Trung du và miền núi Bắc Bộ có khí hậu nhiệt đới ẩm gió mùa với mùa đông lạnh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C6E51">
                  <a:lumMod val="75000"/>
                </a:srgbClr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71576CB-1B9B-44DE-A931-A3FA7702033A}"/>
              </a:ext>
            </a:extLst>
          </p:cNvPr>
          <p:cNvSpPr txBox="1"/>
          <p:nvPr/>
        </p:nvSpPr>
        <p:spPr>
          <a:xfrm rot="759322">
            <a:off x="7494199" y="1005076"/>
            <a:ext cx="386018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8613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AAB429-5E71-4DF8-B9B6-27D432A5CA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7" t="3009" r="15661"/>
          <a:stretch/>
        </p:blipFill>
        <p:spPr>
          <a:xfrm flipH="1">
            <a:off x="34903" y="2869603"/>
            <a:ext cx="2926096" cy="3853866"/>
          </a:xfrm>
          <a:prstGeom prst="rect">
            <a:avLst/>
          </a:prstGeom>
        </p:spPr>
      </p:pic>
      <p:pic>
        <p:nvPicPr>
          <p:cNvPr id="1026" name="Picture 2" descr="Cartoon Characters Doraemon Nobita Pngu0027s - Easy Drawing Of Nobita,Cartoon  Arm Png - free transparent png images - pngaaa.com">
            <a:extLst>
              <a:ext uri="{FF2B5EF4-FFF2-40B4-BE49-F238E27FC236}">
                <a16:creationId xmlns:a16="http://schemas.microsoft.com/office/drawing/2014/main" id="{0961D493-5902-4DCB-98D0-F7D4C4608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02" b="95677" l="10000" r="90000">
                        <a14:foregroundMark x1="59222" y1="20310" x2="59222" y2="20310"/>
                        <a14:foregroundMark x1="70222" y1="17129" x2="70222" y2="17129"/>
                        <a14:foregroundMark x1="71889" y1="15008" x2="64667" y2="26427"/>
                        <a14:foregroundMark x1="56333" y1="14845" x2="65000" y2="19576"/>
                        <a14:foregroundMark x1="65000" y1="19576" x2="75222" y2="21615"/>
                        <a14:foregroundMark x1="75222" y1="21615" x2="57556" y2="16069"/>
                        <a14:foregroundMark x1="57556" y1="16069" x2="66111" y2="13948"/>
                        <a14:foregroundMark x1="71111" y1="13295" x2="74556" y2="20310"/>
                        <a14:foregroundMark x1="63000" y1="5954" x2="63000" y2="5954"/>
                        <a14:foregroundMark x1="60667" y1="5954" x2="60667" y2="5954"/>
                        <a14:foregroundMark x1="53778" y1="13295" x2="55222" y2="15008"/>
                        <a14:foregroundMark x1="56111" y1="15253" x2="58333" y2="21370"/>
                        <a14:foregroundMark x1="60444" y1="5302" x2="60444" y2="5302"/>
                        <a14:foregroundMark x1="56111" y1="7423" x2="61889" y2="8075"/>
                        <a14:foregroundMark x1="52889" y1="83197" x2="52556" y2="93312"/>
                        <a14:foregroundMark x1="67333" y1="83850" x2="71333" y2="95677"/>
                        <a14:foregroundMark x1="54000" y1="82953" x2="51222" y2="89967"/>
                        <a14:foregroundMark x1="70778" y1="83197" x2="67000" y2="89560"/>
                        <a14:foregroundMark x1="53778" y1="81077" x2="49444" y2="88010"/>
                        <a14:foregroundMark x1="49444" y1="88010" x2="49444" y2="88010"/>
                        <a14:foregroundMark x1="56667" y1="82300" x2="57222" y2="89070"/>
                        <a14:foregroundMark x1="65556" y1="81485" x2="65333" y2="89967"/>
                        <a14:foregroundMark x1="67466" y1="35217" x2="66444" y2="38907"/>
                        <a14:foregroundMark x1="61000" y1="34095" x2="56333" y2="41028"/>
                        <a14:foregroundMark x1="56667" y1="33442" x2="54333" y2="41680"/>
                        <a14:backgroundMark x1="67556" y1="34258" x2="67556" y2="34258"/>
                        <a14:backgroundMark x1="67889" y1="34013" x2="67889" y2="34013"/>
                        <a14:backgroundMark x1="67556" y1="34176" x2="67556" y2="34176"/>
                        <a14:backgroundMark x1="67667" y1="34502" x2="67667" y2="34502"/>
                        <a14:backgroundMark x1="67667" y1="34176" x2="68222" y2="34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21242" y="2261529"/>
            <a:ext cx="3224579" cy="4392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B2D9D984-C34F-4B7B-9C21-FE59872679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367309">
            <a:off x="7242489" y="-124179"/>
            <a:ext cx="4393426" cy="3004296"/>
          </a:xfrm>
          <a:prstGeom prst="rect">
            <a:avLst/>
          </a:prstGeom>
        </p:spPr>
      </p:pic>
      <p:sp>
        <p:nvSpPr>
          <p:cNvPr id="28" name="Graphic 19">
            <a:extLst>
              <a:ext uri="{FF2B5EF4-FFF2-40B4-BE49-F238E27FC236}">
                <a16:creationId xmlns:a16="http://schemas.microsoft.com/office/drawing/2014/main" id="{A13CFFDE-ECDB-48D0-A658-6345F61EA281}"/>
              </a:ext>
            </a:extLst>
          </p:cNvPr>
          <p:cNvSpPr/>
          <p:nvPr/>
        </p:nvSpPr>
        <p:spPr>
          <a:xfrm rot="21387366">
            <a:off x="773173" y="-51396"/>
            <a:ext cx="6383227" cy="3346060"/>
          </a:xfrm>
          <a:custGeom>
            <a:avLst/>
            <a:gdLst>
              <a:gd name="connsiteX0" fmla="*/ 735756 w 3205042"/>
              <a:gd name="connsiteY0" fmla="*/ 632695 h 2944088"/>
              <a:gd name="connsiteX1" fmla="*/ 1292547 w 3205042"/>
              <a:gd name="connsiteY1" fmla="*/ 110932 h 2944088"/>
              <a:gd name="connsiteX2" fmla="*/ 1687335 w 3205042"/>
              <a:gd name="connsiteY2" fmla="*/ 71526 h 2944088"/>
              <a:gd name="connsiteX3" fmla="*/ 2045637 w 3205042"/>
              <a:gd name="connsiteY3" fmla="*/ 221852 h 2944088"/>
              <a:gd name="connsiteX4" fmla="*/ 2304694 w 3205042"/>
              <a:gd name="connsiteY4" fmla="*/ 521045 h 2944088"/>
              <a:gd name="connsiteX5" fmla="*/ 2393722 w 3205042"/>
              <a:gd name="connsiteY5" fmla="*/ 572856 h 2944088"/>
              <a:gd name="connsiteX6" fmla="*/ 2444074 w 3205042"/>
              <a:gd name="connsiteY6" fmla="*/ 563369 h 2944088"/>
              <a:gd name="connsiteX7" fmla="*/ 2485669 w 3205042"/>
              <a:gd name="connsiteY7" fmla="*/ 557532 h 2944088"/>
              <a:gd name="connsiteX8" fmla="*/ 2663725 w 3205042"/>
              <a:gd name="connsiteY8" fmla="*/ 588181 h 2944088"/>
              <a:gd name="connsiteX9" fmla="*/ 3095001 w 3205042"/>
              <a:gd name="connsiteY9" fmla="*/ 1089511 h 2944088"/>
              <a:gd name="connsiteX10" fmla="*/ 2906728 w 3205042"/>
              <a:gd name="connsiteY10" fmla="*/ 1831655 h 2944088"/>
              <a:gd name="connsiteX11" fmla="*/ 2812592 w 3205042"/>
              <a:gd name="connsiteY11" fmla="*/ 1863763 h 2944088"/>
              <a:gd name="connsiteX12" fmla="*/ 2792889 w 3205042"/>
              <a:gd name="connsiteY12" fmla="*/ 1912656 h 2944088"/>
              <a:gd name="connsiteX13" fmla="*/ 2732321 w 3205042"/>
              <a:gd name="connsiteY13" fmla="*/ 2451932 h 2944088"/>
              <a:gd name="connsiteX14" fmla="*/ 2254342 w 3205042"/>
              <a:gd name="connsiteY14" fmla="*/ 2756963 h 2944088"/>
              <a:gd name="connsiteX15" fmla="*/ 1958798 w 3205042"/>
              <a:gd name="connsiteY15" fmla="*/ 2762801 h 2944088"/>
              <a:gd name="connsiteX16" fmla="*/ 1883635 w 3205042"/>
              <a:gd name="connsiteY16" fmla="*/ 2739449 h 2944088"/>
              <a:gd name="connsiteX17" fmla="*/ 1821607 w 3205042"/>
              <a:gd name="connsiteY17" fmla="*/ 2705151 h 2944088"/>
              <a:gd name="connsiteX18" fmla="*/ 1672740 w 3205042"/>
              <a:gd name="connsiteY18" fmla="*/ 2717557 h 2944088"/>
              <a:gd name="connsiteX19" fmla="*/ 1628226 w 3205042"/>
              <a:gd name="connsiteY19" fmla="*/ 2756963 h 2944088"/>
              <a:gd name="connsiteX20" fmla="*/ 1583712 w 3205042"/>
              <a:gd name="connsiteY20" fmla="*/ 2787612 h 2944088"/>
              <a:gd name="connsiteX21" fmla="*/ 1482279 w 3205042"/>
              <a:gd name="connsiteY21" fmla="*/ 2835775 h 2944088"/>
              <a:gd name="connsiteX22" fmla="*/ 1248033 w 3205042"/>
              <a:gd name="connsiteY22" fmla="*/ 2875910 h 2944088"/>
              <a:gd name="connsiteX23" fmla="*/ 786838 w 3205042"/>
              <a:gd name="connsiteY23" fmla="*/ 2759882 h 2944088"/>
              <a:gd name="connsiteX24" fmla="*/ 600754 w 3205042"/>
              <a:gd name="connsiteY24" fmla="*/ 2594231 h 2944088"/>
              <a:gd name="connsiteX25" fmla="*/ 456996 w 3205042"/>
              <a:gd name="connsiteY25" fmla="*/ 2334444 h 2944088"/>
              <a:gd name="connsiteX26" fmla="*/ 438023 w 3205042"/>
              <a:gd name="connsiteY26" fmla="*/ 2194335 h 2944088"/>
              <a:gd name="connsiteX27" fmla="*/ 446780 w 3205042"/>
              <a:gd name="connsiteY27" fmla="*/ 2124280 h 2944088"/>
              <a:gd name="connsiteX28" fmla="*/ 454077 w 3205042"/>
              <a:gd name="connsiteY28" fmla="*/ 2039630 h 2944088"/>
              <a:gd name="connsiteX29" fmla="*/ 344616 w 3205042"/>
              <a:gd name="connsiteY29" fmla="*/ 1954980 h 2944088"/>
              <a:gd name="connsiteX30" fmla="*/ 240264 w 3205042"/>
              <a:gd name="connsiteY30" fmla="*/ 1892223 h 2944088"/>
              <a:gd name="connsiteX31" fmla="*/ 97965 w 3205042"/>
              <a:gd name="connsiteY31" fmla="*/ 1700302 h 2944088"/>
              <a:gd name="connsiteX32" fmla="*/ 76072 w 3205042"/>
              <a:gd name="connsiteY32" fmla="*/ 1418623 h 2944088"/>
              <a:gd name="connsiteX33" fmla="*/ 131533 w 3205042"/>
              <a:gd name="connsiteY33" fmla="*/ 1292378 h 2944088"/>
              <a:gd name="connsiteX34" fmla="*/ 177506 w 3205042"/>
              <a:gd name="connsiteY34" fmla="*/ 1236918 h 2944088"/>
              <a:gd name="connsiteX35" fmla="*/ 200128 w 3205042"/>
              <a:gd name="connsiteY35" fmla="*/ 1152268 h 2944088"/>
              <a:gd name="connsiteX36" fmla="*/ 247561 w 3205042"/>
              <a:gd name="connsiteY36" fmla="*/ 939914 h 2944088"/>
              <a:gd name="connsiteX37" fmla="*/ 384022 w 3205042"/>
              <a:gd name="connsiteY37" fmla="*/ 749453 h 2944088"/>
              <a:gd name="connsiteX38" fmla="*/ 582511 w 3205042"/>
              <a:gd name="connsiteY38" fmla="*/ 653857 h 2944088"/>
              <a:gd name="connsiteX39" fmla="*/ 695620 w 3205042"/>
              <a:gd name="connsiteY39" fmla="*/ 658965 h 2944088"/>
              <a:gd name="connsiteX40" fmla="*/ 736486 w 3205042"/>
              <a:gd name="connsiteY40" fmla="*/ 635614 h 2944088"/>
              <a:gd name="connsiteX41" fmla="*/ 713134 w 3205042"/>
              <a:gd name="connsiteY41" fmla="*/ 594748 h 2944088"/>
              <a:gd name="connsiteX42" fmla="*/ 454807 w 3205042"/>
              <a:gd name="connsiteY42" fmla="*/ 623938 h 2944088"/>
              <a:gd name="connsiteX43" fmla="*/ 262156 w 3205042"/>
              <a:gd name="connsiteY43" fmla="*/ 785940 h 2944088"/>
              <a:gd name="connsiteX44" fmla="*/ 152695 w 3205042"/>
              <a:gd name="connsiteY44" fmla="*/ 1011429 h 2944088"/>
              <a:gd name="connsiteX45" fmla="*/ 134452 w 3205042"/>
              <a:gd name="connsiteY45" fmla="*/ 1129646 h 2944088"/>
              <a:gd name="connsiteX46" fmla="*/ 124965 w 3205042"/>
              <a:gd name="connsiteY46" fmla="*/ 1198242 h 2944088"/>
              <a:gd name="connsiteX47" fmla="*/ 77532 w 3205042"/>
              <a:gd name="connsiteY47" fmla="*/ 1255891 h 2944088"/>
              <a:gd name="connsiteX48" fmla="*/ 909 w 3205042"/>
              <a:gd name="connsiteY48" fmla="*/ 1546327 h 2944088"/>
              <a:gd name="connsiteX49" fmla="*/ 90667 w 3205042"/>
              <a:gd name="connsiteY49" fmla="*/ 1831655 h 2944088"/>
              <a:gd name="connsiteX50" fmla="*/ 286967 w 3205042"/>
              <a:gd name="connsiteY50" fmla="*/ 2000224 h 2944088"/>
              <a:gd name="connsiteX51" fmla="*/ 345346 w 3205042"/>
              <a:gd name="connsiteY51" fmla="*/ 2030143 h 2944088"/>
              <a:gd name="connsiteX52" fmla="*/ 392049 w 3205042"/>
              <a:gd name="connsiteY52" fmla="*/ 2060792 h 2944088"/>
              <a:gd name="connsiteX53" fmla="*/ 388401 w 3205042"/>
              <a:gd name="connsiteY53" fmla="*/ 2090712 h 2944088"/>
              <a:gd name="connsiteX54" fmla="*/ 379644 w 3205042"/>
              <a:gd name="connsiteY54" fmla="*/ 2129388 h 2944088"/>
              <a:gd name="connsiteX55" fmla="*/ 372346 w 3205042"/>
              <a:gd name="connsiteY55" fmla="*/ 2210389 h 2944088"/>
              <a:gd name="connsiteX56" fmla="*/ 462834 w 3205042"/>
              <a:gd name="connsiteY56" fmla="*/ 2512501 h 2944088"/>
              <a:gd name="connsiteX57" fmla="*/ 659134 w 3205042"/>
              <a:gd name="connsiteY57" fmla="*/ 2750395 h 2944088"/>
              <a:gd name="connsiteX58" fmla="*/ 1121058 w 3205042"/>
              <a:gd name="connsiteY58" fmla="*/ 2937208 h 2944088"/>
              <a:gd name="connsiteX59" fmla="*/ 1617280 w 3205042"/>
              <a:gd name="connsiteY59" fmla="*/ 2847450 h 2944088"/>
              <a:gd name="connsiteX60" fmla="*/ 1670551 w 3205042"/>
              <a:gd name="connsiteY60" fmla="*/ 2810234 h 2944088"/>
              <a:gd name="connsiteX61" fmla="*/ 1715795 w 3205042"/>
              <a:gd name="connsiteY61" fmla="*/ 2770828 h 2944088"/>
              <a:gd name="connsiteX62" fmla="*/ 1765417 w 3205042"/>
              <a:gd name="connsiteY62" fmla="*/ 2756233 h 2944088"/>
              <a:gd name="connsiteX63" fmla="*/ 1829634 w 3205042"/>
              <a:gd name="connsiteY63" fmla="*/ 2788342 h 2944088"/>
              <a:gd name="connsiteX64" fmla="*/ 2149989 w 3205042"/>
              <a:gd name="connsiteY64" fmla="*/ 2840153 h 2944088"/>
              <a:gd name="connsiteX65" fmla="*/ 2709699 w 3205042"/>
              <a:gd name="connsiteY65" fmla="*/ 2589123 h 2944088"/>
              <a:gd name="connsiteX66" fmla="*/ 2893593 w 3205042"/>
              <a:gd name="connsiteY66" fmla="*/ 2022116 h 2944088"/>
              <a:gd name="connsiteX67" fmla="*/ 2851998 w 3205042"/>
              <a:gd name="connsiteY67" fmla="*/ 1880547 h 2944088"/>
              <a:gd name="connsiteX68" fmla="*/ 2832295 w 3205042"/>
              <a:gd name="connsiteY68" fmla="*/ 1929439 h 2944088"/>
              <a:gd name="connsiteX69" fmla="*/ 3162866 w 3205042"/>
              <a:gd name="connsiteY69" fmla="*/ 1626598 h 2944088"/>
              <a:gd name="connsiteX70" fmla="*/ 3186948 w 3205042"/>
              <a:gd name="connsiteY70" fmla="*/ 1183647 h 2944088"/>
              <a:gd name="connsiteX71" fmla="*/ 2793619 w 3205042"/>
              <a:gd name="connsiteY71" fmla="*/ 575045 h 2944088"/>
              <a:gd name="connsiteX72" fmla="*/ 2614833 w 3205042"/>
              <a:gd name="connsiteY72" fmla="*/ 507909 h 2944088"/>
              <a:gd name="connsiteX73" fmla="*/ 2514129 w 3205042"/>
              <a:gd name="connsiteY73" fmla="*/ 494774 h 2944088"/>
              <a:gd name="connsiteX74" fmla="*/ 2468885 w 3205042"/>
              <a:gd name="connsiteY74" fmla="*/ 494044 h 2944088"/>
              <a:gd name="connsiteX75" fmla="*/ 2416344 w 3205042"/>
              <a:gd name="connsiteY75" fmla="*/ 504990 h 2944088"/>
              <a:gd name="connsiteX76" fmla="*/ 2395911 w 3205042"/>
              <a:gd name="connsiteY76" fmla="*/ 508639 h 2944088"/>
              <a:gd name="connsiteX77" fmla="*/ 2384235 w 3205042"/>
              <a:gd name="connsiteY77" fmla="*/ 509369 h 2944088"/>
              <a:gd name="connsiteX78" fmla="*/ 2380587 w 3205042"/>
              <a:gd name="connsiteY78" fmla="*/ 508639 h 2944088"/>
              <a:gd name="connsiteX79" fmla="*/ 2372560 w 3205042"/>
              <a:gd name="connsiteY79" fmla="*/ 502801 h 2944088"/>
              <a:gd name="connsiteX80" fmla="*/ 2355776 w 3205042"/>
              <a:gd name="connsiteY80" fmla="*/ 473612 h 2944088"/>
              <a:gd name="connsiteX81" fmla="*/ 2298126 w 3205042"/>
              <a:gd name="connsiteY81" fmla="*/ 385313 h 2944088"/>
              <a:gd name="connsiteX82" fmla="*/ 2157287 w 3205042"/>
              <a:gd name="connsiteY82" fmla="*/ 228420 h 2944088"/>
              <a:gd name="connsiteX83" fmla="*/ 1794607 w 3205042"/>
              <a:gd name="connsiteY83" fmla="*/ 28471 h 2944088"/>
              <a:gd name="connsiteX84" fmla="*/ 1368439 w 3205042"/>
              <a:gd name="connsiteY84" fmla="*/ 24093 h 2944088"/>
              <a:gd name="connsiteX85" fmla="*/ 715323 w 3205042"/>
              <a:gd name="connsiteY85" fmla="*/ 517396 h 2944088"/>
              <a:gd name="connsiteX86" fmla="*/ 674458 w 3205042"/>
              <a:gd name="connsiteY86" fmla="*/ 618100 h 2944088"/>
              <a:gd name="connsiteX87" fmla="*/ 735756 w 3205042"/>
              <a:gd name="connsiteY87" fmla="*/ 632695 h 2944088"/>
              <a:gd name="connsiteX88" fmla="*/ 735756 w 3205042"/>
              <a:gd name="connsiteY88" fmla="*/ 632695 h 294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3205042" h="2944088">
                <a:moveTo>
                  <a:pt x="735756" y="632695"/>
                </a:moveTo>
                <a:cubicBezTo>
                  <a:pt x="821865" y="378746"/>
                  <a:pt x="1042246" y="192662"/>
                  <a:pt x="1292547" y="110932"/>
                </a:cubicBezTo>
                <a:cubicBezTo>
                  <a:pt x="1419521" y="69337"/>
                  <a:pt x="1555252" y="51093"/>
                  <a:pt x="1687335" y="71526"/>
                </a:cubicBezTo>
                <a:cubicBezTo>
                  <a:pt x="1817229" y="91229"/>
                  <a:pt x="1939825" y="144500"/>
                  <a:pt x="2045637" y="221852"/>
                </a:cubicBezTo>
                <a:cubicBezTo>
                  <a:pt x="2152908" y="300664"/>
                  <a:pt x="2239017" y="405016"/>
                  <a:pt x="2304694" y="521045"/>
                </a:cubicBezTo>
                <a:cubicBezTo>
                  <a:pt x="2324397" y="556072"/>
                  <a:pt x="2352127" y="576505"/>
                  <a:pt x="2393722" y="572856"/>
                </a:cubicBezTo>
                <a:cubicBezTo>
                  <a:pt x="2410506" y="571397"/>
                  <a:pt x="2427290" y="567748"/>
                  <a:pt x="2444074" y="563369"/>
                </a:cubicBezTo>
                <a:cubicBezTo>
                  <a:pt x="2461588" y="558991"/>
                  <a:pt x="2469615" y="557532"/>
                  <a:pt x="2485669" y="557532"/>
                </a:cubicBezTo>
                <a:cubicBezTo>
                  <a:pt x="2546967" y="558991"/>
                  <a:pt x="2605346" y="568478"/>
                  <a:pt x="2663725" y="588181"/>
                </a:cubicBezTo>
                <a:cubicBezTo>
                  <a:pt x="2885566" y="661884"/>
                  <a:pt x="3031514" y="870589"/>
                  <a:pt x="3095001" y="1089511"/>
                </a:cubicBezTo>
                <a:cubicBezTo>
                  <a:pt x="3166515" y="1335433"/>
                  <a:pt x="3167975" y="1692275"/>
                  <a:pt x="2906728" y="1831655"/>
                </a:cubicBezTo>
                <a:cubicBezTo>
                  <a:pt x="2876809" y="1847709"/>
                  <a:pt x="2845430" y="1857925"/>
                  <a:pt x="2812592" y="1863763"/>
                </a:cubicBezTo>
                <a:cubicBezTo>
                  <a:pt x="2789240" y="1868141"/>
                  <a:pt x="2784862" y="1895142"/>
                  <a:pt x="2792889" y="1912656"/>
                </a:cubicBezTo>
                <a:cubicBezTo>
                  <a:pt x="2868782" y="2087063"/>
                  <a:pt x="2833754" y="2295038"/>
                  <a:pt x="2732321" y="2451932"/>
                </a:cubicBezTo>
                <a:cubicBezTo>
                  <a:pt x="2625779" y="2616123"/>
                  <a:pt x="2443344" y="2718287"/>
                  <a:pt x="2254342" y="2756963"/>
                </a:cubicBezTo>
                <a:cubicBezTo>
                  <a:pt x="2158746" y="2776666"/>
                  <a:pt x="2055123" y="2783233"/>
                  <a:pt x="1958798" y="2762801"/>
                </a:cubicBezTo>
                <a:cubicBezTo>
                  <a:pt x="1933257" y="2756963"/>
                  <a:pt x="1907716" y="2749666"/>
                  <a:pt x="1883635" y="2739449"/>
                </a:cubicBezTo>
                <a:cubicBezTo>
                  <a:pt x="1861743" y="2729963"/>
                  <a:pt x="1842040" y="2717557"/>
                  <a:pt x="1821607" y="2705151"/>
                </a:cubicBezTo>
                <a:cubicBezTo>
                  <a:pt x="1774174" y="2678151"/>
                  <a:pt x="1715065" y="2683989"/>
                  <a:pt x="1672740" y="2717557"/>
                </a:cubicBezTo>
                <a:cubicBezTo>
                  <a:pt x="1657416" y="2729963"/>
                  <a:pt x="1643551" y="2744557"/>
                  <a:pt x="1628226" y="2756963"/>
                </a:cubicBezTo>
                <a:cubicBezTo>
                  <a:pt x="1615821" y="2766449"/>
                  <a:pt x="1599766" y="2778125"/>
                  <a:pt x="1583712" y="2787612"/>
                </a:cubicBezTo>
                <a:cubicBezTo>
                  <a:pt x="1550144" y="2808045"/>
                  <a:pt x="1517306" y="2823369"/>
                  <a:pt x="1482279" y="2835775"/>
                </a:cubicBezTo>
                <a:cubicBezTo>
                  <a:pt x="1405656" y="2862775"/>
                  <a:pt x="1328304" y="2874451"/>
                  <a:pt x="1248033" y="2875910"/>
                </a:cubicBezTo>
                <a:cubicBezTo>
                  <a:pt x="1088950" y="2878829"/>
                  <a:pt x="924029" y="2841612"/>
                  <a:pt x="786838" y="2759882"/>
                </a:cubicBezTo>
                <a:cubicBezTo>
                  <a:pt x="714594" y="2717557"/>
                  <a:pt x="655485" y="2660637"/>
                  <a:pt x="600754" y="2594231"/>
                </a:cubicBezTo>
                <a:cubicBezTo>
                  <a:pt x="537997" y="2518338"/>
                  <a:pt x="484726" y="2429310"/>
                  <a:pt x="456996" y="2334444"/>
                </a:cubicBezTo>
                <a:cubicBezTo>
                  <a:pt x="443861" y="2289201"/>
                  <a:pt x="436563" y="2242497"/>
                  <a:pt x="438023" y="2194335"/>
                </a:cubicBezTo>
                <a:cubicBezTo>
                  <a:pt x="438752" y="2170253"/>
                  <a:pt x="441671" y="2147631"/>
                  <a:pt x="446780" y="2124280"/>
                </a:cubicBezTo>
                <a:cubicBezTo>
                  <a:pt x="453347" y="2096550"/>
                  <a:pt x="462834" y="2068090"/>
                  <a:pt x="454077" y="2039630"/>
                </a:cubicBezTo>
                <a:cubicBezTo>
                  <a:pt x="438752" y="1991467"/>
                  <a:pt x="384752" y="1975413"/>
                  <a:pt x="344616" y="1954980"/>
                </a:cubicBezTo>
                <a:cubicBezTo>
                  <a:pt x="308129" y="1936737"/>
                  <a:pt x="273102" y="1916304"/>
                  <a:pt x="240264" y="1892223"/>
                </a:cubicBezTo>
                <a:cubicBezTo>
                  <a:pt x="176047" y="1844790"/>
                  <a:pt x="124965" y="1777654"/>
                  <a:pt x="97965" y="1700302"/>
                </a:cubicBezTo>
                <a:cubicBezTo>
                  <a:pt x="66586" y="1611274"/>
                  <a:pt x="54910" y="1511299"/>
                  <a:pt x="76072" y="1418623"/>
                </a:cubicBezTo>
                <a:cubicBezTo>
                  <a:pt x="86289" y="1373379"/>
                  <a:pt x="104532" y="1330324"/>
                  <a:pt x="131533" y="1292378"/>
                </a:cubicBezTo>
                <a:cubicBezTo>
                  <a:pt x="145398" y="1272675"/>
                  <a:pt x="162911" y="1256621"/>
                  <a:pt x="177506" y="1236918"/>
                </a:cubicBezTo>
                <a:cubicBezTo>
                  <a:pt x="195750" y="1211377"/>
                  <a:pt x="199398" y="1182917"/>
                  <a:pt x="200128" y="1152268"/>
                </a:cubicBezTo>
                <a:cubicBezTo>
                  <a:pt x="200128" y="1080024"/>
                  <a:pt x="217642" y="1006321"/>
                  <a:pt x="247561" y="939914"/>
                </a:cubicBezTo>
                <a:cubicBezTo>
                  <a:pt x="280399" y="866941"/>
                  <a:pt x="324913" y="802724"/>
                  <a:pt x="384022" y="749453"/>
                </a:cubicBezTo>
                <a:cubicBezTo>
                  <a:pt x="439482" y="699830"/>
                  <a:pt x="508807" y="663344"/>
                  <a:pt x="582511" y="653857"/>
                </a:cubicBezTo>
                <a:cubicBezTo>
                  <a:pt x="618268" y="649479"/>
                  <a:pt x="659134" y="650938"/>
                  <a:pt x="695620" y="658965"/>
                </a:cubicBezTo>
                <a:cubicBezTo>
                  <a:pt x="713134" y="662614"/>
                  <a:pt x="731378" y="653857"/>
                  <a:pt x="736486" y="635614"/>
                </a:cubicBezTo>
                <a:cubicBezTo>
                  <a:pt x="740864" y="618830"/>
                  <a:pt x="730648" y="598397"/>
                  <a:pt x="713134" y="594748"/>
                </a:cubicBezTo>
                <a:cubicBezTo>
                  <a:pt x="624836" y="576505"/>
                  <a:pt x="536537" y="585991"/>
                  <a:pt x="454807" y="623938"/>
                </a:cubicBezTo>
                <a:cubicBezTo>
                  <a:pt x="377454" y="659695"/>
                  <a:pt x="313237" y="718804"/>
                  <a:pt x="262156" y="785940"/>
                </a:cubicBezTo>
                <a:cubicBezTo>
                  <a:pt x="211804" y="852346"/>
                  <a:pt x="173857" y="930428"/>
                  <a:pt x="152695" y="1011429"/>
                </a:cubicBezTo>
                <a:cubicBezTo>
                  <a:pt x="142479" y="1050105"/>
                  <a:pt x="135911" y="1089511"/>
                  <a:pt x="134452" y="1129646"/>
                </a:cubicBezTo>
                <a:cubicBezTo>
                  <a:pt x="133722" y="1152268"/>
                  <a:pt x="138100" y="1177809"/>
                  <a:pt x="124965" y="1198242"/>
                </a:cubicBezTo>
                <a:cubicBezTo>
                  <a:pt x="111830" y="1218674"/>
                  <a:pt x="92127" y="1235458"/>
                  <a:pt x="77532" y="1255891"/>
                </a:cubicBezTo>
                <a:cubicBezTo>
                  <a:pt x="16964" y="1338352"/>
                  <a:pt x="-4929" y="1444893"/>
                  <a:pt x="909" y="1546327"/>
                </a:cubicBezTo>
                <a:cubicBezTo>
                  <a:pt x="6018" y="1645571"/>
                  <a:pt x="33748" y="1749194"/>
                  <a:pt x="90667" y="1831655"/>
                </a:cubicBezTo>
                <a:cubicBezTo>
                  <a:pt x="140289" y="1904628"/>
                  <a:pt x="210344" y="1957899"/>
                  <a:pt x="286967" y="2000224"/>
                </a:cubicBezTo>
                <a:cubicBezTo>
                  <a:pt x="305940" y="2010440"/>
                  <a:pt x="325643" y="2020657"/>
                  <a:pt x="345346" y="2030143"/>
                </a:cubicBezTo>
                <a:cubicBezTo>
                  <a:pt x="359211" y="2036711"/>
                  <a:pt x="386941" y="2044738"/>
                  <a:pt x="392049" y="2060792"/>
                </a:cubicBezTo>
                <a:cubicBezTo>
                  <a:pt x="394968" y="2069549"/>
                  <a:pt x="390590" y="2081955"/>
                  <a:pt x="388401" y="2090712"/>
                </a:cubicBezTo>
                <a:cubicBezTo>
                  <a:pt x="384752" y="2103847"/>
                  <a:pt x="381833" y="2116253"/>
                  <a:pt x="379644" y="2129388"/>
                </a:cubicBezTo>
                <a:cubicBezTo>
                  <a:pt x="375265" y="2156388"/>
                  <a:pt x="372346" y="2183389"/>
                  <a:pt x="372346" y="2210389"/>
                </a:cubicBezTo>
                <a:cubicBezTo>
                  <a:pt x="373076" y="2316931"/>
                  <a:pt x="410293" y="2421283"/>
                  <a:pt x="462834" y="2512501"/>
                </a:cubicBezTo>
                <a:cubicBezTo>
                  <a:pt x="513916" y="2601529"/>
                  <a:pt x="581781" y="2683259"/>
                  <a:pt x="659134" y="2750395"/>
                </a:cubicBezTo>
                <a:cubicBezTo>
                  <a:pt x="786838" y="2860586"/>
                  <a:pt x="955407" y="2917505"/>
                  <a:pt x="1121058" y="2937208"/>
                </a:cubicBezTo>
                <a:cubicBezTo>
                  <a:pt x="1288168" y="2956911"/>
                  <a:pt x="1470603" y="2936478"/>
                  <a:pt x="1617280" y="2847450"/>
                </a:cubicBezTo>
                <a:cubicBezTo>
                  <a:pt x="1636253" y="2835775"/>
                  <a:pt x="1653767" y="2823369"/>
                  <a:pt x="1670551" y="2810234"/>
                </a:cubicBezTo>
                <a:cubicBezTo>
                  <a:pt x="1686605" y="2797828"/>
                  <a:pt x="1699741" y="2783233"/>
                  <a:pt x="1715795" y="2770828"/>
                </a:cubicBezTo>
                <a:cubicBezTo>
                  <a:pt x="1729660" y="2759882"/>
                  <a:pt x="1747903" y="2754044"/>
                  <a:pt x="1765417" y="2756233"/>
                </a:cubicBezTo>
                <a:cubicBezTo>
                  <a:pt x="1789498" y="2759152"/>
                  <a:pt x="1809201" y="2777396"/>
                  <a:pt x="1829634" y="2788342"/>
                </a:cubicBezTo>
                <a:cubicBezTo>
                  <a:pt x="1927419" y="2838693"/>
                  <a:pt x="2041988" y="2848180"/>
                  <a:pt x="2149989" y="2840153"/>
                </a:cubicBezTo>
                <a:cubicBezTo>
                  <a:pt x="2357235" y="2824099"/>
                  <a:pt x="2563751" y="2740909"/>
                  <a:pt x="2709699" y="2589123"/>
                </a:cubicBezTo>
                <a:cubicBezTo>
                  <a:pt x="2852728" y="2440256"/>
                  <a:pt x="2924972" y="2227173"/>
                  <a:pt x="2893593" y="2022116"/>
                </a:cubicBezTo>
                <a:cubicBezTo>
                  <a:pt x="2886296" y="1973224"/>
                  <a:pt x="2871701" y="1925791"/>
                  <a:pt x="2851998" y="1880547"/>
                </a:cubicBezTo>
                <a:cubicBezTo>
                  <a:pt x="2845430" y="1896601"/>
                  <a:pt x="2838863" y="1913385"/>
                  <a:pt x="2832295" y="1929439"/>
                </a:cubicBezTo>
                <a:cubicBezTo>
                  <a:pt x="2989918" y="1900250"/>
                  <a:pt x="3108866" y="1772546"/>
                  <a:pt x="3162866" y="1626598"/>
                </a:cubicBezTo>
                <a:cubicBezTo>
                  <a:pt x="3215408" y="1486488"/>
                  <a:pt x="3213218" y="1329595"/>
                  <a:pt x="3186948" y="1183647"/>
                </a:cubicBezTo>
                <a:cubicBezTo>
                  <a:pt x="3143893" y="941374"/>
                  <a:pt x="3014000" y="697641"/>
                  <a:pt x="2793619" y="575045"/>
                </a:cubicBezTo>
                <a:cubicBezTo>
                  <a:pt x="2738159" y="543666"/>
                  <a:pt x="2676861" y="521045"/>
                  <a:pt x="2614833" y="507909"/>
                </a:cubicBezTo>
                <a:cubicBezTo>
                  <a:pt x="2581265" y="501342"/>
                  <a:pt x="2547697" y="496233"/>
                  <a:pt x="2514129" y="494774"/>
                </a:cubicBezTo>
                <a:cubicBezTo>
                  <a:pt x="2498804" y="494044"/>
                  <a:pt x="2483480" y="492585"/>
                  <a:pt x="2468885" y="494044"/>
                </a:cubicBezTo>
                <a:cubicBezTo>
                  <a:pt x="2450642" y="496233"/>
                  <a:pt x="2433858" y="500612"/>
                  <a:pt x="2416344" y="504990"/>
                </a:cubicBezTo>
                <a:cubicBezTo>
                  <a:pt x="2410506" y="506450"/>
                  <a:pt x="2400290" y="508639"/>
                  <a:pt x="2395911" y="508639"/>
                </a:cubicBezTo>
                <a:cubicBezTo>
                  <a:pt x="2392263" y="509369"/>
                  <a:pt x="2387884" y="509369"/>
                  <a:pt x="2384235" y="509369"/>
                </a:cubicBezTo>
                <a:cubicBezTo>
                  <a:pt x="2372560" y="508639"/>
                  <a:pt x="2386425" y="510099"/>
                  <a:pt x="2380587" y="508639"/>
                </a:cubicBezTo>
                <a:cubicBezTo>
                  <a:pt x="2375479" y="507180"/>
                  <a:pt x="2376938" y="508639"/>
                  <a:pt x="2372560" y="502801"/>
                </a:cubicBezTo>
                <a:cubicBezTo>
                  <a:pt x="2365992" y="494044"/>
                  <a:pt x="2361613" y="483098"/>
                  <a:pt x="2355776" y="473612"/>
                </a:cubicBezTo>
                <a:cubicBezTo>
                  <a:pt x="2338262" y="442963"/>
                  <a:pt x="2319289" y="413773"/>
                  <a:pt x="2298126" y="385313"/>
                </a:cubicBezTo>
                <a:cubicBezTo>
                  <a:pt x="2256531" y="328394"/>
                  <a:pt x="2209828" y="275123"/>
                  <a:pt x="2157287" y="228420"/>
                </a:cubicBezTo>
                <a:cubicBezTo>
                  <a:pt x="2053664" y="135013"/>
                  <a:pt x="1929608" y="64958"/>
                  <a:pt x="1794607" y="28471"/>
                </a:cubicBezTo>
                <a:cubicBezTo>
                  <a:pt x="1655227" y="-9475"/>
                  <a:pt x="1509279" y="-8016"/>
                  <a:pt x="1368439" y="24093"/>
                </a:cubicBezTo>
                <a:cubicBezTo>
                  <a:pt x="1095517" y="86121"/>
                  <a:pt x="839379" y="261987"/>
                  <a:pt x="715323" y="517396"/>
                </a:cubicBezTo>
                <a:cubicBezTo>
                  <a:pt x="699269" y="550234"/>
                  <a:pt x="685404" y="583802"/>
                  <a:pt x="674458" y="618100"/>
                </a:cubicBezTo>
                <a:cubicBezTo>
                  <a:pt x="658404" y="655316"/>
                  <a:pt x="722621" y="672830"/>
                  <a:pt x="735756" y="632695"/>
                </a:cubicBezTo>
                <a:lnTo>
                  <a:pt x="735756" y="632695"/>
                </a:ln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9" name="Graphic 19">
            <a:extLst>
              <a:ext uri="{FF2B5EF4-FFF2-40B4-BE49-F238E27FC236}">
                <a16:creationId xmlns:a16="http://schemas.microsoft.com/office/drawing/2014/main" id="{8B69806C-2297-4751-8114-32478CB33DEF}"/>
              </a:ext>
            </a:extLst>
          </p:cNvPr>
          <p:cNvSpPr/>
          <p:nvPr/>
        </p:nvSpPr>
        <p:spPr>
          <a:xfrm rot="18232085">
            <a:off x="2652153" y="2753947"/>
            <a:ext cx="265519" cy="264247"/>
          </a:xfrm>
          <a:custGeom>
            <a:avLst/>
            <a:gdLst>
              <a:gd name="connsiteX0" fmla="*/ 169808 w 265519"/>
              <a:gd name="connsiteY0" fmla="*/ 187182 h 264247"/>
              <a:gd name="connsiteX1" fmla="*/ 157402 w 265519"/>
              <a:gd name="connsiteY1" fmla="*/ 193749 h 264247"/>
              <a:gd name="connsiteX2" fmla="*/ 157402 w 265519"/>
              <a:gd name="connsiteY2" fmla="*/ 193749 h 264247"/>
              <a:gd name="connsiteX3" fmla="*/ 150835 w 265519"/>
              <a:gd name="connsiteY3" fmla="*/ 195939 h 264247"/>
              <a:gd name="connsiteX4" fmla="*/ 138429 w 265519"/>
              <a:gd name="connsiteY4" fmla="*/ 198858 h 264247"/>
              <a:gd name="connsiteX5" fmla="*/ 139159 w 265519"/>
              <a:gd name="connsiteY5" fmla="*/ 198858 h 264247"/>
              <a:gd name="connsiteX6" fmla="*/ 130402 w 265519"/>
              <a:gd name="connsiteY6" fmla="*/ 198858 h 264247"/>
              <a:gd name="connsiteX7" fmla="*/ 123834 w 265519"/>
              <a:gd name="connsiteY7" fmla="*/ 198128 h 264247"/>
              <a:gd name="connsiteX8" fmla="*/ 124564 w 265519"/>
              <a:gd name="connsiteY8" fmla="*/ 198128 h 264247"/>
              <a:gd name="connsiteX9" fmla="*/ 112159 w 265519"/>
              <a:gd name="connsiteY9" fmla="*/ 195209 h 264247"/>
              <a:gd name="connsiteX10" fmla="*/ 106321 w 265519"/>
              <a:gd name="connsiteY10" fmla="*/ 193020 h 264247"/>
              <a:gd name="connsiteX11" fmla="*/ 106321 w 265519"/>
              <a:gd name="connsiteY11" fmla="*/ 193020 h 264247"/>
              <a:gd name="connsiteX12" fmla="*/ 94645 w 265519"/>
              <a:gd name="connsiteY12" fmla="*/ 186452 h 264247"/>
              <a:gd name="connsiteX13" fmla="*/ 90266 w 265519"/>
              <a:gd name="connsiteY13" fmla="*/ 183533 h 264247"/>
              <a:gd name="connsiteX14" fmla="*/ 90266 w 265519"/>
              <a:gd name="connsiteY14" fmla="*/ 183533 h 264247"/>
              <a:gd name="connsiteX15" fmla="*/ 81510 w 265519"/>
              <a:gd name="connsiteY15" fmla="*/ 174776 h 264247"/>
              <a:gd name="connsiteX16" fmla="*/ 77131 w 265519"/>
              <a:gd name="connsiteY16" fmla="*/ 170398 h 264247"/>
              <a:gd name="connsiteX17" fmla="*/ 77131 w 265519"/>
              <a:gd name="connsiteY17" fmla="*/ 170398 h 264247"/>
              <a:gd name="connsiteX18" fmla="*/ 69834 w 265519"/>
              <a:gd name="connsiteY18" fmla="*/ 157263 h 264247"/>
              <a:gd name="connsiteX19" fmla="*/ 69834 w 265519"/>
              <a:gd name="connsiteY19" fmla="*/ 157263 h 264247"/>
              <a:gd name="connsiteX20" fmla="*/ 67645 w 265519"/>
              <a:gd name="connsiteY20" fmla="*/ 150695 h 264247"/>
              <a:gd name="connsiteX21" fmla="*/ 64726 w 265519"/>
              <a:gd name="connsiteY21" fmla="*/ 137560 h 264247"/>
              <a:gd name="connsiteX22" fmla="*/ 65455 w 265519"/>
              <a:gd name="connsiteY22" fmla="*/ 141938 h 264247"/>
              <a:gd name="connsiteX23" fmla="*/ 64726 w 265519"/>
              <a:gd name="connsiteY23" fmla="*/ 137560 h 264247"/>
              <a:gd name="connsiteX24" fmla="*/ 64726 w 265519"/>
              <a:gd name="connsiteY24" fmla="*/ 130262 h 264247"/>
              <a:gd name="connsiteX25" fmla="*/ 64726 w 265519"/>
              <a:gd name="connsiteY25" fmla="*/ 122235 h 264247"/>
              <a:gd name="connsiteX26" fmla="*/ 64726 w 265519"/>
              <a:gd name="connsiteY26" fmla="*/ 123695 h 264247"/>
              <a:gd name="connsiteX27" fmla="*/ 65455 w 265519"/>
              <a:gd name="connsiteY27" fmla="*/ 118587 h 264247"/>
              <a:gd name="connsiteX28" fmla="*/ 68374 w 265519"/>
              <a:gd name="connsiteY28" fmla="*/ 106911 h 264247"/>
              <a:gd name="connsiteX29" fmla="*/ 68374 w 265519"/>
              <a:gd name="connsiteY29" fmla="*/ 106181 h 264247"/>
              <a:gd name="connsiteX30" fmla="*/ 71293 w 265519"/>
              <a:gd name="connsiteY30" fmla="*/ 100343 h 264247"/>
              <a:gd name="connsiteX31" fmla="*/ 74942 w 265519"/>
              <a:gd name="connsiteY31" fmla="*/ 94505 h 264247"/>
              <a:gd name="connsiteX32" fmla="*/ 74942 w 265519"/>
              <a:gd name="connsiteY32" fmla="*/ 93775 h 264247"/>
              <a:gd name="connsiteX33" fmla="*/ 86618 w 265519"/>
              <a:gd name="connsiteY33" fmla="*/ 82829 h 264247"/>
              <a:gd name="connsiteX34" fmla="*/ 87347 w 265519"/>
              <a:gd name="connsiteY34" fmla="*/ 82100 h 264247"/>
              <a:gd name="connsiteX35" fmla="*/ 93185 w 265519"/>
              <a:gd name="connsiteY35" fmla="*/ 78451 h 264247"/>
              <a:gd name="connsiteX36" fmla="*/ 105591 w 265519"/>
              <a:gd name="connsiteY36" fmla="*/ 71883 h 264247"/>
              <a:gd name="connsiteX37" fmla="*/ 106321 w 265519"/>
              <a:gd name="connsiteY37" fmla="*/ 71154 h 264247"/>
              <a:gd name="connsiteX38" fmla="*/ 112888 w 265519"/>
              <a:gd name="connsiteY38" fmla="*/ 68964 h 264247"/>
              <a:gd name="connsiteX39" fmla="*/ 120186 w 265519"/>
              <a:gd name="connsiteY39" fmla="*/ 66775 h 264247"/>
              <a:gd name="connsiteX40" fmla="*/ 125294 w 265519"/>
              <a:gd name="connsiteY40" fmla="*/ 65316 h 264247"/>
              <a:gd name="connsiteX41" fmla="*/ 139159 w 265519"/>
              <a:gd name="connsiteY41" fmla="*/ 64586 h 264247"/>
              <a:gd name="connsiteX42" fmla="*/ 147186 w 265519"/>
              <a:gd name="connsiteY42" fmla="*/ 65316 h 264247"/>
              <a:gd name="connsiteX43" fmla="*/ 149375 w 265519"/>
              <a:gd name="connsiteY43" fmla="*/ 66045 h 264247"/>
              <a:gd name="connsiteX44" fmla="*/ 165430 w 265519"/>
              <a:gd name="connsiteY44" fmla="*/ 71154 h 264247"/>
              <a:gd name="connsiteX45" fmla="*/ 167619 w 265519"/>
              <a:gd name="connsiteY45" fmla="*/ 72613 h 264247"/>
              <a:gd name="connsiteX46" fmla="*/ 177105 w 265519"/>
              <a:gd name="connsiteY46" fmla="*/ 78451 h 264247"/>
              <a:gd name="connsiteX47" fmla="*/ 177835 w 265519"/>
              <a:gd name="connsiteY47" fmla="*/ 79181 h 264247"/>
              <a:gd name="connsiteX48" fmla="*/ 182213 w 265519"/>
              <a:gd name="connsiteY48" fmla="*/ 83559 h 264247"/>
              <a:gd name="connsiteX49" fmla="*/ 182213 w 265519"/>
              <a:gd name="connsiteY49" fmla="*/ 83559 h 264247"/>
              <a:gd name="connsiteX50" fmla="*/ 185862 w 265519"/>
              <a:gd name="connsiteY50" fmla="*/ 88667 h 264247"/>
              <a:gd name="connsiteX51" fmla="*/ 188781 w 265519"/>
              <a:gd name="connsiteY51" fmla="*/ 94505 h 264247"/>
              <a:gd name="connsiteX52" fmla="*/ 188781 w 265519"/>
              <a:gd name="connsiteY52" fmla="*/ 94505 h 264247"/>
              <a:gd name="connsiteX53" fmla="*/ 193160 w 265519"/>
              <a:gd name="connsiteY53" fmla="*/ 108370 h 264247"/>
              <a:gd name="connsiteX54" fmla="*/ 194619 w 265519"/>
              <a:gd name="connsiteY54" fmla="*/ 114938 h 264247"/>
              <a:gd name="connsiteX55" fmla="*/ 194619 w 265519"/>
              <a:gd name="connsiteY55" fmla="*/ 114938 h 264247"/>
              <a:gd name="connsiteX56" fmla="*/ 194619 w 265519"/>
              <a:gd name="connsiteY56" fmla="*/ 130262 h 264247"/>
              <a:gd name="connsiteX57" fmla="*/ 193889 w 265519"/>
              <a:gd name="connsiteY57" fmla="*/ 136830 h 264247"/>
              <a:gd name="connsiteX58" fmla="*/ 193889 w 265519"/>
              <a:gd name="connsiteY58" fmla="*/ 134641 h 264247"/>
              <a:gd name="connsiteX59" fmla="*/ 193160 w 265519"/>
              <a:gd name="connsiteY59" fmla="*/ 139019 h 264247"/>
              <a:gd name="connsiteX60" fmla="*/ 188781 w 265519"/>
              <a:gd name="connsiteY60" fmla="*/ 153614 h 264247"/>
              <a:gd name="connsiteX61" fmla="*/ 186592 w 265519"/>
              <a:gd name="connsiteY61" fmla="*/ 159452 h 264247"/>
              <a:gd name="connsiteX62" fmla="*/ 187322 w 265519"/>
              <a:gd name="connsiteY62" fmla="*/ 157263 h 264247"/>
              <a:gd name="connsiteX63" fmla="*/ 185132 w 265519"/>
              <a:gd name="connsiteY63" fmla="*/ 160911 h 264247"/>
              <a:gd name="connsiteX64" fmla="*/ 177105 w 265519"/>
              <a:gd name="connsiteY64" fmla="*/ 174047 h 264247"/>
              <a:gd name="connsiteX65" fmla="*/ 177105 w 265519"/>
              <a:gd name="connsiteY65" fmla="*/ 174047 h 264247"/>
              <a:gd name="connsiteX66" fmla="*/ 171267 w 265519"/>
              <a:gd name="connsiteY66" fmla="*/ 179884 h 264247"/>
              <a:gd name="connsiteX67" fmla="*/ 166159 w 265519"/>
              <a:gd name="connsiteY67" fmla="*/ 184263 h 264247"/>
              <a:gd name="connsiteX68" fmla="*/ 167619 w 265519"/>
              <a:gd name="connsiteY68" fmla="*/ 182803 h 264247"/>
              <a:gd name="connsiteX69" fmla="*/ 169808 w 265519"/>
              <a:gd name="connsiteY69" fmla="*/ 187182 h 264247"/>
              <a:gd name="connsiteX70" fmla="*/ 158132 w 265519"/>
              <a:gd name="connsiteY70" fmla="*/ 232426 h 264247"/>
              <a:gd name="connsiteX71" fmla="*/ 203376 w 265519"/>
              <a:gd name="connsiteY71" fmla="*/ 244102 h 264247"/>
              <a:gd name="connsiteX72" fmla="*/ 264674 w 265519"/>
              <a:gd name="connsiteY72" fmla="*/ 112749 h 264247"/>
              <a:gd name="connsiteX73" fmla="*/ 232565 w 265519"/>
              <a:gd name="connsiteY73" fmla="*/ 38315 h 264247"/>
              <a:gd name="connsiteX74" fmla="*/ 147916 w 265519"/>
              <a:gd name="connsiteY74" fmla="*/ 369 h 264247"/>
              <a:gd name="connsiteX75" fmla="*/ 9995 w 265519"/>
              <a:gd name="connsiteY75" fmla="*/ 82829 h 264247"/>
              <a:gd name="connsiteX76" fmla="*/ 42833 w 265519"/>
              <a:gd name="connsiteY76" fmla="*/ 229507 h 264247"/>
              <a:gd name="connsiteX77" fmla="*/ 203376 w 265519"/>
              <a:gd name="connsiteY77" fmla="*/ 244102 h 264247"/>
              <a:gd name="connsiteX78" fmla="*/ 215052 w 265519"/>
              <a:gd name="connsiteY78" fmla="*/ 198858 h 264247"/>
              <a:gd name="connsiteX79" fmla="*/ 169808 w 265519"/>
              <a:gd name="connsiteY79" fmla="*/ 187182 h 26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65519" h="264247">
                <a:moveTo>
                  <a:pt x="169808" y="187182"/>
                </a:moveTo>
                <a:cubicBezTo>
                  <a:pt x="166159" y="189371"/>
                  <a:pt x="161781" y="191560"/>
                  <a:pt x="157402" y="193749"/>
                </a:cubicBezTo>
                <a:cubicBezTo>
                  <a:pt x="150835" y="197398"/>
                  <a:pt x="164700" y="191560"/>
                  <a:pt x="157402" y="193749"/>
                </a:cubicBezTo>
                <a:cubicBezTo>
                  <a:pt x="155213" y="194479"/>
                  <a:pt x="153024" y="195209"/>
                  <a:pt x="150835" y="195939"/>
                </a:cubicBezTo>
                <a:cubicBezTo>
                  <a:pt x="147186" y="196669"/>
                  <a:pt x="141348" y="196669"/>
                  <a:pt x="138429" y="198858"/>
                </a:cubicBezTo>
                <a:cubicBezTo>
                  <a:pt x="144267" y="195939"/>
                  <a:pt x="143537" y="198128"/>
                  <a:pt x="139159" y="198858"/>
                </a:cubicBezTo>
                <a:cubicBezTo>
                  <a:pt x="136240" y="198858"/>
                  <a:pt x="133321" y="198858"/>
                  <a:pt x="130402" y="198858"/>
                </a:cubicBezTo>
                <a:cubicBezTo>
                  <a:pt x="128213" y="198858"/>
                  <a:pt x="126024" y="198858"/>
                  <a:pt x="123834" y="198128"/>
                </a:cubicBezTo>
                <a:cubicBezTo>
                  <a:pt x="116537" y="197398"/>
                  <a:pt x="131862" y="199588"/>
                  <a:pt x="124564" y="198128"/>
                </a:cubicBezTo>
                <a:cubicBezTo>
                  <a:pt x="120186" y="197398"/>
                  <a:pt x="116537" y="196669"/>
                  <a:pt x="112159" y="195209"/>
                </a:cubicBezTo>
                <a:cubicBezTo>
                  <a:pt x="109969" y="194479"/>
                  <a:pt x="108510" y="193749"/>
                  <a:pt x="106321" y="193020"/>
                </a:cubicBezTo>
                <a:cubicBezTo>
                  <a:pt x="99023" y="190831"/>
                  <a:pt x="112888" y="196669"/>
                  <a:pt x="106321" y="193020"/>
                </a:cubicBezTo>
                <a:cubicBezTo>
                  <a:pt x="102672" y="190831"/>
                  <a:pt x="98294" y="188641"/>
                  <a:pt x="94645" y="186452"/>
                </a:cubicBezTo>
                <a:cubicBezTo>
                  <a:pt x="93185" y="185723"/>
                  <a:pt x="91726" y="184263"/>
                  <a:pt x="90266" y="183533"/>
                </a:cubicBezTo>
                <a:cubicBezTo>
                  <a:pt x="84428" y="179155"/>
                  <a:pt x="96104" y="188641"/>
                  <a:pt x="90266" y="183533"/>
                </a:cubicBezTo>
                <a:cubicBezTo>
                  <a:pt x="87347" y="180614"/>
                  <a:pt x="84428" y="177695"/>
                  <a:pt x="81510" y="174776"/>
                </a:cubicBezTo>
                <a:cubicBezTo>
                  <a:pt x="80780" y="174047"/>
                  <a:pt x="77861" y="169668"/>
                  <a:pt x="77131" y="170398"/>
                </a:cubicBezTo>
                <a:cubicBezTo>
                  <a:pt x="78591" y="170398"/>
                  <a:pt x="81510" y="176236"/>
                  <a:pt x="77131" y="170398"/>
                </a:cubicBezTo>
                <a:cubicBezTo>
                  <a:pt x="74212" y="166020"/>
                  <a:pt x="72023" y="161641"/>
                  <a:pt x="69834" y="157263"/>
                </a:cubicBezTo>
                <a:cubicBezTo>
                  <a:pt x="66185" y="150695"/>
                  <a:pt x="72023" y="164560"/>
                  <a:pt x="69834" y="157263"/>
                </a:cubicBezTo>
                <a:cubicBezTo>
                  <a:pt x="69104" y="155073"/>
                  <a:pt x="68374" y="152884"/>
                  <a:pt x="67645" y="150695"/>
                </a:cubicBezTo>
                <a:cubicBezTo>
                  <a:pt x="66915" y="149236"/>
                  <a:pt x="63266" y="139019"/>
                  <a:pt x="64726" y="137560"/>
                </a:cubicBezTo>
                <a:cubicBezTo>
                  <a:pt x="64726" y="139019"/>
                  <a:pt x="65455" y="140479"/>
                  <a:pt x="65455" y="141938"/>
                </a:cubicBezTo>
                <a:cubicBezTo>
                  <a:pt x="65455" y="140479"/>
                  <a:pt x="65455" y="139019"/>
                  <a:pt x="64726" y="137560"/>
                </a:cubicBezTo>
                <a:cubicBezTo>
                  <a:pt x="64726" y="135370"/>
                  <a:pt x="64726" y="133181"/>
                  <a:pt x="64726" y="130262"/>
                </a:cubicBezTo>
                <a:cubicBezTo>
                  <a:pt x="64726" y="127343"/>
                  <a:pt x="64726" y="125154"/>
                  <a:pt x="64726" y="122235"/>
                </a:cubicBezTo>
                <a:cubicBezTo>
                  <a:pt x="65455" y="118587"/>
                  <a:pt x="64726" y="118587"/>
                  <a:pt x="64726" y="123695"/>
                </a:cubicBezTo>
                <a:cubicBezTo>
                  <a:pt x="64726" y="122235"/>
                  <a:pt x="65455" y="120776"/>
                  <a:pt x="65455" y="118587"/>
                </a:cubicBezTo>
                <a:cubicBezTo>
                  <a:pt x="66185" y="114938"/>
                  <a:pt x="67645" y="111289"/>
                  <a:pt x="68374" y="106911"/>
                </a:cubicBezTo>
                <a:cubicBezTo>
                  <a:pt x="70564" y="99613"/>
                  <a:pt x="64726" y="113478"/>
                  <a:pt x="68374" y="106181"/>
                </a:cubicBezTo>
                <a:cubicBezTo>
                  <a:pt x="69834" y="103992"/>
                  <a:pt x="70564" y="101803"/>
                  <a:pt x="71293" y="100343"/>
                </a:cubicBezTo>
                <a:cubicBezTo>
                  <a:pt x="72753" y="98154"/>
                  <a:pt x="73482" y="96694"/>
                  <a:pt x="74942" y="94505"/>
                </a:cubicBezTo>
                <a:cubicBezTo>
                  <a:pt x="79320" y="87937"/>
                  <a:pt x="69834" y="99613"/>
                  <a:pt x="74942" y="93775"/>
                </a:cubicBezTo>
                <a:cubicBezTo>
                  <a:pt x="78591" y="90127"/>
                  <a:pt x="82239" y="86478"/>
                  <a:pt x="86618" y="82829"/>
                </a:cubicBezTo>
                <a:cubicBezTo>
                  <a:pt x="92456" y="77721"/>
                  <a:pt x="80780" y="86478"/>
                  <a:pt x="87347" y="82100"/>
                </a:cubicBezTo>
                <a:cubicBezTo>
                  <a:pt x="89537" y="80640"/>
                  <a:pt x="90996" y="79181"/>
                  <a:pt x="93185" y="78451"/>
                </a:cubicBezTo>
                <a:cubicBezTo>
                  <a:pt x="97564" y="76262"/>
                  <a:pt x="101213" y="74072"/>
                  <a:pt x="105591" y="71883"/>
                </a:cubicBezTo>
                <a:cubicBezTo>
                  <a:pt x="112888" y="68235"/>
                  <a:pt x="99023" y="74072"/>
                  <a:pt x="106321" y="71154"/>
                </a:cubicBezTo>
                <a:cubicBezTo>
                  <a:pt x="108510" y="70424"/>
                  <a:pt x="110699" y="69694"/>
                  <a:pt x="112888" y="68964"/>
                </a:cubicBezTo>
                <a:cubicBezTo>
                  <a:pt x="115078" y="68235"/>
                  <a:pt x="117997" y="67505"/>
                  <a:pt x="120186" y="66775"/>
                </a:cubicBezTo>
                <a:cubicBezTo>
                  <a:pt x="121645" y="66045"/>
                  <a:pt x="133321" y="64586"/>
                  <a:pt x="125294" y="65316"/>
                </a:cubicBezTo>
                <a:cubicBezTo>
                  <a:pt x="129672" y="64586"/>
                  <a:pt x="134780" y="64586"/>
                  <a:pt x="139159" y="64586"/>
                </a:cubicBezTo>
                <a:cubicBezTo>
                  <a:pt x="142078" y="64586"/>
                  <a:pt x="144997" y="64586"/>
                  <a:pt x="147186" y="65316"/>
                </a:cubicBezTo>
                <a:cubicBezTo>
                  <a:pt x="139159" y="64586"/>
                  <a:pt x="147916" y="65316"/>
                  <a:pt x="149375" y="66045"/>
                </a:cubicBezTo>
                <a:cubicBezTo>
                  <a:pt x="154483" y="67505"/>
                  <a:pt x="160321" y="68964"/>
                  <a:pt x="165430" y="71154"/>
                </a:cubicBezTo>
                <a:cubicBezTo>
                  <a:pt x="158132" y="68235"/>
                  <a:pt x="166159" y="71883"/>
                  <a:pt x="167619" y="72613"/>
                </a:cubicBezTo>
                <a:cubicBezTo>
                  <a:pt x="170538" y="74072"/>
                  <a:pt x="174186" y="76262"/>
                  <a:pt x="177105" y="78451"/>
                </a:cubicBezTo>
                <a:cubicBezTo>
                  <a:pt x="171267" y="74072"/>
                  <a:pt x="177105" y="78451"/>
                  <a:pt x="177835" y="79181"/>
                </a:cubicBezTo>
                <a:cubicBezTo>
                  <a:pt x="179295" y="80640"/>
                  <a:pt x="180754" y="82100"/>
                  <a:pt x="182213" y="83559"/>
                </a:cubicBezTo>
                <a:cubicBezTo>
                  <a:pt x="187322" y="89397"/>
                  <a:pt x="182213" y="83559"/>
                  <a:pt x="182213" y="83559"/>
                </a:cubicBezTo>
                <a:cubicBezTo>
                  <a:pt x="182213" y="83559"/>
                  <a:pt x="185862" y="88667"/>
                  <a:pt x="185862" y="88667"/>
                </a:cubicBezTo>
                <a:cubicBezTo>
                  <a:pt x="187322" y="90127"/>
                  <a:pt x="188051" y="92316"/>
                  <a:pt x="188781" y="94505"/>
                </a:cubicBezTo>
                <a:cubicBezTo>
                  <a:pt x="192430" y="101073"/>
                  <a:pt x="188051" y="95965"/>
                  <a:pt x="188781" y="94505"/>
                </a:cubicBezTo>
                <a:cubicBezTo>
                  <a:pt x="188051" y="95965"/>
                  <a:pt x="192430" y="106911"/>
                  <a:pt x="193160" y="108370"/>
                </a:cubicBezTo>
                <a:cubicBezTo>
                  <a:pt x="193889" y="110559"/>
                  <a:pt x="193889" y="112749"/>
                  <a:pt x="194619" y="114938"/>
                </a:cubicBezTo>
                <a:cubicBezTo>
                  <a:pt x="196079" y="122235"/>
                  <a:pt x="193889" y="106911"/>
                  <a:pt x="194619" y="114938"/>
                </a:cubicBezTo>
                <a:cubicBezTo>
                  <a:pt x="194619" y="120046"/>
                  <a:pt x="195349" y="125154"/>
                  <a:pt x="194619" y="130262"/>
                </a:cubicBezTo>
                <a:cubicBezTo>
                  <a:pt x="194619" y="130992"/>
                  <a:pt x="193889" y="136830"/>
                  <a:pt x="193889" y="136830"/>
                </a:cubicBezTo>
                <a:cubicBezTo>
                  <a:pt x="194619" y="131722"/>
                  <a:pt x="194619" y="130992"/>
                  <a:pt x="193889" y="134641"/>
                </a:cubicBezTo>
                <a:cubicBezTo>
                  <a:pt x="193889" y="136100"/>
                  <a:pt x="193160" y="137560"/>
                  <a:pt x="193160" y="139019"/>
                </a:cubicBezTo>
                <a:cubicBezTo>
                  <a:pt x="192430" y="144127"/>
                  <a:pt x="190970" y="149236"/>
                  <a:pt x="188781" y="153614"/>
                </a:cubicBezTo>
                <a:cubicBezTo>
                  <a:pt x="188781" y="154344"/>
                  <a:pt x="187322" y="159452"/>
                  <a:pt x="186592" y="159452"/>
                </a:cubicBezTo>
                <a:cubicBezTo>
                  <a:pt x="188781" y="155073"/>
                  <a:pt x="188781" y="154344"/>
                  <a:pt x="187322" y="157263"/>
                </a:cubicBezTo>
                <a:cubicBezTo>
                  <a:pt x="186592" y="158722"/>
                  <a:pt x="185862" y="160182"/>
                  <a:pt x="185132" y="160911"/>
                </a:cubicBezTo>
                <a:cubicBezTo>
                  <a:pt x="184403" y="162371"/>
                  <a:pt x="177835" y="174047"/>
                  <a:pt x="177105" y="174047"/>
                </a:cubicBezTo>
                <a:cubicBezTo>
                  <a:pt x="177105" y="174047"/>
                  <a:pt x="182213" y="168209"/>
                  <a:pt x="177105" y="174047"/>
                </a:cubicBezTo>
                <a:cubicBezTo>
                  <a:pt x="174916" y="176236"/>
                  <a:pt x="173457" y="178425"/>
                  <a:pt x="171267" y="179884"/>
                </a:cubicBezTo>
                <a:cubicBezTo>
                  <a:pt x="169808" y="181344"/>
                  <a:pt x="168348" y="182803"/>
                  <a:pt x="166159" y="184263"/>
                </a:cubicBezTo>
                <a:cubicBezTo>
                  <a:pt x="163240" y="186452"/>
                  <a:pt x="163970" y="185723"/>
                  <a:pt x="167619" y="182803"/>
                </a:cubicBezTo>
                <a:cubicBezTo>
                  <a:pt x="171997" y="184993"/>
                  <a:pt x="170538" y="186452"/>
                  <a:pt x="169808" y="187182"/>
                </a:cubicBezTo>
                <a:cubicBezTo>
                  <a:pt x="155213" y="196669"/>
                  <a:pt x="147916" y="217101"/>
                  <a:pt x="158132" y="232426"/>
                </a:cubicBezTo>
                <a:cubicBezTo>
                  <a:pt x="167619" y="247021"/>
                  <a:pt x="188051" y="254318"/>
                  <a:pt x="203376" y="244102"/>
                </a:cubicBezTo>
                <a:cubicBezTo>
                  <a:pt x="245701" y="215642"/>
                  <a:pt x="270512" y="163830"/>
                  <a:pt x="264674" y="112749"/>
                </a:cubicBezTo>
                <a:cubicBezTo>
                  <a:pt x="261755" y="85019"/>
                  <a:pt x="251539" y="58748"/>
                  <a:pt x="232565" y="38315"/>
                </a:cubicBezTo>
                <a:cubicBezTo>
                  <a:pt x="210673" y="14964"/>
                  <a:pt x="179295" y="2558"/>
                  <a:pt x="147916" y="369"/>
                </a:cubicBezTo>
                <a:cubicBezTo>
                  <a:pt x="91726" y="-4009"/>
                  <a:pt x="31887" y="31018"/>
                  <a:pt x="9995" y="82829"/>
                </a:cubicBezTo>
                <a:cubicBezTo>
                  <a:pt x="-11167" y="132452"/>
                  <a:pt x="1968" y="193749"/>
                  <a:pt x="42833" y="229507"/>
                </a:cubicBezTo>
                <a:cubicBezTo>
                  <a:pt x="87347" y="268913"/>
                  <a:pt x="152294" y="276210"/>
                  <a:pt x="203376" y="244102"/>
                </a:cubicBezTo>
                <a:cubicBezTo>
                  <a:pt x="217971" y="234615"/>
                  <a:pt x="225268" y="214182"/>
                  <a:pt x="215052" y="198858"/>
                </a:cubicBezTo>
                <a:cubicBezTo>
                  <a:pt x="205565" y="184263"/>
                  <a:pt x="185132" y="176966"/>
                  <a:pt x="169808" y="187182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0" name="Graphic 19">
            <a:extLst>
              <a:ext uri="{FF2B5EF4-FFF2-40B4-BE49-F238E27FC236}">
                <a16:creationId xmlns:a16="http://schemas.microsoft.com/office/drawing/2014/main" id="{E36F3521-21BC-4EEE-B356-61E6D30248F8}"/>
              </a:ext>
            </a:extLst>
          </p:cNvPr>
          <p:cNvSpPr/>
          <p:nvPr/>
        </p:nvSpPr>
        <p:spPr>
          <a:xfrm rot="18232085">
            <a:off x="2332045" y="3020221"/>
            <a:ext cx="162952" cy="172687"/>
          </a:xfrm>
          <a:custGeom>
            <a:avLst/>
            <a:gdLst>
              <a:gd name="connsiteX0" fmla="*/ 81807 w 162952"/>
              <a:gd name="connsiteY0" fmla="*/ 107255 h 172687"/>
              <a:gd name="connsiteX1" fmla="*/ 78888 w 162952"/>
              <a:gd name="connsiteY1" fmla="*/ 107984 h 172687"/>
              <a:gd name="connsiteX2" fmla="*/ 87645 w 162952"/>
              <a:gd name="connsiteY2" fmla="*/ 106525 h 172687"/>
              <a:gd name="connsiteX3" fmla="*/ 71591 w 162952"/>
              <a:gd name="connsiteY3" fmla="*/ 106525 h 172687"/>
              <a:gd name="connsiteX4" fmla="*/ 80348 w 162952"/>
              <a:gd name="connsiteY4" fmla="*/ 107984 h 172687"/>
              <a:gd name="connsiteX5" fmla="*/ 67942 w 162952"/>
              <a:gd name="connsiteY5" fmla="*/ 105065 h 172687"/>
              <a:gd name="connsiteX6" fmla="*/ 75969 w 162952"/>
              <a:gd name="connsiteY6" fmla="*/ 108714 h 172687"/>
              <a:gd name="connsiteX7" fmla="*/ 67212 w 162952"/>
              <a:gd name="connsiteY7" fmla="*/ 103606 h 172687"/>
              <a:gd name="connsiteX8" fmla="*/ 73780 w 162952"/>
              <a:gd name="connsiteY8" fmla="*/ 108714 h 172687"/>
              <a:gd name="connsiteX9" fmla="*/ 66483 w 162952"/>
              <a:gd name="connsiteY9" fmla="*/ 101417 h 172687"/>
              <a:gd name="connsiteX10" fmla="*/ 71591 w 162952"/>
              <a:gd name="connsiteY10" fmla="*/ 107984 h 172687"/>
              <a:gd name="connsiteX11" fmla="*/ 65753 w 162952"/>
              <a:gd name="connsiteY11" fmla="*/ 98498 h 172687"/>
              <a:gd name="connsiteX12" fmla="*/ 69402 w 162952"/>
              <a:gd name="connsiteY12" fmla="*/ 106525 h 172687"/>
              <a:gd name="connsiteX13" fmla="*/ 65753 w 162952"/>
              <a:gd name="connsiteY13" fmla="*/ 93390 h 172687"/>
              <a:gd name="connsiteX14" fmla="*/ 67212 w 162952"/>
              <a:gd name="connsiteY14" fmla="*/ 102147 h 172687"/>
              <a:gd name="connsiteX15" fmla="*/ 67212 w 162952"/>
              <a:gd name="connsiteY15" fmla="*/ 85362 h 172687"/>
              <a:gd name="connsiteX16" fmla="*/ 65753 w 162952"/>
              <a:gd name="connsiteY16" fmla="*/ 94119 h 172687"/>
              <a:gd name="connsiteX17" fmla="*/ 70861 w 162952"/>
              <a:gd name="connsiteY17" fmla="*/ 75876 h 172687"/>
              <a:gd name="connsiteX18" fmla="*/ 67212 w 162952"/>
              <a:gd name="connsiteY18" fmla="*/ 83903 h 172687"/>
              <a:gd name="connsiteX19" fmla="*/ 77429 w 162952"/>
              <a:gd name="connsiteY19" fmla="*/ 66389 h 172687"/>
              <a:gd name="connsiteX20" fmla="*/ 72321 w 162952"/>
              <a:gd name="connsiteY20" fmla="*/ 72957 h 172687"/>
              <a:gd name="connsiteX21" fmla="*/ 80348 w 162952"/>
              <a:gd name="connsiteY21" fmla="*/ 64930 h 172687"/>
              <a:gd name="connsiteX22" fmla="*/ 73780 w 162952"/>
              <a:gd name="connsiteY22" fmla="*/ 70038 h 172687"/>
              <a:gd name="connsiteX23" fmla="*/ 84726 w 162952"/>
              <a:gd name="connsiteY23" fmla="*/ 63470 h 172687"/>
              <a:gd name="connsiteX24" fmla="*/ 76699 w 162952"/>
              <a:gd name="connsiteY24" fmla="*/ 67119 h 172687"/>
              <a:gd name="connsiteX25" fmla="*/ 86186 w 162952"/>
              <a:gd name="connsiteY25" fmla="*/ 64930 h 172687"/>
              <a:gd name="connsiteX26" fmla="*/ 77429 w 162952"/>
              <a:gd name="connsiteY26" fmla="*/ 66389 h 172687"/>
              <a:gd name="connsiteX27" fmla="*/ 86915 w 162952"/>
              <a:gd name="connsiteY27" fmla="*/ 66389 h 172687"/>
              <a:gd name="connsiteX28" fmla="*/ 78158 w 162952"/>
              <a:gd name="connsiteY28" fmla="*/ 64930 h 172687"/>
              <a:gd name="connsiteX29" fmla="*/ 88375 w 162952"/>
              <a:gd name="connsiteY29" fmla="*/ 67849 h 172687"/>
              <a:gd name="connsiteX30" fmla="*/ 80348 w 162952"/>
              <a:gd name="connsiteY30" fmla="*/ 64200 h 172687"/>
              <a:gd name="connsiteX31" fmla="*/ 91294 w 162952"/>
              <a:gd name="connsiteY31" fmla="*/ 70038 h 172687"/>
              <a:gd name="connsiteX32" fmla="*/ 84726 w 162952"/>
              <a:gd name="connsiteY32" fmla="*/ 64930 h 172687"/>
              <a:gd name="connsiteX33" fmla="*/ 94213 w 162952"/>
              <a:gd name="connsiteY33" fmla="*/ 75146 h 172687"/>
              <a:gd name="connsiteX34" fmla="*/ 89104 w 162952"/>
              <a:gd name="connsiteY34" fmla="*/ 68579 h 172687"/>
              <a:gd name="connsiteX35" fmla="*/ 96402 w 162952"/>
              <a:gd name="connsiteY35" fmla="*/ 80254 h 172687"/>
              <a:gd name="connsiteX36" fmla="*/ 92753 w 162952"/>
              <a:gd name="connsiteY36" fmla="*/ 72227 h 172687"/>
              <a:gd name="connsiteX37" fmla="*/ 97132 w 162952"/>
              <a:gd name="connsiteY37" fmla="*/ 88281 h 172687"/>
              <a:gd name="connsiteX38" fmla="*/ 95672 w 162952"/>
              <a:gd name="connsiteY38" fmla="*/ 79525 h 172687"/>
              <a:gd name="connsiteX39" fmla="*/ 95672 w 162952"/>
              <a:gd name="connsiteY39" fmla="*/ 96309 h 172687"/>
              <a:gd name="connsiteX40" fmla="*/ 97132 w 162952"/>
              <a:gd name="connsiteY40" fmla="*/ 87552 h 172687"/>
              <a:gd name="connsiteX41" fmla="*/ 93483 w 162952"/>
              <a:gd name="connsiteY41" fmla="*/ 101417 h 172687"/>
              <a:gd name="connsiteX42" fmla="*/ 97132 w 162952"/>
              <a:gd name="connsiteY42" fmla="*/ 93390 h 172687"/>
              <a:gd name="connsiteX43" fmla="*/ 91294 w 162952"/>
              <a:gd name="connsiteY43" fmla="*/ 104336 h 172687"/>
              <a:gd name="connsiteX44" fmla="*/ 96402 w 162952"/>
              <a:gd name="connsiteY44" fmla="*/ 97768 h 172687"/>
              <a:gd name="connsiteX45" fmla="*/ 88375 w 162952"/>
              <a:gd name="connsiteY45" fmla="*/ 105795 h 172687"/>
              <a:gd name="connsiteX46" fmla="*/ 94942 w 162952"/>
              <a:gd name="connsiteY46" fmla="*/ 100687 h 172687"/>
              <a:gd name="connsiteX47" fmla="*/ 85456 w 162952"/>
              <a:gd name="connsiteY47" fmla="*/ 106525 h 172687"/>
              <a:gd name="connsiteX48" fmla="*/ 93483 w 162952"/>
              <a:gd name="connsiteY48" fmla="*/ 102876 h 172687"/>
              <a:gd name="connsiteX49" fmla="*/ 81807 w 162952"/>
              <a:gd name="connsiteY49" fmla="*/ 107255 h 172687"/>
              <a:gd name="connsiteX50" fmla="*/ 62104 w 162952"/>
              <a:gd name="connsiteY50" fmla="*/ 122579 h 172687"/>
              <a:gd name="connsiteX51" fmla="*/ 58455 w 162952"/>
              <a:gd name="connsiteY51" fmla="*/ 148120 h 172687"/>
              <a:gd name="connsiteX52" fmla="*/ 73780 w 162952"/>
              <a:gd name="connsiteY52" fmla="*/ 167823 h 172687"/>
              <a:gd name="connsiteX53" fmla="*/ 99321 w 162952"/>
              <a:gd name="connsiteY53" fmla="*/ 171472 h 172687"/>
              <a:gd name="connsiteX54" fmla="*/ 160619 w 162952"/>
              <a:gd name="connsiteY54" fmla="*/ 110903 h 172687"/>
              <a:gd name="connsiteX55" fmla="*/ 138727 w 162952"/>
              <a:gd name="connsiteY55" fmla="*/ 25524 h 172687"/>
              <a:gd name="connsiteX56" fmla="*/ 100051 w 162952"/>
              <a:gd name="connsiteY56" fmla="*/ 2172 h 172687"/>
              <a:gd name="connsiteX57" fmla="*/ 29266 w 162952"/>
              <a:gd name="connsiteY57" fmla="*/ 22605 h 172687"/>
              <a:gd name="connsiteX58" fmla="*/ 2995 w 162952"/>
              <a:gd name="connsiteY58" fmla="*/ 117471 h 172687"/>
              <a:gd name="connsiteX59" fmla="*/ 36563 w 162952"/>
              <a:gd name="connsiteY59" fmla="*/ 161985 h 172687"/>
              <a:gd name="connsiteX60" fmla="*/ 99321 w 162952"/>
              <a:gd name="connsiteY60" fmla="*/ 170742 h 172687"/>
              <a:gd name="connsiteX61" fmla="*/ 119024 w 162952"/>
              <a:gd name="connsiteY61" fmla="*/ 155417 h 172687"/>
              <a:gd name="connsiteX62" fmla="*/ 122672 w 162952"/>
              <a:gd name="connsiteY62" fmla="*/ 129877 h 172687"/>
              <a:gd name="connsiteX63" fmla="*/ 107348 w 162952"/>
              <a:gd name="connsiteY63" fmla="*/ 110173 h 172687"/>
              <a:gd name="connsiteX64" fmla="*/ 81807 w 162952"/>
              <a:gd name="connsiteY64" fmla="*/ 107255 h 17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62952" h="172687">
                <a:moveTo>
                  <a:pt x="81807" y="107255"/>
                </a:moveTo>
                <a:cubicBezTo>
                  <a:pt x="81077" y="107255"/>
                  <a:pt x="79618" y="107255"/>
                  <a:pt x="78888" y="107984"/>
                </a:cubicBezTo>
                <a:cubicBezTo>
                  <a:pt x="81807" y="107255"/>
                  <a:pt x="84726" y="107255"/>
                  <a:pt x="87645" y="106525"/>
                </a:cubicBezTo>
                <a:cubicBezTo>
                  <a:pt x="82537" y="107255"/>
                  <a:pt x="77429" y="107255"/>
                  <a:pt x="71591" y="106525"/>
                </a:cubicBezTo>
                <a:cubicBezTo>
                  <a:pt x="74510" y="107255"/>
                  <a:pt x="77429" y="107255"/>
                  <a:pt x="80348" y="107984"/>
                </a:cubicBezTo>
                <a:cubicBezTo>
                  <a:pt x="75969" y="107255"/>
                  <a:pt x="72321" y="106525"/>
                  <a:pt x="67942" y="105065"/>
                </a:cubicBezTo>
                <a:cubicBezTo>
                  <a:pt x="70861" y="106525"/>
                  <a:pt x="73050" y="107255"/>
                  <a:pt x="75969" y="108714"/>
                </a:cubicBezTo>
                <a:cubicBezTo>
                  <a:pt x="73050" y="107255"/>
                  <a:pt x="69402" y="105795"/>
                  <a:pt x="67212" y="103606"/>
                </a:cubicBezTo>
                <a:cubicBezTo>
                  <a:pt x="69402" y="105065"/>
                  <a:pt x="71591" y="107255"/>
                  <a:pt x="73780" y="108714"/>
                </a:cubicBezTo>
                <a:cubicBezTo>
                  <a:pt x="70861" y="106525"/>
                  <a:pt x="68672" y="104336"/>
                  <a:pt x="66483" y="101417"/>
                </a:cubicBezTo>
                <a:cubicBezTo>
                  <a:pt x="67942" y="103606"/>
                  <a:pt x="70131" y="105795"/>
                  <a:pt x="71591" y="107984"/>
                </a:cubicBezTo>
                <a:cubicBezTo>
                  <a:pt x="69402" y="105065"/>
                  <a:pt x="67212" y="102147"/>
                  <a:pt x="65753" y="98498"/>
                </a:cubicBezTo>
                <a:cubicBezTo>
                  <a:pt x="67212" y="101417"/>
                  <a:pt x="67942" y="103606"/>
                  <a:pt x="69402" y="106525"/>
                </a:cubicBezTo>
                <a:cubicBezTo>
                  <a:pt x="67942" y="102147"/>
                  <a:pt x="66483" y="97768"/>
                  <a:pt x="65753" y="93390"/>
                </a:cubicBezTo>
                <a:cubicBezTo>
                  <a:pt x="66483" y="96309"/>
                  <a:pt x="66483" y="99227"/>
                  <a:pt x="67212" y="102147"/>
                </a:cubicBezTo>
                <a:cubicBezTo>
                  <a:pt x="66483" y="96309"/>
                  <a:pt x="66483" y="91200"/>
                  <a:pt x="67212" y="85362"/>
                </a:cubicBezTo>
                <a:cubicBezTo>
                  <a:pt x="66483" y="88281"/>
                  <a:pt x="66483" y="91200"/>
                  <a:pt x="65753" y="94119"/>
                </a:cubicBezTo>
                <a:cubicBezTo>
                  <a:pt x="66483" y="87552"/>
                  <a:pt x="68672" y="81714"/>
                  <a:pt x="70861" y="75876"/>
                </a:cubicBezTo>
                <a:cubicBezTo>
                  <a:pt x="69402" y="78795"/>
                  <a:pt x="68672" y="80984"/>
                  <a:pt x="67212" y="83903"/>
                </a:cubicBezTo>
                <a:cubicBezTo>
                  <a:pt x="70131" y="78065"/>
                  <a:pt x="73050" y="72227"/>
                  <a:pt x="77429" y="66389"/>
                </a:cubicBezTo>
                <a:cubicBezTo>
                  <a:pt x="75969" y="68579"/>
                  <a:pt x="73780" y="70768"/>
                  <a:pt x="72321" y="72957"/>
                </a:cubicBezTo>
                <a:cubicBezTo>
                  <a:pt x="74510" y="70038"/>
                  <a:pt x="77429" y="67119"/>
                  <a:pt x="80348" y="64930"/>
                </a:cubicBezTo>
                <a:cubicBezTo>
                  <a:pt x="78158" y="66389"/>
                  <a:pt x="75969" y="68579"/>
                  <a:pt x="73780" y="70038"/>
                </a:cubicBezTo>
                <a:cubicBezTo>
                  <a:pt x="77429" y="67119"/>
                  <a:pt x="81077" y="64930"/>
                  <a:pt x="84726" y="63470"/>
                </a:cubicBezTo>
                <a:cubicBezTo>
                  <a:pt x="81807" y="64930"/>
                  <a:pt x="79618" y="65660"/>
                  <a:pt x="76699" y="67119"/>
                </a:cubicBezTo>
                <a:cubicBezTo>
                  <a:pt x="79618" y="65660"/>
                  <a:pt x="82537" y="64930"/>
                  <a:pt x="86186" y="64930"/>
                </a:cubicBezTo>
                <a:cubicBezTo>
                  <a:pt x="83267" y="65660"/>
                  <a:pt x="80348" y="65660"/>
                  <a:pt x="77429" y="66389"/>
                </a:cubicBezTo>
                <a:cubicBezTo>
                  <a:pt x="80348" y="65660"/>
                  <a:pt x="83996" y="65660"/>
                  <a:pt x="86915" y="66389"/>
                </a:cubicBezTo>
                <a:cubicBezTo>
                  <a:pt x="83996" y="65660"/>
                  <a:pt x="81077" y="65660"/>
                  <a:pt x="78158" y="64930"/>
                </a:cubicBezTo>
                <a:cubicBezTo>
                  <a:pt x="81807" y="65660"/>
                  <a:pt x="85456" y="66389"/>
                  <a:pt x="88375" y="67849"/>
                </a:cubicBezTo>
                <a:cubicBezTo>
                  <a:pt x="85456" y="66389"/>
                  <a:pt x="83267" y="65660"/>
                  <a:pt x="80348" y="64200"/>
                </a:cubicBezTo>
                <a:cubicBezTo>
                  <a:pt x="83996" y="65660"/>
                  <a:pt x="87645" y="67849"/>
                  <a:pt x="91294" y="70038"/>
                </a:cubicBezTo>
                <a:cubicBezTo>
                  <a:pt x="89104" y="68579"/>
                  <a:pt x="86915" y="66389"/>
                  <a:pt x="84726" y="64930"/>
                </a:cubicBezTo>
                <a:cubicBezTo>
                  <a:pt x="88375" y="67849"/>
                  <a:pt x="92023" y="70768"/>
                  <a:pt x="94213" y="75146"/>
                </a:cubicBezTo>
                <a:cubicBezTo>
                  <a:pt x="92753" y="72957"/>
                  <a:pt x="90564" y="70768"/>
                  <a:pt x="89104" y="68579"/>
                </a:cubicBezTo>
                <a:cubicBezTo>
                  <a:pt x="92023" y="72227"/>
                  <a:pt x="94213" y="76606"/>
                  <a:pt x="96402" y="80254"/>
                </a:cubicBezTo>
                <a:cubicBezTo>
                  <a:pt x="94942" y="77335"/>
                  <a:pt x="94213" y="75146"/>
                  <a:pt x="92753" y="72227"/>
                </a:cubicBezTo>
                <a:cubicBezTo>
                  <a:pt x="94942" y="77335"/>
                  <a:pt x="96402" y="83173"/>
                  <a:pt x="97132" y="88281"/>
                </a:cubicBezTo>
                <a:cubicBezTo>
                  <a:pt x="96402" y="85362"/>
                  <a:pt x="96402" y="82444"/>
                  <a:pt x="95672" y="79525"/>
                </a:cubicBezTo>
                <a:cubicBezTo>
                  <a:pt x="96402" y="85362"/>
                  <a:pt x="96402" y="90471"/>
                  <a:pt x="95672" y="96309"/>
                </a:cubicBezTo>
                <a:cubicBezTo>
                  <a:pt x="96402" y="93390"/>
                  <a:pt x="96402" y="90471"/>
                  <a:pt x="97132" y="87552"/>
                </a:cubicBezTo>
                <a:cubicBezTo>
                  <a:pt x="96402" y="92660"/>
                  <a:pt x="94942" y="97038"/>
                  <a:pt x="93483" y="101417"/>
                </a:cubicBezTo>
                <a:cubicBezTo>
                  <a:pt x="94942" y="98498"/>
                  <a:pt x="95672" y="96309"/>
                  <a:pt x="97132" y="93390"/>
                </a:cubicBezTo>
                <a:cubicBezTo>
                  <a:pt x="95672" y="97038"/>
                  <a:pt x="93483" y="100687"/>
                  <a:pt x="91294" y="104336"/>
                </a:cubicBezTo>
                <a:cubicBezTo>
                  <a:pt x="92753" y="102147"/>
                  <a:pt x="94942" y="99957"/>
                  <a:pt x="96402" y="97768"/>
                </a:cubicBezTo>
                <a:cubicBezTo>
                  <a:pt x="94213" y="100687"/>
                  <a:pt x="91294" y="103606"/>
                  <a:pt x="88375" y="105795"/>
                </a:cubicBezTo>
                <a:cubicBezTo>
                  <a:pt x="90564" y="104336"/>
                  <a:pt x="92753" y="102147"/>
                  <a:pt x="94942" y="100687"/>
                </a:cubicBezTo>
                <a:cubicBezTo>
                  <a:pt x="92023" y="102876"/>
                  <a:pt x="89104" y="105065"/>
                  <a:pt x="85456" y="106525"/>
                </a:cubicBezTo>
                <a:cubicBezTo>
                  <a:pt x="88375" y="105065"/>
                  <a:pt x="90564" y="104336"/>
                  <a:pt x="93483" y="102876"/>
                </a:cubicBezTo>
                <a:cubicBezTo>
                  <a:pt x="89834" y="105065"/>
                  <a:pt x="85456" y="106525"/>
                  <a:pt x="81807" y="107255"/>
                </a:cubicBezTo>
                <a:cubicBezTo>
                  <a:pt x="73780" y="108714"/>
                  <a:pt x="65753" y="116012"/>
                  <a:pt x="62104" y="122579"/>
                </a:cubicBezTo>
                <a:cubicBezTo>
                  <a:pt x="57726" y="129877"/>
                  <a:pt x="56266" y="140093"/>
                  <a:pt x="58455" y="148120"/>
                </a:cubicBezTo>
                <a:cubicBezTo>
                  <a:pt x="61374" y="156147"/>
                  <a:pt x="65753" y="164174"/>
                  <a:pt x="73780" y="167823"/>
                </a:cubicBezTo>
                <a:cubicBezTo>
                  <a:pt x="81807" y="172201"/>
                  <a:pt x="89834" y="172931"/>
                  <a:pt x="99321" y="171472"/>
                </a:cubicBezTo>
                <a:cubicBezTo>
                  <a:pt x="129240" y="166363"/>
                  <a:pt x="154781" y="140823"/>
                  <a:pt x="160619" y="110903"/>
                </a:cubicBezTo>
                <a:cubicBezTo>
                  <a:pt x="167187" y="80254"/>
                  <a:pt x="159889" y="48876"/>
                  <a:pt x="138727" y="25524"/>
                </a:cubicBezTo>
                <a:cubicBezTo>
                  <a:pt x="128510" y="14578"/>
                  <a:pt x="114645" y="5821"/>
                  <a:pt x="100051" y="2172"/>
                </a:cubicBezTo>
                <a:cubicBezTo>
                  <a:pt x="74510" y="-4395"/>
                  <a:pt x="47509" y="4361"/>
                  <a:pt x="29266" y="22605"/>
                </a:cubicBezTo>
                <a:cubicBezTo>
                  <a:pt x="5185" y="46686"/>
                  <a:pt x="-5762" y="84633"/>
                  <a:pt x="2995" y="117471"/>
                </a:cubicBezTo>
                <a:cubicBezTo>
                  <a:pt x="8104" y="135714"/>
                  <a:pt x="19779" y="151769"/>
                  <a:pt x="36563" y="161985"/>
                </a:cubicBezTo>
                <a:cubicBezTo>
                  <a:pt x="55537" y="173661"/>
                  <a:pt x="77429" y="174391"/>
                  <a:pt x="99321" y="170742"/>
                </a:cubicBezTo>
                <a:cubicBezTo>
                  <a:pt x="107348" y="169282"/>
                  <a:pt x="115375" y="161985"/>
                  <a:pt x="119024" y="155417"/>
                </a:cubicBezTo>
                <a:cubicBezTo>
                  <a:pt x="123402" y="148120"/>
                  <a:pt x="124862" y="137904"/>
                  <a:pt x="122672" y="129877"/>
                </a:cubicBezTo>
                <a:cubicBezTo>
                  <a:pt x="119754" y="121849"/>
                  <a:pt x="115375" y="113822"/>
                  <a:pt x="107348" y="110173"/>
                </a:cubicBezTo>
                <a:cubicBezTo>
                  <a:pt x="98591" y="105795"/>
                  <a:pt x="91294" y="105795"/>
                  <a:pt x="81807" y="107255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422FC7E-9007-476E-9C1B-E6E6B709A729}"/>
              </a:ext>
            </a:extLst>
          </p:cNvPr>
          <p:cNvSpPr txBox="1"/>
          <p:nvPr/>
        </p:nvSpPr>
        <p:spPr>
          <a:xfrm>
            <a:off x="1431234" y="658631"/>
            <a:ext cx="533731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Vùng Trung du và miền núi Bắc Bộ có nhiều sông lớn thuận lợi cho phát triển thuỷ điện.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71576CB-1B9B-44DE-A931-A3FA7702033A}"/>
              </a:ext>
            </a:extLst>
          </p:cNvPr>
          <p:cNvSpPr txBox="1"/>
          <p:nvPr/>
        </p:nvSpPr>
        <p:spPr>
          <a:xfrm rot="759322">
            <a:off x="7494199" y="1005076"/>
            <a:ext cx="386018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61737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AAB429-5E71-4DF8-B9B6-27D432A5CA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7" t="3009" r="15661"/>
          <a:stretch/>
        </p:blipFill>
        <p:spPr>
          <a:xfrm flipH="1">
            <a:off x="34903" y="2869603"/>
            <a:ext cx="2926096" cy="3853866"/>
          </a:xfrm>
          <a:prstGeom prst="rect">
            <a:avLst/>
          </a:prstGeom>
        </p:spPr>
      </p:pic>
      <p:pic>
        <p:nvPicPr>
          <p:cNvPr id="1026" name="Picture 2" descr="Cartoon Characters Doraemon Nobita Pngu0027s - Easy Drawing Of Nobita,Cartoon  Arm Png - free transparent png images - pngaaa.com">
            <a:extLst>
              <a:ext uri="{FF2B5EF4-FFF2-40B4-BE49-F238E27FC236}">
                <a16:creationId xmlns:a16="http://schemas.microsoft.com/office/drawing/2014/main" id="{0961D493-5902-4DCB-98D0-F7D4C4608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02" b="95677" l="10000" r="90000">
                        <a14:foregroundMark x1="59222" y1="20310" x2="59222" y2="20310"/>
                        <a14:foregroundMark x1="70222" y1="17129" x2="70222" y2="17129"/>
                        <a14:foregroundMark x1="71889" y1="15008" x2="64667" y2="26427"/>
                        <a14:foregroundMark x1="56333" y1="14845" x2="65000" y2="19576"/>
                        <a14:foregroundMark x1="65000" y1="19576" x2="75222" y2="21615"/>
                        <a14:foregroundMark x1="75222" y1="21615" x2="57556" y2="16069"/>
                        <a14:foregroundMark x1="57556" y1="16069" x2="66111" y2="13948"/>
                        <a14:foregroundMark x1="71111" y1="13295" x2="74556" y2="20310"/>
                        <a14:foregroundMark x1="63000" y1="5954" x2="63000" y2="5954"/>
                        <a14:foregroundMark x1="60667" y1="5954" x2="60667" y2="5954"/>
                        <a14:foregroundMark x1="53778" y1="13295" x2="55222" y2="15008"/>
                        <a14:foregroundMark x1="56111" y1="15253" x2="58333" y2="21370"/>
                        <a14:foregroundMark x1="60444" y1="5302" x2="60444" y2="5302"/>
                        <a14:foregroundMark x1="56111" y1="7423" x2="61889" y2="8075"/>
                        <a14:foregroundMark x1="52889" y1="83197" x2="52556" y2="93312"/>
                        <a14:foregroundMark x1="67333" y1="83850" x2="71333" y2="95677"/>
                        <a14:foregroundMark x1="54000" y1="82953" x2="51222" y2="89967"/>
                        <a14:foregroundMark x1="70778" y1="83197" x2="67000" y2="89560"/>
                        <a14:foregroundMark x1="53778" y1="81077" x2="49444" y2="88010"/>
                        <a14:foregroundMark x1="49444" y1="88010" x2="49444" y2="88010"/>
                        <a14:foregroundMark x1="56667" y1="82300" x2="57222" y2="89070"/>
                        <a14:foregroundMark x1="65556" y1="81485" x2="65333" y2="89967"/>
                        <a14:foregroundMark x1="67466" y1="35217" x2="66444" y2="38907"/>
                        <a14:foregroundMark x1="61000" y1="34095" x2="56333" y2="41028"/>
                        <a14:foregroundMark x1="56667" y1="33442" x2="54333" y2="41680"/>
                        <a14:backgroundMark x1="67556" y1="34258" x2="67556" y2="34258"/>
                        <a14:backgroundMark x1="67889" y1="34013" x2="67889" y2="34013"/>
                        <a14:backgroundMark x1="67556" y1="34176" x2="67556" y2="34176"/>
                        <a14:backgroundMark x1="67667" y1="34502" x2="67667" y2="34502"/>
                        <a14:backgroundMark x1="67667" y1="34176" x2="68222" y2="34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21242" y="2261529"/>
            <a:ext cx="3224579" cy="4392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B2D9D984-C34F-4B7B-9C21-FE59872679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367309">
            <a:off x="7242489" y="-124179"/>
            <a:ext cx="4393426" cy="3004296"/>
          </a:xfrm>
          <a:prstGeom prst="rect">
            <a:avLst/>
          </a:prstGeom>
        </p:spPr>
      </p:pic>
      <p:sp>
        <p:nvSpPr>
          <p:cNvPr id="28" name="Graphic 19">
            <a:extLst>
              <a:ext uri="{FF2B5EF4-FFF2-40B4-BE49-F238E27FC236}">
                <a16:creationId xmlns:a16="http://schemas.microsoft.com/office/drawing/2014/main" id="{A13CFFDE-ECDB-48D0-A658-6345F61EA281}"/>
              </a:ext>
            </a:extLst>
          </p:cNvPr>
          <p:cNvSpPr/>
          <p:nvPr/>
        </p:nvSpPr>
        <p:spPr>
          <a:xfrm rot="21387366">
            <a:off x="864223" y="-3488"/>
            <a:ext cx="6293659" cy="3295335"/>
          </a:xfrm>
          <a:custGeom>
            <a:avLst/>
            <a:gdLst>
              <a:gd name="connsiteX0" fmla="*/ 735756 w 3205042"/>
              <a:gd name="connsiteY0" fmla="*/ 632695 h 2944088"/>
              <a:gd name="connsiteX1" fmla="*/ 1292547 w 3205042"/>
              <a:gd name="connsiteY1" fmla="*/ 110932 h 2944088"/>
              <a:gd name="connsiteX2" fmla="*/ 1687335 w 3205042"/>
              <a:gd name="connsiteY2" fmla="*/ 71526 h 2944088"/>
              <a:gd name="connsiteX3" fmla="*/ 2045637 w 3205042"/>
              <a:gd name="connsiteY3" fmla="*/ 221852 h 2944088"/>
              <a:gd name="connsiteX4" fmla="*/ 2304694 w 3205042"/>
              <a:gd name="connsiteY4" fmla="*/ 521045 h 2944088"/>
              <a:gd name="connsiteX5" fmla="*/ 2393722 w 3205042"/>
              <a:gd name="connsiteY5" fmla="*/ 572856 h 2944088"/>
              <a:gd name="connsiteX6" fmla="*/ 2444074 w 3205042"/>
              <a:gd name="connsiteY6" fmla="*/ 563369 h 2944088"/>
              <a:gd name="connsiteX7" fmla="*/ 2485669 w 3205042"/>
              <a:gd name="connsiteY7" fmla="*/ 557532 h 2944088"/>
              <a:gd name="connsiteX8" fmla="*/ 2663725 w 3205042"/>
              <a:gd name="connsiteY8" fmla="*/ 588181 h 2944088"/>
              <a:gd name="connsiteX9" fmla="*/ 3095001 w 3205042"/>
              <a:gd name="connsiteY9" fmla="*/ 1089511 h 2944088"/>
              <a:gd name="connsiteX10" fmla="*/ 2906728 w 3205042"/>
              <a:gd name="connsiteY10" fmla="*/ 1831655 h 2944088"/>
              <a:gd name="connsiteX11" fmla="*/ 2812592 w 3205042"/>
              <a:gd name="connsiteY11" fmla="*/ 1863763 h 2944088"/>
              <a:gd name="connsiteX12" fmla="*/ 2792889 w 3205042"/>
              <a:gd name="connsiteY12" fmla="*/ 1912656 h 2944088"/>
              <a:gd name="connsiteX13" fmla="*/ 2732321 w 3205042"/>
              <a:gd name="connsiteY13" fmla="*/ 2451932 h 2944088"/>
              <a:gd name="connsiteX14" fmla="*/ 2254342 w 3205042"/>
              <a:gd name="connsiteY14" fmla="*/ 2756963 h 2944088"/>
              <a:gd name="connsiteX15" fmla="*/ 1958798 w 3205042"/>
              <a:gd name="connsiteY15" fmla="*/ 2762801 h 2944088"/>
              <a:gd name="connsiteX16" fmla="*/ 1883635 w 3205042"/>
              <a:gd name="connsiteY16" fmla="*/ 2739449 h 2944088"/>
              <a:gd name="connsiteX17" fmla="*/ 1821607 w 3205042"/>
              <a:gd name="connsiteY17" fmla="*/ 2705151 h 2944088"/>
              <a:gd name="connsiteX18" fmla="*/ 1672740 w 3205042"/>
              <a:gd name="connsiteY18" fmla="*/ 2717557 h 2944088"/>
              <a:gd name="connsiteX19" fmla="*/ 1628226 w 3205042"/>
              <a:gd name="connsiteY19" fmla="*/ 2756963 h 2944088"/>
              <a:gd name="connsiteX20" fmla="*/ 1583712 w 3205042"/>
              <a:gd name="connsiteY20" fmla="*/ 2787612 h 2944088"/>
              <a:gd name="connsiteX21" fmla="*/ 1482279 w 3205042"/>
              <a:gd name="connsiteY21" fmla="*/ 2835775 h 2944088"/>
              <a:gd name="connsiteX22" fmla="*/ 1248033 w 3205042"/>
              <a:gd name="connsiteY22" fmla="*/ 2875910 h 2944088"/>
              <a:gd name="connsiteX23" fmla="*/ 786838 w 3205042"/>
              <a:gd name="connsiteY23" fmla="*/ 2759882 h 2944088"/>
              <a:gd name="connsiteX24" fmla="*/ 600754 w 3205042"/>
              <a:gd name="connsiteY24" fmla="*/ 2594231 h 2944088"/>
              <a:gd name="connsiteX25" fmla="*/ 456996 w 3205042"/>
              <a:gd name="connsiteY25" fmla="*/ 2334444 h 2944088"/>
              <a:gd name="connsiteX26" fmla="*/ 438023 w 3205042"/>
              <a:gd name="connsiteY26" fmla="*/ 2194335 h 2944088"/>
              <a:gd name="connsiteX27" fmla="*/ 446780 w 3205042"/>
              <a:gd name="connsiteY27" fmla="*/ 2124280 h 2944088"/>
              <a:gd name="connsiteX28" fmla="*/ 454077 w 3205042"/>
              <a:gd name="connsiteY28" fmla="*/ 2039630 h 2944088"/>
              <a:gd name="connsiteX29" fmla="*/ 344616 w 3205042"/>
              <a:gd name="connsiteY29" fmla="*/ 1954980 h 2944088"/>
              <a:gd name="connsiteX30" fmla="*/ 240264 w 3205042"/>
              <a:gd name="connsiteY30" fmla="*/ 1892223 h 2944088"/>
              <a:gd name="connsiteX31" fmla="*/ 97965 w 3205042"/>
              <a:gd name="connsiteY31" fmla="*/ 1700302 h 2944088"/>
              <a:gd name="connsiteX32" fmla="*/ 76072 w 3205042"/>
              <a:gd name="connsiteY32" fmla="*/ 1418623 h 2944088"/>
              <a:gd name="connsiteX33" fmla="*/ 131533 w 3205042"/>
              <a:gd name="connsiteY33" fmla="*/ 1292378 h 2944088"/>
              <a:gd name="connsiteX34" fmla="*/ 177506 w 3205042"/>
              <a:gd name="connsiteY34" fmla="*/ 1236918 h 2944088"/>
              <a:gd name="connsiteX35" fmla="*/ 200128 w 3205042"/>
              <a:gd name="connsiteY35" fmla="*/ 1152268 h 2944088"/>
              <a:gd name="connsiteX36" fmla="*/ 247561 w 3205042"/>
              <a:gd name="connsiteY36" fmla="*/ 939914 h 2944088"/>
              <a:gd name="connsiteX37" fmla="*/ 384022 w 3205042"/>
              <a:gd name="connsiteY37" fmla="*/ 749453 h 2944088"/>
              <a:gd name="connsiteX38" fmla="*/ 582511 w 3205042"/>
              <a:gd name="connsiteY38" fmla="*/ 653857 h 2944088"/>
              <a:gd name="connsiteX39" fmla="*/ 695620 w 3205042"/>
              <a:gd name="connsiteY39" fmla="*/ 658965 h 2944088"/>
              <a:gd name="connsiteX40" fmla="*/ 736486 w 3205042"/>
              <a:gd name="connsiteY40" fmla="*/ 635614 h 2944088"/>
              <a:gd name="connsiteX41" fmla="*/ 713134 w 3205042"/>
              <a:gd name="connsiteY41" fmla="*/ 594748 h 2944088"/>
              <a:gd name="connsiteX42" fmla="*/ 454807 w 3205042"/>
              <a:gd name="connsiteY42" fmla="*/ 623938 h 2944088"/>
              <a:gd name="connsiteX43" fmla="*/ 262156 w 3205042"/>
              <a:gd name="connsiteY43" fmla="*/ 785940 h 2944088"/>
              <a:gd name="connsiteX44" fmla="*/ 152695 w 3205042"/>
              <a:gd name="connsiteY44" fmla="*/ 1011429 h 2944088"/>
              <a:gd name="connsiteX45" fmla="*/ 134452 w 3205042"/>
              <a:gd name="connsiteY45" fmla="*/ 1129646 h 2944088"/>
              <a:gd name="connsiteX46" fmla="*/ 124965 w 3205042"/>
              <a:gd name="connsiteY46" fmla="*/ 1198242 h 2944088"/>
              <a:gd name="connsiteX47" fmla="*/ 77532 w 3205042"/>
              <a:gd name="connsiteY47" fmla="*/ 1255891 h 2944088"/>
              <a:gd name="connsiteX48" fmla="*/ 909 w 3205042"/>
              <a:gd name="connsiteY48" fmla="*/ 1546327 h 2944088"/>
              <a:gd name="connsiteX49" fmla="*/ 90667 w 3205042"/>
              <a:gd name="connsiteY49" fmla="*/ 1831655 h 2944088"/>
              <a:gd name="connsiteX50" fmla="*/ 286967 w 3205042"/>
              <a:gd name="connsiteY50" fmla="*/ 2000224 h 2944088"/>
              <a:gd name="connsiteX51" fmla="*/ 345346 w 3205042"/>
              <a:gd name="connsiteY51" fmla="*/ 2030143 h 2944088"/>
              <a:gd name="connsiteX52" fmla="*/ 392049 w 3205042"/>
              <a:gd name="connsiteY52" fmla="*/ 2060792 h 2944088"/>
              <a:gd name="connsiteX53" fmla="*/ 388401 w 3205042"/>
              <a:gd name="connsiteY53" fmla="*/ 2090712 h 2944088"/>
              <a:gd name="connsiteX54" fmla="*/ 379644 w 3205042"/>
              <a:gd name="connsiteY54" fmla="*/ 2129388 h 2944088"/>
              <a:gd name="connsiteX55" fmla="*/ 372346 w 3205042"/>
              <a:gd name="connsiteY55" fmla="*/ 2210389 h 2944088"/>
              <a:gd name="connsiteX56" fmla="*/ 462834 w 3205042"/>
              <a:gd name="connsiteY56" fmla="*/ 2512501 h 2944088"/>
              <a:gd name="connsiteX57" fmla="*/ 659134 w 3205042"/>
              <a:gd name="connsiteY57" fmla="*/ 2750395 h 2944088"/>
              <a:gd name="connsiteX58" fmla="*/ 1121058 w 3205042"/>
              <a:gd name="connsiteY58" fmla="*/ 2937208 h 2944088"/>
              <a:gd name="connsiteX59" fmla="*/ 1617280 w 3205042"/>
              <a:gd name="connsiteY59" fmla="*/ 2847450 h 2944088"/>
              <a:gd name="connsiteX60" fmla="*/ 1670551 w 3205042"/>
              <a:gd name="connsiteY60" fmla="*/ 2810234 h 2944088"/>
              <a:gd name="connsiteX61" fmla="*/ 1715795 w 3205042"/>
              <a:gd name="connsiteY61" fmla="*/ 2770828 h 2944088"/>
              <a:gd name="connsiteX62" fmla="*/ 1765417 w 3205042"/>
              <a:gd name="connsiteY62" fmla="*/ 2756233 h 2944088"/>
              <a:gd name="connsiteX63" fmla="*/ 1829634 w 3205042"/>
              <a:gd name="connsiteY63" fmla="*/ 2788342 h 2944088"/>
              <a:gd name="connsiteX64" fmla="*/ 2149989 w 3205042"/>
              <a:gd name="connsiteY64" fmla="*/ 2840153 h 2944088"/>
              <a:gd name="connsiteX65" fmla="*/ 2709699 w 3205042"/>
              <a:gd name="connsiteY65" fmla="*/ 2589123 h 2944088"/>
              <a:gd name="connsiteX66" fmla="*/ 2893593 w 3205042"/>
              <a:gd name="connsiteY66" fmla="*/ 2022116 h 2944088"/>
              <a:gd name="connsiteX67" fmla="*/ 2851998 w 3205042"/>
              <a:gd name="connsiteY67" fmla="*/ 1880547 h 2944088"/>
              <a:gd name="connsiteX68" fmla="*/ 2832295 w 3205042"/>
              <a:gd name="connsiteY68" fmla="*/ 1929439 h 2944088"/>
              <a:gd name="connsiteX69" fmla="*/ 3162866 w 3205042"/>
              <a:gd name="connsiteY69" fmla="*/ 1626598 h 2944088"/>
              <a:gd name="connsiteX70" fmla="*/ 3186948 w 3205042"/>
              <a:gd name="connsiteY70" fmla="*/ 1183647 h 2944088"/>
              <a:gd name="connsiteX71" fmla="*/ 2793619 w 3205042"/>
              <a:gd name="connsiteY71" fmla="*/ 575045 h 2944088"/>
              <a:gd name="connsiteX72" fmla="*/ 2614833 w 3205042"/>
              <a:gd name="connsiteY72" fmla="*/ 507909 h 2944088"/>
              <a:gd name="connsiteX73" fmla="*/ 2514129 w 3205042"/>
              <a:gd name="connsiteY73" fmla="*/ 494774 h 2944088"/>
              <a:gd name="connsiteX74" fmla="*/ 2468885 w 3205042"/>
              <a:gd name="connsiteY74" fmla="*/ 494044 h 2944088"/>
              <a:gd name="connsiteX75" fmla="*/ 2416344 w 3205042"/>
              <a:gd name="connsiteY75" fmla="*/ 504990 h 2944088"/>
              <a:gd name="connsiteX76" fmla="*/ 2395911 w 3205042"/>
              <a:gd name="connsiteY76" fmla="*/ 508639 h 2944088"/>
              <a:gd name="connsiteX77" fmla="*/ 2384235 w 3205042"/>
              <a:gd name="connsiteY77" fmla="*/ 509369 h 2944088"/>
              <a:gd name="connsiteX78" fmla="*/ 2380587 w 3205042"/>
              <a:gd name="connsiteY78" fmla="*/ 508639 h 2944088"/>
              <a:gd name="connsiteX79" fmla="*/ 2372560 w 3205042"/>
              <a:gd name="connsiteY79" fmla="*/ 502801 h 2944088"/>
              <a:gd name="connsiteX80" fmla="*/ 2355776 w 3205042"/>
              <a:gd name="connsiteY80" fmla="*/ 473612 h 2944088"/>
              <a:gd name="connsiteX81" fmla="*/ 2298126 w 3205042"/>
              <a:gd name="connsiteY81" fmla="*/ 385313 h 2944088"/>
              <a:gd name="connsiteX82" fmla="*/ 2157287 w 3205042"/>
              <a:gd name="connsiteY82" fmla="*/ 228420 h 2944088"/>
              <a:gd name="connsiteX83" fmla="*/ 1794607 w 3205042"/>
              <a:gd name="connsiteY83" fmla="*/ 28471 h 2944088"/>
              <a:gd name="connsiteX84" fmla="*/ 1368439 w 3205042"/>
              <a:gd name="connsiteY84" fmla="*/ 24093 h 2944088"/>
              <a:gd name="connsiteX85" fmla="*/ 715323 w 3205042"/>
              <a:gd name="connsiteY85" fmla="*/ 517396 h 2944088"/>
              <a:gd name="connsiteX86" fmla="*/ 674458 w 3205042"/>
              <a:gd name="connsiteY86" fmla="*/ 618100 h 2944088"/>
              <a:gd name="connsiteX87" fmla="*/ 735756 w 3205042"/>
              <a:gd name="connsiteY87" fmla="*/ 632695 h 2944088"/>
              <a:gd name="connsiteX88" fmla="*/ 735756 w 3205042"/>
              <a:gd name="connsiteY88" fmla="*/ 632695 h 294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3205042" h="2944088">
                <a:moveTo>
                  <a:pt x="735756" y="632695"/>
                </a:moveTo>
                <a:cubicBezTo>
                  <a:pt x="821865" y="378746"/>
                  <a:pt x="1042246" y="192662"/>
                  <a:pt x="1292547" y="110932"/>
                </a:cubicBezTo>
                <a:cubicBezTo>
                  <a:pt x="1419521" y="69337"/>
                  <a:pt x="1555252" y="51093"/>
                  <a:pt x="1687335" y="71526"/>
                </a:cubicBezTo>
                <a:cubicBezTo>
                  <a:pt x="1817229" y="91229"/>
                  <a:pt x="1939825" y="144500"/>
                  <a:pt x="2045637" y="221852"/>
                </a:cubicBezTo>
                <a:cubicBezTo>
                  <a:pt x="2152908" y="300664"/>
                  <a:pt x="2239017" y="405016"/>
                  <a:pt x="2304694" y="521045"/>
                </a:cubicBezTo>
                <a:cubicBezTo>
                  <a:pt x="2324397" y="556072"/>
                  <a:pt x="2352127" y="576505"/>
                  <a:pt x="2393722" y="572856"/>
                </a:cubicBezTo>
                <a:cubicBezTo>
                  <a:pt x="2410506" y="571397"/>
                  <a:pt x="2427290" y="567748"/>
                  <a:pt x="2444074" y="563369"/>
                </a:cubicBezTo>
                <a:cubicBezTo>
                  <a:pt x="2461588" y="558991"/>
                  <a:pt x="2469615" y="557532"/>
                  <a:pt x="2485669" y="557532"/>
                </a:cubicBezTo>
                <a:cubicBezTo>
                  <a:pt x="2546967" y="558991"/>
                  <a:pt x="2605346" y="568478"/>
                  <a:pt x="2663725" y="588181"/>
                </a:cubicBezTo>
                <a:cubicBezTo>
                  <a:pt x="2885566" y="661884"/>
                  <a:pt x="3031514" y="870589"/>
                  <a:pt x="3095001" y="1089511"/>
                </a:cubicBezTo>
                <a:cubicBezTo>
                  <a:pt x="3166515" y="1335433"/>
                  <a:pt x="3167975" y="1692275"/>
                  <a:pt x="2906728" y="1831655"/>
                </a:cubicBezTo>
                <a:cubicBezTo>
                  <a:pt x="2876809" y="1847709"/>
                  <a:pt x="2845430" y="1857925"/>
                  <a:pt x="2812592" y="1863763"/>
                </a:cubicBezTo>
                <a:cubicBezTo>
                  <a:pt x="2789240" y="1868141"/>
                  <a:pt x="2784862" y="1895142"/>
                  <a:pt x="2792889" y="1912656"/>
                </a:cubicBezTo>
                <a:cubicBezTo>
                  <a:pt x="2868782" y="2087063"/>
                  <a:pt x="2833754" y="2295038"/>
                  <a:pt x="2732321" y="2451932"/>
                </a:cubicBezTo>
                <a:cubicBezTo>
                  <a:pt x="2625779" y="2616123"/>
                  <a:pt x="2443344" y="2718287"/>
                  <a:pt x="2254342" y="2756963"/>
                </a:cubicBezTo>
                <a:cubicBezTo>
                  <a:pt x="2158746" y="2776666"/>
                  <a:pt x="2055123" y="2783233"/>
                  <a:pt x="1958798" y="2762801"/>
                </a:cubicBezTo>
                <a:cubicBezTo>
                  <a:pt x="1933257" y="2756963"/>
                  <a:pt x="1907716" y="2749666"/>
                  <a:pt x="1883635" y="2739449"/>
                </a:cubicBezTo>
                <a:cubicBezTo>
                  <a:pt x="1861743" y="2729963"/>
                  <a:pt x="1842040" y="2717557"/>
                  <a:pt x="1821607" y="2705151"/>
                </a:cubicBezTo>
                <a:cubicBezTo>
                  <a:pt x="1774174" y="2678151"/>
                  <a:pt x="1715065" y="2683989"/>
                  <a:pt x="1672740" y="2717557"/>
                </a:cubicBezTo>
                <a:cubicBezTo>
                  <a:pt x="1657416" y="2729963"/>
                  <a:pt x="1643551" y="2744557"/>
                  <a:pt x="1628226" y="2756963"/>
                </a:cubicBezTo>
                <a:cubicBezTo>
                  <a:pt x="1615821" y="2766449"/>
                  <a:pt x="1599766" y="2778125"/>
                  <a:pt x="1583712" y="2787612"/>
                </a:cubicBezTo>
                <a:cubicBezTo>
                  <a:pt x="1550144" y="2808045"/>
                  <a:pt x="1517306" y="2823369"/>
                  <a:pt x="1482279" y="2835775"/>
                </a:cubicBezTo>
                <a:cubicBezTo>
                  <a:pt x="1405656" y="2862775"/>
                  <a:pt x="1328304" y="2874451"/>
                  <a:pt x="1248033" y="2875910"/>
                </a:cubicBezTo>
                <a:cubicBezTo>
                  <a:pt x="1088950" y="2878829"/>
                  <a:pt x="924029" y="2841612"/>
                  <a:pt x="786838" y="2759882"/>
                </a:cubicBezTo>
                <a:cubicBezTo>
                  <a:pt x="714594" y="2717557"/>
                  <a:pt x="655485" y="2660637"/>
                  <a:pt x="600754" y="2594231"/>
                </a:cubicBezTo>
                <a:cubicBezTo>
                  <a:pt x="537997" y="2518338"/>
                  <a:pt x="484726" y="2429310"/>
                  <a:pt x="456996" y="2334444"/>
                </a:cubicBezTo>
                <a:cubicBezTo>
                  <a:pt x="443861" y="2289201"/>
                  <a:pt x="436563" y="2242497"/>
                  <a:pt x="438023" y="2194335"/>
                </a:cubicBezTo>
                <a:cubicBezTo>
                  <a:pt x="438752" y="2170253"/>
                  <a:pt x="441671" y="2147631"/>
                  <a:pt x="446780" y="2124280"/>
                </a:cubicBezTo>
                <a:cubicBezTo>
                  <a:pt x="453347" y="2096550"/>
                  <a:pt x="462834" y="2068090"/>
                  <a:pt x="454077" y="2039630"/>
                </a:cubicBezTo>
                <a:cubicBezTo>
                  <a:pt x="438752" y="1991467"/>
                  <a:pt x="384752" y="1975413"/>
                  <a:pt x="344616" y="1954980"/>
                </a:cubicBezTo>
                <a:cubicBezTo>
                  <a:pt x="308129" y="1936737"/>
                  <a:pt x="273102" y="1916304"/>
                  <a:pt x="240264" y="1892223"/>
                </a:cubicBezTo>
                <a:cubicBezTo>
                  <a:pt x="176047" y="1844790"/>
                  <a:pt x="124965" y="1777654"/>
                  <a:pt x="97965" y="1700302"/>
                </a:cubicBezTo>
                <a:cubicBezTo>
                  <a:pt x="66586" y="1611274"/>
                  <a:pt x="54910" y="1511299"/>
                  <a:pt x="76072" y="1418623"/>
                </a:cubicBezTo>
                <a:cubicBezTo>
                  <a:pt x="86289" y="1373379"/>
                  <a:pt x="104532" y="1330324"/>
                  <a:pt x="131533" y="1292378"/>
                </a:cubicBezTo>
                <a:cubicBezTo>
                  <a:pt x="145398" y="1272675"/>
                  <a:pt x="162911" y="1256621"/>
                  <a:pt x="177506" y="1236918"/>
                </a:cubicBezTo>
                <a:cubicBezTo>
                  <a:pt x="195750" y="1211377"/>
                  <a:pt x="199398" y="1182917"/>
                  <a:pt x="200128" y="1152268"/>
                </a:cubicBezTo>
                <a:cubicBezTo>
                  <a:pt x="200128" y="1080024"/>
                  <a:pt x="217642" y="1006321"/>
                  <a:pt x="247561" y="939914"/>
                </a:cubicBezTo>
                <a:cubicBezTo>
                  <a:pt x="280399" y="866941"/>
                  <a:pt x="324913" y="802724"/>
                  <a:pt x="384022" y="749453"/>
                </a:cubicBezTo>
                <a:cubicBezTo>
                  <a:pt x="439482" y="699830"/>
                  <a:pt x="508807" y="663344"/>
                  <a:pt x="582511" y="653857"/>
                </a:cubicBezTo>
                <a:cubicBezTo>
                  <a:pt x="618268" y="649479"/>
                  <a:pt x="659134" y="650938"/>
                  <a:pt x="695620" y="658965"/>
                </a:cubicBezTo>
                <a:cubicBezTo>
                  <a:pt x="713134" y="662614"/>
                  <a:pt x="731378" y="653857"/>
                  <a:pt x="736486" y="635614"/>
                </a:cubicBezTo>
                <a:cubicBezTo>
                  <a:pt x="740864" y="618830"/>
                  <a:pt x="730648" y="598397"/>
                  <a:pt x="713134" y="594748"/>
                </a:cubicBezTo>
                <a:cubicBezTo>
                  <a:pt x="624836" y="576505"/>
                  <a:pt x="536537" y="585991"/>
                  <a:pt x="454807" y="623938"/>
                </a:cubicBezTo>
                <a:cubicBezTo>
                  <a:pt x="377454" y="659695"/>
                  <a:pt x="313237" y="718804"/>
                  <a:pt x="262156" y="785940"/>
                </a:cubicBezTo>
                <a:cubicBezTo>
                  <a:pt x="211804" y="852346"/>
                  <a:pt x="173857" y="930428"/>
                  <a:pt x="152695" y="1011429"/>
                </a:cubicBezTo>
                <a:cubicBezTo>
                  <a:pt x="142479" y="1050105"/>
                  <a:pt x="135911" y="1089511"/>
                  <a:pt x="134452" y="1129646"/>
                </a:cubicBezTo>
                <a:cubicBezTo>
                  <a:pt x="133722" y="1152268"/>
                  <a:pt x="138100" y="1177809"/>
                  <a:pt x="124965" y="1198242"/>
                </a:cubicBezTo>
                <a:cubicBezTo>
                  <a:pt x="111830" y="1218674"/>
                  <a:pt x="92127" y="1235458"/>
                  <a:pt x="77532" y="1255891"/>
                </a:cubicBezTo>
                <a:cubicBezTo>
                  <a:pt x="16964" y="1338352"/>
                  <a:pt x="-4929" y="1444893"/>
                  <a:pt x="909" y="1546327"/>
                </a:cubicBezTo>
                <a:cubicBezTo>
                  <a:pt x="6018" y="1645571"/>
                  <a:pt x="33748" y="1749194"/>
                  <a:pt x="90667" y="1831655"/>
                </a:cubicBezTo>
                <a:cubicBezTo>
                  <a:pt x="140289" y="1904628"/>
                  <a:pt x="210344" y="1957899"/>
                  <a:pt x="286967" y="2000224"/>
                </a:cubicBezTo>
                <a:cubicBezTo>
                  <a:pt x="305940" y="2010440"/>
                  <a:pt x="325643" y="2020657"/>
                  <a:pt x="345346" y="2030143"/>
                </a:cubicBezTo>
                <a:cubicBezTo>
                  <a:pt x="359211" y="2036711"/>
                  <a:pt x="386941" y="2044738"/>
                  <a:pt x="392049" y="2060792"/>
                </a:cubicBezTo>
                <a:cubicBezTo>
                  <a:pt x="394968" y="2069549"/>
                  <a:pt x="390590" y="2081955"/>
                  <a:pt x="388401" y="2090712"/>
                </a:cubicBezTo>
                <a:cubicBezTo>
                  <a:pt x="384752" y="2103847"/>
                  <a:pt x="381833" y="2116253"/>
                  <a:pt x="379644" y="2129388"/>
                </a:cubicBezTo>
                <a:cubicBezTo>
                  <a:pt x="375265" y="2156388"/>
                  <a:pt x="372346" y="2183389"/>
                  <a:pt x="372346" y="2210389"/>
                </a:cubicBezTo>
                <a:cubicBezTo>
                  <a:pt x="373076" y="2316931"/>
                  <a:pt x="410293" y="2421283"/>
                  <a:pt x="462834" y="2512501"/>
                </a:cubicBezTo>
                <a:cubicBezTo>
                  <a:pt x="513916" y="2601529"/>
                  <a:pt x="581781" y="2683259"/>
                  <a:pt x="659134" y="2750395"/>
                </a:cubicBezTo>
                <a:cubicBezTo>
                  <a:pt x="786838" y="2860586"/>
                  <a:pt x="955407" y="2917505"/>
                  <a:pt x="1121058" y="2937208"/>
                </a:cubicBezTo>
                <a:cubicBezTo>
                  <a:pt x="1288168" y="2956911"/>
                  <a:pt x="1470603" y="2936478"/>
                  <a:pt x="1617280" y="2847450"/>
                </a:cubicBezTo>
                <a:cubicBezTo>
                  <a:pt x="1636253" y="2835775"/>
                  <a:pt x="1653767" y="2823369"/>
                  <a:pt x="1670551" y="2810234"/>
                </a:cubicBezTo>
                <a:cubicBezTo>
                  <a:pt x="1686605" y="2797828"/>
                  <a:pt x="1699741" y="2783233"/>
                  <a:pt x="1715795" y="2770828"/>
                </a:cubicBezTo>
                <a:cubicBezTo>
                  <a:pt x="1729660" y="2759882"/>
                  <a:pt x="1747903" y="2754044"/>
                  <a:pt x="1765417" y="2756233"/>
                </a:cubicBezTo>
                <a:cubicBezTo>
                  <a:pt x="1789498" y="2759152"/>
                  <a:pt x="1809201" y="2777396"/>
                  <a:pt x="1829634" y="2788342"/>
                </a:cubicBezTo>
                <a:cubicBezTo>
                  <a:pt x="1927419" y="2838693"/>
                  <a:pt x="2041988" y="2848180"/>
                  <a:pt x="2149989" y="2840153"/>
                </a:cubicBezTo>
                <a:cubicBezTo>
                  <a:pt x="2357235" y="2824099"/>
                  <a:pt x="2563751" y="2740909"/>
                  <a:pt x="2709699" y="2589123"/>
                </a:cubicBezTo>
                <a:cubicBezTo>
                  <a:pt x="2852728" y="2440256"/>
                  <a:pt x="2924972" y="2227173"/>
                  <a:pt x="2893593" y="2022116"/>
                </a:cubicBezTo>
                <a:cubicBezTo>
                  <a:pt x="2886296" y="1973224"/>
                  <a:pt x="2871701" y="1925791"/>
                  <a:pt x="2851998" y="1880547"/>
                </a:cubicBezTo>
                <a:cubicBezTo>
                  <a:pt x="2845430" y="1896601"/>
                  <a:pt x="2838863" y="1913385"/>
                  <a:pt x="2832295" y="1929439"/>
                </a:cubicBezTo>
                <a:cubicBezTo>
                  <a:pt x="2989918" y="1900250"/>
                  <a:pt x="3108866" y="1772546"/>
                  <a:pt x="3162866" y="1626598"/>
                </a:cubicBezTo>
                <a:cubicBezTo>
                  <a:pt x="3215408" y="1486488"/>
                  <a:pt x="3213218" y="1329595"/>
                  <a:pt x="3186948" y="1183647"/>
                </a:cubicBezTo>
                <a:cubicBezTo>
                  <a:pt x="3143893" y="941374"/>
                  <a:pt x="3014000" y="697641"/>
                  <a:pt x="2793619" y="575045"/>
                </a:cubicBezTo>
                <a:cubicBezTo>
                  <a:pt x="2738159" y="543666"/>
                  <a:pt x="2676861" y="521045"/>
                  <a:pt x="2614833" y="507909"/>
                </a:cubicBezTo>
                <a:cubicBezTo>
                  <a:pt x="2581265" y="501342"/>
                  <a:pt x="2547697" y="496233"/>
                  <a:pt x="2514129" y="494774"/>
                </a:cubicBezTo>
                <a:cubicBezTo>
                  <a:pt x="2498804" y="494044"/>
                  <a:pt x="2483480" y="492585"/>
                  <a:pt x="2468885" y="494044"/>
                </a:cubicBezTo>
                <a:cubicBezTo>
                  <a:pt x="2450642" y="496233"/>
                  <a:pt x="2433858" y="500612"/>
                  <a:pt x="2416344" y="504990"/>
                </a:cubicBezTo>
                <a:cubicBezTo>
                  <a:pt x="2410506" y="506450"/>
                  <a:pt x="2400290" y="508639"/>
                  <a:pt x="2395911" y="508639"/>
                </a:cubicBezTo>
                <a:cubicBezTo>
                  <a:pt x="2392263" y="509369"/>
                  <a:pt x="2387884" y="509369"/>
                  <a:pt x="2384235" y="509369"/>
                </a:cubicBezTo>
                <a:cubicBezTo>
                  <a:pt x="2372560" y="508639"/>
                  <a:pt x="2386425" y="510099"/>
                  <a:pt x="2380587" y="508639"/>
                </a:cubicBezTo>
                <a:cubicBezTo>
                  <a:pt x="2375479" y="507180"/>
                  <a:pt x="2376938" y="508639"/>
                  <a:pt x="2372560" y="502801"/>
                </a:cubicBezTo>
                <a:cubicBezTo>
                  <a:pt x="2365992" y="494044"/>
                  <a:pt x="2361613" y="483098"/>
                  <a:pt x="2355776" y="473612"/>
                </a:cubicBezTo>
                <a:cubicBezTo>
                  <a:pt x="2338262" y="442963"/>
                  <a:pt x="2319289" y="413773"/>
                  <a:pt x="2298126" y="385313"/>
                </a:cubicBezTo>
                <a:cubicBezTo>
                  <a:pt x="2256531" y="328394"/>
                  <a:pt x="2209828" y="275123"/>
                  <a:pt x="2157287" y="228420"/>
                </a:cubicBezTo>
                <a:cubicBezTo>
                  <a:pt x="2053664" y="135013"/>
                  <a:pt x="1929608" y="64958"/>
                  <a:pt x="1794607" y="28471"/>
                </a:cubicBezTo>
                <a:cubicBezTo>
                  <a:pt x="1655227" y="-9475"/>
                  <a:pt x="1509279" y="-8016"/>
                  <a:pt x="1368439" y="24093"/>
                </a:cubicBezTo>
                <a:cubicBezTo>
                  <a:pt x="1095517" y="86121"/>
                  <a:pt x="839379" y="261987"/>
                  <a:pt x="715323" y="517396"/>
                </a:cubicBezTo>
                <a:cubicBezTo>
                  <a:pt x="699269" y="550234"/>
                  <a:pt x="685404" y="583802"/>
                  <a:pt x="674458" y="618100"/>
                </a:cubicBezTo>
                <a:cubicBezTo>
                  <a:pt x="658404" y="655316"/>
                  <a:pt x="722621" y="672830"/>
                  <a:pt x="735756" y="632695"/>
                </a:cubicBezTo>
                <a:lnTo>
                  <a:pt x="735756" y="632695"/>
                </a:ln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9" name="Graphic 19">
            <a:extLst>
              <a:ext uri="{FF2B5EF4-FFF2-40B4-BE49-F238E27FC236}">
                <a16:creationId xmlns:a16="http://schemas.microsoft.com/office/drawing/2014/main" id="{8B69806C-2297-4751-8114-32478CB33DEF}"/>
              </a:ext>
            </a:extLst>
          </p:cNvPr>
          <p:cNvSpPr/>
          <p:nvPr/>
        </p:nvSpPr>
        <p:spPr>
          <a:xfrm rot="18232085">
            <a:off x="2652153" y="2753947"/>
            <a:ext cx="265519" cy="264247"/>
          </a:xfrm>
          <a:custGeom>
            <a:avLst/>
            <a:gdLst>
              <a:gd name="connsiteX0" fmla="*/ 169808 w 265519"/>
              <a:gd name="connsiteY0" fmla="*/ 187182 h 264247"/>
              <a:gd name="connsiteX1" fmla="*/ 157402 w 265519"/>
              <a:gd name="connsiteY1" fmla="*/ 193749 h 264247"/>
              <a:gd name="connsiteX2" fmla="*/ 157402 w 265519"/>
              <a:gd name="connsiteY2" fmla="*/ 193749 h 264247"/>
              <a:gd name="connsiteX3" fmla="*/ 150835 w 265519"/>
              <a:gd name="connsiteY3" fmla="*/ 195939 h 264247"/>
              <a:gd name="connsiteX4" fmla="*/ 138429 w 265519"/>
              <a:gd name="connsiteY4" fmla="*/ 198858 h 264247"/>
              <a:gd name="connsiteX5" fmla="*/ 139159 w 265519"/>
              <a:gd name="connsiteY5" fmla="*/ 198858 h 264247"/>
              <a:gd name="connsiteX6" fmla="*/ 130402 w 265519"/>
              <a:gd name="connsiteY6" fmla="*/ 198858 h 264247"/>
              <a:gd name="connsiteX7" fmla="*/ 123834 w 265519"/>
              <a:gd name="connsiteY7" fmla="*/ 198128 h 264247"/>
              <a:gd name="connsiteX8" fmla="*/ 124564 w 265519"/>
              <a:gd name="connsiteY8" fmla="*/ 198128 h 264247"/>
              <a:gd name="connsiteX9" fmla="*/ 112159 w 265519"/>
              <a:gd name="connsiteY9" fmla="*/ 195209 h 264247"/>
              <a:gd name="connsiteX10" fmla="*/ 106321 w 265519"/>
              <a:gd name="connsiteY10" fmla="*/ 193020 h 264247"/>
              <a:gd name="connsiteX11" fmla="*/ 106321 w 265519"/>
              <a:gd name="connsiteY11" fmla="*/ 193020 h 264247"/>
              <a:gd name="connsiteX12" fmla="*/ 94645 w 265519"/>
              <a:gd name="connsiteY12" fmla="*/ 186452 h 264247"/>
              <a:gd name="connsiteX13" fmla="*/ 90266 w 265519"/>
              <a:gd name="connsiteY13" fmla="*/ 183533 h 264247"/>
              <a:gd name="connsiteX14" fmla="*/ 90266 w 265519"/>
              <a:gd name="connsiteY14" fmla="*/ 183533 h 264247"/>
              <a:gd name="connsiteX15" fmla="*/ 81510 w 265519"/>
              <a:gd name="connsiteY15" fmla="*/ 174776 h 264247"/>
              <a:gd name="connsiteX16" fmla="*/ 77131 w 265519"/>
              <a:gd name="connsiteY16" fmla="*/ 170398 h 264247"/>
              <a:gd name="connsiteX17" fmla="*/ 77131 w 265519"/>
              <a:gd name="connsiteY17" fmla="*/ 170398 h 264247"/>
              <a:gd name="connsiteX18" fmla="*/ 69834 w 265519"/>
              <a:gd name="connsiteY18" fmla="*/ 157263 h 264247"/>
              <a:gd name="connsiteX19" fmla="*/ 69834 w 265519"/>
              <a:gd name="connsiteY19" fmla="*/ 157263 h 264247"/>
              <a:gd name="connsiteX20" fmla="*/ 67645 w 265519"/>
              <a:gd name="connsiteY20" fmla="*/ 150695 h 264247"/>
              <a:gd name="connsiteX21" fmla="*/ 64726 w 265519"/>
              <a:gd name="connsiteY21" fmla="*/ 137560 h 264247"/>
              <a:gd name="connsiteX22" fmla="*/ 65455 w 265519"/>
              <a:gd name="connsiteY22" fmla="*/ 141938 h 264247"/>
              <a:gd name="connsiteX23" fmla="*/ 64726 w 265519"/>
              <a:gd name="connsiteY23" fmla="*/ 137560 h 264247"/>
              <a:gd name="connsiteX24" fmla="*/ 64726 w 265519"/>
              <a:gd name="connsiteY24" fmla="*/ 130262 h 264247"/>
              <a:gd name="connsiteX25" fmla="*/ 64726 w 265519"/>
              <a:gd name="connsiteY25" fmla="*/ 122235 h 264247"/>
              <a:gd name="connsiteX26" fmla="*/ 64726 w 265519"/>
              <a:gd name="connsiteY26" fmla="*/ 123695 h 264247"/>
              <a:gd name="connsiteX27" fmla="*/ 65455 w 265519"/>
              <a:gd name="connsiteY27" fmla="*/ 118587 h 264247"/>
              <a:gd name="connsiteX28" fmla="*/ 68374 w 265519"/>
              <a:gd name="connsiteY28" fmla="*/ 106911 h 264247"/>
              <a:gd name="connsiteX29" fmla="*/ 68374 w 265519"/>
              <a:gd name="connsiteY29" fmla="*/ 106181 h 264247"/>
              <a:gd name="connsiteX30" fmla="*/ 71293 w 265519"/>
              <a:gd name="connsiteY30" fmla="*/ 100343 h 264247"/>
              <a:gd name="connsiteX31" fmla="*/ 74942 w 265519"/>
              <a:gd name="connsiteY31" fmla="*/ 94505 h 264247"/>
              <a:gd name="connsiteX32" fmla="*/ 74942 w 265519"/>
              <a:gd name="connsiteY32" fmla="*/ 93775 h 264247"/>
              <a:gd name="connsiteX33" fmla="*/ 86618 w 265519"/>
              <a:gd name="connsiteY33" fmla="*/ 82829 h 264247"/>
              <a:gd name="connsiteX34" fmla="*/ 87347 w 265519"/>
              <a:gd name="connsiteY34" fmla="*/ 82100 h 264247"/>
              <a:gd name="connsiteX35" fmla="*/ 93185 w 265519"/>
              <a:gd name="connsiteY35" fmla="*/ 78451 h 264247"/>
              <a:gd name="connsiteX36" fmla="*/ 105591 w 265519"/>
              <a:gd name="connsiteY36" fmla="*/ 71883 h 264247"/>
              <a:gd name="connsiteX37" fmla="*/ 106321 w 265519"/>
              <a:gd name="connsiteY37" fmla="*/ 71154 h 264247"/>
              <a:gd name="connsiteX38" fmla="*/ 112888 w 265519"/>
              <a:gd name="connsiteY38" fmla="*/ 68964 h 264247"/>
              <a:gd name="connsiteX39" fmla="*/ 120186 w 265519"/>
              <a:gd name="connsiteY39" fmla="*/ 66775 h 264247"/>
              <a:gd name="connsiteX40" fmla="*/ 125294 w 265519"/>
              <a:gd name="connsiteY40" fmla="*/ 65316 h 264247"/>
              <a:gd name="connsiteX41" fmla="*/ 139159 w 265519"/>
              <a:gd name="connsiteY41" fmla="*/ 64586 h 264247"/>
              <a:gd name="connsiteX42" fmla="*/ 147186 w 265519"/>
              <a:gd name="connsiteY42" fmla="*/ 65316 h 264247"/>
              <a:gd name="connsiteX43" fmla="*/ 149375 w 265519"/>
              <a:gd name="connsiteY43" fmla="*/ 66045 h 264247"/>
              <a:gd name="connsiteX44" fmla="*/ 165430 w 265519"/>
              <a:gd name="connsiteY44" fmla="*/ 71154 h 264247"/>
              <a:gd name="connsiteX45" fmla="*/ 167619 w 265519"/>
              <a:gd name="connsiteY45" fmla="*/ 72613 h 264247"/>
              <a:gd name="connsiteX46" fmla="*/ 177105 w 265519"/>
              <a:gd name="connsiteY46" fmla="*/ 78451 h 264247"/>
              <a:gd name="connsiteX47" fmla="*/ 177835 w 265519"/>
              <a:gd name="connsiteY47" fmla="*/ 79181 h 264247"/>
              <a:gd name="connsiteX48" fmla="*/ 182213 w 265519"/>
              <a:gd name="connsiteY48" fmla="*/ 83559 h 264247"/>
              <a:gd name="connsiteX49" fmla="*/ 182213 w 265519"/>
              <a:gd name="connsiteY49" fmla="*/ 83559 h 264247"/>
              <a:gd name="connsiteX50" fmla="*/ 185862 w 265519"/>
              <a:gd name="connsiteY50" fmla="*/ 88667 h 264247"/>
              <a:gd name="connsiteX51" fmla="*/ 188781 w 265519"/>
              <a:gd name="connsiteY51" fmla="*/ 94505 h 264247"/>
              <a:gd name="connsiteX52" fmla="*/ 188781 w 265519"/>
              <a:gd name="connsiteY52" fmla="*/ 94505 h 264247"/>
              <a:gd name="connsiteX53" fmla="*/ 193160 w 265519"/>
              <a:gd name="connsiteY53" fmla="*/ 108370 h 264247"/>
              <a:gd name="connsiteX54" fmla="*/ 194619 w 265519"/>
              <a:gd name="connsiteY54" fmla="*/ 114938 h 264247"/>
              <a:gd name="connsiteX55" fmla="*/ 194619 w 265519"/>
              <a:gd name="connsiteY55" fmla="*/ 114938 h 264247"/>
              <a:gd name="connsiteX56" fmla="*/ 194619 w 265519"/>
              <a:gd name="connsiteY56" fmla="*/ 130262 h 264247"/>
              <a:gd name="connsiteX57" fmla="*/ 193889 w 265519"/>
              <a:gd name="connsiteY57" fmla="*/ 136830 h 264247"/>
              <a:gd name="connsiteX58" fmla="*/ 193889 w 265519"/>
              <a:gd name="connsiteY58" fmla="*/ 134641 h 264247"/>
              <a:gd name="connsiteX59" fmla="*/ 193160 w 265519"/>
              <a:gd name="connsiteY59" fmla="*/ 139019 h 264247"/>
              <a:gd name="connsiteX60" fmla="*/ 188781 w 265519"/>
              <a:gd name="connsiteY60" fmla="*/ 153614 h 264247"/>
              <a:gd name="connsiteX61" fmla="*/ 186592 w 265519"/>
              <a:gd name="connsiteY61" fmla="*/ 159452 h 264247"/>
              <a:gd name="connsiteX62" fmla="*/ 187322 w 265519"/>
              <a:gd name="connsiteY62" fmla="*/ 157263 h 264247"/>
              <a:gd name="connsiteX63" fmla="*/ 185132 w 265519"/>
              <a:gd name="connsiteY63" fmla="*/ 160911 h 264247"/>
              <a:gd name="connsiteX64" fmla="*/ 177105 w 265519"/>
              <a:gd name="connsiteY64" fmla="*/ 174047 h 264247"/>
              <a:gd name="connsiteX65" fmla="*/ 177105 w 265519"/>
              <a:gd name="connsiteY65" fmla="*/ 174047 h 264247"/>
              <a:gd name="connsiteX66" fmla="*/ 171267 w 265519"/>
              <a:gd name="connsiteY66" fmla="*/ 179884 h 264247"/>
              <a:gd name="connsiteX67" fmla="*/ 166159 w 265519"/>
              <a:gd name="connsiteY67" fmla="*/ 184263 h 264247"/>
              <a:gd name="connsiteX68" fmla="*/ 167619 w 265519"/>
              <a:gd name="connsiteY68" fmla="*/ 182803 h 264247"/>
              <a:gd name="connsiteX69" fmla="*/ 169808 w 265519"/>
              <a:gd name="connsiteY69" fmla="*/ 187182 h 264247"/>
              <a:gd name="connsiteX70" fmla="*/ 158132 w 265519"/>
              <a:gd name="connsiteY70" fmla="*/ 232426 h 264247"/>
              <a:gd name="connsiteX71" fmla="*/ 203376 w 265519"/>
              <a:gd name="connsiteY71" fmla="*/ 244102 h 264247"/>
              <a:gd name="connsiteX72" fmla="*/ 264674 w 265519"/>
              <a:gd name="connsiteY72" fmla="*/ 112749 h 264247"/>
              <a:gd name="connsiteX73" fmla="*/ 232565 w 265519"/>
              <a:gd name="connsiteY73" fmla="*/ 38315 h 264247"/>
              <a:gd name="connsiteX74" fmla="*/ 147916 w 265519"/>
              <a:gd name="connsiteY74" fmla="*/ 369 h 264247"/>
              <a:gd name="connsiteX75" fmla="*/ 9995 w 265519"/>
              <a:gd name="connsiteY75" fmla="*/ 82829 h 264247"/>
              <a:gd name="connsiteX76" fmla="*/ 42833 w 265519"/>
              <a:gd name="connsiteY76" fmla="*/ 229507 h 264247"/>
              <a:gd name="connsiteX77" fmla="*/ 203376 w 265519"/>
              <a:gd name="connsiteY77" fmla="*/ 244102 h 264247"/>
              <a:gd name="connsiteX78" fmla="*/ 215052 w 265519"/>
              <a:gd name="connsiteY78" fmla="*/ 198858 h 264247"/>
              <a:gd name="connsiteX79" fmla="*/ 169808 w 265519"/>
              <a:gd name="connsiteY79" fmla="*/ 187182 h 26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65519" h="264247">
                <a:moveTo>
                  <a:pt x="169808" y="187182"/>
                </a:moveTo>
                <a:cubicBezTo>
                  <a:pt x="166159" y="189371"/>
                  <a:pt x="161781" y="191560"/>
                  <a:pt x="157402" y="193749"/>
                </a:cubicBezTo>
                <a:cubicBezTo>
                  <a:pt x="150835" y="197398"/>
                  <a:pt x="164700" y="191560"/>
                  <a:pt x="157402" y="193749"/>
                </a:cubicBezTo>
                <a:cubicBezTo>
                  <a:pt x="155213" y="194479"/>
                  <a:pt x="153024" y="195209"/>
                  <a:pt x="150835" y="195939"/>
                </a:cubicBezTo>
                <a:cubicBezTo>
                  <a:pt x="147186" y="196669"/>
                  <a:pt x="141348" y="196669"/>
                  <a:pt x="138429" y="198858"/>
                </a:cubicBezTo>
                <a:cubicBezTo>
                  <a:pt x="144267" y="195939"/>
                  <a:pt x="143537" y="198128"/>
                  <a:pt x="139159" y="198858"/>
                </a:cubicBezTo>
                <a:cubicBezTo>
                  <a:pt x="136240" y="198858"/>
                  <a:pt x="133321" y="198858"/>
                  <a:pt x="130402" y="198858"/>
                </a:cubicBezTo>
                <a:cubicBezTo>
                  <a:pt x="128213" y="198858"/>
                  <a:pt x="126024" y="198858"/>
                  <a:pt x="123834" y="198128"/>
                </a:cubicBezTo>
                <a:cubicBezTo>
                  <a:pt x="116537" y="197398"/>
                  <a:pt x="131862" y="199588"/>
                  <a:pt x="124564" y="198128"/>
                </a:cubicBezTo>
                <a:cubicBezTo>
                  <a:pt x="120186" y="197398"/>
                  <a:pt x="116537" y="196669"/>
                  <a:pt x="112159" y="195209"/>
                </a:cubicBezTo>
                <a:cubicBezTo>
                  <a:pt x="109969" y="194479"/>
                  <a:pt x="108510" y="193749"/>
                  <a:pt x="106321" y="193020"/>
                </a:cubicBezTo>
                <a:cubicBezTo>
                  <a:pt x="99023" y="190831"/>
                  <a:pt x="112888" y="196669"/>
                  <a:pt x="106321" y="193020"/>
                </a:cubicBezTo>
                <a:cubicBezTo>
                  <a:pt x="102672" y="190831"/>
                  <a:pt x="98294" y="188641"/>
                  <a:pt x="94645" y="186452"/>
                </a:cubicBezTo>
                <a:cubicBezTo>
                  <a:pt x="93185" y="185723"/>
                  <a:pt x="91726" y="184263"/>
                  <a:pt x="90266" y="183533"/>
                </a:cubicBezTo>
                <a:cubicBezTo>
                  <a:pt x="84428" y="179155"/>
                  <a:pt x="96104" y="188641"/>
                  <a:pt x="90266" y="183533"/>
                </a:cubicBezTo>
                <a:cubicBezTo>
                  <a:pt x="87347" y="180614"/>
                  <a:pt x="84428" y="177695"/>
                  <a:pt x="81510" y="174776"/>
                </a:cubicBezTo>
                <a:cubicBezTo>
                  <a:pt x="80780" y="174047"/>
                  <a:pt x="77861" y="169668"/>
                  <a:pt x="77131" y="170398"/>
                </a:cubicBezTo>
                <a:cubicBezTo>
                  <a:pt x="78591" y="170398"/>
                  <a:pt x="81510" y="176236"/>
                  <a:pt x="77131" y="170398"/>
                </a:cubicBezTo>
                <a:cubicBezTo>
                  <a:pt x="74212" y="166020"/>
                  <a:pt x="72023" y="161641"/>
                  <a:pt x="69834" y="157263"/>
                </a:cubicBezTo>
                <a:cubicBezTo>
                  <a:pt x="66185" y="150695"/>
                  <a:pt x="72023" y="164560"/>
                  <a:pt x="69834" y="157263"/>
                </a:cubicBezTo>
                <a:cubicBezTo>
                  <a:pt x="69104" y="155073"/>
                  <a:pt x="68374" y="152884"/>
                  <a:pt x="67645" y="150695"/>
                </a:cubicBezTo>
                <a:cubicBezTo>
                  <a:pt x="66915" y="149236"/>
                  <a:pt x="63266" y="139019"/>
                  <a:pt x="64726" y="137560"/>
                </a:cubicBezTo>
                <a:cubicBezTo>
                  <a:pt x="64726" y="139019"/>
                  <a:pt x="65455" y="140479"/>
                  <a:pt x="65455" y="141938"/>
                </a:cubicBezTo>
                <a:cubicBezTo>
                  <a:pt x="65455" y="140479"/>
                  <a:pt x="65455" y="139019"/>
                  <a:pt x="64726" y="137560"/>
                </a:cubicBezTo>
                <a:cubicBezTo>
                  <a:pt x="64726" y="135370"/>
                  <a:pt x="64726" y="133181"/>
                  <a:pt x="64726" y="130262"/>
                </a:cubicBezTo>
                <a:cubicBezTo>
                  <a:pt x="64726" y="127343"/>
                  <a:pt x="64726" y="125154"/>
                  <a:pt x="64726" y="122235"/>
                </a:cubicBezTo>
                <a:cubicBezTo>
                  <a:pt x="65455" y="118587"/>
                  <a:pt x="64726" y="118587"/>
                  <a:pt x="64726" y="123695"/>
                </a:cubicBezTo>
                <a:cubicBezTo>
                  <a:pt x="64726" y="122235"/>
                  <a:pt x="65455" y="120776"/>
                  <a:pt x="65455" y="118587"/>
                </a:cubicBezTo>
                <a:cubicBezTo>
                  <a:pt x="66185" y="114938"/>
                  <a:pt x="67645" y="111289"/>
                  <a:pt x="68374" y="106911"/>
                </a:cubicBezTo>
                <a:cubicBezTo>
                  <a:pt x="70564" y="99613"/>
                  <a:pt x="64726" y="113478"/>
                  <a:pt x="68374" y="106181"/>
                </a:cubicBezTo>
                <a:cubicBezTo>
                  <a:pt x="69834" y="103992"/>
                  <a:pt x="70564" y="101803"/>
                  <a:pt x="71293" y="100343"/>
                </a:cubicBezTo>
                <a:cubicBezTo>
                  <a:pt x="72753" y="98154"/>
                  <a:pt x="73482" y="96694"/>
                  <a:pt x="74942" y="94505"/>
                </a:cubicBezTo>
                <a:cubicBezTo>
                  <a:pt x="79320" y="87937"/>
                  <a:pt x="69834" y="99613"/>
                  <a:pt x="74942" y="93775"/>
                </a:cubicBezTo>
                <a:cubicBezTo>
                  <a:pt x="78591" y="90127"/>
                  <a:pt x="82239" y="86478"/>
                  <a:pt x="86618" y="82829"/>
                </a:cubicBezTo>
                <a:cubicBezTo>
                  <a:pt x="92456" y="77721"/>
                  <a:pt x="80780" y="86478"/>
                  <a:pt x="87347" y="82100"/>
                </a:cubicBezTo>
                <a:cubicBezTo>
                  <a:pt x="89537" y="80640"/>
                  <a:pt x="90996" y="79181"/>
                  <a:pt x="93185" y="78451"/>
                </a:cubicBezTo>
                <a:cubicBezTo>
                  <a:pt x="97564" y="76262"/>
                  <a:pt x="101213" y="74072"/>
                  <a:pt x="105591" y="71883"/>
                </a:cubicBezTo>
                <a:cubicBezTo>
                  <a:pt x="112888" y="68235"/>
                  <a:pt x="99023" y="74072"/>
                  <a:pt x="106321" y="71154"/>
                </a:cubicBezTo>
                <a:cubicBezTo>
                  <a:pt x="108510" y="70424"/>
                  <a:pt x="110699" y="69694"/>
                  <a:pt x="112888" y="68964"/>
                </a:cubicBezTo>
                <a:cubicBezTo>
                  <a:pt x="115078" y="68235"/>
                  <a:pt x="117997" y="67505"/>
                  <a:pt x="120186" y="66775"/>
                </a:cubicBezTo>
                <a:cubicBezTo>
                  <a:pt x="121645" y="66045"/>
                  <a:pt x="133321" y="64586"/>
                  <a:pt x="125294" y="65316"/>
                </a:cubicBezTo>
                <a:cubicBezTo>
                  <a:pt x="129672" y="64586"/>
                  <a:pt x="134780" y="64586"/>
                  <a:pt x="139159" y="64586"/>
                </a:cubicBezTo>
                <a:cubicBezTo>
                  <a:pt x="142078" y="64586"/>
                  <a:pt x="144997" y="64586"/>
                  <a:pt x="147186" y="65316"/>
                </a:cubicBezTo>
                <a:cubicBezTo>
                  <a:pt x="139159" y="64586"/>
                  <a:pt x="147916" y="65316"/>
                  <a:pt x="149375" y="66045"/>
                </a:cubicBezTo>
                <a:cubicBezTo>
                  <a:pt x="154483" y="67505"/>
                  <a:pt x="160321" y="68964"/>
                  <a:pt x="165430" y="71154"/>
                </a:cubicBezTo>
                <a:cubicBezTo>
                  <a:pt x="158132" y="68235"/>
                  <a:pt x="166159" y="71883"/>
                  <a:pt x="167619" y="72613"/>
                </a:cubicBezTo>
                <a:cubicBezTo>
                  <a:pt x="170538" y="74072"/>
                  <a:pt x="174186" y="76262"/>
                  <a:pt x="177105" y="78451"/>
                </a:cubicBezTo>
                <a:cubicBezTo>
                  <a:pt x="171267" y="74072"/>
                  <a:pt x="177105" y="78451"/>
                  <a:pt x="177835" y="79181"/>
                </a:cubicBezTo>
                <a:cubicBezTo>
                  <a:pt x="179295" y="80640"/>
                  <a:pt x="180754" y="82100"/>
                  <a:pt x="182213" y="83559"/>
                </a:cubicBezTo>
                <a:cubicBezTo>
                  <a:pt x="187322" y="89397"/>
                  <a:pt x="182213" y="83559"/>
                  <a:pt x="182213" y="83559"/>
                </a:cubicBezTo>
                <a:cubicBezTo>
                  <a:pt x="182213" y="83559"/>
                  <a:pt x="185862" y="88667"/>
                  <a:pt x="185862" y="88667"/>
                </a:cubicBezTo>
                <a:cubicBezTo>
                  <a:pt x="187322" y="90127"/>
                  <a:pt x="188051" y="92316"/>
                  <a:pt x="188781" y="94505"/>
                </a:cubicBezTo>
                <a:cubicBezTo>
                  <a:pt x="192430" y="101073"/>
                  <a:pt x="188051" y="95965"/>
                  <a:pt x="188781" y="94505"/>
                </a:cubicBezTo>
                <a:cubicBezTo>
                  <a:pt x="188051" y="95965"/>
                  <a:pt x="192430" y="106911"/>
                  <a:pt x="193160" y="108370"/>
                </a:cubicBezTo>
                <a:cubicBezTo>
                  <a:pt x="193889" y="110559"/>
                  <a:pt x="193889" y="112749"/>
                  <a:pt x="194619" y="114938"/>
                </a:cubicBezTo>
                <a:cubicBezTo>
                  <a:pt x="196079" y="122235"/>
                  <a:pt x="193889" y="106911"/>
                  <a:pt x="194619" y="114938"/>
                </a:cubicBezTo>
                <a:cubicBezTo>
                  <a:pt x="194619" y="120046"/>
                  <a:pt x="195349" y="125154"/>
                  <a:pt x="194619" y="130262"/>
                </a:cubicBezTo>
                <a:cubicBezTo>
                  <a:pt x="194619" y="130992"/>
                  <a:pt x="193889" y="136830"/>
                  <a:pt x="193889" y="136830"/>
                </a:cubicBezTo>
                <a:cubicBezTo>
                  <a:pt x="194619" y="131722"/>
                  <a:pt x="194619" y="130992"/>
                  <a:pt x="193889" y="134641"/>
                </a:cubicBezTo>
                <a:cubicBezTo>
                  <a:pt x="193889" y="136100"/>
                  <a:pt x="193160" y="137560"/>
                  <a:pt x="193160" y="139019"/>
                </a:cubicBezTo>
                <a:cubicBezTo>
                  <a:pt x="192430" y="144127"/>
                  <a:pt x="190970" y="149236"/>
                  <a:pt x="188781" y="153614"/>
                </a:cubicBezTo>
                <a:cubicBezTo>
                  <a:pt x="188781" y="154344"/>
                  <a:pt x="187322" y="159452"/>
                  <a:pt x="186592" y="159452"/>
                </a:cubicBezTo>
                <a:cubicBezTo>
                  <a:pt x="188781" y="155073"/>
                  <a:pt x="188781" y="154344"/>
                  <a:pt x="187322" y="157263"/>
                </a:cubicBezTo>
                <a:cubicBezTo>
                  <a:pt x="186592" y="158722"/>
                  <a:pt x="185862" y="160182"/>
                  <a:pt x="185132" y="160911"/>
                </a:cubicBezTo>
                <a:cubicBezTo>
                  <a:pt x="184403" y="162371"/>
                  <a:pt x="177835" y="174047"/>
                  <a:pt x="177105" y="174047"/>
                </a:cubicBezTo>
                <a:cubicBezTo>
                  <a:pt x="177105" y="174047"/>
                  <a:pt x="182213" y="168209"/>
                  <a:pt x="177105" y="174047"/>
                </a:cubicBezTo>
                <a:cubicBezTo>
                  <a:pt x="174916" y="176236"/>
                  <a:pt x="173457" y="178425"/>
                  <a:pt x="171267" y="179884"/>
                </a:cubicBezTo>
                <a:cubicBezTo>
                  <a:pt x="169808" y="181344"/>
                  <a:pt x="168348" y="182803"/>
                  <a:pt x="166159" y="184263"/>
                </a:cubicBezTo>
                <a:cubicBezTo>
                  <a:pt x="163240" y="186452"/>
                  <a:pt x="163970" y="185723"/>
                  <a:pt x="167619" y="182803"/>
                </a:cubicBezTo>
                <a:cubicBezTo>
                  <a:pt x="171997" y="184993"/>
                  <a:pt x="170538" y="186452"/>
                  <a:pt x="169808" y="187182"/>
                </a:cubicBezTo>
                <a:cubicBezTo>
                  <a:pt x="155213" y="196669"/>
                  <a:pt x="147916" y="217101"/>
                  <a:pt x="158132" y="232426"/>
                </a:cubicBezTo>
                <a:cubicBezTo>
                  <a:pt x="167619" y="247021"/>
                  <a:pt x="188051" y="254318"/>
                  <a:pt x="203376" y="244102"/>
                </a:cubicBezTo>
                <a:cubicBezTo>
                  <a:pt x="245701" y="215642"/>
                  <a:pt x="270512" y="163830"/>
                  <a:pt x="264674" y="112749"/>
                </a:cubicBezTo>
                <a:cubicBezTo>
                  <a:pt x="261755" y="85019"/>
                  <a:pt x="251539" y="58748"/>
                  <a:pt x="232565" y="38315"/>
                </a:cubicBezTo>
                <a:cubicBezTo>
                  <a:pt x="210673" y="14964"/>
                  <a:pt x="179295" y="2558"/>
                  <a:pt x="147916" y="369"/>
                </a:cubicBezTo>
                <a:cubicBezTo>
                  <a:pt x="91726" y="-4009"/>
                  <a:pt x="31887" y="31018"/>
                  <a:pt x="9995" y="82829"/>
                </a:cubicBezTo>
                <a:cubicBezTo>
                  <a:pt x="-11167" y="132452"/>
                  <a:pt x="1968" y="193749"/>
                  <a:pt x="42833" y="229507"/>
                </a:cubicBezTo>
                <a:cubicBezTo>
                  <a:pt x="87347" y="268913"/>
                  <a:pt x="152294" y="276210"/>
                  <a:pt x="203376" y="244102"/>
                </a:cubicBezTo>
                <a:cubicBezTo>
                  <a:pt x="217971" y="234615"/>
                  <a:pt x="225268" y="214182"/>
                  <a:pt x="215052" y="198858"/>
                </a:cubicBezTo>
                <a:cubicBezTo>
                  <a:pt x="205565" y="184263"/>
                  <a:pt x="185132" y="176966"/>
                  <a:pt x="169808" y="187182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0" name="Graphic 19">
            <a:extLst>
              <a:ext uri="{FF2B5EF4-FFF2-40B4-BE49-F238E27FC236}">
                <a16:creationId xmlns:a16="http://schemas.microsoft.com/office/drawing/2014/main" id="{E36F3521-21BC-4EEE-B356-61E6D30248F8}"/>
              </a:ext>
            </a:extLst>
          </p:cNvPr>
          <p:cNvSpPr/>
          <p:nvPr/>
        </p:nvSpPr>
        <p:spPr>
          <a:xfrm rot="18232085">
            <a:off x="2332045" y="3020221"/>
            <a:ext cx="162952" cy="172687"/>
          </a:xfrm>
          <a:custGeom>
            <a:avLst/>
            <a:gdLst>
              <a:gd name="connsiteX0" fmla="*/ 81807 w 162952"/>
              <a:gd name="connsiteY0" fmla="*/ 107255 h 172687"/>
              <a:gd name="connsiteX1" fmla="*/ 78888 w 162952"/>
              <a:gd name="connsiteY1" fmla="*/ 107984 h 172687"/>
              <a:gd name="connsiteX2" fmla="*/ 87645 w 162952"/>
              <a:gd name="connsiteY2" fmla="*/ 106525 h 172687"/>
              <a:gd name="connsiteX3" fmla="*/ 71591 w 162952"/>
              <a:gd name="connsiteY3" fmla="*/ 106525 h 172687"/>
              <a:gd name="connsiteX4" fmla="*/ 80348 w 162952"/>
              <a:gd name="connsiteY4" fmla="*/ 107984 h 172687"/>
              <a:gd name="connsiteX5" fmla="*/ 67942 w 162952"/>
              <a:gd name="connsiteY5" fmla="*/ 105065 h 172687"/>
              <a:gd name="connsiteX6" fmla="*/ 75969 w 162952"/>
              <a:gd name="connsiteY6" fmla="*/ 108714 h 172687"/>
              <a:gd name="connsiteX7" fmla="*/ 67212 w 162952"/>
              <a:gd name="connsiteY7" fmla="*/ 103606 h 172687"/>
              <a:gd name="connsiteX8" fmla="*/ 73780 w 162952"/>
              <a:gd name="connsiteY8" fmla="*/ 108714 h 172687"/>
              <a:gd name="connsiteX9" fmla="*/ 66483 w 162952"/>
              <a:gd name="connsiteY9" fmla="*/ 101417 h 172687"/>
              <a:gd name="connsiteX10" fmla="*/ 71591 w 162952"/>
              <a:gd name="connsiteY10" fmla="*/ 107984 h 172687"/>
              <a:gd name="connsiteX11" fmla="*/ 65753 w 162952"/>
              <a:gd name="connsiteY11" fmla="*/ 98498 h 172687"/>
              <a:gd name="connsiteX12" fmla="*/ 69402 w 162952"/>
              <a:gd name="connsiteY12" fmla="*/ 106525 h 172687"/>
              <a:gd name="connsiteX13" fmla="*/ 65753 w 162952"/>
              <a:gd name="connsiteY13" fmla="*/ 93390 h 172687"/>
              <a:gd name="connsiteX14" fmla="*/ 67212 w 162952"/>
              <a:gd name="connsiteY14" fmla="*/ 102147 h 172687"/>
              <a:gd name="connsiteX15" fmla="*/ 67212 w 162952"/>
              <a:gd name="connsiteY15" fmla="*/ 85362 h 172687"/>
              <a:gd name="connsiteX16" fmla="*/ 65753 w 162952"/>
              <a:gd name="connsiteY16" fmla="*/ 94119 h 172687"/>
              <a:gd name="connsiteX17" fmla="*/ 70861 w 162952"/>
              <a:gd name="connsiteY17" fmla="*/ 75876 h 172687"/>
              <a:gd name="connsiteX18" fmla="*/ 67212 w 162952"/>
              <a:gd name="connsiteY18" fmla="*/ 83903 h 172687"/>
              <a:gd name="connsiteX19" fmla="*/ 77429 w 162952"/>
              <a:gd name="connsiteY19" fmla="*/ 66389 h 172687"/>
              <a:gd name="connsiteX20" fmla="*/ 72321 w 162952"/>
              <a:gd name="connsiteY20" fmla="*/ 72957 h 172687"/>
              <a:gd name="connsiteX21" fmla="*/ 80348 w 162952"/>
              <a:gd name="connsiteY21" fmla="*/ 64930 h 172687"/>
              <a:gd name="connsiteX22" fmla="*/ 73780 w 162952"/>
              <a:gd name="connsiteY22" fmla="*/ 70038 h 172687"/>
              <a:gd name="connsiteX23" fmla="*/ 84726 w 162952"/>
              <a:gd name="connsiteY23" fmla="*/ 63470 h 172687"/>
              <a:gd name="connsiteX24" fmla="*/ 76699 w 162952"/>
              <a:gd name="connsiteY24" fmla="*/ 67119 h 172687"/>
              <a:gd name="connsiteX25" fmla="*/ 86186 w 162952"/>
              <a:gd name="connsiteY25" fmla="*/ 64930 h 172687"/>
              <a:gd name="connsiteX26" fmla="*/ 77429 w 162952"/>
              <a:gd name="connsiteY26" fmla="*/ 66389 h 172687"/>
              <a:gd name="connsiteX27" fmla="*/ 86915 w 162952"/>
              <a:gd name="connsiteY27" fmla="*/ 66389 h 172687"/>
              <a:gd name="connsiteX28" fmla="*/ 78158 w 162952"/>
              <a:gd name="connsiteY28" fmla="*/ 64930 h 172687"/>
              <a:gd name="connsiteX29" fmla="*/ 88375 w 162952"/>
              <a:gd name="connsiteY29" fmla="*/ 67849 h 172687"/>
              <a:gd name="connsiteX30" fmla="*/ 80348 w 162952"/>
              <a:gd name="connsiteY30" fmla="*/ 64200 h 172687"/>
              <a:gd name="connsiteX31" fmla="*/ 91294 w 162952"/>
              <a:gd name="connsiteY31" fmla="*/ 70038 h 172687"/>
              <a:gd name="connsiteX32" fmla="*/ 84726 w 162952"/>
              <a:gd name="connsiteY32" fmla="*/ 64930 h 172687"/>
              <a:gd name="connsiteX33" fmla="*/ 94213 w 162952"/>
              <a:gd name="connsiteY33" fmla="*/ 75146 h 172687"/>
              <a:gd name="connsiteX34" fmla="*/ 89104 w 162952"/>
              <a:gd name="connsiteY34" fmla="*/ 68579 h 172687"/>
              <a:gd name="connsiteX35" fmla="*/ 96402 w 162952"/>
              <a:gd name="connsiteY35" fmla="*/ 80254 h 172687"/>
              <a:gd name="connsiteX36" fmla="*/ 92753 w 162952"/>
              <a:gd name="connsiteY36" fmla="*/ 72227 h 172687"/>
              <a:gd name="connsiteX37" fmla="*/ 97132 w 162952"/>
              <a:gd name="connsiteY37" fmla="*/ 88281 h 172687"/>
              <a:gd name="connsiteX38" fmla="*/ 95672 w 162952"/>
              <a:gd name="connsiteY38" fmla="*/ 79525 h 172687"/>
              <a:gd name="connsiteX39" fmla="*/ 95672 w 162952"/>
              <a:gd name="connsiteY39" fmla="*/ 96309 h 172687"/>
              <a:gd name="connsiteX40" fmla="*/ 97132 w 162952"/>
              <a:gd name="connsiteY40" fmla="*/ 87552 h 172687"/>
              <a:gd name="connsiteX41" fmla="*/ 93483 w 162952"/>
              <a:gd name="connsiteY41" fmla="*/ 101417 h 172687"/>
              <a:gd name="connsiteX42" fmla="*/ 97132 w 162952"/>
              <a:gd name="connsiteY42" fmla="*/ 93390 h 172687"/>
              <a:gd name="connsiteX43" fmla="*/ 91294 w 162952"/>
              <a:gd name="connsiteY43" fmla="*/ 104336 h 172687"/>
              <a:gd name="connsiteX44" fmla="*/ 96402 w 162952"/>
              <a:gd name="connsiteY44" fmla="*/ 97768 h 172687"/>
              <a:gd name="connsiteX45" fmla="*/ 88375 w 162952"/>
              <a:gd name="connsiteY45" fmla="*/ 105795 h 172687"/>
              <a:gd name="connsiteX46" fmla="*/ 94942 w 162952"/>
              <a:gd name="connsiteY46" fmla="*/ 100687 h 172687"/>
              <a:gd name="connsiteX47" fmla="*/ 85456 w 162952"/>
              <a:gd name="connsiteY47" fmla="*/ 106525 h 172687"/>
              <a:gd name="connsiteX48" fmla="*/ 93483 w 162952"/>
              <a:gd name="connsiteY48" fmla="*/ 102876 h 172687"/>
              <a:gd name="connsiteX49" fmla="*/ 81807 w 162952"/>
              <a:gd name="connsiteY49" fmla="*/ 107255 h 172687"/>
              <a:gd name="connsiteX50" fmla="*/ 62104 w 162952"/>
              <a:gd name="connsiteY50" fmla="*/ 122579 h 172687"/>
              <a:gd name="connsiteX51" fmla="*/ 58455 w 162952"/>
              <a:gd name="connsiteY51" fmla="*/ 148120 h 172687"/>
              <a:gd name="connsiteX52" fmla="*/ 73780 w 162952"/>
              <a:gd name="connsiteY52" fmla="*/ 167823 h 172687"/>
              <a:gd name="connsiteX53" fmla="*/ 99321 w 162952"/>
              <a:gd name="connsiteY53" fmla="*/ 171472 h 172687"/>
              <a:gd name="connsiteX54" fmla="*/ 160619 w 162952"/>
              <a:gd name="connsiteY54" fmla="*/ 110903 h 172687"/>
              <a:gd name="connsiteX55" fmla="*/ 138727 w 162952"/>
              <a:gd name="connsiteY55" fmla="*/ 25524 h 172687"/>
              <a:gd name="connsiteX56" fmla="*/ 100051 w 162952"/>
              <a:gd name="connsiteY56" fmla="*/ 2172 h 172687"/>
              <a:gd name="connsiteX57" fmla="*/ 29266 w 162952"/>
              <a:gd name="connsiteY57" fmla="*/ 22605 h 172687"/>
              <a:gd name="connsiteX58" fmla="*/ 2995 w 162952"/>
              <a:gd name="connsiteY58" fmla="*/ 117471 h 172687"/>
              <a:gd name="connsiteX59" fmla="*/ 36563 w 162952"/>
              <a:gd name="connsiteY59" fmla="*/ 161985 h 172687"/>
              <a:gd name="connsiteX60" fmla="*/ 99321 w 162952"/>
              <a:gd name="connsiteY60" fmla="*/ 170742 h 172687"/>
              <a:gd name="connsiteX61" fmla="*/ 119024 w 162952"/>
              <a:gd name="connsiteY61" fmla="*/ 155417 h 172687"/>
              <a:gd name="connsiteX62" fmla="*/ 122672 w 162952"/>
              <a:gd name="connsiteY62" fmla="*/ 129877 h 172687"/>
              <a:gd name="connsiteX63" fmla="*/ 107348 w 162952"/>
              <a:gd name="connsiteY63" fmla="*/ 110173 h 172687"/>
              <a:gd name="connsiteX64" fmla="*/ 81807 w 162952"/>
              <a:gd name="connsiteY64" fmla="*/ 107255 h 17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62952" h="172687">
                <a:moveTo>
                  <a:pt x="81807" y="107255"/>
                </a:moveTo>
                <a:cubicBezTo>
                  <a:pt x="81077" y="107255"/>
                  <a:pt x="79618" y="107255"/>
                  <a:pt x="78888" y="107984"/>
                </a:cubicBezTo>
                <a:cubicBezTo>
                  <a:pt x="81807" y="107255"/>
                  <a:pt x="84726" y="107255"/>
                  <a:pt x="87645" y="106525"/>
                </a:cubicBezTo>
                <a:cubicBezTo>
                  <a:pt x="82537" y="107255"/>
                  <a:pt x="77429" y="107255"/>
                  <a:pt x="71591" y="106525"/>
                </a:cubicBezTo>
                <a:cubicBezTo>
                  <a:pt x="74510" y="107255"/>
                  <a:pt x="77429" y="107255"/>
                  <a:pt x="80348" y="107984"/>
                </a:cubicBezTo>
                <a:cubicBezTo>
                  <a:pt x="75969" y="107255"/>
                  <a:pt x="72321" y="106525"/>
                  <a:pt x="67942" y="105065"/>
                </a:cubicBezTo>
                <a:cubicBezTo>
                  <a:pt x="70861" y="106525"/>
                  <a:pt x="73050" y="107255"/>
                  <a:pt x="75969" y="108714"/>
                </a:cubicBezTo>
                <a:cubicBezTo>
                  <a:pt x="73050" y="107255"/>
                  <a:pt x="69402" y="105795"/>
                  <a:pt x="67212" y="103606"/>
                </a:cubicBezTo>
                <a:cubicBezTo>
                  <a:pt x="69402" y="105065"/>
                  <a:pt x="71591" y="107255"/>
                  <a:pt x="73780" y="108714"/>
                </a:cubicBezTo>
                <a:cubicBezTo>
                  <a:pt x="70861" y="106525"/>
                  <a:pt x="68672" y="104336"/>
                  <a:pt x="66483" y="101417"/>
                </a:cubicBezTo>
                <a:cubicBezTo>
                  <a:pt x="67942" y="103606"/>
                  <a:pt x="70131" y="105795"/>
                  <a:pt x="71591" y="107984"/>
                </a:cubicBezTo>
                <a:cubicBezTo>
                  <a:pt x="69402" y="105065"/>
                  <a:pt x="67212" y="102147"/>
                  <a:pt x="65753" y="98498"/>
                </a:cubicBezTo>
                <a:cubicBezTo>
                  <a:pt x="67212" y="101417"/>
                  <a:pt x="67942" y="103606"/>
                  <a:pt x="69402" y="106525"/>
                </a:cubicBezTo>
                <a:cubicBezTo>
                  <a:pt x="67942" y="102147"/>
                  <a:pt x="66483" y="97768"/>
                  <a:pt x="65753" y="93390"/>
                </a:cubicBezTo>
                <a:cubicBezTo>
                  <a:pt x="66483" y="96309"/>
                  <a:pt x="66483" y="99227"/>
                  <a:pt x="67212" y="102147"/>
                </a:cubicBezTo>
                <a:cubicBezTo>
                  <a:pt x="66483" y="96309"/>
                  <a:pt x="66483" y="91200"/>
                  <a:pt x="67212" y="85362"/>
                </a:cubicBezTo>
                <a:cubicBezTo>
                  <a:pt x="66483" y="88281"/>
                  <a:pt x="66483" y="91200"/>
                  <a:pt x="65753" y="94119"/>
                </a:cubicBezTo>
                <a:cubicBezTo>
                  <a:pt x="66483" y="87552"/>
                  <a:pt x="68672" y="81714"/>
                  <a:pt x="70861" y="75876"/>
                </a:cubicBezTo>
                <a:cubicBezTo>
                  <a:pt x="69402" y="78795"/>
                  <a:pt x="68672" y="80984"/>
                  <a:pt x="67212" y="83903"/>
                </a:cubicBezTo>
                <a:cubicBezTo>
                  <a:pt x="70131" y="78065"/>
                  <a:pt x="73050" y="72227"/>
                  <a:pt x="77429" y="66389"/>
                </a:cubicBezTo>
                <a:cubicBezTo>
                  <a:pt x="75969" y="68579"/>
                  <a:pt x="73780" y="70768"/>
                  <a:pt x="72321" y="72957"/>
                </a:cubicBezTo>
                <a:cubicBezTo>
                  <a:pt x="74510" y="70038"/>
                  <a:pt x="77429" y="67119"/>
                  <a:pt x="80348" y="64930"/>
                </a:cubicBezTo>
                <a:cubicBezTo>
                  <a:pt x="78158" y="66389"/>
                  <a:pt x="75969" y="68579"/>
                  <a:pt x="73780" y="70038"/>
                </a:cubicBezTo>
                <a:cubicBezTo>
                  <a:pt x="77429" y="67119"/>
                  <a:pt x="81077" y="64930"/>
                  <a:pt x="84726" y="63470"/>
                </a:cubicBezTo>
                <a:cubicBezTo>
                  <a:pt x="81807" y="64930"/>
                  <a:pt x="79618" y="65660"/>
                  <a:pt x="76699" y="67119"/>
                </a:cubicBezTo>
                <a:cubicBezTo>
                  <a:pt x="79618" y="65660"/>
                  <a:pt x="82537" y="64930"/>
                  <a:pt x="86186" y="64930"/>
                </a:cubicBezTo>
                <a:cubicBezTo>
                  <a:pt x="83267" y="65660"/>
                  <a:pt x="80348" y="65660"/>
                  <a:pt x="77429" y="66389"/>
                </a:cubicBezTo>
                <a:cubicBezTo>
                  <a:pt x="80348" y="65660"/>
                  <a:pt x="83996" y="65660"/>
                  <a:pt x="86915" y="66389"/>
                </a:cubicBezTo>
                <a:cubicBezTo>
                  <a:pt x="83996" y="65660"/>
                  <a:pt x="81077" y="65660"/>
                  <a:pt x="78158" y="64930"/>
                </a:cubicBezTo>
                <a:cubicBezTo>
                  <a:pt x="81807" y="65660"/>
                  <a:pt x="85456" y="66389"/>
                  <a:pt x="88375" y="67849"/>
                </a:cubicBezTo>
                <a:cubicBezTo>
                  <a:pt x="85456" y="66389"/>
                  <a:pt x="83267" y="65660"/>
                  <a:pt x="80348" y="64200"/>
                </a:cubicBezTo>
                <a:cubicBezTo>
                  <a:pt x="83996" y="65660"/>
                  <a:pt x="87645" y="67849"/>
                  <a:pt x="91294" y="70038"/>
                </a:cubicBezTo>
                <a:cubicBezTo>
                  <a:pt x="89104" y="68579"/>
                  <a:pt x="86915" y="66389"/>
                  <a:pt x="84726" y="64930"/>
                </a:cubicBezTo>
                <a:cubicBezTo>
                  <a:pt x="88375" y="67849"/>
                  <a:pt x="92023" y="70768"/>
                  <a:pt x="94213" y="75146"/>
                </a:cubicBezTo>
                <a:cubicBezTo>
                  <a:pt x="92753" y="72957"/>
                  <a:pt x="90564" y="70768"/>
                  <a:pt x="89104" y="68579"/>
                </a:cubicBezTo>
                <a:cubicBezTo>
                  <a:pt x="92023" y="72227"/>
                  <a:pt x="94213" y="76606"/>
                  <a:pt x="96402" y="80254"/>
                </a:cubicBezTo>
                <a:cubicBezTo>
                  <a:pt x="94942" y="77335"/>
                  <a:pt x="94213" y="75146"/>
                  <a:pt x="92753" y="72227"/>
                </a:cubicBezTo>
                <a:cubicBezTo>
                  <a:pt x="94942" y="77335"/>
                  <a:pt x="96402" y="83173"/>
                  <a:pt x="97132" y="88281"/>
                </a:cubicBezTo>
                <a:cubicBezTo>
                  <a:pt x="96402" y="85362"/>
                  <a:pt x="96402" y="82444"/>
                  <a:pt x="95672" y="79525"/>
                </a:cubicBezTo>
                <a:cubicBezTo>
                  <a:pt x="96402" y="85362"/>
                  <a:pt x="96402" y="90471"/>
                  <a:pt x="95672" y="96309"/>
                </a:cubicBezTo>
                <a:cubicBezTo>
                  <a:pt x="96402" y="93390"/>
                  <a:pt x="96402" y="90471"/>
                  <a:pt x="97132" y="87552"/>
                </a:cubicBezTo>
                <a:cubicBezTo>
                  <a:pt x="96402" y="92660"/>
                  <a:pt x="94942" y="97038"/>
                  <a:pt x="93483" y="101417"/>
                </a:cubicBezTo>
                <a:cubicBezTo>
                  <a:pt x="94942" y="98498"/>
                  <a:pt x="95672" y="96309"/>
                  <a:pt x="97132" y="93390"/>
                </a:cubicBezTo>
                <a:cubicBezTo>
                  <a:pt x="95672" y="97038"/>
                  <a:pt x="93483" y="100687"/>
                  <a:pt x="91294" y="104336"/>
                </a:cubicBezTo>
                <a:cubicBezTo>
                  <a:pt x="92753" y="102147"/>
                  <a:pt x="94942" y="99957"/>
                  <a:pt x="96402" y="97768"/>
                </a:cubicBezTo>
                <a:cubicBezTo>
                  <a:pt x="94213" y="100687"/>
                  <a:pt x="91294" y="103606"/>
                  <a:pt x="88375" y="105795"/>
                </a:cubicBezTo>
                <a:cubicBezTo>
                  <a:pt x="90564" y="104336"/>
                  <a:pt x="92753" y="102147"/>
                  <a:pt x="94942" y="100687"/>
                </a:cubicBezTo>
                <a:cubicBezTo>
                  <a:pt x="92023" y="102876"/>
                  <a:pt x="89104" y="105065"/>
                  <a:pt x="85456" y="106525"/>
                </a:cubicBezTo>
                <a:cubicBezTo>
                  <a:pt x="88375" y="105065"/>
                  <a:pt x="90564" y="104336"/>
                  <a:pt x="93483" y="102876"/>
                </a:cubicBezTo>
                <a:cubicBezTo>
                  <a:pt x="89834" y="105065"/>
                  <a:pt x="85456" y="106525"/>
                  <a:pt x="81807" y="107255"/>
                </a:cubicBezTo>
                <a:cubicBezTo>
                  <a:pt x="73780" y="108714"/>
                  <a:pt x="65753" y="116012"/>
                  <a:pt x="62104" y="122579"/>
                </a:cubicBezTo>
                <a:cubicBezTo>
                  <a:pt x="57726" y="129877"/>
                  <a:pt x="56266" y="140093"/>
                  <a:pt x="58455" y="148120"/>
                </a:cubicBezTo>
                <a:cubicBezTo>
                  <a:pt x="61374" y="156147"/>
                  <a:pt x="65753" y="164174"/>
                  <a:pt x="73780" y="167823"/>
                </a:cubicBezTo>
                <a:cubicBezTo>
                  <a:pt x="81807" y="172201"/>
                  <a:pt x="89834" y="172931"/>
                  <a:pt x="99321" y="171472"/>
                </a:cubicBezTo>
                <a:cubicBezTo>
                  <a:pt x="129240" y="166363"/>
                  <a:pt x="154781" y="140823"/>
                  <a:pt x="160619" y="110903"/>
                </a:cubicBezTo>
                <a:cubicBezTo>
                  <a:pt x="167187" y="80254"/>
                  <a:pt x="159889" y="48876"/>
                  <a:pt x="138727" y="25524"/>
                </a:cubicBezTo>
                <a:cubicBezTo>
                  <a:pt x="128510" y="14578"/>
                  <a:pt x="114645" y="5821"/>
                  <a:pt x="100051" y="2172"/>
                </a:cubicBezTo>
                <a:cubicBezTo>
                  <a:pt x="74510" y="-4395"/>
                  <a:pt x="47509" y="4361"/>
                  <a:pt x="29266" y="22605"/>
                </a:cubicBezTo>
                <a:cubicBezTo>
                  <a:pt x="5185" y="46686"/>
                  <a:pt x="-5762" y="84633"/>
                  <a:pt x="2995" y="117471"/>
                </a:cubicBezTo>
                <a:cubicBezTo>
                  <a:pt x="8104" y="135714"/>
                  <a:pt x="19779" y="151769"/>
                  <a:pt x="36563" y="161985"/>
                </a:cubicBezTo>
                <a:cubicBezTo>
                  <a:pt x="55537" y="173661"/>
                  <a:pt x="77429" y="174391"/>
                  <a:pt x="99321" y="170742"/>
                </a:cubicBezTo>
                <a:cubicBezTo>
                  <a:pt x="107348" y="169282"/>
                  <a:pt x="115375" y="161985"/>
                  <a:pt x="119024" y="155417"/>
                </a:cubicBezTo>
                <a:cubicBezTo>
                  <a:pt x="123402" y="148120"/>
                  <a:pt x="124862" y="137904"/>
                  <a:pt x="122672" y="129877"/>
                </a:cubicBezTo>
                <a:cubicBezTo>
                  <a:pt x="119754" y="121849"/>
                  <a:pt x="115375" y="113822"/>
                  <a:pt x="107348" y="110173"/>
                </a:cubicBezTo>
                <a:cubicBezTo>
                  <a:pt x="98591" y="105795"/>
                  <a:pt x="91294" y="105795"/>
                  <a:pt x="81807" y="107255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422FC7E-9007-476E-9C1B-E6E6B709A729}"/>
              </a:ext>
            </a:extLst>
          </p:cNvPr>
          <p:cNvSpPr txBox="1"/>
          <p:nvPr/>
        </p:nvSpPr>
        <p:spPr>
          <a:xfrm>
            <a:off x="1550504" y="698388"/>
            <a:ext cx="492981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 nhiều thiên tai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FC6E51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Trung du và miền núi Bắc Bộ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71576CB-1B9B-44DE-A931-A3FA7702033A}"/>
              </a:ext>
            </a:extLst>
          </p:cNvPr>
          <p:cNvSpPr txBox="1"/>
          <p:nvPr/>
        </p:nvSpPr>
        <p:spPr>
          <a:xfrm rot="759322">
            <a:off x="7494199" y="1005076"/>
            <a:ext cx="386018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25075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483326" y="235131"/>
            <a:ext cx="11416937" cy="649224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CD19B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858E90C4-32F6-D0C1-D94D-0D4786F01770}"/>
              </a:ext>
            </a:extLst>
          </p:cNvPr>
          <p:cNvSpPr/>
          <p:nvPr/>
        </p:nvSpPr>
        <p:spPr>
          <a:xfrm>
            <a:off x="2228726" y="1562100"/>
            <a:ext cx="8093409" cy="3733800"/>
          </a:xfrm>
          <a:prstGeom prst="cloud">
            <a:avLst/>
          </a:prstGeom>
          <a:solidFill>
            <a:schemeClr val="accent1">
              <a:lumMod val="60000"/>
              <a:lumOff val="4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CD19B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40C029-75AA-D6BF-C352-F36ECC290729}"/>
              </a:ext>
            </a:extLst>
          </p:cNvPr>
          <p:cNvSpPr txBox="1"/>
          <p:nvPr/>
        </p:nvSpPr>
        <p:spPr>
          <a:xfrm>
            <a:off x="2564608" y="2795588"/>
            <a:ext cx="8195001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dung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Xem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mới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A594ED6-4C0D-ED31-08E5-FAC16570DA07}"/>
              </a:ext>
            </a:extLst>
          </p:cNvPr>
          <p:cNvGrpSpPr/>
          <p:nvPr/>
        </p:nvGrpSpPr>
        <p:grpSpPr>
          <a:xfrm>
            <a:off x="1791252" y="62820"/>
            <a:ext cx="8609496" cy="2505791"/>
            <a:chOff x="2908118" y="1494253"/>
            <a:chExt cx="5714999" cy="1565281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0C8EB49B-E769-9E32-354F-E6229B6A3F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908118" y="1494253"/>
              <a:ext cx="5714999" cy="156528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33E2CA3-3D7E-48AC-EAA1-A9D4F5E8C589}"/>
                </a:ext>
              </a:extLst>
            </p:cNvPr>
            <p:cNvSpPr txBox="1"/>
            <p:nvPr/>
          </p:nvSpPr>
          <p:spPr>
            <a:xfrm>
              <a:off x="4517909" y="2392082"/>
              <a:ext cx="2781301" cy="5190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DẶN DÒ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16466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85" y="1417228"/>
            <a:ext cx="5440772" cy="5440772"/>
          </a:xfrm>
          <a:prstGeom prst="rect">
            <a:avLst/>
          </a:prstGeom>
        </p:spPr>
      </p:pic>
      <p:grpSp>
        <p:nvGrpSpPr>
          <p:cNvPr id="9" name="Google Shape;2442;p12"/>
          <p:cNvGrpSpPr/>
          <p:nvPr/>
        </p:nvGrpSpPr>
        <p:grpSpPr>
          <a:xfrm>
            <a:off x="4486275" y="418076"/>
            <a:ext cx="8091439" cy="4987187"/>
            <a:chOff x="3317" y="-1457"/>
            <a:chExt cx="5418" cy="4550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sp>
          <p:nvSpPr>
            <p:cNvPr id="10" name="Google Shape;2443;p12"/>
            <p:cNvSpPr/>
            <p:nvPr/>
          </p:nvSpPr>
          <p:spPr>
            <a:xfrm>
              <a:off x="3479" y="-1440"/>
              <a:ext cx="4726" cy="4320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1" name="Google Shape;2444;p12"/>
            <p:cNvSpPr/>
            <p:nvPr/>
          </p:nvSpPr>
          <p:spPr>
            <a:xfrm>
              <a:off x="3317" y="-1457"/>
              <a:ext cx="5418" cy="4550"/>
            </a:xfrm>
            <a:custGeom>
              <a:avLst/>
              <a:gdLst/>
              <a:ahLst/>
              <a:cxnLst/>
              <a:rect l="l" t="t" r="r" b="b"/>
              <a:pathLst>
                <a:path w="5193" h="4370" extrusionOk="0">
                  <a:moveTo>
                    <a:pt x="388" y="2071"/>
                  </a:moveTo>
                  <a:cubicBezTo>
                    <a:pt x="388" y="2071"/>
                    <a:pt x="0" y="1572"/>
                    <a:pt x="397" y="1102"/>
                  </a:cubicBezTo>
                  <a:cubicBezTo>
                    <a:pt x="634" y="820"/>
                    <a:pt x="907" y="785"/>
                    <a:pt x="1066" y="856"/>
                  </a:cubicBezTo>
                  <a:cubicBezTo>
                    <a:pt x="1066" y="856"/>
                    <a:pt x="1202" y="353"/>
                    <a:pt x="2060" y="177"/>
                  </a:cubicBezTo>
                  <a:cubicBezTo>
                    <a:pt x="2919" y="0"/>
                    <a:pt x="3374" y="379"/>
                    <a:pt x="3538" y="821"/>
                  </a:cubicBezTo>
                  <a:cubicBezTo>
                    <a:pt x="4195" y="644"/>
                    <a:pt x="5193" y="1869"/>
                    <a:pt x="4384" y="2639"/>
                  </a:cubicBezTo>
                  <a:cubicBezTo>
                    <a:pt x="4649" y="3119"/>
                    <a:pt x="3980" y="4269"/>
                    <a:pt x="3071" y="3839"/>
                  </a:cubicBezTo>
                  <a:cubicBezTo>
                    <a:pt x="2768" y="4370"/>
                    <a:pt x="1284" y="4212"/>
                    <a:pt x="1126" y="3656"/>
                  </a:cubicBezTo>
                  <a:cubicBezTo>
                    <a:pt x="1126" y="3656"/>
                    <a:pt x="374" y="3593"/>
                    <a:pt x="210" y="2987"/>
                  </a:cubicBezTo>
                  <a:cubicBezTo>
                    <a:pt x="46" y="2381"/>
                    <a:pt x="287" y="2128"/>
                    <a:pt x="388" y="20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2" name="Google Shape;2445;p12"/>
            <p:cNvSpPr/>
            <p:nvPr/>
          </p:nvSpPr>
          <p:spPr>
            <a:xfrm>
              <a:off x="5852" y="-1447"/>
              <a:ext cx="1054" cy="630"/>
            </a:xfrm>
            <a:custGeom>
              <a:avLst/>
              <a:gdLst/>
              <a:ahLst/>
              <a:cxnLst/>
              <a:rect l="l" t="t" r="r" b="b"/>
              <a:pathLst>
                <a:path w="1010" h="605" extrusionOk="0">
                  <a:moveTo>
                    <a:pt x="914" y="258"/>
                  </a:moveTo>
                  <a:cubicBezTo>
                    <a:pt x="897" y="257"/>
                    <a:pt x="880" y="261"/>
                    <a:pt x="865" y="268"/>
                  </a:cubicBezTo>
                  <a:cubicBezTo>
                    <a:pt x="849" y="193"/>
                    <a:pt x="785" y="134"/>
                    <a:pt x="704" y="130"/>
                  </a:cubicBezTo>
                  <a:cubicBezTo>
                    <a:pt x="682" y="128"/>
                    <a:pt x="660" y="131"/>
                    <a:pt x="640" y="138"/>
                  </a:cubicBezTo>
                  <a:cubicBezTo>
                    <a:pt x="623" y="66"/>
                    <a:pt x="561" y="10"/>
                    <a:pt x="483" y="6"/>
                  </a:cubicBezTo>
                  <a:cubicBezTo>
                    <a:pt x="389" y="0"/>
                    <a:pt x="308" y="72"/>
                    <a:pt x="302" y="167"/>
                  </a:cubicBezTo>
                  <a:cubicBezTo>
                    <a:pt x="302" y="171"/>
                    <a:pt x="302" y="175"/>
                    <a:pt x="302" y="180"/>
                  </a:cubicBezTo>
                  <a:cubicBezTo>
                    <a:pt x="241" y="179"/>
                    <a:pt x="186" y="209"/>
                    <a:pt x="152" y="255"/>
                  </a:cubicBezTo>
                  <a:cubicBezTo>
                    <a:pt x="145" y="253"/>
                    <a:pt x="137" y="252"/>
                    <a:pt x="128" y="251"/>
                  </a:cubicBezTo>
                  <a:cubicBezTo>
                    <a:pt x="64" y="248"/>
                    <a:pt x="8" y="297"/>
                    <a:pt x="4" y="362"/>
                  </a:cubicBezTo>
                  <a:cubicBezTo>
                    <a:pt x="0" y="427"/>
                    <a:pt x="50" y="482"/>
                    <a:pt x="115" y="486"/>
                  </a:cubicBezTo>
                  <a:cubicBezTo>
                    <a:pt x="130" y="487"/>
                    <a:pt x="145" y="485"/>
                    <a:pt x="159" y="480"/>
                  </a:cubicBezTo>
                  <a:cubicBezTo>
                    <a:pt x="190" y="519"/>
                    <a:pt x="237" y="544"/>
                    <a:pt x="290" y="547"/>
                  </a:cubicBezTo>
                  <a:cubicBezTo>
                    <a:pt x="319" y="549"/>
                    <a:pt x="346" y="544"/>
                    <a:pt x="370" y="534"/>
                  </a:cubicBezTo>
                  <a:cubicBezTo>
                    <a:pt x="400" y="572"/>
                    <a:pt x="445" y="597"/>
                    <a:pt x="497" y="600"/>
                  </a:cubicBezTo>
                  <a:cubicBezTo>
                    <a:pt x="569" y="605"/>
                    <a:pt x="633" y="565"/>
                    <a:pt x="663" y="504"/>
                  </a:cubicBezTo>
                  <a:cubicBezTo>
                    <a:pt x="682" y="529"/>
                    <a:pt x="712" y="546"/>
                    <a:pt x="747" y="548"/>
                  </a:cubicBezTo>
                  <a:cubicBezTo>
                    <a:pt x="808" y="552"/>
                    <a:pt x="861" y="507"/>
                    <a:pt x="867" y="446"/>
                  </a:cubicBezTo>
                  <a:cubicBezTo>
                    <a:pt x="878" y="451"/>
                    <a:pt x="890" y="454"/>
                    <a:pt x="903" y="455"/>
                  </a:cubicBezTo>
                  <a:cubicBezTo>
                    <a:pt x="957" y="458"/>
                    <a:pt x="1004" y="417"/>
                    <a:pt x="1007" y="362"/>
                  </a:cubicBezTo>
                  <a:cubicBezTo>
                    <a:pt x="1010" y="308"/>
                    <a:pt x="969" y="261"/>
                    <a:pt x="914" y="258"/>
                  </a:cubicBezTo>
                  <a:close/>
                </a:path>
              </a:pathLst>
            </a:custGeom>
            <a:solidFill>
              <a:srgbClr val="97F2F7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3" name="Google Shape;2446;p12"/>
            <p:cNvSpPr/>
            <p:nvPr/>
          </p:nvSpPr>
          <p:spPr>
            <a:xfrm>
              <a:off x="5899" y="-1327"/>
              <a:ext cx="859" cy="445"/>
            </a:xfrm>
            <a:custGeom>
              <a:avLst/>
              <a:gdLst/>
              <a:ahLst/>
              <a:cxnLst/>
              <a:rect l="l" t="t" r="r" b="b"/>
              <a:pathLst>
                <a:path w="823" h="428" extrusionOk="0">
                  <a:moveTo>
                    <a:pt x="741" y="171"/>
                  </a:moveTo>
                  <a:cubicBezTo>
                    <a:pt x="722" y="168"/>
                    <a:pt x="687" y="183"/>
                    <a:pt x="680" y="198"/>
                  </a:cubicBezTo>
                  <a:cubicBezTo>
                    <a:pt x="693" y="138"/>
                    <a:pt x="649" y="87"/>
                    <a:pt x="583" y="83"/>
                  </a:cubicBezTo>
                  <a:cubicBezTo>
                    <a:pt x="565" y="82"/>
                    <a:pt x="517" y="98"/>
                    <a:pt x="507" y="109"/>
                  </a:cubicBezTo>
                  <a:cubicBezTo>
                    <a:pt x="493" y="56"/>
                    <a:pt x="466" y="0"/>
                    <a:pt x="403" y="0"/>
                  </a:cubicBezTo>
                  <a:cubicBezTo>
                    <a:pt x="329" y="0"/>
                    <a:pt x="292" y="28"/>
                    <a:pt x="275" y="100"/>
                  </a:cubicBezTo>
                  <a:cubicBezTo>
                    <a:pt x="268" y="131"/>
                    <a:pt x="278" y="155"/>
                    <a:pt x="278" y="158"/>
                  </a:cubicBezTo>
                  <a:cubicBezTo>
                    <a:pt x="225" y="112"/>
                    <a:pt x="149" y="153"/>
                    <a:pt x="135" y="196"/>
                  </a:cubicBezTo>
                  <a:cubicBezTo>
                    <a:pt x="133" y="170"/>
                    <a:pt x="110" y="164"/>
                    <a:pt x="104" y="163"/>
                  </a:cubicBezTo>
                  <a:cubicBezTo>
                    <a:pt x="51" y="160"/>
                    <a:pt x="6" y="197"/>
                    <a:pt x="3" y="245"/>
                  </a:cubicBezTo>
                  <a:cubicBezTo>
                    <a:pt x="0" y="293"/>
                    <a:pt x="41" y="335"/>
                    <a:pt x="93" y="338"/>
                  </a:cubicBezTo>
                  <a:cubicBezTo>
                    <a:pt x="106" y="338"/>
                    <a:pt x="118" y="337"/>
                    <a:pt x="129" y="334"/>
                  </a:cubicBezTo>
                  <a:cubicBezTo>
                    <a:pt x="155" y="362"/>
                    <a:pt x="193" y="382"/>
                    <a:pt x="237" y="384"/>
                  </a:cubicBezTo>
                  <a:cubicBezTo>
                    <a:pt x="260" y="386"/>
                    <a:pt x="282" y="382"/>
                    <a:pt x="302" y="375"/>
                  </a:cubicBezTo>
                  <a:cubicBezTo>
                    <a:pt x="326" y="403"/>
                    <a:pt x="363" y="422"/>
                    <a:pt x="405" y="424"/>
                  </a:cubicBezTo>
                  <a:cubicBezTo>
                    <a:pt x="464" y="428"/>
                    <a:pt x="516" y="398"/>
                    <a:pt x="540" y="354"/>
                  </a:cubicBezTo>
                  <a:cubicBezTo>
                    <a:pt x="556" y="372"/>
                    <a:pt x="581" y="385"/>
                    <a:pt x="609" y="387"/>
                  </a:cubicBezTo>
                  <a:cubicBezTo>
                    <a:pt x="659" y="390"/>
                    <a:pt x="702" y="356"/>
                    <a:pt x="707" y="311"/>
                  </a:cubicBezTo>
                  <a:cubicBezTo>
                    <a:pt x="716" y="315"/>
                    <a:pt x="725" y="318"/>
                    <a:pt x="736" y="318"/>
                  </a:cubicBezTo>
                  <a:cubicBezTo>
                    <a:pt x="780" y="321"/>
                    <a:pt x="818" y="290"/>
                    <a:pt x="820" y="249"/>
                  </a:cubicBezTo>
                  <a:cubicBezTo>
                    <a:pt x="823" y="209"/>
                    <a:pt x="785" y="177"/>
                    <a:pt x="741" y="1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4" name="Google Shape;2447;p12"/>
            <p:cNvSpPr/>
            <p:nvPr/>
          </p:nvSpPr>
          <p:spPr>
            <a:xfrm>
              <a:off x="6901" y="-490"/>
              <a:ext cx="1054" cy="629"/>
            </a:xfrm>
            <a:custGeom>
              <a:avLst/>
              <a:gdLst/>
              <a:ahLst/>
              <a:cxnLst/>
              <a:rect l="l" t="t" r="r" b="b"/>
              <a:pathLst>
                <a:path w="1010" h="604" extrusionOk="0">
                  <a:moveTo>
                    <a:pt x="914" y="257"/>
                  </a:moveTo>
                  <a:cubicBezTo>
                    <a:pt x="896" y="256"/>
                    <a:pt x="879" y="260"/>
                    <a:pt x="864" y="267"/>
                  </a:cubicBezTo>
                  <a:cubicBezTo>
                    <a:pt x="849" y="192"/>
                    <a:pt x="784" y="134"/>
                    <a:pt x="704" y="129"/>
                  </a:cubicBezTo>
                  <a:cubicBezTo>
                    <a:pt x="681" y="128"/>
                    <a:pt x="659" y="131"/>
                    <a:pt x="639" y="138"/>
                  </a:cubicBezTo>
                  <a:cubicBezTo>
                    <a:pt x="622" y="66"/>
                    <a:pt x="560" y="10"/>
                    <a:pt x="482" y="5"/>
                  </a:cubicBezTo>
                  <a:cubicBezTo>
                    <a:pt x="388" y="0"/>
                    <a:pt x="307" y="72"/>
                    <a:pt x="302" y="166"/>
                  </a:cubicBezTo>
                  <a:cubicBezTo>
                    <a:pt x="301" y="171"/>
                    <a:pt x="301" y="175"/>
                    <a:pt x="301" y="179"/>
                  </a:cubicBezTo>
                  <a:cubicBezTo>
                    <a:pt x="240" y="179"/>
                    <a:pt x="186" y="209"/>
                    <a:pt x="152" y="255"/>
                  </a:cubicBezTo>
                  <a:cubicBezTo>
                    <a:pt x="144" y="253"/>
                    <a:pt x="136" y="251"/>
                    <a:pt x="128" y="251"/>
                  </a:cubicBezTo>
                  <a:cubicBezTo>
                    <a:pt x="63" y="247"/>
                    <a:pt x="7" y="297"/>
                    <a:pt x="4" y="361"/>
                  </a:cubicBezTo>
                  <a:cubicBezTo>
                    <a:pt x="0" y="426"/>
                    <a:pt x="49" y="482"/>
                    <a:pt x="114" y="486"/>
                  </a:cubicBezTo>
                  <a:cubicBezTo>
                    <a:pt x="129" y="486"/>
                    <a:pt x="144" y="484"/>
                    <a:pt x="158" y="480"/>
                  </a:cubicBezTo>
                  <a:cubicBezTo>
                    <a:pt x="189" y="518"/>
                    <a:pt x="236" y="544"/>
                    <a:pt x="290" y="547"/>
                  </a:cubicBezTo>
                  <a:cubicBezTo>
                    <a:pt x="318" y="549"/>
                    <a:pt x="345" y="544"/>
                    <a:pt x="370" y="534"/>
                  </a:cubicBezTo>
                  <a:cubicBezTo>
                    <a:pt x="399" y="571"/>
                    <a:pt x="445" y="597"/>
                    <a:pt x="496" y="600"/>
                  </a:cubicBezTo>
                  <a:cubicBezTo>
                    <a:pt x="568" y="604"/>
                    <a:pt x="632" y="564"/>
                    <a:pt x="662" y="504"/>
                  </a:cubicBezTo>
                  <a:cubicBezTo>
                    <a:pt x="682" y="529"/>
                    <a:pt x="711" y="546"/>
                    <a:pt x="746" y="548"/>
                  </a:cubicBezTo>
                  <a:cubicBezTo>
                    <a:pt x="807" y="551"/>
                    <a:pt x="860" y="506"/>
                    <a:pt x="867" y="446"/>
                  </a:cubicBezTo>
                  <a:cubicBezTo>
                    <a:pt x="878" y="451"/>
                    <a:pt x="890" y="454"/>
                    <a:pt x="902" y="455"/>
                  </a:cubicBezTo>
                  <a:cubicBezTo>
                    <a:pt x="957" y="458"/>
                    <a:pt x="1003" y="416"/>
                    <a:pt x="1007" y="362"/>
                  </a:cubicBezTo>
                  <a:cubicBezTo>
                    <a:pt x="1010" y="307"/>
                    <a:pt x="968" y="261"/>
                    <a:pt x="914" y="257"/>
                  </a:cubicBezTo>
                  <a:close/>
                </a:path>
              </a:pathLst>
            </a:custGeom>
            <a:solidFill>
              <a:srgbClr val="97F2F7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5" name="Google Shape;2448;p12"/>
            <p:cNvSpPr/>
            <p:nvPr/>
          </p:nvSpPr>
          <p:spPr>
            <a:xfrm>
              <a:off x="6947" y="-372"/>
              <a:ext cx="858" cy="446"/>
            </a:xfrm>
            <a:custGeom>
              <a:avLst/>
              <a:gdLst/>
              <a:ahLst/>
              <a:cxnLst/>
              <a:rect l="l" t="t" r="r" b="b"/>
              <a:pathLst>
                <a:path w="823" h="428" extrusionOk="0">
                  <a:moveTo>
                    <a:pt x="741" y="171"/>
                  </a:moveTo>
                  <a:cubicBezTo>
                    <a:pt x="722" y="168"/>
                    <a:pt x="688" y="184"/>
                    <a:pt x="680" y="199"/>
                  </a:cubicBezTo>
                  <a:cubicBezTo>
                    <a:pt x="693" y="138"/>
                    <a:pt x="649" y="88"/>
                    <a:pt x="583" y="84"/>
                  </a:cubicBezTo>
                  <a:cubicBezTo>
                    <a:pt x="565" y="83"/>
                    <a:pt x="517" y="99"/>
                    <a:pt x="507" y="110"/>
                  </a:cubicBezTo>
                  <a:cubicBezTo>
                    <a:pt x="493" y="56"/>
                    <a:pt x="466" y="0"/>
                    <a:pt x="403" y="0"/>
                  </a:cubicBezTo>
                  <a:cubicBezTo>
                    <a:pt x="329" y="0"/>
                    <a:pt x="292" y="29"/>
                    <a:pt x="275" y="101"/>
                  </a:cubicBezTo>
                  <a:cubicBezTo>
                    <a:pt x="268" y="131"/>
                    <a:pt x="278" y="156"/>
                    <a:pt x="278" y="159"/>
                  </a:cubicBezTo>
                  <a:cubicBezTo>
                    <a:pt x="225" y="112"/>
                    <a:pt x="149" y="154"/>
                    <a:pt x="135" y="196"/>
                  </a:cubicBezTo>
                  <a:cubicBezTo>
                    <a:pt x="134" y="171"/>
                    <a:pt x="111" y="164"/>
                    <a:pt x="104" y="164"/>
                  </a:cubicBezTo>
                  <a:cubicBezTo>
                    <a:pt x="51" y="161"/>
                    <a:pt x="6" y="197"/>
                    <a:pt x="3" y="246"/>
                  </a:cubicBezTo>
                  <a:cubicBezTo>
                    <a:pt x="0" y="294"/>
                    <a:pt x="41" y="335"/>
                    <a:pt x="94" y="338"/>
                  </a:cubicBezTo>
                  <a:cubicBezTo>
                    <a:pt x="106" y="339"/>
                    <a:pt x="118" y="338"/>
                    <a:pt x="130" y="334"/>
                  </a:cubicBezTo>
                  <a:cubicBezTo>
                    <a:pt x="155" y="363"/>
                    <a:pt x="194" y="382"/>
                    <a:pt x="237" y="385"/>
                  </a:cubicBezTo>
                  <a:cubicBezTo>
                    <a:pt x="260" y="386"/>
                    <a:pt x="282" y="383"/>
                    <a:pt x="302" y="375"/>
                  </a:cubicBezTo>
                  <a:cubicBezTo>
                    <a:pt x="327" y="403"/>
                    <a:pt x="364" y="423"/>
                    <a:pt x="406" y="425"/>
                  </a:cubicBezTo>
                  <a:cubicBezTo>
                    <a:pt x="464" y="428"/>
                    <a:pt x="516" y="399"/>
                    <a:pt x="540" y="354"/>
                  </a:cubicBezTo>
                  <a:cubicBezTo>
                    <a:pt x="556" y="373"/>
                    <a:pt x="581" y="386"/>
                    <a:pt x="609" y="387"/>
                  </a:cubicBezTo>
                  <a:cubicBezTo>
                    <a:pt x="659" y="390"/>
                    <a:pt x="702" y="357"/>
                    <a:pt x="707" y="312"/>
                  </a:cubicBezTo>
                  <a:cubicBezTo>
                    <a:pt x="716" y="316"/>
                    <a:pt x="726" y="318"/>
                    <a:pt x="736" y="319"/>
                  </a:cubicBezTo>
                  <a:cubicBezTo>
                    <a:pt x="780" y="321"/>
                    <a:pt x="818" y="291"/>
                    <a:pt x="821" y="250"/>
                  </a:cubicBezTo>
                  <a:cubicBezTo>
                    <a:pt x="823" y="210"/>
                    <a:pt x="785" y="178"/>
                    <a:pt x="741" y="1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</p:grpSp>
      <p:pic>
        <p:nvPicPr>
          <p:cNvPr id="16" name="Picture 2" descr="Vietnamese girl and boy in red costume Free Vector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434" l="0" r="100000">
                        <a14:foregroundMark x1="72843" y1="27736" x2="72843" y2="27736"/>
                        <a14:foregroundMark x1="65974" y1="88868" x2="65974" y2="88868"/>
                        <a14:foregroundMark x1="80831" y1="83019" x2="80831" y2="83019"/>
                        <a14:foregroundMark x1="87061" y1="90377" x2="88658" y2="88679"/>
                        <a14:foregroundMark x1="76677" y1="79434" x2="81310" y2="88679"/>
                        <a14:foregroundMark x1="61661" y1="80943" x2="63099" y2="94528"/>
                        <a14:foregroundMark x1="81629" y1="75094" x2="85463" y2="87358"/>
                        <a14:foregroundMark x1="38179" y1="75660" x2="42652" y2="91132"/>
                        <a14:foregroundMark x1="34505" y1="78491" x2="42173" y2="91698"/>
                        <a14:foregroundMark x1="29553" y1="71698" x2="26837" y2="93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8516" y="2540183"/>
            <a:ext cx="5099912" cy="431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08116D8-2EE3-6736-18CB-7CEB29D1F9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6073" y="1622153"/>
            <a:ext cx="6931753" cy="334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902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E6E36F-FBF6-23DA-D683-B984539DD5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2471"/>
            <a:ext cx="5090601" cy="18594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206D26-5C62-1DFE-8EC3-0E59F66D30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5787" y="3587843"/>
            <a:ext cx="2591025" cy="7681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ABBF48-E40E-214D-23E0-EC34620D3A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585" y="1639748"/>
            <a:ext cx="10924979" cy="174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194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Vietnamese girl and boy in red costume Free Vector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434" l="0" r="100000">
                        <a14:foregroundMark x1="72843" y1="27736" x2="72843" y2="27736"/>
                        <a14:foregroundMark x1="65974" y1="88868" x2="65974" y2="88868"/>
                        <a14:foregroundMark x1="80831" y1="83019" x2="80831" y2="83019"/>
                        <a14:foregroundMark x1="87061" y1="90377" x2="88658" y2="88679"/>
                        <a14:foregroundMark x1="76677" y1="79434" x2="81310" y2="88679"/>
                        <a14:foregroundMark x1="61661" y1="80943" x2="63099" y2="94528"/>
                        <a14:foregroundMark x1="81629" y1="75094" x2="85463" y2="87358"/>
                        <a14:foregroundMark x1="38179" y1="75660" x2="42652" y2="91132"/>
                        <a14:foregroundMark x1="34505" y1="78491" x2="42173" y2="91698"/>
                        <a14:foregroundMark x1="29553" y1="71698" x2="26837" y2="93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8516" y="2540183"/>
            <a:ext cx="5099912" cy="431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54171" y="1118501"/>
            <a:ext cx="108082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Khí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hậu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101600">
                  <a:prstClr val="white">
                    <a:alpha val="60000"/>
                  </a:prst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0412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177421" y="121976"/>
            <a:ext cx="11846257" cy="6736023"/>
          </a:xfrm>
          <a:prstGeom prst="round2Diag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BCEFED-D997-1A8B-4010-9BAAF27714F6}"/>
              </a:ext>
            </a:extLst>
          </p:cNvPr>
          <p:cNvSpPr txBox="1"/>
          <p:nvPr/>
        </p:nvSpPr>
        <p:spPr>
          <a:xfrm>
            <a:off x="643780" y="265389"/>
            <a:ext cx="10890995" cy="1064835"/>
          </a:xfrm>
          <a:prstGeom prst="roundRect">
            <a:avLst>
              <a:gd name="adj" fmla="val 17994"/>
            </a:avLst>
          </a:prstGeom>
          <a:solidFill>
            <a:schemeClr val="bg1"/>
          </a:solidFill>
          <a:ln w="38100">
            <a:solidFill>
              <a:srgbClr val="00206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16 SGK,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mô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tả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Trung du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miền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núi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图片 38">
            <a:extLst>
              <a:ext uri="{FF2B5EF4-FFF2-40B4-BE49-F238E27FC236}">
                <a16:creationId xmlns:a16="http://schemas.microsoft.com/office/drawing/2014/main" id="{B5CEE6DF-C36A-DD3D-A6A6-53B56B7247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94267" flipV="1">
            <a:off x="11249783" y="2403995"/>
            <a:ext cx="1175639" cy="3804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EC5362-1D73-4BB8-1218-657AC0F477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7050" y="1624012"/>
            <a:ext cx="5962650" cy="418147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DC3B411-65C4-4DF9-6FD3-C34130BDDF2A}"/>
              </a:ext>
            </a:extLst>
          </p:cNvPr>
          <p:cNvGrpSpPr/>
          <p:nvPr/>
        </p:nvGrpSpPr>
        <p:grpSpPr>
          <a:xfrm>
            <a:off x="7913549" y="4549014"/>
            <a:ext cx="4278451" cy="2175001"/>
            <a:chOff x="892354" y="3758439"/>
            <a:chExt cx="4278451" cy="2175001"/>
          </a:xfrm>
        </p:grpSpPr>
        <p:pic>
          <p:nvPicPr>
            <p:cNvPr id="5" name="Picture 9">
              <a:extLst>
                <a:ext uri="{FF2B5EF4-FFF2-40B4-BE49-F238E27FC236}">
                  <a16:creationId xmlns:a16="http://schemas.microsoft.com/office/drawing/2014/main" id="{AA8BF5F5-B2AA-AF6B-9555-A6F949A90C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BF98F786-F393-A976-0012-B6A51E322976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9864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A9E1427-EAF2-EB0F-FB04-A4276F973B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8859" y="-3055870"/>
            <a:ext cx="15106650" cy="11430007"/>
          </a:xfrm>
          <a:prstGeom prst="rect">
            <a:avLst/>
          </a:prstGeom>
        </p:spPr>
      </p:pic>
      <p:pic>
        <p:nvPicPr>
          <p:cNvPr id="18" name="Fansipan - Sapa, Viet Nam in snow">
            <a:hlinkClick r:id="" action="ppaction://media"/>
            <a:extLst>
              <a:ext uri="{FF2B5EF4-FFF2-40B4-BE49-F238E27FC236}">
                <a16:creationId xmlns:a16="http://schemas.microsoft.com/office/drawing/2014/main" id="{18FE78AA-A50F-5BA8-CB47-7BA0379F7A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080" y="1550504"/>
            <a:ext cx="8214360" cy="490935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F8AA5F88-295E-1248-FD15-580BBF507384}"/>
              </a:ext>
            </a:extLst>
          </p:cNvPr>
          <p:cNvGrpSpPr/>
          <p:nvPr/>
        </p:nvGrpSpPr>
        <p:grpSpPr>
          <a:xfrm>
            <a:off x="3250096" y="245511"/>
            <a:ext cx="5084279" cy="652641"/>
            <a:chOff x="-180829" y="2659031"/>
            <a:chExt cx="2993004" cy="2036524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A1CEE18-B0CE-DE62-6D73-42773778394C}"/>
                </a:ext>
              </a:extLst>
            </p:cNvPr>
            <p:cNvSpPr txBox="1"/>
            <p:nvPr/>
          </p:nvSpPr>
          <p:spPr>
            <a:xfrm>
              <a:off x="-180829" y="2659031"/>
              <a:ext cx="2993004" cy="2036524"/>
            </a:xfrm>
            <a:prstGeom prst="roundRect">
              <a:avLst>
                <a:gd name="adj" fmla="val 17994"/>
              </a:avLst>
            </a:prstGeom>
            <a:solidFill>
              <a:schemeClr val="bg1"/>
            </a:solidFill>
            <a:ln w="38100">
              <a:solidFill>
                <a:srgbClr val="FFEF00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Video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tuyết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ở Sa Pa</a:t>
              </a:r>
            </a:p>
          </p:txBody>
        </p:sp>
        <p:grpSp>
          <p:nvGrpSpPr>
            <p:cNvPr id="21" name="组合 58">
              <a:extLst>
                <a:ext uri="{FF2B5EF4-FFF2-40B4-BE49-F238E27FC236}">
                  <a16:creationId xmlns:a16="http://schemas.microsoft.com/office/drawing/2014/main" id="{3B8DF007-03E2-42EC-E3D5-39508DBF7D5A}"/>
                </a:ext>
              </a:extLst>
            </p:cNvPr>
            <p:cNvGrpSpPr/>
            <p:nvPr/>
          </p:nvGrpSpPr>
          <p:grpSpPr>
            <a:xfrm rot="2224307">
              <a:off x="1254960" y="3228995"/>
              <a:ext cx="502617" cy="284661"/>
              <a:chOff x="11046365" y="4655056"/>
              <a:chExt cx="679565" cy="384877"/>
            </a:xfrm>
          </p:grpSpPr>
          <p:sp>
            <p:nvSpPr>
              <p:cNvPr id="22" name="五角星 2">
                <a:extLst>
                  <a:ext uri="{FF2B5EF4-FFF2-40B4-BE49-F238E27FC236}">
                    <a16:creationId xmlns:a16="http://schemas.microsoft.com/office/drawing/2014/main" id="{E8EB4C94-40EF-75B9-353F-D616D19CD146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23" name="五角星 2">
                <a:extLst>
                  <a:ext uri="{FF2B5EF4-FFF2-40B4-BE49-F238E27FC236}">
                    <a16:creationId xmlns:a16="http://schemas.microsoft.com/office/drawing/2014/main" id="{C537A450-6D14-A576-900F-2FCF3501FC55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53057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48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4B86D33-0E2C-4799-A9B4-3CFA82D34800}"/>
              </a:ext>
            </a:extLst>
          </p:cNvPr>
          <p:cNvGrpSpPr/>
          <p:nvPr/>
        </p:nvGrpSpPr>
        <p:grpSpPr>
          <a:xfrm>
            <a:off x="104775" y="84414"/>
            <a:ext cx="12087225" cy="1545729"/>
            <a:chOff x="-180829" y="2659031"/>
            <a:chExt cx="2993004" cy="482334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153C45A-B5D6-449D-95DE-B5F4E0CA7A2A}"/>
                </a:ext>
              </a:extLst>
            </p:cNvPr>
            <p:cNvSpPr txBox="1"/>
            <p:nvPr/>
          </p:nvSpPr>
          <p:spPr>
            <a:xfrm>
              <a:off x="-180829" y="2659031"/>
              <a:ext cx="2993004" cy="4823347"/>
            </a:xfrm>
            <a:prstGeom prst="roundRect">
              <a:avLst>
                <a:gd name="adj" fmla="val 17994"/>
              </a:avLst>
            </a:prstGeom>
            <a:solidFill>
              <a:schemeClr val="bg1"/>
            </a:solidFill>
            <a:ln w="38100">
              <a:solidFill>
                <a:srgbClr val="FFEF00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Đặc điểm khí hậu ở vùng Trung du và miền núi Bắc Bộ: khí hậu có sự khác biệt giữa mùa hạ và mùa đông. Đây là nơi có mùa đông lạnh nhất nước ta và đôi khi có tuyết rơi ở một số vùng núi cao.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" name="组合 58">
              <a:extLst>
                <a:ext uri="{FF2B5EF4-FFF2-40B4-BE49-F238E27FC236}">
                  <a16:creationId xmlns:a16="http://schemas.microsoft.com/office/drawing/2014/main" id="{6B8AF614-31CA-45D8-A5B0-D933F55BDE14}"/>
                </a:ext>
              </a:extLst>
            </p:cNvPr>
            <p:cNvGrpSpPr/>
            <p:nvPr/>
          </p:nvGrpSpPr>
          <p:grpSpPr>
            <a:xfrm rot="2224307">
              <a:off x="1254960" y="3228995"/>
              <a:ext cx="502617" cy="284661"/>
              <a:chOff x="11046365" y="4655056"/>
              <a:chExt cx="679565" cy="384877"/>
            </a:xfrm>
          </p:grpSpPr>
          <p:sp>
            <p:nvSpPr>
              <p:cNvPr id="5" name="五角星 2">
                <a:extLst>
                  <a:ext uri="{FF2B5EF4-FFF2-40B4-BE49-F238E27FC236}">
                    <a16:creationId xmlns:a16="http://schemas.microsoft.com/office/drawing/2014/main" id="{38674AB7-00FB-4AA9-8678-8D3E14042175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6" name="五角星 2">
                <a:extLst>
                  <a:ext uri="{FF2B5EF4-FFF2-40B4-BE49-F238E27FC236}">
                    <a16:creationId xmlns:a16="http://schemas.microsoft.com/office/drawing/2014/main" id="{C2076813-290E-40AB-BFCD-34079681C42F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F7361C65-6829-BAB7-FE8E-60DC7DBF62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46462">
            <a:off x="5924549" y="2703437"/>
            <a:ext cx="5991225" cy="33604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Bộ Sưu Tập 99+ Hình Ảnh Mùa Hè Đẹp, Rực Rỡ Tràn Đầy Năng Lượng">
            <a:extLst>
              <a:ext uri="{FF2B5EF4-FFF2-40B4-BE49-F238E27FC236}">
                <a16:creationId xmlns:a16="http://schemas.microsoft.com/office/drawing/2014/main" id="{727AF589-F405-DEE0-F652-8E9962BA8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4054">
            <a:off x="314325" y="2914650"/>
            <a:ext cx="5486400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09988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Vietnamese girl and boy in red costume Free Vector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434" l="0" r="100000">
                        <a14:foregroundMark x1="72843" y1="27736" x2="72843" y2="27736"/>
                        <a14:foregroundMark x1="65974" y1="88868" x2="65974" y2="88868"/>
                        <a14:foregroundMark x1="80831" y1="83019" x2="80831" y2="83019"/>
                        <a14:foregroundMark x1="87061" y1="90377" x2="88658" y2="88679"/>
                        <a14:foregroundMark x1="76677" y1="79434" x2="81310" y2="88679"/>
                        <a14:foregroundMark x1="61661" y1="80943" x2="63099" y2="94528"/>
                        <a14:foregroundMark x1="81629" y1="75094" x2="85463" y2="87358"/>
                        <a14:foregroundMark x1="38179" y1="75660" x2="42652" y2="91132"/>
                        <a14:foregroundMark x1="34505" y1="78491" x2="42173" y2="91698"/>
                        <a14:foregroundMark x1="29553" y1="71698" x2="26837" y2="93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8516" y="2540183"/>
            <a:ext cx="5099912" cy="431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54171" y="1118501"/>
            <a:ext cx="108082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Sông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ngòi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101600">
                  <a:prstClr val="white">
                    <a:alpha val="60000"/>
                  </a:prst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4B6B406C-B79B-1C47-A5D8-B38A289602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4550" y="161925"/>
            <a:ext cx="1924050" cy="192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879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177421" y="121976"/>
            <a:ext cx="11846257" cy="6736023"/>
          </a:xfrm>
          <a:prstGeom prst="round2Diag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D6095F-ED5A-A609-0CCE-CBC3CB1B55DC}"/>
              </a:ext>
            </a:extLst>
          </p:cNvPr>
          <p:cNvSpPr txBox="1"/>
          <p:nvPr/>
        </p:nvSpPr>
        <p:spPr>
          <a:xfrm>
            <a:off x="643780" y="265389"/>
            <a:ext cx="10890995" cy="1545729"/>
          </a:xfrm>
          <a:prstGeom prst="roundRect">
            <a:avLst>
              <a:gd name="adj" fmla="val 17994"/>
            </a:avLst>
          </a:prstGeom>
          <a:solidFill>
            <a:schemeClr val="bg1"/>
          </a:solidFill>
          <a:ln w="38100">
            <a:solidFill>
              <a:srgbClr val="00206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Xác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trí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Hồng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Lô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1.</a:t>
            </a:r>
          </a:p>
          <a:p>
            <a:pPr lvl="0" algn="just">
              <a:defRPr/>
            </a:pP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3,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mô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tả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Trung du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miền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núi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02B34E-AE34-4BB6-D8F5-CC0A9ED063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5377" y="2647949"/>
            <a:ext cx="5304208" cy="31623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200B0B0-AE5B-7475-20AA-9BFC36310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59" y="2095499"/>
            <a:ext cx="5894072" cy="45339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52D2D91-1AEF-D567-B152-D074C783B7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3530" y="4403187"/>
            <a:ext cx="3129131" cy="254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045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6E4E4"/>
      </a:lt2>
      <a:accent1>
        <a:srgbClr val="47C1F6"/>
      </a:accent1>
      <a:accent2>
        <a:srgbClr val="FF0000"/>
      </a:accent2>
      <a:accent3>
        <a:srgbClr val="FFB900"/>
      </a:accent3>
      <a:accent4>
        <a:srgbClr val="FF97A8"/>
      </a:accent4>
      <a:accent5>
        <a:srgbClr val="47C1F6"/>
      </a:accent5>
      <a:accent6>
        <a:srgbClr val="FF0000"/>
      </a:accent6>
      <a:hlink>
        <a:srgbClr val="0563C1"/>
      </a:hlink>
      <a:folHlink>
        <a:srgbClr val="954D72"/>
      </a:folHlink>
    </a:clrScheme>
    <a:fontScheme name="qcx34kig">
      <a:majorFont>
        <a:latin typeface="字魂80号-萌趣小鱼体" panose="020F0302020204030204"/>
        <a:ea typeface="字魂80号-萌趣小鱼体"/>
        <a:cs typeface=""/>
      </a:majorFont>
      <a:minorFont>
        <a:latin typeface="字魂80号-萌趣小鱼体" panose="020F0502020204030204"/>
        <a:ea typeface="字魂80号-萌趣小鱼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7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646</Words>
  <Application>Microsoft Office PowerPoint</Application>
  <PresentationFormat>Widescreen</PresentationFormat>
  <Paragraphs>71</Paragraphs>
  <Slides>28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28</vt:i4>
      </vt:variant>
    </vt:vector>
  </HeadingPairs>
  <TitlesOfParts>
    <vt:vector size="48" baseType="lpstr">
      <vt:lpstr>#9Slide02 Noi dung dai</vt:lpstr>
      <vt:lpstr>#9Slide02 Tieu de dai</vt:lpstr>
      <vt:lpstr>Aldrich</vt:lpstr>
      <vt:lpstr>inpin heiti</vt:lpstr>
      <vt:lpstr>Oi</vt:lpstr>
      <vt:lpstr>字魂80号-萌趣小鱼体</vt:lpstr>
      <vt:lpstr>Abril Fatface</vt:lpstr>
      <vt:lpstr>Arial</vt:lpstr>
      <vt:lpstr>Calibri</vt:lpstr>
      <vt:lpstr>Calibri Light</vt:lpstr>
      <vt:lpstr>Cambria</vt:lpstr>
      <vt:lpstr>Georgia</vt:lpstr>
      <vt:lpstr>Times New Roman</vt:lpstr>
      <vt:lpstr>1_Office Theme</vt:lpstr>
      <vt:lpstr>Office 主题​​</vt:lpstr>
      <vt:lpstr>Custom Design</vt:lpstr>
      <vt:lpstr>1_SlidesMania</vt:lpstr>
      <vt:lpstr>1_Office 主题​​</vt:lpstr>
      <vt:lpstr>2_Office Theme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34</cp:revision>
  <dcterms:created xsi:type="dcterms:W3CDTF">2023-09-08T03:29:08Z</dcterms:created>
  <dcterms:modified xsi:type="dcterms:W3CDTF">2023-09-11T23:59:55Z</dcterms:modified>
</cp:coreProperties>
</file>