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  <p:sldMasterId id="2147483709" r:id="rId4"/>
    <p:sldMasterId id="2147483712" r:id="rId5"/>
    <p:sldMasterId id="2147483724" r:id="rId6"/>
  </p:sldMasterIdLst>
  <p:notesMasterIdLst>
    <p:notesMasterId r:id="rId29"/>
  </p:notesMasterIdLst>
  <p:sldIdLst>
    <p:sldId id="306" r:id="rId7"/>
    <p:sldId id="373" r:id="rId8"/>
    <p:sldId id="429" r:id="rId9"/>
    <p:sldId id="285" r:id="rId10"/>
    <p:sldId id="286" r:id="rId11"/>
    <p:sldId id="287" r:id="rId12"/>
    <p:sldId id="288" r:id="rId13"/>
    <p:sldId id="431" r:id="rId14"/>
    <p:sldId id="258" r:id="rId15"/>
    <p:sldId id="430" r:id="rId16"/>
    <p:sldId id="309" r:id="rId17"/>
    <p:sldId id="312" r:id="rId18"/>
    <p:sldId id="307" r:id="rId19"/>
    <p:sldId id="371" r:id="rId20"/>
    <p:sldId id="432" r:id="rId21"/>
    <p:sldId id="281" r:id="rId22"/>
    <p:sldId id="433" r:id="rId23"/>
    <p:sldId id="434" r:id="rId24"/>
    <p:sldId id="294" r:id="rId25"/>
    <p:sldId id="435" r:id="rId26"/>
    <p:sldId id="366" r:id="rId27"/>
    <p:sldId id="27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88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F26CC5-A585-470F-B089-3AD4625D9F9B}" type="datetimeFigureOut">
              <a:rPr lang="en-US" smtClean="0"/>
              <a:t>8/19/2023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2E5BB4-23C2-4C04-ACB9-9E0DFE83F5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75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-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92090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95561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48163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2197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64662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74753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01787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(VD </a:t>
            </a:r>
            <a:r>
              <a:rPr lang="en-US" dirty="0" err="1"/>
              <a:t>số</a:t>
            </a:r>
            <a:r>
              <a:rPr lang="en-US" dirty="0"/>
              <a:t> 1), click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6C338B-59C0-4713-BA37-CD6A5DE063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21073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-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36796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6789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幻灯片图像占位符 1">
            <a:extLst>
              <a:ext uri="{FF2B5EF4-FFF2-40B4-BE49-F238E27FC236}">
                <a16:creationId xmlns:a16="http://schemas.microsoft.com/office/drawing/2014/main" id="{EE7DA8D4-3148-AFA5-CC8C-D3370908A4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备注占位符 2">
            <a:extLst>
              <a:ext uri="{FF2B5EF4-FFF2-40B4-BE49-F238E27FC236}">
                <a16:creationId xmlns:a16="http://schemas.microsoft.com/office/drawing/2014/main" id="{170F65CB-2821-B505-4762-72B71E5C65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5364" name="灯片编号占位符 3">
            <a:extLst>
              <a:ext uri="{FF2B5EF4-FFF2-40B4-BE49-F238E27FC236}">
                <a16:creationId xmlns:a16="http://schemas.microsoft.com/office/drawing/2014/main" id="{AEFBE0F5-36CA-48EF-E413-2BE8306C20E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17D60C-F4DF-4E95-AE59-58979CC3BD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>
            <a:extLst>
              <a:ext uri="{FF2B5EF4-FFF2-40B4-BE49-F238E27FC236}">
                <a16:creationId xmlns:a16="http://schemas.microsoft.com/office/drawing/2014/main" id="{895910EF-D73D-1701-27FC-8E64715C83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备注占位符 2">
            <a:extLst>
              <a:ext uri="{FF2B5EF4-FFF2-40B4-BE49-F238E27FC236}">
                <a16:creationId xmlns:a16="http://schemas.microsoft.com/office/drawing/2014/main" id="{0599136D-5714-E472-00CC-E12AFD628C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7412" name="灯片编号占位符 3">
            <a:extLst>
              <a:ext uri="{FF2B5EF4-FFF2-40B4-BE49-F238E27FC236}">
                <a16:creationId xmlns:a16="http://schemas.microsoft.com/office/drawing/2014/main" id="{7ACBD97B-B814-3F70-120C-1DDC6FEBCE5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658981-67BE-48CF-9397-26F3257DC4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>
            <a:extLst>
              <a:ext uri="{FF2B5EF4-FFF2-40B4-BE49-F238E27FC236}">
                <a16:creationId xmlns:a16="http://schemas.microsoft.com/office/drawing/2014/main" id="{4772F59A-59CB-43EB-502A-22B5B1B5E6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备注占位符 2">
            <a:extLst>
              <a:ext uri="{FF2B5EF4-FFF2-40B4-BE49-F238E27FC236}">
                <a16:creationId xmlns:a16="http://schemas.microsoft.com/office/drawing/2014/main" id="{DB13D337-58D3-8A10-0B38-7DB65236EB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9460" name="灯片编号占位符 3">
            <a:extLst>
              <a:ext uri="{FF2B5EF4-FFF2-40B4-BE49-F238E27FC236}">
                <a16:creationId xmlns:a16="http://schemas.microsoft.com/office/drawing/2014/main" id="{3E078745-F128-2054-7288-279A38282F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37CF3F4-431B-40A0-8A4F-B493F8BE5BA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>
            <a:extLst>
              <a:ext uri="{FF2B5EF4-FFF2-40B4-BE49-F238E27FC236}">
                <a16:creationId xmlns:a16="http://schemas.microsoft.com/office/drawing/2014/main" id="{70052CA2-7A5F-967C-E0E1-DA7269B270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备注占位符 2">
            <a:extLst>
              <a:ext uri="{FF2B5EF4-FFF2-40B4-BE49-F238E27FC236}">
                <a16:creationId xmlns:a16="http://schemas.microsoft.com/office/drawing/2014/main" id="{CEFAA8E7-C111-9391-3F87-16D77D78C8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1508" name="灯片编号占位符 3">
            <a:extLst>
              <a:ext uri="{FF2B5EF4-FFF2-40B4-BE49-F238E27FC236}">
                <a16:creationId xmlns:a16="http://schemas.microsoft.com/office/drawing/2014/main" id="{E1FD04B1-6464-F7AC-D8FD-252BB70CD1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361830-ED34-4FA3-A74C-58B6B35332D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幻灯片图像占位符 1">
            <a:extLst>
              <a:ext uri="{FF2B5EF4-FFF2-40B4-BE49-F238E27FC236}">
                <a16:creationId xmlns:a16="http://schemas.microsoft.com/office/drawing/2014/main" id="{7608FADA-CF0F-E827-8502-52DCAD6DBD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备注占位符 2">
            <a:extLst>
              <a:ext uri="{FF2B5EF4-FFF2-40B4-BE49-F238E27FC236}">
                <a16:creationId xmlns:a16="http://schemas.microsoft.com/office/drawing/2014/main" id="{0B49231E-6202-DBCD-0ABF-10CED1D73E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3556" name="灯片编号占位符 3">
            <a:extLst>
              <a:ext uri="{FF2B5EF4-FFF2-40B4-BE49-F238E27FC236}">
                <a16:creationId xmlns:a16="http://schemas.microsoft.com/office/drawing/2014/main" id="{F23F508A-5863-792E-C77A-9BC993A8ED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EFC8AF-FCF8-4A8A-AAD3-157B2C92C3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4505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9802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A31B2C-79EA-48F4-B78D-988BAABCBD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56F5B78-1CFE-485A-A531-358CE57821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6A72520-B24E-4B0E-9365-BE50A0931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2023/8/19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3ECD5C6-04DD-4AF5-BCC3-3A3C10DDF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B25029-CB60-4C48-83BC-6A5473FB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996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418389-6C99-48C0-9394-D3D2DF65E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8B60DD5-AE56-4488-A620-20809B065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5573D35-DEC4-4363-82E5-C7719EB82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2023/8/19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43D746-185E-4671-88D9-98428AE27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BE713F-2413-4EA1-A915-CD30E1F6A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688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01D982A-B753-45B6-8B83-869103E4D1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AFADD39-332E-4B93-8218-0809495A8B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833307-7C9C-49DE-9468-9683786E6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2023/8/19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E5C09F-6927-4320-917D-905B69C44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E92AD4-C1B7-4040-A240-86B48D5D4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988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A31B2C-79EA-48F4-B78D-988BAABCBD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56F5B78-1CFE-485A-A531-358CE57821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6A72520-B24E-4B0E-9365-BE50A0931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2023/8/19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3ECD5C6-04DD-4AF5-BCC3-3A3C10DDF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B25029-CB60-4C48-83BC-6A5473FB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835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40E58E1-F5CB-4276-9429-90F958981E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r="35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31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2FE64D6-785B-4BBA-BAE9-FDF4FE19AA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9" r="83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32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EBDA94-4F8F-4449-B45E-C5C936CB0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049243-3A2C-40A2-AE45-7FCED004A6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0EFB3B5-CD89-415D-AFC7-7CC0C355CF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434D44-F1CA-4D24-8C7A-F8229E921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2023/8/19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9FF2B0A-37A1-49DF-8BAF-B93FEAB14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560651-FF1F-4EEE-85F5-593C987FB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933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B1CED-AA1A-433B-85AE-2434F3358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19395E-EBC6-4DA8-99EB-4AFCC660D1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989EAC0-80BF-41D9-A64A-94A7318F3C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D20FF1A-E266-41BA-8CD5-6E59EB5011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42B2E34-FE45-44C1-8067-273C14E8F9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06AA4BB-B49D-4DEF-8ADE-316A10636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2023/8/19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57BBABE-5557-4EC0-93CF-702B174D8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3D5781B-E8F8-4D0E-B534-1151A84A9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279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A482E4-E014-4C41-9216-A08F164AF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18581C2-E4F9-48C0-8A88-107CE802A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2023/8/19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7AEB8F6-D3F2-48E8-80F0-86E5A69CC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21FF83-897B-4405-B069-423DFAC64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803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C8D0C68-8446-4383-ACF9-026759654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2023/8/19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65B720F-0787-4D13-A00B-2CCB618D7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CD7DBB9-D2BA-4193-8BC2-911919896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780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E35F6-BCD8-43A5-9AE3-23811867A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4108611-04E2-4E2D-AAA6-BD9F44C71F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CC2499A-A618-4AD8-B37A-1F4E28131D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88A480B-FE96-4965-A688-5C623986C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2023/8/19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94FC19E-D76D-43FE-BFFD-15F81C7CA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145DE3E-21B3-43B5-95A9-88FDD244E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669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40E58E1-F5CB-4276-9429-90F958981E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9" b="807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42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81C9B1-ABBB-4E3F-8515-18BB5121E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A4F0AFA-56F1-4F88-97AE-1C91CD35E9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DCB4879-4C53-4CFA-87AE-F264043079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98190E1-C95E-4D42-8574-424AAF542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2023/8/19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9915A4-5933-479D-87DE-152FD8881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6D889A4-B9A2-4B99-9A5B-2307B432F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802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418389-6C99-48C0-9394-D3D2DF65E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8B60DD5-AE56-4488-A620-20809B065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5573D35-DEC4-4363-82E5-C7719EB82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2023/8/19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43D746-185E-4671-88D9-98428AE27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BE713F-2413-4EA1-A915-CD30E1F6A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0467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01D982A-B753-45B6-8B83-869103E4D1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AFADD39-332E-4B93-8218-0809495A8B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833307-7C9C-49DE-9468-9683786E6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2023/8/19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E5C09F-6927-4320-917D-905B69C44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E92AD4-C1B7-4040-A240-86B48D5D4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42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98ABA2-4486-455E-9FF7-C1EE7BF75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C03B94-C489-4086-9056-2AC096D04DEC}" type="datetimeFigureOut">
              <a:rPr lang="en-US"/>
              <a:pPr>
                <a:defRPr/>
              </a:pPr>
              <a:t>8/19/2023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00CE4-5AD2-48D5-80D9-691FDC140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973DE6-AEA7-4E2A-AB33-15C43354E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B32694-55F3-4069-A637-A8D4FAED90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51350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02212-23A6-4ACC-9711-2DB64B408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1A87FA-C24C-42B0-808D-CAAA268A9251}" type="datetimeFigureOut">
              <a:rPr lang="en-US"/>
              <a:pPr>
                <a:defRPr/>
              </a:pPr>
              <a:t>8/19/2023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C135C-1E21-4A74-8696-ED5EBDAA4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6822DD-A7EE-44AA-B092-A9BB566FD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C67746-59C2-4E51-AFA9-93318922C5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97067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9B0B49-6502-4C90-9A10-AD2205424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7F5CE2-ED8E-4E39-B679-EBD896100789}" type="datetimeFigureOut">
              <a:rPr lang="en-US"/>
              <a:pPr>
                <a:defRPr/>
              </a:pPr>
              <a:t>8/19/2023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6A97F2-FF28-470E-99D2-12486FDE3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11C527-AA16-4B03-97AB-9C6158727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5F74AF-5664-4638-B445-FFF0FD4C5FF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88363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27F158B-2470-4C39-B6E0-ECBECE52C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2175F7-51B5-4367-841C-997168E4583E}" type="datetimeFigureOut">
              <a:rPr lang="en-US"/>
              <a:pPr>
                <a:defRPr/>
              </a:pPr>
              <a:t>8/19/2023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4CFACAE-1E39-4A77-AD76-B88B6DB76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C462CFE-64FA-4D77-95FF-242AF7A3C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4A8682-909A-4600-9311-726BE6C58A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38460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1008045-C5F1-4E14-B898-AD726B244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A4FEE0-034C-4ED3-B4A6-AD6E180B8880}" type="datetimeFigureOut">
              <a:rPr lang="en-US"/>
              <a:pPr>
                <a:defRPr/>
              </a:pPr>
              <a:t>8/19/2023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E92DDCC-385B-4D9E-9ACB-B9B4FDE9A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44BBECA-C498-4595-9B29-AF8B250C7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A5925C-D4F4-402E-AF94-61200E18695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20981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EAAF8DD-C0C5-46DB-9D4D-9FD9728C5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C445C6-1FD1-4120-9F8A-64C4CC5B7B1A}" type="datetimeFigureOut">
              <a:rPr lang="en-US"/>
              <a:pPr>
                <a:defRPr/>
              </a:pPr>
              <a:t>8/19/2023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2FBE335-2355-41D7-9706-BFBACC77E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7987F90-8916-4015-A15F-EB3BF9E38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8621CE-4C2C-45D9-B86E-CE381EBA30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08881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C60769C-A5AF-4649-BC81-9C9F49883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F5B350-78A0-4337-A5BC-5ED82AA668A7}" type="datetimeFigureOut">
              <a:rPr lang="en-US"/>
              <a:pPr>
                <a:defRPr/>
              </a:pPr>
              <a:t>8/19/2023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D0542B2-3898-445F-A808-E805DFD74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A6C9A22-C05F-40CA-B73E-E2661C084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8E3612-FF33-46C9-8DF0-676CB8203F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9099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2FE64D6-785B-4BBA-BAE9-FDF4FE19AA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r="35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 descr="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">
            <a:extLst>
              <a:ext uri="{FF2B5EF4-FFF2-40B4-BE49-F238E27FC236}">
                <a16:creationId xmlns:a16="http://schemas.microsoft.com/office/drawing/2014/main" id="{7C4FB164-9FAC-4FAE-8C6F-0DA8F26203AF}"/>
              </a:ext>
            </a:extLst>
          </p:cNvPr>
          <p:cNvSpPr/>
          <p:nvPr userDrawn="1"/>
        </p:nvSpPr>
        <p:spPr>
          <a:xfrm>
            <a:off x="206901" y="201778"/>
            <a:ext cx="11778197" cy="64544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8950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9BEEC2F-FACF-4908-9293-CB533D77A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7F9DD0-EB40-4C18-B885-39403DF300F1}" type="datetimeFigureOut">
              <a:rPr lang="en-US"/>
              <a:pPr>
                <a:defRPr/>
              </a:pPr>
              <a:t>8/19/2023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1CCC5A5-942A-4868-8CF9-F4669E2E3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3ADB168-E2BA-45A7-B5E1-19C03DCC7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A7FAE9-1647-4C00-AFA4-F17805A6AA6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0608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FF4F967-8FF0-4D46-8C13-F4047B879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6B1E68-9A8F-43D4-AAAB-6B94F37BB021}" type="datetimeFigureOut">
              <a:rPr lang="en-US"/>
              <a:pPr>
                <a:defRPr/>
              </a:pPr>
              <a:t>8/19/2023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8798560-ECF6-42B0-9DC7-ACF15C73B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11242D0-9AC7-428B-AB5E-725CA39F5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1F1BBB-CC06-4ECC-8B1D-220C325A78B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92678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1597B7-DCCB-4773-BE6A-8E2854DEC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347670-0AFC-4420-A866-8755596493DA}" type="datetimeFigureOut">
              <a:rPr lang="en-US"/>
              <a:pPr>
                <a:defRPr/>
              </a:pPr>
              <a:t>8/19/2023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1793E3-0E6F-4B2D-94EC-BBFEF838D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F914A2-6151-419C-8169-A1F92FBD4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0EF8F4-C227-42C8-B932-B2BBE2C8D5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40748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4CE6CE-7EF8-48FD-B859-B091F51AB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6A92FE-A133-445E-BD0E-B9CAC8EFD7C8}" type="datetimeFigureOut">
              <a:rPr lang="en-US"/>
              <a:pPr>
                <a:defRPr/>
              </a:pPr>
              <a:t>8/19/2023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F6CCC6-EF85-4E6F-A8D5-91B2D9760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1B1917-9CBD-48F7-9AFA-9A03690CD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EC9715-7DB1-423E-A6D4-1F416DE214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5700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41763"/>
            <a:ext cx="53848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D360EC-A1EA-4B1A-866B-F448A024B1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84881C-B53F-463A-8F36-5E95DCA36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467641-C67D-4ED3-A764-D0674D00F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31B80C4D-69FA-47E7-987D-01033AC4CC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39267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3560636"/>
      </p:ext>
    </p:extLst>
  </p:cSld>
  <p:clrMapOvr>
    <a:masterClrMapping/>
  </p:clrMapOvr>
  <p:transition spd="slow"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6BACE64-179D-A049-7912-BD39673DB1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DB527BC-4303-4DAE-8DB8-17046B0DF56A}" type="datetimeFigureOut">
              <a:rPr lang="zh-CN" altLang="en-US"/>
              <a:pPr>
                <a:defRPr/>
              </a:pPr>
              <a:t>2023/8/19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9F1E658-31DA-3502-AE85-BC2633679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0F8C494-5B22-7D29-F5F4-9CD0EAD1A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90740E63-9217-4352-BB64-E60C8B428C6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435083"/>
      </p:ext>
    </p:extLst>
  </p:cSld>
  <p:clrMapOvr>
    <a:masterClrMapping/>
  </p:clrMapOvr>
  <p:transition spd="slow"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8/19/2023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7056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8/19/2023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7230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8/19/2023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295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EBDA94-4F8F-4449-B45E-C5C936CB0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049243-3A2C-40A2-AE45-7FCED004A6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0EFB3B5-CD89-415D-AFC7-7CC0C355CF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434D44-F1CA-4D24-8C7A-F8229E921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2023/8/19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9FF2B0A-37A1-49DF-8BAF-B93FEAB14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560651-FF1F-4EEE-85F5-593C987FB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708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8/19/2023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3089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8/19/2023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4827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8/19/2023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536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8/19/2023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4733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8/19/2023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7367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8/19/2023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0940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8/19/2023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0771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8/19/2023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8808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44191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561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B1CED-AA1A-433B-85AE-2434F3358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19395E-EBC6-4DA8-99EB-4AFCC660D1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989EAC0-80BF-41D9-A64A-94A7318F3C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D20FF1A-E266-41BA-8CD5-6E59EB5011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42B2E34-FE45-44C1-8067-273C14E8F9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06AA4BB-B49D-4DEF-8ADE-316A10636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2023/8/19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57BBABE-5557-4EC0-93CF-702B174D8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3D5781B-E8F8-4D0E-B534-1151A84A9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06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79414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17325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277276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80999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667165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36832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967056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814189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74968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5869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A482E4-E014-4C41-9216-A08F164AF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18581C2-E4F9-48C0-8A88-107CE802A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2023/8/19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7AEB8F6-D3F2-48E8-80F0-86E5A69CC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21FF83-897B-4405-B069-423DFAC64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823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C8D0C68-8446-4383-ACF9-026759654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2023/8/19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65B720F-0787-4D13-A00B-2CCB618D7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CD7DBB9-D2BA-4193-8BC2-911919896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648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E35F6-BCD8-43A5-9AE3-23811867A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4108611-04E2-4E2D-AAA6-BD9F44C71F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CC2499A-A618-4AD8-B37A-1F4E28131D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88A480B-FE96-4965-A688-5C623986C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2023/8/19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94FC19E-D76D-43FE-BFFD-15F81C7CA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145DE3E-21B3-43B5-95A9-88FDD244E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1554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81C9B1-ABBB-4E3F-8515-18BB5121E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A4F0AFA-56F1-4F88-97AE-1C91CD35E9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DCB4879-4C53-4CFA-87AE-F264043079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98190E1-C95E-4D42-8574-424AAF542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2023/8/19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9915A4-5933-479D-87DE-152FD8881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6D889A4-B9A2-4B99-9A5B-2307B432F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707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EB9CE55-CAFE-4115-B626-9348E5A79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E59336A-F649-4905-81A0-94BF4BC28F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6F45D64-8185-4F3C-8A5C-FB847EC05C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F4CBD-FCA8-4606-B545-782C727023E8}" type="datetimeFigureOut">
              <a:rPr lang="zh-CN" altLang="en-US" smtClean="0"/>
              <a:t>2023/8/19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312528A-C613-4D95-B813-BD34654382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C85B59-A6CB-41D1-A7D9-FD70E9936B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3F70394E-9577-AEDB-9C54-0C30407BEC3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8826" y="104774"/>
            <a:ext cx="1762125" cy="176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337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EB9CE55-CAFE-4115-B626-9348E5A79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E59336A-F649-4905-81A0-94BF4BC28F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6F45D64-8185-4F3C-8A5C-FB847EC05C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F4CBD-FCA8-4606-B545-782C727023E8}" type="datetimeFigureOut">
              <a:rPr lang="zh-CN" altLang="en-US" smtClean="0"/>
              <a:t>2023/8/19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312528A-C613-4D95-B813-BD34654382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C85B59-A6CB-41D1-A7D9-FD70E9936B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780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B0CD0058-D0F0-419A-B31A-C611FB831D3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F3147FC8-B751-47BB-B7B9-83D58B45DD7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DB5807-A926-4862-BB35-5EDA986947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5B82B9D-13B5-42A1-AC85-ABE1A783A987}" type="datetimeFigureOut">
              <a:rPr lang="en-US"/>
              <a:pPr>
                <a:defRPr/>
              </a:pPr>
              <a:t>8/19/2023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0104D0-2475-4E04-A768-417B044625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A30315-D721-46B2-A938-FB04DFCAC6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E4B2B4F3-85F1-4418-A520-8DEBA047B6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4801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1020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1B3E06FD-FCC4-91E2-4194-BA153D2700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200" y="390525"/>
            <a:ext cx="1352550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689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71727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jpg"/><Relationship Id="rId1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7.gif"/><Relationship Id="rId5" Type="http://schemas.openxmlformats.org/officeDocument/2006/relationships/image" Target="../media/image56.jpeg"/><Relationship Id="rId4" Type="http://schemas.openxmlformats.org/officeDocument/2006/relationships/image" Target="../media/image55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0D666A4-8DCB-26F2-DE20-FAA2D2AC6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4955" y="4716363"/>
            <a:ext cx="2389839" cy="8352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C416161-E6F5-26AE-80C6-1481D51E64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662248">
            <a:off x="73719" y="611407"/>
            <a:ext cx="2983513" cy="6145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60DFF0-6C37-B703-B819-84BD2BE544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6814" y="1427064"/>
            <a:ext cx="9620322" cy="373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76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0">
            <a:extLst>
              <a:ext uri="{FF2B5EF4-FFF2-40B4-BE49-F238E27FC236}">
                <a16:creationId xmlns:a16="http://schemas.microsoft.com/office/drawing/2014/main" id="{72F2B9AC-2F53-0696-7DAD-53379D8596AE}"/>
              </a:ext>
            </a:extLst>
          </p:cNvPr>
          <p:cNvSpPr>
            <a:spLocks/>
          </p:cNvSpPr>
          <p:nvPr/>
        </p:nvSpPr>
        <p:spPr bwMode="auto">
          <a:xfrm>
            <a:off x="1609725" y="1562100"/>
            <a:ext cx="9349091" cy="1446550"/>
          </a:xfrm>
          <a:custGeom>
            <a:avLst/>
            <a:gdLst>
              <a:gd name="T0" fmla="*/ 0 w 6966113"/>
              <a:gd name="T1" fmla="*/ 107397 h 646986"/>
              <a:gd name="T2" fmla="*/ 107824 w 6966113"/>
              <a:gd name="T3" fmla="*/ 0 h 646986"/>
              <a:gd name="T4" fmla="*/ 580322 w 6966113"/>
              <a:gd name="T5" fmla="*/ 0 h 646986"/>
              <a:gd name="T6" fmla="*/ 1187821 w 6966113"/>
              <a:gd name="T7" fmla="*/ 0 h 646986"/>
              <a:gd name="T8" fmla="*/ 1727820 w 6966113"/>
              <a:gd name="T9" fmla="*/ 0 h 646986"/>
              <a:gd name="T10" fmla="*/ 2402817 w 6966113"/>
              <a:gd name="T11" fmla="*/ 0 h 646986"/>
              <a:gd name="T12" fmla="*/ 2875315 w 6966113"/>
              <a:gd name="T13" fmla="*/ 0 h 646986"/>
              <a:gd name="T14" fmla="*/ 3482813 w 6966113"/>
              <a:gd name="T15" fmla="*/ 0 h 646986"/>
              <a:gd name="T16" fmla="*/ 4292810 w 6966113"/>
              <a:gd name="T17" fmla="*/ 0 h 646986"/>
              <a:gd name="T18" fmla="*/ 5102807 w 6966113"/>
              <a:gd name="T19" fmla="*/ 0 h 646986"/>
              <a:gd name="T20" fmla="*/ 5912803 w 6966113"/>
              <a:gd name="T21" fmla="*/ 0 h 646986"/>
              <a:gd name="T22" fmla="*/ 6857800 w 6966113"/>
              <a:gd name="T23" fmla="*/ 0 h 646986"/>
              <a:gd name="T24" fmla="*/ 6965624 w 6966113"/>
              <a:gd name="T25" fmla="*/ 107397 h 646986"/>
              <a:gd name="T26" fmla="*/ 6965624 w 6966113"/>
              <a:gd name="T27" fmla="*/ 536972 h 646986"/>
              <a:gd name="T28" fmla="*/ 6857800 w 6966113"/>
              <a:gd name="T29" fmla="*/ 644367 h 646986"/>
              <a:gd name="T30" fmla="*/ 6182800 w 6966113"/>
              <a:gd name="T31" fmla="*/ 644367 h 646986"/>
              <a:gd name="T32" fmla="*/ 5710302 w 6966113"/>
              <a:gd name="T33" fmla="*/ 644367 h 646986"/>
              <a:gd name="T34" fmla="*/ 4967807 w 6966113"/>
              <a:gd name="T35" fmla="*/ 644367 h 646986"/>
              <a:gd name="T36" fmla="*/ 4360309 w 6966113"/>
              <a:gd name="T37" fmla="*/ 644367 h 646986"/>
              <a:gd name="T38" fmla="*/ 3685312 w 6966113"/>
              <a:gd name="T39" fmla="*/ 644367 h 646986"/>
              <a:gd name="T40" fmla="*/ 2875315 w 6966113"/>
              <a:gd name="T41" fmla="*/ 644367 h 646986"/>
              <a:gd name="T42" fmla="*/ 2402817 w 6966113"/>
              <a:gd name="T43" fmla="*/ 644367 h 646986"/>
              <a:gd name="T44" fmla="*/ 1862817 w 6966113"/>
              <a:gd name="T45" fmla="*/ 644367 h 646986"/>
              <a:gd name="T46" fmla="*/ 1052821 w 6966113"/>
              <a:gd name="T47" fmla="*/ 644367 h 646986"/>
              <a:gd name="T48" fmla="*/ 107824 w 6966113"/>
              <a:gd name="T49" fmla="*/ 644367 h 646986"/>
              <a:gd name="T50" fmla="*/ 0 w 6966113"/>
              <a:gd name="T51" fmla="*/ 536972 h 646986"/>
              <a:gd name="T52" fmla="*/ 0 w 6966113"/>
              <a:gd name="T53" fmla="*/ 107397 h 64698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6966113"/>
              <a:gd name="T82" fmla="*/ 0 h 646986"/>
              <a:gd name="T83" fmla="*/ 6966113 w 6966113"/>
              <a:gd name="T84" fmla="*/ 646986 h 64698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6966113" h="646986" fill="none" extrusionOk="0">
                <a:moveTo>
                  <a:pt x="0" y="107833"/>
                </a:moveTo>
                <a:cubicBezTo>
                  <a:pt x="4750" y="60446"/>
                  <a:pt x="39144" y="-10475"/>
                  <a:pt x="107833" y="0"/>
                </a:cubicBezTo>
                <a:cubicBezTo>
                  <a:pt x="257520" y="22046"/>
                  <a:pt x="396850" y="16323"/>
                  <a:pt x="580364" y="0"/>
                </a:cubicBezTo>
                <a:cubicBezTo>
                  <a:pt x="763878" y="-16323"/>
                  <a:pt x="900338" y="27184"/>
                  <a:pt x="1187905" y="0"/>
                </a:cubicBezTo>
                <a:cubicBezTo>
                  <a:pt x="1475472" y="-27184"/>
                  <a:pt x="1535505" y="-10944"/>
                  <a:pt x="1727940" y="0"/>
                </a:cubicBezTo>
                <a:cubicBezTo>
                  <a:pt x="1920375" y="10944"/>
                  <a:pt x="2090052" y="6411"/>
                  <a:pt x="2402985" y="0"/>
                </a:cubicBezTo>
                <a:cubicBezTo>
                  <a:pt x="2715918" y="-6411"/>
                  <a:pt x="2737336" y="-3687"/>
                  <a:pt x="2875516" y="0"/>
                </a:cubicBezTo>
                <a:cubicBezTo>
                  <a:pt x="3013696" y="3687"/>
                  <a:pt x="3330923" y="-8479"/>
                  <a:pt x="3483057" y="0"/>
                </a:cubicBezTo>
                <a:cubicBezTo>
                  <a:pt x="3635191" y="8479"/>
                  <a:pt x="4074248" y="-26474"/>
                  <a:pt x="4293110" y="0"/>
                </a:cubicBezTo>
                <a:cubicBezTo>
                  <a:pt x="4511972" y="26474"/>
                  <a:pt x="4886794" y="1837"/>
                  <a:pt x="5103164" y="0"/>
                </a:cubicBezTo>
                <a:cubicBezTo>
                  <a:pt x="5319534" y="-1837"/>
                  <a:pt x="5509201" y="33695"/>
                  <a:pt x="5913217" y="0"/>
                </a:cubicBezTo>
                <a:cubicBezTo>
                  <a:pt x="6317233" y="-33695"/>
                  <a:pt x="6534121" y="-38483"/>
                  <a:pt x="6858280" y="0"/>
                </a:cubicBezTo>
                <a:cubicBezTo>
                  <a:pt x="6904535" y="4714"/>
                  <a:pt x="6968018" y="48149"/>
                  <a:pt x="6966113" y="107833"/>
                </a:cubicBezTo>
                <a:cubicBezTo>
                  <a:pt x="6961142" y="210937"/>
                  <a:pt x="6973512" y="368605"/>
                  <a:pt x="6966113" y="539153"/>
                </a:cubicBezTo>
                <a:cubicBezTo>
                  <a:pt x="6969965" y="598836"/>
                  <a:pt x="6928118" y="638319"/>
                  <a:pt x="6858280" y="646986"/>
                </a:cubicBezTo>
                <a:cubicBezTo>
                  <a:pt x="6677473" y="652480"/>
                  <a:pt x="6321716" y="625506"/>
                  <a:pt x="6183235" y="646986"/>
                </a:cubicBezTo>
                <a:cubicBezTo>
                  <a:pt x="6044754" y="668466"/>
                  <a:pt x="5877776" y="635539"/>
                  <a:pt x="5710704" y="646986"/>
                </a:cubicBezTo>
                <a:cubicBezTo>
                  <a:pt x="5543632" y="658433"/>
                  <a:pt x="5321208" y="628761"/>
                  <a:pt x="4968155" y="646986"/>
                </a:cubicBezTo>
                <a:cubicBezTo>
                  <a:pt x="4615102" y="665211"/>
                  <a:pt x="4634639" y="669628"/>
                  <a:pt x="4360615" y="646986"/>
                </a:cubicBezTo>
                <a:cubicBezTo>
                  <a:pt x="4086591" y="624344"/>
                  <a:pt x="3906593" y="626385"/>
                  <a:pt x="3685570" y="646986"/>
                </a:cubicBezTo>
                <a:cubicBezTo>
                  <a:pt x="3464547" y="667587"/>
                  <a:pt x="3092455" y="675853"/>
                  <a:pt x="2875516" y="646986"/>
                </a:cubicBezTo>
                <a:cubicBezTo>
                  <a:pt x="2658577" y="618119"/>
                  <a:pt x="2631791" y="654567"/>
                  <a:pt x="2402985" y="646986"/>
                </a:cubicBezTo>
                <a:cubicBezTo>
                  <a:pt x="2174179" y="639405"/>
                  <a:pt x="1977899" y="630400"/>
                  <a:pt x="1862949" y="646986"/>
                </a:cubicBezTo>
                <a:cubicBezTo>
                  <a:pt x="1747999" y="663572"/>
                  <a:pt x="1230969" y="630922"/>
                  <a:pt x="1052896" y="646986"/>
                </a:cubicBezTo>
                <a:cubicBezTo>
                  <a:pt x="874823" y="663050"/>
                  <a:pt x="403958" y="614536"/>
                  <a:pt x="107833" y="646986"/>
                </a:cubicBezTo>
                <a:cubicBezTo>
                  <a:pt x="49791" y="643177"/>
                  <a:pt x="7519" y="604411"/>
                  <a:pt x="0" y="539153"/>
                </a:cubicBezTo>
                <a:cubicBezTo>
                  <a:pt x="-18225" y="418438"/>
                  <a:pt x="-19103" y="269382"/>
                  <a:pt x="0" y="107833"/>
                </a:cubicBezTo>
                <a:close/>
              </a:path>
              <a:path w="6966113" h="646986" stroke="0" extrusionOk="0">
                <a:moveTo>
                  <a:pt x="0" y="107833"/>
                </a:moveTo>
                <a:cubicBezTo>
                  <a:pt x="-3247" y="53804"/>
                  <a:pt x="53420" y="2778"/>
                  <a:pt x="107833" y="0"/>
                </a:cubicBezTo>
                <a:cubicBezTo>
                  <a:pt x="511107" y="16121"/>
                  <a:pt x="647212" y="-22523"/>
                  <a:pt x="917887" y="0"/>
                </a:cubicBezTo>
                <a:cubicBezTo>
                  <a:pt x="1188562" y="22523"/>
                  <a:pt x="1189817" y="-12972"/>
                  <a:pt x="1390418" y="0"/>
                </a:cubicBezTo>
                <a:cubicBezTo>
                  <a:pt x="1591019" y="12972"/>
                  <a:pt x="1716201" y="9095"/>
                  <a:pt x="1997958" y="0"/>
                </a:cubicBezTo>
                <a:cubicBezTo>
                  <a:pt x="2279715" y="-9095"/>
                  <a:pt x="2495949" y="7027"/>
                  <a:pt x="2673003" y="0"/>
                </a:cubicBezTo>
                <a:cubicBezTo>
                  <a:pt x="2850057" y="-7027"/>
                  <a:pt x="3082609" y="105"/>
                  <a:pt x="3483057" y="0"/>
                </a:cubicBezTo>
                <a:cubicBezTo>
                  <a:pt x="3883505" y="-105"/>
                  <a:pt x="3895036" y="-6019"/>
                  <a:pt x="4023092" y="0"/>
                </a:cubicBezTo>
                <a:cubicBezTo>
                  <a:pt x="4151149" y="6019"/>
                  <a:pt x="4527548" y="6920"/>
                  <a:pt x="4698137" y="0"/>
                </a:cubicBezTo>
                <a:cubicBezTo>
                  <a:pt x="4868727" y="-6920"/>
                  <a:pt x="4973917" y="9541"/>
                  <a:pt x="5170668" y="0"/>
                </a:cubicBezTo>
                <a:cubicBezTo>
                  <a:pt x="5367419" y="-9541"/>
                  <a:pt x="5615531" y="17053"/>
                  <a:pt x="5845713" y="0"/>
                </a:cubicBezTo>
                <a:cubicBezTo>
                  <a:pt x="6075895" y="-17053"/>
                  <a:pt x="6604097" y="-15942"/>
                  <a:pt x="6858280" y="0"/>
                </a:cubicBezTo>
                <a:cubicBezTo>
                  <a:pt x="6916365" y="7612"/>
                  <a:pt x="6966700" y="41348"/>
                  <a:pt x="6966113" y="107833"/>
                </a:cubicBezTo>
                <a:cubicBezTo>
                  <a:pt x="6960415" y="229359"/>
                  <a:pt x="6954251" y="434280"/>
                  <a:pt x="6966113" y="539153"/>
                </a:cubicBezTo>
                <a:cubicBezTo>
                  <a:pt x="6959980" y="610041"/>
                  <a:pt x="6926395" y="656093"/>
                  <a:pt x="6858280" y="646986"/>
                </a:cubicBezTo>
                <a:cubicBezTo>
                  <a:pt x="6709846" y="632397"/>
                  <a:pt x="6541080" y="652053"/>
                  <a:pt x="6385749" y="646986"/>
                </a:cubicBezTo>
                <a:cubicBezTo>
                  <a:pt x="6230418" y="641919"/>
                  <a:pt x="6052230" y="625323"/>
                  <a:pt x="5913217" y="646986"/>
                </a:cubicBezTo>
                <a:cubicBezTo>
                  <a:pt x="5774204" y="668649"/>
                  <a:pt x="5548613" y="670978"/>
                  <a:pt x="5373182" y="646986"/>
                </a:cubicBezTo>
                <a:cubicBezTo>
                  <a:pt x="5197752" y="622994"/>
                  <a:pt x="5091721" y="626506"/>
                  <a:pt x="4900650" y="646986"/>
                </a:cubicBezTo>
                <a:cubicBezTo>
                  <a:pt x="4709579" y="667466"/>
                  <a:pt x="4620628" y="640659"/>
                  <a:pt x="4428119" y="646986"/>
                </a:cubicBezTo>
                <a:cubicBezTo>
                  <a:pt x="4235610" y="653313"/>
                  <a:pt x="4177082" y="655039"/>
                  <a:pt x="3955588" y="646986"/>
                </a:cubicBezTo>
                <a:cubicBezTo>
                  <a:pt x="3734094" y="638933"/>
                  <a:pt x="3716068" y="636158"/>
                  <a:pt x="3483057" y="646986"/>
                </a:cubicBezTo>
                <a:cubicBezTo>
                  <a:pt x="3250046" y="657814"/>
                  <a:pt x="3155040" y="656305"/>
                  <a:pt x="3010525" y="646986"/>
                </a:cubicBezTo>
                <a:cubicBezTo>
                  <a:pt x="2866010" y="637667"/>
                  <a:pt x="2616055" y="671325"/>
                  <a:pt x="2335481" y="646986"/>
                </a:cubicBezTo>
                <a:cubicBezTo>
                  <a:pt x="2054907" y="622647"/>
                  <a:pt x="2098289" y="647133"/>
                  <a:pt x="1862949" y="646986"/>
                </a:cubicBezTo>
                <a:cubicBezTo>
                  <a:pt x="1627609" y="646839"/>
                  <a:pt x="1464607" y="634585"/>
                  <a:pt x="1187905" y="646986"/>
                </a:cubicBezTo>
                <a:cubicBezTo>
                  <a:pt x="911203" y="659387"/>
                  <a:pt x="646020" y="653304"/>
                  <a:pt x="107833" y="646986"/>
                </a:cubicBezTo>
                <a:cubicBezTo>
                  <a:pt x="59689" y="656436"/>
                  <a:pt x="5219" y="591266"/>
                  <a:pt x="0" y="539153"/>
                </a:cubicBezTo>
                <a:cubicBezTo>
                  <a:pt x="-20321" y="406229"/>
                  <a:pt x="-2123" y="260583"/>
                  <a:pt x="0" y="107833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663300"/>
            </a:solidFill>
            <a:prstDash val="lg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4400" b="1" i="1">
                <a:solidFill>
                  <a:srgbClr val="000000"/>
                </a:solidFill>
                <a:cs typeface="Arial" panose="020B0604020202020204" pitchFamily="34" charset="0"/>
              </a:rPr>
              <a:t>Hoạt động 4: Tìm hiểu về vòng tuần hoàn của nước trong tự nhiên</a:t>
            </a:r>
            <a:endParaRPr kumimoji="0" lang="en-US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34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18">
            <a:extLst>
              <a:ext uri="{FF2B5EF4-FFF2-40B4-BE49-F238E27FC236}">
                <a16:creationId xmlns:a16="http://schemas.microsoft.com/office/drawing/2014/main" id="{8F91B956-98FD-D381-ECF0-E52088EC2D27}"/>
              </a:ext>
            </a:extLst>
          </p:cNvPr>
          <p:cNvSpPr/>
          <p:nvPr/>
        </p:nvSpPr>
        <p:spPr>
          <a:xfrm>
            <a:off x="576604" y="123598"/>
            <a:ext cx="10310472" cy="939890"/>
          </a:xfrm>
          <a:custGeom>
            <a:avLst/>
            <a:gdLst>
              <a:gd name="connsiteX0" fmla="*/ 0 w 10310472"/>
              <a:gd name="connsiteY0" fmla="*/ 88011 h 939890"/>
              <a:gd name="connsiteX1" fmla="*/ 88011 w 10310472"/>
              <a:gd name="connsiteY1" fmla="*/ 0 h 939890"/>
              <a:gd name="connsiteX2" fmla="*/ 10222461 w 10310472"/>
              <a:gd name="connsiteY2" fmla="*/ 0 h 939890"/>
              <a:gd name="connsiteX3" fmla="*/ 10310472 w 10310472"/>
              <a:gd name="connsiteY3" fmla="*/ 88011 h 939890"/>
              <a:gd name="connsiteX4" fmla="*/ 10310472 w 10310472"/>
              <a:gd name="connsiteY4" fmla="*/ 851879 h 939890"/>
              <a:gd name="connsiteX5" fmla="*/ 10222461 w 10310472"/>
              <a:gd name="connsiteY5" fmla="*/ 939890 h 939890"/>
              <a:gd name="connsiteX6" fmla="*/ 88011 w 10310472"/>
              <a:gd name="connsiteY6" fmla="*/ 939890 h 939890"/>
              <a:gd name="connsiteX7" fmla="*/ 0 w 10310472"/>
              <a:gd name="connsiteY7" fmla="*/ 851879 h 939890"/>
              <a:gd name="connsiteX8" fmla="*/ 0 w 10310472"/>
              <a:gd name="connsiteY8" fmla="*/ 88011 h 939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10472" h="939890" fill="none" extrusionOk="0">
                <a:moveTo>
                  <a:pt x="0" y="88011"/>
                </a:moveTo>
                <a:cubicBezTo>
                  <a:pt x="-3158" y="38893"/>
                  <a:pt x="41427" y="1655"/>
                  <a:pt x="88011" y="0"/>
                </a:cubicBezTo>
                <a:cubicBezTo>
                  <a:pt x="1421286" y="130954"/>
                  <a:pt x="5196251" y="43574"/>
                  <a:pt x="10222461" y="0"/>
                </a:cubicBezTo>
                <a:cubicBezTo>
                  <a:pt x="10272713" y="2535"/>
                  <a:pt x="10313558" y="43185"/>
                  <a:pt x="10310472" y="88011"/>
                </a:cubicBezTo>
                <a:cubicBezTo>
                  <a:pt x="10350891" y="391488"/>
                  <a:pt x="10279247" y="529901"/>
                  <a:pt x="10310472" y="851879"/>
                </a:cubicBezTo>
                <a:cubicBezTo>
                  <a:pt x="10304453" y="901474"/>
                  <a:pt x="10263880" y="934931"/>
                  <a:pt x="10222461" y="939890"/>
                </a:cubicBezTo>
                <a:cubicBezTo>
                  <a:pt x="5310909" y="1095087"/>
                  <a:pt x="4597307" y="1102910"/>
                  <a:pt x="88011" y="939890"/>
                </a:cubicBezTo>
                <a:cubicBezTo>
                  <a:pt x="39640" y="936696"/>
                  <a:pt x="-537" y="900800"/>
                  <a:pt x="0" y="851879"/>
                </a:cubicBezTo>
                <a:cubicBezTo>
                  <a:pt x="37161" y="678877"/>
                  <a:pt x="45205" y="402820"/>
                  <a:pt x="0" y="88011"/>
                </a:cubicBezTo>
                <a:close/>
              </a:path>
              <a:path w="10310472" h="939890" stroke="0" extrusionOk="0">
                <a:moveTo>
                  <a:pt x="0" y="88011"/>
                </a:moveTo>
                <a:cubicBezTo>
                  <a:pt x="-2791" y="37683"/>
                  <a:pt x="33780" y="2111"/>
                  <a:pt x="88011" y="0"/>
                </a:cubicBezTo>
                <a:cubicBezTo>
                  <a:pt x="4640846" y="132882"/>
                  <a:pt x="7585570" y="-84951"/>
                  <a:pt x="10222461" y="0"/>
                </a:cubicBezTo>
                <a:cubicBezTo>
                  <a:pt x="10264139" y="6766"/>
                  <a:pt x="10309981" y="42119"/>
                  <a:pt x="10310472" y="88011"/>
                </a:cubicBezTo>
                <a:cubicBezTo>
                  <a:pt x="10276618" y="381955"/>
                  <a:pt x="10323771" y="614227"/>
                  <a:pt x="10310472" y="851879"/>
                </a:cubicBezTo>
                <a:cubicBezTo>
                  <a:pt x="10311470" y="900604"/>
                  <a:pt x="10274318" y="933201"/>
                  <a:pt x="10222461" y="939890"/>
                </a:cubicBezTo>
                <a:cubicBezTo>
                  <a:pt x="5417372" y="1027529"/>
                  <a:pt x="3390242" y="867211"/>
                  <a:pt x="88011" y="939890"/>
                </a:cubicBezTo>
                <a:cubicBezTo>
                  <a:pt x="38611" y="932329"/>
                  <a:pt x="-2110" y="903418"/>
                  <a:pt x="0" y="851879"/>
                </a:cubicBezTo>
                <a:cubicBezTo>
                  <a:pt x="66262" y="604130"/>
                  <a:pt x="-46" y="213530"/>
                  <a:pt x="0" y="88011"/>
                </a:cubicBezTo>
                <a:close/>
              </a:path>
            </a:pathLst>
          </a:custGeom>
          <a:solidFill>
            <a:srgbClr val="FDF8FB">
              <a:alpha val="85000"/>
            </a:srgbClr>
          </a:solidFill>
          <a:ln w="28575" cap="rnd" cmpd="thinThick">
            <a:solidFill>
              <a:srgbClr val="C00000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36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6C719B-BD3D-2A50-0C33-664939F022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45" y="113635"/>
            <a:ext cx="659198" cy="6591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2692DB3-21DA-695B-F398-8C614FA2D3D2}"/>
              </a:ext>
            </a:extLst>
          </p:cNvPr>
          <p:cNvSpPr txBox="1"/>
          <p:nvPr/>
        </p:nvSpPr>
        <p:spPr>
          <a:xfrm>
            <a:off x="1533825" y="108749"/>
            <a:ext cx="101811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Dựa vào những gợi ý dưới đây, hãy chỉ trên sơ đồ và nói về vòng tuần hoàn của nước trong tự nhiên.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2F40E20-4519-02DD-3D4D-7BC0846921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494" y="1511782"/>
            <a:ext cx="7499191" cy="48393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FB0F065-1925-0C3E-8109-D7BC59D3C4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4569" y="1552989"/>
            <a:ext cx="2142455" cy="15778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6FC00F4-0C43-461D-6425-E0860302BB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3157" y="3252580"/>
            <a:ext cx="2381044" cy="15322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041944D-556A-EE10-9C76-CEE144D5D0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69964" y="4885626"/>
            <a:ext cx="2982567" cy="14988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7783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6125 0.4340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25" y="2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7037E-7 L -0.60338 -0.24097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169" y="-1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7.40741E-7 L -0.33659 -0.1203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36" y="-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òng tuần hoàn của nước">
            <a:hlinkClick r:id="" action="ppaction://media"/>
            <a:extLst>
              <a:ext uri="{FF2B5EF4-FFF2-40B4-BE49-F238E27FC236}">
                <a16:creationId xmlns:a16="http://schemas.microsoft.com/office/drawing/2014/main" id="{9FB3877A-E900-FE5F-0B3B-C342B2A485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15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2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04A86E-4002-ABD5-6B91-A4DD593F29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973" y="183404"/>
            <a:ext cx="9899375" cy="2671984"/>
          </a:xfrm>
          <a:prstGeom prst="rect">
            <a:avLst/>
          </a:prstGeom>
        </p:spPr>
      </p:pic>
      <p:pic>
        <p:nvPicPr>
          <p:cNvPr id="1036" name="Picture 12" descr="Vòng tuần hoàn của nước: Nước di chuyển xung quanh Trái Đất như thế nào? |  ClimateScience">
            <a:extLst>
              <a:ext uri="{FF2B5EF4-FFF2-40B4-BE49-F238E27FC236}">
                <a16:creationId xmlns:a16="http://schemas.microsoft.com/office/drawing/2014/main" id="{1371AFA9-BC73-9B8A-4B58-F657A2592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652" y="2845794"/>
            <a:ext cx="3339548" cy="3725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733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A62EC0D-1E9B-C208-CF94-8BD17AE06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0224" y="2000931"/>
            <a:ext cx="7901101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25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of a water drop&#10;&#10;Description automatically generated">
            <a:extLst>
              <a:ext uri="{FF2B5EF4-FFF2-40B4-BE49-F238E27FC236}">
                <a16:creationId xmlns:a16="http://schemas.microsoft.com/office/drawing/2014/main" id="{895D4967-1B94-6981-3A2E-AB25542002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1" y="2476500"/>
            <a:ext cx="4381500" cy="4381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8A7B38-7D34-A168-541E-13B559EFAB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65175"/>
            <a:ext cx="5560034" cy="1755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564475-79C8-095B-BEEF-B2FFAA07B58B}"/>
              </a:ext>
            </a:extLst>
          </p:cNvPr>
          <p:cNvSpPr txBox="1"/>
          <p:nvPr/>
        </p:nvSpPr>
        <p:spPr>
          <a:xfrm>
            <a:off x="4991100" y="2781300"/>
            <a:ext cx="66865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Kể về cuộc “phiêu lưu” của nước trong tự nhiên.</a:t>
            </a:r>
            <a:endParaRPr lang="en-US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4061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195BD815-FE08-C536-A7F4-1F179B4B63A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449" y="3273136"/>
            <a:ext cx="2019605" cy="3584864"/>
          </a:xfrm>
          <a:prstGeom prst="rect">
            <a:avLst/>
          </a:prstGeom>
        </p:spPr>
      </p:pic>
      <p:pic>
        <p:nvPicPr>
          <p:cNvPr id="5" name="Picture 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8B28A85C-17EB-619E-1E45-D7A02715F08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589" y="3709555"/>
            <a:ext cx="1908626" cy="31484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0123754-E3A5-CEDF-B344-EA3394694F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6891" y="2209340"/>
            <a:ext cx="6291617" cy="181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3896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uộc phiêu lưu của giọt nước tí hon">
            <a:hlinkClick r:id="" action="ppaction://media"/>
            <a:extLst>
              <a:ext uri="{FF2B5EF4-FFF2-40B4-BE49-F238E27FC236}">
                <a16:creationId xmlns:a16="http://schemas.microsoft.com/office/drawing/2014/main" id="{15271201-996D-0EC6-AA92-86B1BED9F0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14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5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18">
            <a:extLst>
              <a:ext uri="{FF2B5EF4-FFF2-40B4-BE49-F238E27FC236}">
                <a16:creationId xmlns:a16="http://schemas.microsoft.com/office/drawing/2014/main" id="{8F91B956-98FD-D381-ECF0-E52088EC2D27}"/>
              </a:ext>
            </a:extLst>
          </p:cNvPr>
          <p:cNvSpPr/>
          <p:nvPr/>
        </p:nvSpPr>
        <p:spPr>
          <a:xfrm>
            <a:off x="576604" y="123598"/>
            <a:ext cx="11234396" cy="939890"/>
          </a:xfrm>
          <a:custGeom>
            <a:avLst/>
            <a:gdLst>
              <a:gd name="connsiteX0" fmla="*/ 0 w 11234396"/>
              <a:gd name="connsiteY0" fmla="*/ 88011 h 939890"/>
              <a:gd name="connsiteX1" fmla="*/ 88011 w 11234396"/>
              <a:gd name="connsiteY1" fmla="*/ 0 h 939890"/>
              <a:gd name="connsiteX2" fmla="*/ 11146385 w 11234396"/>
              <a:gd name="connsiteY2" fmla="*/ 0 h 939890"/>
              <a:gd name="connsiteX3" fmla="*/ 11234396 w 11234396"/>
              <a:gd name="connsiteY3" fmla="*/ 88011 h 939890"/>
              <a:gd name="connsiteX4" fmla="*/ 11234396 w 11234396"/>
              <a:gd name="connsiteY4" fmla="*/ 851879 h 939890"/>
              <a:gd name="connsiteX5" fmla="*/ 11146385 w 11234396"/>
              <a:gd name="connsiteY5" fmla="*/ 939890 h 939890"/>
              <a:gd name="connsiteX6" fmla="*/ 88011 w 11234396"/>
              <a:gd name="connsiteY6" fmla="*/ 939890 h 939890"/>
              <a:gd name="connsiteX7" fmla="*/ 0 w 11234396"/>
              <a:gd name="connsiteY7" fmla="*/ 851879 h 939890"/>
              <a:gd name="connsiteX8" fmla="*/ 0 w 11234396"/>
              <a:gd name="connsiteY8" fmla="*/ 88011 h 939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34396" h="939890" fill="none" extrusionOk="0">
                <a:moveTo>
                  <a:pt x="0" y="88011"/>
                </a:moveTo>
                <a:cubicBezTo>
                  <a:pt x="-3158" y="38893"/>
                  <a:pt x="41427" y="1655"/>
                  <a:pt x="88011" y="0"/>
                </a:cubicBezTo>
                <a:cubicBezTo>
                  <a:pt x="2312303" y="130954"/>
                  <a:pt x="8593863" y="43574"/>
                  <a:pt x="11146385" y="0"/>
                </a:cubicBezTo>
                <a:cubicBezTo>
                  <a:pt x="11196637" y="2535"/>
                  <a:pt x="11237482" y="43185"/>
                  <a:pt x="11234396" y="88011"/>
                </a:cubicBezTo>
                <a:cubicBezTo>
                  <a:pt x="11274815" y="391488"/>
                  <a:pt x="11203171" y="529901"/>
                  <a:pt x="11234396" y="851879"/>
                </a:cubicBezTo>
                <a:cubicBezTo>
                  <a:pt x="11228377" y="901474"/>
                  <a:pt x="11187804" y="934931"/>
                  <a:pt x="11146385" y="939890"/>
                </a:cubicBezTo>
                <a:cubicBezTo>
                  <a:pt x="7384840" y="1095087"/>
                  <a:pt x="2263497" y="1102910"/>
                  <a:pt x="88011" y="939890"/>
                </a:cubicBezTo>
                <a:cubicBezTo>
                  <a:pt x="39640" y="936696"/>
                  <a:pt x="-537" y="900800"/>
                  <a:pt x="0" y="851879"/>
                </a:cubicBezTo>
                <a:cubicBezTo>
                  <a:pt x="37161" y="678877"/>
                  <a:pt x="45205" y="402820"/>
                  <a:pt x="0" y="88011"/>
                </a:cubicBezTo>
                <a:close/>
              </a:path>
              <a:path w="11234396" h="939890" stroke="0" extrusionOk="0">
                <a:moveTo>
                  <a:pt x="0" y="88011"/>
                </a:moveTo>
                <a:cubicBezTo>
                  <a:pt x="-2791" y="37683"/>
                  <a:pt x="33780" y="2111"/>
                  <a:pt x="88011" y="0"/>
                </a:cubicBezTo>
                <a:cubicBezTo>
                  <a:pt x="5210294" y="132882"/>
                  <a:pt x="8398257" y="-84951"/>
                  <a:pt x="11146385" y="0"/>
                </a:cubicBezTo>
                <a:cubicBezTo>
                  <a:pt x="11188063" y="6766"/>
                  <a:pt x="11233905" y="42119"/>
                  <a:pt x="11234396" y="88011"/>
                </a:cubicBezTo>
                <a:cubicBezTo>
                  <a:pt x="11200542" y="381955"/>
                  <a:pt x="11247695" y="614227"/>
                  <a:pt x="11234396" y="851879"/>
                </a:cubicBezTo>
                <a:cubicBezTo>
                  <a:pt x="11235394" y="900604"/>
                  <a:pt x="11198242" y="933201"/>
                  <a:pt x="11146385" y="939890"/>
                </a:cubicBezTo>
                <a:cubicBezTo>
                  <a:pt x="7966296" y="1027529"/>
                  <a:pt x="1552332" y="867211"/>
                  <a:pt x="88011" y="939890"/>
                </a:cubicBezTo>
                <a:cubicBezTo>
                  <a:pt x="38611" y="932329"/>
                  <a:pt x="-2110" y="903418"/>
                  <a:pt x="0" y="851879"/>
                </a:cubicBezTo>
                <a:cubicBezTo>
                  <a:pt x="66262" y="604130"/>
                  <a:pt x="-46" y="213530"/>
                  <a:pt x="0" y="88011"/>
                </a:cubicBezTo>
                <a:close/>
              </a:path>
            </a:pathLst>
          </a:custGeom>
          <a:solidFill>
            <a:srgbClr val="FDF8FB">
              <a:alpha val="85000"/>
            </a:srgbClr>
          </a:solidFill>
          <a:ln w="28575" cap="rnd" cmpd="thinThick">
            <a:solidFill>
              <a:srgbClr val="C00000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36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6C719B-BD3D-2A50-0C33-664939F022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45" y="113635"/>
            <a:ext cx="659198" cy="6591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2692DB3-21DA-695B-F398-8C614FA2D3D2}"/>
              </a:ext>
            </a:extLst>
          </p:cNvPr>
          <p:cNvSpPr txBox="1"/>
          <p:nvPr/>
        </p:nvSpPr>
        <p:spPr>
          <a:xfrm>
            <a:off x="1533825" y="108749"/>
            <a:ext cx="101811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Hãy vẽ sơ đồ vòng tuần hoàn của nước trong tự nhiên theo ý tưởng của em và chia sẻ với các bạn.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050" name="Picture 2" descr="Vẽ sơ đồ vòng tuần hoàn của nước trong tự nhiên một cách đơn giản theo trí  tưởng tượng của bạn (sử dụng mũi tên và ghi chú) | SGK Khoa học">
            <a:extLst>
              <a:ext uri="{FF2B5EF4-FFF2-40B4-BE49-F238E27FC236}">
                <a16:creationId xmlns:a16="http://schemas.microsoft.com/office/drawing/2014/main" id="{C5393ED9-4BBE-E4DA-6084-5BFFFFB23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1743075"/>
            <a:ext cx="5457825" cy="363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BB6158E-19EA-1E28-8C04-FD268C59D7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0796" y="1695449"/>
            <a:ext cx="5760378" cy="36671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6410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82876" y="2069827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A4D823-59C8-3D20-C66F-0E68C65BAC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6381" y="1615701"/>
            <a:ext cx="7736495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89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2761E3-50B7-2D21-991B-3777B7760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7907" y="2315256"/>
            <a:ext cx="713903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08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4" descr="0830js5b15daddi012pz8">
            <a:extLst>
              <a:ext uri="{FF2B5EF4-FFF2-40B4-BE49-F238E27FC236}">
                <a16:creationId xmlns:a16="http://schemas.microsoft.com/office/drawing/2014/main" id="{65E4A8ED-ABA3-4B2E-B8AA-189EE7FA4D4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6772">
            <a:off x="1892301" y="34926"/>
            <a:ext cx="792163" cy="135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14" descr="0830js5b15daddi012pz8">
            <a:extLst>
              <a:ext uri="{FF2B5EF4-FFF2-40B4-BE49-F238E27FC236}">
                <a16:creationId xmlns:a16="http://schemas.microsoft.com/office/drawing/2014/main" id="{BA4DA23D-DFF4-4C42-98CE-DDB44AE1A75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1678">
            <a:off x="9186863" y="-14288"/>
            <a:ext cx="792162" cy="135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911DCA1-698B-462D-994C-9A7DC6D481E9}"/>
              </a:ext>
            </a:extLst>
          </p:cNvPr>
          <p:cNvSpPr/>
          <p:nvPr/>
        </p:nvSpPr>
        <p:spPr>
          <a:xfrm>
            <a:off x="2194507" y="159604"/>
            <a:ext cx="7438726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 Ô CHỮ</a:t>
            </a:r>
          </a:p>
        </p:txBody>
      </p:sp>
      <p:sp>
        <p:nvSpPr>
          <p:cNvPr id="21" name="Oval 163">
            <a:extLst>
              <a:ext uri="{FF2B5EF4-FFF2-40B4-BE49-F238E27FC236}">
                <a16:creationId xmlns:a16="http://schemas.microsoft.com/office/drawing/2014/main" id="{1DC7B88B-2E21-4741-9E74-40107A852B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1371600"/>
            <a:ext cx="609600" cy="533400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2" name="Text Box 131">
            <a:extLst>
              <a:ext uri="{FF2B5EF4-FFF2-40B4-BE49-F238E27FC236}">
                <a16:creationId xmlns:a16="http://schemas.microsoft.com/office/drawing/2014/main" id="{05B652DF-2E85-4F6B-B18E-7DA8A4F6B6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1320800"/>
            <a:ext cx="471488" cy="584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</a:t>
            </a:r>
          </a:p>
        </p:txBody>
      </p:sp>
      <p:sp>
        <p:nvSpPr>
          <p:cNvPr id="23" name="Text Box 133">
            <a:extLst>
              <a:ext uri="{FF2B5EF4-FFF2-40B4-BE49-F238E27FC236}">
                <a16:creationId xmlns:a16="http://schemas.microsoft.com/office/drawing/2014/main" id="{6970289A-07F3-45AE-B457-ED32A7AE97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1320800"/>
            <a:ext cx="457200" cy="584200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24" name="Text Box 134">
            <a:extLst>
              <a:ext uri="{FF2B5EF4-FFF2-40B4-BE49-F238E27FC236}">
                <a16:creationId xmlns:a16="http://schemas.microsoft.com/office/drawing/2014/main" id="{CE9342EB-E6E3-4469-BE2A-3D6D61911D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1320800"/>
            <a:ext cx="457200" cy="584200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Ơ</a:t>
            </a:r>
          </a:p>
        </p:txBody>
      </p:sp>
      <p:sp>
        <p:nvSpPr>
          <p:cNvPr id="25" name="Text Box 135">
            <a:extLst>
              <a:ext uri="{FF2B5EF4-FFF2-40B4-BE49-F238E27FC236}">
                <a16:creationId xmlns:a16="http://schemas.microsoft.com/office/drawing/2014/main" id="{C9874FA3-1C19-4178-B5B2-0827AF1023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1320800"/>
            <a:ext cx="457200" cy="584200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</a:t>
            </a:r>
          </a:p>
        </p:txBody>
      </p:sp>
      <p:sp>
        <p:nvSpPr>
          <p:cNvPr id="26" name="Text Box 136">
            <a:extLst>
              <a:ext uri="{FF2B5EF4-FFF2-40B4-BE49-F238E27FC236}">
                <a16:creationId xmlns:a16="http://schemas.microsoft.com/office/drawing/2014/main" id="{4F58D6E8-147C-4260-B9D6-75E4382DC1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1320800"/>
            <a:ext cx="457200" cy="584200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Ư</a:t>
            </a:r>
          </a:p>
        </p:txBody>
      </p:sp>
      <p:sp>
        <p:nvSpPr>
          <p:cNvPr id="27" name="Text Box 176">
            <a:extLst>
              <a:ext uri="{FF2B5EF4-FFF2-40B4-BE49-F238E27FC236}">
                <a16:creationId xmlns:a16="http://schemas.microsoft.com/office/drawing/2014/main" id="{C39825A0-7B28-41FD-9732-D42D7724A7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1320800"/>
            <a:ext cx="457200" cy="584200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28" name="Text Box 184">
            <a:extLst>
              <a:ext uri="{FF2B5EF4-FFF2-40B4-BE49-F238E27FC236}">
                <a16:creationId xmlns:a16="http://schemas.microsoft.com/office/drawing/2014/main" id="{0D0AF3E3-3D5A-4EC7-A040-0CCF067630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1320800"/>
            <a:ext cx="457200" cy="584200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Ớ</a:t>
            </a:r>
          </a:p>
        </p:txBody>
      </p:sp>
      <p:graphicFrame>
        <p:nvGraphicFramePr>
          <p:cNvPr id="29" name="Group 2">
            <a:extLst>
              <a:ext uri="{FF2B5EF4-FFF2-40B4-BE49-F238E27FC236}">
                <a16:creationId xmlns:a16="http://schemas.microsoft.com/office/drawing/2014/main" id="{52B6CDC4-87C3-45D5-BC73-1889D38D08F5}"/>
              </a:ext>
            </a:extLst>
          </p:cNvPr>
          <p:cNvGraphicFramePr>
            <a:graphicFrameLocks noGrp="1"/>
          </p:cNvGraphicFramePr>
          <p:nvPr/>
        </p:nvGraphicFramePr>
        <p:xfrm>
          <a:off x="4114801" y="1295400"/>
          <a:ext cx="3733799" cy="685800"/>
        </p:xfrm>
        <a:graphic>
          <a:graphicData uri="http://schemas.openxmlformats.org/drawingml/2006/table">
            <a:tbl>
              <a:tblPr/>
              <a:tblGrid>
                <a:gridCol w="5341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23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41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323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3416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3416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3237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503" marB="4550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503" marB="455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503" marB="455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503" marB="455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503" marB="455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503" marB="455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503" marB="455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0" name="Text Box 14">
            <a:extLst>
              <a:ext uri="{FF2B5EF4-FFF2-40B4-BE49-F238E27FC236}">
                <a16:creationId xmlns:a16="http://schemas.microsoft.com/office/drawing/2014/main" id="{8043DE01-52A1-4371-8D8F-BB7E9013F6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5816600"/>
            <a:ext cx="5943600" cy="584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   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bay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gọi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?</a:t>
            </a:r>
          </a:p>
        </p:txBody>
      </p:sp>
      <p:pic>
        <p:nvPicPr>
          <p:cNvPr id="31" name="Picture 10" descr="1">
            <a:extLst>
              <a:ext uri="{FF2B5EF4-FFF2-40B4-BE49-F238E27FC236}">
                <a16:creationId xmlns:a16="http://schemas.microsoft.com/office/drawing/2014/main" id="{12C1095D-DC33-4886-99B0-625B0FCE7C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257800"/>
            <a:ext cx="12192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Oval 163">
            <a:extLst>
              <a:ext uri="{FF2B5EF4-FFF2-40B4-BE49-F238E27FC236}">
                <a16:creationId xmlns:a16="http://schemas.microsoft.com/office/drawing/2014/main" id="{391D80B7-1E67-4BEC-AB78-D190F8899F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057400"/>
            <a:ext cx="609600" cy="533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33" name="Text Box 14">
            <a:extLst>
              <a:ext uri="{FF2B5EF4-FFF2-40B4-BE49-F238E27FC236}">
                <a16:creationId xmlns:a16="http://schemas.microsoft.com/office/drawing/2014/main" id="{1A6FE093-EC86-47AC-915A-706EDFF4B9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5816600"/>
            <a:ext cx="7543800" cy="5842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rơi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xuống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đám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đen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gọi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?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5" name="Text Box 127">
            <a:extLst>
              <a:ext uri="{FF2B5EF4-FFF2-40B4-BE49-F238E27FC236}">
                <a16:creationId xmlns:a16="http://schemas.microsoft.com/office/drawing/2014/main" id="{0BE21ECE-151F-473D-A219-83EE12F252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2057400"/>
            <a:ext cx="457200" cy="584200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</a:t>
            </a:r>
          </a:p>
        </p:txBody>
      </p:sp>
      <p:sp>
        <p:nvSpPr>
          <p:cNvPr id="36" name="Text Box 128">
            <a:extLst>
              <a:ext uri="{FF2B5EF4-FFF2-40B4-BE49-F238E27FC236}">
                <a16:creationId xmlns:a16="http://schemas.microsoft.com/office/drawing/2014/main" id="{AA0D4F96-EDF1-4222-B7A9-DC0275EBC1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2057400"/>
            <a:ext cx="457200" cy="584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Ư</a:t>
            </a:r>
          </a:p>
        </p:txBody>
      </p:sp>
      <p:sp>
        <p:nvSpPr>
          <p:cNvPr id="37" name="Text Box 138">
            <a:extLst>
              <a:ext uri="{FF2B5EF4-FFF2-40B4-BE49-F238E27FC236}">
                <a16:creationId xmlns:a16="http://schemas.microsoft.com/office/drawing/2014/main" id="{FF2A04C3-F8DA-41D8-96AB-88E92EB76E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2057400"/>
            <a:ext cx="457200" cy="584200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</a:p>
        </p:txBody>
      </p:sp>
      <p:graphicFrame>
        <p:nvGraphicFramePr>
          <p:cNvPr id="41" name="Group 2">
            <a:extLst>
              <a:ext uri="{FF2B5EF4-FFF2-40B4-BE49-F238E27FC236}">
                <a16:creationId xmlns:a16="http://schemas.microsoft.com/office/drawing/2014/main" id="{BD3FE8E1-D3D8-4614-ABD9-12CF47E11FA5}"/>
              </a:ext>
            </a:extLst>
          </p:cNvPr>
          <p:cNvGraphicFramePr>
            <a:graphicFrameLocks noGrp="1"/>
          </p:cNvGraphicFramePr>
          <p:nvPr/>
        </p:nvGraphicFramePr>
        <p:xfrm>
          <a:off x="5029200" y="2057400"/>
          <a:ext cx="1905000" cy="609600"/>
        </p:xfrm>
        <a:graphic>
          <a:graphicData uri="http://schemas.openxmlformats.org/drawingml/2006/table">
            <a:tbl>
              <a:tblPr/>
              <a:tblGrid>
                <a:gridCol w="6357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35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57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503" marB="4550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503" marB="455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503" marB="455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2" name="Oval 163">
            <a:extLst>
              <a:ext uri="{FF2B5EF4-FFF2-40B4-BE49-F238E27FC236}">
                <a16:creationId xmlns:a16="http://schemas.microsoft.com/office/drawing/2014/main" id="{D78BF158-E122-4911-9FC5-46746FE40A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2819400"/>
            <a:ext cx="609600" cy="5334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</a:p>
        </p:txBody>
      </p:sp>
      <p:grpSp>
        <p:nvGrpSpPr>
          <p:cNvPr id="2" name="Group 29">
            <a:extLst>
              <a:ext uri="{FF2B5EF4-FFF2-40B4-BE49-F238E27FC236}">
                <a16:creationId xmlns:a16="http://schemas.microsoft.com/office/drawing/2014/main" id="{EA925533-CB9F-4D71-9EB1-2EFA62FA53A8}"/>
              </a:ext>
            </a:extLst>
          </p:cNvPr>
          <p:cNvGrpSpPr>
            <a:grpSpLocks/>
          </p:cNvGrpSpPr>
          <p:nvPr/>
        </p:nvGrpSpPr>
        <p:grpSpPr bwMode="auto">
          <a:xfrm>
            <a:off x="2971800" y="4343400"/>
            <a:ext cx="6553200" cy="2362200"/>
            <a:chOff x="1307" y="459"/>
            <a:chExt cx="3157" cy="3564"/>
          </a:xfrm>
        </p:grpSpPr>
        <p:pic>
          <p:nvPicPr>
            <p:cNvPr id="20585" name="Picture 30" descr="nuong">
              <a:extLst>
                <a:ext uri="{FF2B5EF4-FFF2-40B4-BE49-F238E27FC236}">
                  <a16:creationId xmlns:a16="http://schemas.microsoft.com/office/drawing/2014/main" id="{49535728-E6EE-44B1-912E-1346FD7868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08" t="3061" r="7445" b="4082"/>
            <a:stretch>
              <a:fillRect/>
            </a:stretch>
          </p:blipFill>
          <p:spPr bwMode="auto">
            <a:xfrm>
              <a:off x="1307" y="459"/>
              <a:ext cx="3157" cy="3564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586" name="Freeform 31">
              <a:extLst>
                <a:ext uri="{FF2B5EF4-FFF2-40B4-BE49-F238E27FC236}">
                  <a16:creationId xmlns:a16="http://schemas.microsoft.com/office/drawing/2014/main" id="{96F3240A-B8D7-40ED-8D2E-1E61A86F1D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6" y="1026"/>
              <a:ext cx="172" cy="198"/>
            </a:xfrm>
            <a:custGeom>
              <a:avLst/>
              <a:gdLst>
                <a:gd name="T0" fmla="*/ 172 w 172"/>
                <a:gd name="T1" fmla="*/ 4 h 198"/>
                <a:gd name="T2" fmla="*/ 140 w 172"/>
                <a:gd name="T3" fmla="*/ 15 h 198"/>
                <a:gd name="T4" fmla="*/ 123 w 172"/>
                <a:gd name="T5" fmla="*/ 27 h 198"/>
                <a:gd name="T6" fmla="*/ 78 w 172"/>
                <a:gd name="T7" fmla="*/ 72 h 198"/>
                <a:gd name="T8" fmla="*/ 41 w 172"/>
                <a:gd name="T9" fmla="*/ 105 h 198"/>
                <a:gd name="T10" fmla="*/ 8 w 172"/>
                <a:gd name="T11" fmla="*/ 144 h 198"/>
                <a:gd name="T12" fmla="*/ 5 w 172"/>
                <a:gd name="T13" fmla="*/ 198 h 198"/>
                <a:gd name="T14" fmla="*/ 6 w 172"/>
                <a:gd name="T15" fmla="*/ 198 h 19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2"/>
                <a:gd name="T25" fmla="*/ 0 h 198"/>
                <a:gd name="T26" fmla="*/ 172 w 172"/>
                <a:gd name="T27" fmla="*/ 198 h 19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2" h="198">
                  <a:moveTo>
                    <a:pt x="172" y="4"/>
                  </a:moveTo>
                  <a:cubicBezTo>
                    <a:pt x="161" y="0"/>
                    <a:pt x="150" y="8"/>
                    <a:pt x="140" y="15"/>
                  </a:cubicBezTo>
                  <a:cubicBezTo>
                    <a:pt x="134" y="19"/>
                    <a:pt x="123" y="27"/>
                    <a:pt x="123" y="27"/>
                  </a:cubicBezTo>
                  <a:cubicBezTo>
                    <a:pt x="113" y="44"/>
                    <a:pt x="94" y="60"/>
                    <a:pt x="78" y="72"/>
                  </a:cubicBezTo>
                  <a:cubicBezTo>
                    <a:pt x="72" y="116"/>
                    <a:pt x="66" y="79"/>
                    <a:pt x="41" y="105"/>
                  </a:cubicBezTo>
                  <a:cubicBezTo>
                    <a:pt x="33" y="131"/>
                    <a:pt x="32" y="135"/>
                    <a:pt x="8" y="144"/>
                  </a:cubicBezTo>
                  <a:cubicBezTo>
                    <a:pt x="0" y="167"/>
                    <a:pt x="5" y="150"/>
                    <a:pt x="5" y="198"/>
                  </a:cubicBezTo>
                  <a:lnTo>
                    <a:pt x="6" y="198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587" name="Freeform 32">
              <a:extLst>
                <a:ext uri="{FF2B5EF4-FFF2-40B4-BE49-F238E27FC236}">
                  <a16:creationId xmlns:a16="http://schemas.microsoft.com/office/drawing/2014/main" id="{BB76222D-2591-44B3-B071-A4DEAAB595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5" y="1206"/>
              <a:ext cx="264" cy="42"/>
            </a:xfrm>
            <a:custGeom>
              <a:avLst/>
              <a:gdLst>
                <a:gd name="T0" fmla="*/ 264 w 264"/>
                <a:gd name="T1" fmla="*/ 6 h 42"/>
                <a:gd name="T2" fmla="*/ 219 w 264"/>
                <a:gd name="T3" fmla="*/ 6 h 42"/>
                <a:gd name="T4" fmla="*/ 195 w 264"/>
                <a:gd name="T5" fmla="*/ 27 h 42"/>
                <a:gd name="T6" fmla="*/ 24 w 264"/>
                <a:gd name="T7" fmla="*/ 36 h 42"/>
                <a:gd name="T8" fmla="*/ 6 w 264"/>
                <a:gd name="T9" fmla="*/ 27 h 42"/>
                <a:gd name="T10" fmla="*/ 0 w 264"/>
                <a:gd name="T11" fmla="*/ 18 h 42"/>
                <a:gd name="T12" fmla="*/ 15 w 264"/>
                <a:gd name="T13" fmla="*/ 42 h 4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64"/>
                <a:gd name="T22" fmla="*/ 0 h 42"/>
                <a:gd name="T23" fmla="*/ 264 w 264"/>
                <a:gd name="T24" fmla="*/ 42 h 4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64" h="42">
                  <a:moveTo>
                    <a:pt x="264" y="6"/>
                  </a:moveTo>
                  <a:cubicBezTo>
                    <a:pt x="247" y="3"/>
                    <a:pt x="237" y="0"/>
                    <a:pt x="219" y="6"/>
                  </a:cubicBezTo>
                  <a:cubicBezTo>
                    <a:pt x="208" y="10"/>
                    <a:pt x="207" y="23"/>
                    <a:pt x="195" y="27"/>
                  </a:cubicBezTo>
                  <a:cubicBezTo>
                    <a:pt x="135" y="7"/>
                    <a:pt x="79" y="25"/>
                    <a:pt x="24" y="36"/>
                  </a:cubicBezTo>
                  <a:cubicBezTo>
                    <a:pt x="17" y="34"/>
                    <a:pt x="12" y="33"/>
                    <a:pt x="6" y="27"/>
                  </a:cubicBezTo>
                  <a:cubicBezTo>
                    <a:pt x="3" y="24"/>
                    <a:pt x="0" y="18"/>
                    <a:pt x="0" y="18"/>
                  </a:cubicBezTo>
                  <a:lnTo>
                    <a:pt x="15" y="42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588" name="Freeform 33">
              <a:extLst>
                <a:ext uri="{FF2B5EF4-FFF2-40B4-BE49-F238E27FC236}">
                  <a16:creationId xmlns:a16="http://schemas.microsoft.com/office/drawing/2014/main" id="{22F5A733-4DEE-405A-911A-95C7924AF4F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8" y="1372"/>
              <a:ext cx="394" cy="212"/>
            </a:xfrm>
            <a:custGeom>
              <a:avLst/>
              <a:gdLst>
                <a:gd name="T0" fmla="*/ 394 w 394"/>
                <a:gd name="T1" fmla="*/ 0 h 212"/>
                <a:gd name="T2" fmla="*/ 338 w 394"/>
                <a:gd name="T3" fmla="*/ 18 h 212"/>
                <a:gd name="T4" fmla="*/ 274 w 394"/>
                <a:gd name="T5" fmla="*/ 60 h 212"/>
                <a:gd name="T6" fmla="*/ 226 w 394"/>
                <a:gd name="T7" fmla="*/ 62 h 212"/>
                <a:gd name="T8" fmla="*/ 198 w 394"/>
                <a:gd name="T9" fmla="*/ 86 h 212"/>
                <a:gd name="T10" fmla="*/ 180 w 394"/>
                <a:gd name="T11" fmla="*/ 98 h 212"/>
                <a:gd name="T12" fmla="*/ 174 w 394"/>
                <a:gd name="T13" fmla="*/ 102 h 212"/>
                <a:gd name="T14" fmla="*/ 148 w 394"/>
                <a:gd name="T15" fmla="*/ 100 h 212"/>
                <a:gd name="T16" fmla="*/ 130 w 394"/>
                <a:gd name="T17" fmla="*/ 92 h 212"/>
                <a:gd name="T18" fmla="*/ 94 w 394"/>
                <a:gd name="T19" fmla="*/ 106 h 212"/>
                <a:gd name="T20" fmla="*/ 80 w 394"/>
                <a:gd name="T21" fmla="*/ 128 h 212"/>
                <a:gd name="T22" fmla="*/ 62 w 394"/>
                <a:gd name="T23" fmla="*/ 148 h 212"/>
                <a:gd name="T24" fmla="*/ 50 w 394"/>
                <a:gd name="T25" fmla="*/ 152 h 212"/>
                <a:gd name="T26" fmla="*/ 26 w 394"/>
                <a:gd name="T27" fmla="*/ 186 h 212"/>
                <a:gd name="T28" fmla="*/ 28 w 394"/>
                <a:gd name="T29" fmla="*/ 186 h 212"/>
                <a:gd name="T30" fmla="*/ 32 w 394"/>
                <a:gd name="T31" fmla="*/ 188 h 212"/>
                <a:gd name="T32" fmla="*/ 0 w 394"/>
                <a:gd name="T33" fmla="*/ 212 h 2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4"/>
                <a:gd name="T52" fmla="*/ 0 h 212"/>
                <a:gd name="T53" fmla="*/ 394 w 394"/>
                <a:gd name="T54" fmla="*/ 212 h 2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4" h="212">
                  <a:moveTo>
                    <a:pt x="394" y="0"/>
                  </a:moveTo>
                  <a:cubicBezTo>
                    <a:pt x="376" y="18"/>
                    <a:pt x="362" y="12"/>
                    <a:pt x="338" y="18"/>
                  </a:cubicBezTo>
                  <a:cubicBezTo>
                    <a:pt x="322" y="29"/>
                    <a:pt x="291" y="59"/>
                    <a:pt x="274" y="60"/>
                  </a:cubicBezTo>
                  <a:cubicBezTo>
                    <a:pt x="258" y="61"/>
                    <a:pt x="242" y="61"/>
                    <a:pt x="226" y="62"/>
                  </a:cubicBezTo>
                  <a:cubicBezTo>
                    <a:pt x="213" y="66"/>
                    <a:pt x="208" y="78"/>
                    <a:pt x="198" y="86"/>
                  </a:cubicBezTo>
                  <a:cubicBezTo>
                    <a:pt x="198" y="86"/>
                    <a:pt x="183" y="96"/>
                    <a:pt x="180" y="98"/>
                  </a:cubicBezTo>
                  <a:cubicBezTo>
                    <a:pt x="178" y="99"/>
                    <a:pt x="174" y="102"/>
                    <a:pt x="174" y="102"/>
                  </a:cubicBezTo>
                  <a:cubicBezTo>
                    <a:pt x="165" y="101"/>
                    <a:pt x="157" y="102"/>
                    <a:pt x="148" y="100"/>
                  </a:cubicBezTo>
                  <a:cubicBezTo>
                    <a:pt x="142" y="99"/>
                    <a:pt x="130" y="92"/>
                    <a:pt x="130" y="92"/>
                  </a:cubicBezTo>
                  <a:cubicBezTo>
                    <a:pt x="109" y="94"/>
                    <a:pt x="109" y="96"/>
                    <a:pt x="94" y="106"/>
                  </a:cubicBezTo>
                  <a:cubicBezTo>
                    <a:pt x="90" y="117"/>
                    <a:pt x="90" y="122"/>
                    <a:pt x="80" y="128"/>
                  </a:cubicBezTo>
                  <a:cubicBezTo>
                    <a:pt x="74" y="137"/>
                    <a:pt x="75" y="144"/>
                    <a:pt x="62" y="148"/>
                  </a:cubicBezTo>
                  <a:cubicBezTo>
                    <a:pt x="58" y="149"/>
                    <a:pt x="50" y="152"/>
                    <a:pt x="50" y="152"/>
                  </a:cubicBezTo>
                  <a:cubicBezTo>
                    <a:pt x="48" y="166"/>
                    <a:pt x="38" y="178"/>
                    <a:pt x="26" y="186"/>
                  </a:cubicBezTo>
                  <a:cubicBezTo>
                    <a:pt x="25" y="188"/>
                    <a:pt x="28" y="186"/>
                    <a:pt x="28" y="186"/>
                  </a:cubicBezTo>
                  <a:cubicBezTo>
                    <a:pt x="29" y="187"/>
                    <a:pt x="31" y="187"/>
                    <a:pt x="32" y="188"/>
                  </a:cubicBezTo>
                  <a:lnTo>
                    <a:pt x="0" y="212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8" name="Freeform 58">
            <a:extLst>
              <a:ext uri="{FF2B5EF4-FFF2-40B4-BE49-F238E27FC236}">
                <a16:creationId xmlns:a16="http://schemas.microsoft.com/office/drawing/2014/main" id="{B0495F05-0B4E-47AD-9470-C66B14B9DD5F}"/>
              </a:ext>
            </a:extLst>
          </p:cNvPr>
          <p:cNvSpPr>
            <a:spLocks/>
          </p:cNvSpPr>
          <p:nvPr/>
        </p:nvSpPr>
        <p:spPr bwMode="auto">
          <a:xfrm flipH="1">
            <a:off x="7543800" y="5029200"/>
            <a:ext cx="152400" cy="914400"/>
          </a:xfrm>
          <a:custGeom>
            <a:avLst/>
            <a:gdLst>
              <a:gd name="T0" fmla="*/ 2147483647 w 114"/>
              <a:gd name="T1" fmla="*/ 0 h 972"/>
              <a:gd name="T2" fmla="*/ 0 w 114"/>
              <a:gd name="T3" fmla="*/ 2147483647 h 972"/>
              <a:gd name="T4" fmla="*/ 2147483647 w 114"/>
              <a:gd name="T5" fmla="*/ 2147483647 h 972"/>
              <a:gd name="T6" fmla="*/ 2147483647 w 114"/>
              <a:gd name="T7" fmla="*/ 2147483647 h 972"/>
              <a:gd name="T8" fmla="*/ 2147483647 w 114"/>
              <a:gd name="T9" fmla="*/ 2147483647 h 972"/>
              <a:gd name="T10" fmla="*/ 2147483647 w 114"/>
              <a:gd name="T11" fmla="*/ 2147483647 h 972"/>
              <a:gd name="T12" fmla="*/ 2147483647 w 114"/>
              <a:gd name="T13" fmla="*/ 2147483647 h 972"/>
              <a:gd name="T14" fmla="*/ 2147483647 w 114"/>
              <a:gd name="T15" fmla="*/ 2147483647 h 97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4"/>
              <a:gd name="T25" fmla="*/ 0 h 972"/>
              <a:gd name="T26" fmla="*/ 114 w 114"/>
              <a:gd name="T27" fmla="*/ 972 h 97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4" h="972">
                <a:moveTo>
                  <a:pt x="60" y="0"/>
                </a:moveTo>
                <a:cubicBezTo>
                  <a:pt x="38" y="33"/>
                  <a:pt x="18" y="67"/>
                  <a:pt x="0" y="102"/>
                </a:cubicBezTo>
                <a:cubicBezTo>
                  <a:pt x="6" y="206"/>
                  <a:pt x="8" y="240"/>
                  <a:pt x="60" y="318"/>
                </a:cubicBezTo>
                <a:cubicBezTo>
                  <a:pt x="77" y="385"/>
                  <a:pt x="100" y="448"/>
                  <a:pt x="114" y="516"/>
                </a:cubicBezTo>
                <a:cubicBezTo>
                  <a:pt x="112" y="562"/>
                  <a:pt x="112" y="608"/>
                  <a:pt x="108" y="654"/>
                </a:cubicBezTo>
                <a:cubicBezTo>
                  <a:pt x="107" y="672"/>
                  <a:pt x="85" y="698"/>
                  <a:pt x="78" y="708"/>
                </a:cubicBezTo>
                <a:cubicBezTo>
                  <a:pt x="58" y="738"/>
                  <a:pt x="54" y="784"/>
                  <a:pt x="54" y="816"/>
                </a:cubicBezTo>
                <a:lnTo>
                  <a:pt x="114" y="972"/>
                </a:lnTo>
              </a:path>
            </a:pathLst>
          </a:custGeom>
          <a:noFill/>
          <a:ln w="19050">
            <a:solidFill>
              <a:schemeClr val="bg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Freeform 59">
            <a:extLst>
              <a:ext uri="{FF2B5EF4-FFF2-40B4-BE49-F238E27FC236}">
                <a16:creationId xmlns:a16="http://schemas.microsoft.com/office/drawing/2014/main" id="{3864CD02-778E-4DA0-80C7-26E82E2D1C24}"/>
              </a:ext>
            </a:extLst>
          </p:cNvPr>
          <p:cNvSpPr>
            <a:spLocks/>
          </p:cNvSpPr>
          <p:nvPr/>
        </p:nvSpPr>
        <p:spPr bwMode="auto">
          <a:xfrm flipH="1">
            <a:off x="7696200" y="5105400"/>
            <a:ext cx="152400" cy="914400"/>
          </a:xfrm>
          <a:custGeom>
            <a:avLst/>
            <a:gdLst>
              <a:gd name="T0" fmla="*/ 2147483647 w 114"/>
              <a:gd name="T1" fmla="*/ 0 h 972"/>
              <a:gd name="T2" fmla="*/ 0 w 114"/>
              <a:gd name="T3" fmla="*/ 2147483647 h 972"/>
              <a:gd name="T4" fmla="*/ 2147483647 w 114"/>
              <a:gd name="T5" fmla="*/ 2147483647 h 972"/>
              <a:gd name="T6" fmla="*/ 2147483647 w 114"/>
              <a:gd name="T7" fmla="*/ 2147483647 h 972"/>
              <a:gd name="T8" fmla="*/ 2147483647 w 114"/>
              <a:gd name="T9" fmla="*/ 2147483647 h 972"/>
              <a:gd name="T10" fmla="*/ 2147483647 w 114"/>
              <a:gd name="T11" fmla="*/ 2147483647 h 972"/>
              <a:gd name="T12" fmla="*/ 2147483647 w 114"/>
              <a:gd name="T13" fmla="*/ 2147483647 h 972"/>
              <a:gd name="T14" fmla="*/ 2147483647 w 114"/>
              <a:gd name="T15" fmla="*/ 2147483647 h 97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4"/>
              <a:gd name="T25" fmla="*/ 0 h 972"/>
              <a:gd name="T26" fmla="*/ 114 w 114"/>
              <a:gd name="T27" fmla="*/ 972 h 97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4" h="972">
                <a:moveTo>
                  <a:pt x="60" y="0"/>
                </a:moveTo>
                <a:cubicBezTo>
                  <a:pt x="38" y="33"/>
                  <a:pt x="18" y="67"/>
                  <a:pt x="0" y="102"/>
                </a:cubicBezTo>
                <a:cubicBezTo>
                  <a:pt x="6" y="206"/>
                  <a:pt x="8" y="240"/>
                  <a:pt x="60" y="318"/>
                </a:cubicBezTo>
                <a:cubicBezTo>
                  <a:pt x="77" y="385"/>
                  <a:pt x="100" y="448"/>
                  <a:pt x="114" y="516"/>
                </a:cubicBezTo>
                <a:cubicBezTo>
                  <a:pt x="112" y="562"/>
                  <a:pt x="112" y="608"/>
                  <a:pt x="108" y="654"/>
                </a:cubicBezTo>
                <a:cubicBezTo>
                  <a:pt x="107" y="672"/>
                  <a:pt x="85" y="698"/>
                  <a:pt x="78" y="708"/>
                </a:cubicBezTo>
                <a:cubicBezTo>
                  <a:pt x="58" y="738"/>
                  <a:pt x="54" y="784"/>
                  <a:pt x="54" y="816"/>
                </a:cubicBezTo>
                <a:lnTo>
                  <a:pt x="114" y="972"/>
                </a:lnTo>
              </a:path>
            </a:pathLst>
          </a:custGeom>
          <a:noFill/>
          <a:ln w="19050">
            <a:solidFill>
              <a:schemeClr val="bg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Freeform 60">
            <a:extLst>
              <a:ext uri="{FF2B5EF4-FFF2-40B4-BE49-F238E27FC236}">
                <a16:creationId xmlns:a16="http://schemas.microsoft.com/office/drawing/2014/main" id="{0F24A14F-310E-4492-A4FC-594A14F07F22}"/>
              </a:ext>
            </a:extLst>
          </p:cNvPr>
          <p:cNvSpPr>
            <a:spLocks/>
          </p:cNvSpPr>
          <p:nvPr/>
        </p:nvSpPr>
        <p:spPr bwMode="auto">
          <a:xfrm flipH="1">
            <a:off x="7848600" y="5029200"/>
            <a:ext cx="152400" cy="914400"/>
          </a:xfrm>
          <a:custGeom>
            <a:avLst/>
            <a:gdLst>
              <a:gd name="T0" fmla="*/ 2147483647 w 114"/>
              <a:gd name="T1" fmla="*/ 0 h 972"/>
              <a:gd name="T2" fmla="*/ 0 w 114"/>
              <a:gd name="T3" fmla="*/ 2147483647 h 972"/>
              <a:gd name="T4" fmla="*/ 2147483647 w 114"/>
              <a:gd name="T5" fmla="*/ 2147483647 h 972"/>
              <a:gd name="T6" fmla="*/ 2147483647 w 114"/>
              <a:gd name="T7" fmla="*/ 2147483647 h 972"/>
              <a:gd name="T8" fmla="*/ 2147483647 w 114"/>
              <a:gd name="T9" fmla="*/ 2147483647 h 972"/>
              <a:gd name="T10" fmla="*/ 2147483647 w 114"/>
              <a:gd name="T11" fmla="*/ 2147483647 h 972"/>
              <a:gd name="T12" fmla="*/ 2147483647 w 114"/>
              <a:gd name="T13" fmla="*/ 2147483647 h 972"/>
              <a:gd name="T14" fmla="*/ 2147483647 w 114"/>
              <a:gd name="T15" fmla="*/ 2147483647 h 97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4"/>
              <a:gd name="T25" fmla="*/ 0 h 972"/>
              <a:gd name="T26" fmla="*/ 114 w 114"/>
              <a:gd name="T27" fmla="*/ 972 h 97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4" h="972">
                <a:moveTo>
                  <a:pt x="60" y="0"/>
                </a:moveTo>
                <a:cubicBezTo>
                  <a:pt x="38" y="33"/>
                  <a:pt x="18" y="67"/>
                  <a:pt x="0" y="102"/>
                </a:cubicBezTo>
                <a:cubicBezTo>
                  <a:pt x="6" y="206"/>
                  <a:pt x="8" y="240"/>
                  <a:pt x="60" y="318"/>
                </a:cubicBezTo>
                <a:cubicBezTo>
                  <a:pt x="77" y="385"/>
                  <a:pt x="100" y="448"/>
                  <a:pt x="114" y="516"/>
                </a:cubicBezTo>
                <a:cubicBezTo>
                  <a:pt x="112" y="562"/>
                  <a:pt x="112" y="608"/>
                  <a:pt x="108" y="654"/>
                </a:cubicBezTo>
                <a:cubicBezTo>
                  <a:pt x="107" y="672"/>
                  <a:pt x="85" y="698"/>
                  <a:pt x="78" y="708"/>
                </a:cubicBezTo>
                <a:cubicBezTo>
                  <a:pt x="58" y="738"/>
                  <a:pt x="54" y="784"/>
                  <a:pt x="54" y="816"/>
                </a:cubicBezTo>
                <a:lnTo>
                  <a:pt x="114" y="972"/>
                </a:lnTo>
              </a:path>
            </a:pathLst>
          </a:custGeom>
          <a:noFill/>
          <a:ln w="19050">
            <a:solidFill>
              <a:schemeClr val="bg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Freeform 61">
            <a:extLst>
              <a:ext uri="{FF2B5EF4-FFF2-40B4-BE49-F238E27FC236}">
                <a16:creationId xmlns:a16="http://schemas.microsoft.com/office/drawing/2014/main" id="{7F8E2D1A-693D-429D-9A5A-15E284F8A724}"/>
              </a:ext>
            </a:extLst>
          </p:cNvPr>
          <p:cNvSpPr>
            <a:spLocks/>
          </p:cNvSpPr>
          <p:nvPr/>
        </p:nvSpPr>
        <p:spPr bwMode="auto">
          <a:xfrm flipH="1">
            <a:off x="8153400" y="4876800"/>
            <a:ext cx="152400" cy="914400"/>
          </a:xfrm>
          <a:custGeom>
            <a:avLst/>
            <a:gdLst>
              <a:gd name="T0" fmla="*/ 2147483647 w 114"/>
              <a:gd name="T1" fmla="*/ 0 h 972"/>
              <a:gd name="T2" fmla="*/ 0 w 114"/>
              <a:gd name="T3" fmla="*/ 2147483647 h 972"/>
              <a:gd name="T4" fmla="*/ 2147483647 w 114"/>
              <a:gd name="T5" fmla="*/ 2147483647 h 972"/>
              <a:gd name="T6" fmla="*/ 2147483647 w 114"/>
              <a:gd name="T7" fmla="*/ 2147483647 h 972"/>
              <a:gd name="T8" fmla="*/ 2147483647 w 114"/>
              <a:gd name="T9" fmla="*/ 2147483647 h 972"/>
              <a:gd name="T10" fmla="*/ 2147483647 w 114"/>
              <a:gd name="T11" fmla="*/ 2147483647 h 972"/>
              <a:gd name="T12" fmla="*/ 2147483647 w 114"/>
              <a:gd name="T13" fmla="*/ 2147483647 h 972"/>
              <a:gd name="T14" fmla="*/ 2147483647 w 114"/>
              <a:gd name="T15" fmla="*/ 2147483647 h 97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4"/>
              <a:gd name="T25" fmla="*/ 0 h 972"/>
              <a:gd name="T26" fmla="*/ 114 w 114"/>
              <a:gd name="T27" fmla="*/ 972 h 97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4" h="972">
                <a:moveTo>
                  <a:pt x="60" y="0"/>
                </a:moveTo>
                <a:cubicBezTo>
                  <a:pt x="38" y="33"/>
                  <a:pt x="18" y="67"/>
                  <a:pt x="0" y="102"/>
                </a:cubicBezTo>
                <a:cubicBezTo>
                  <a:pt x="6" y="206"/>
                  <a:pt x="8" y="240"/>
                  <a:pt x="60" y="318"/>
                </a:cubicBezTo>
                <a:cubicBezTo>
                  <a:pt x="77" y="385"/>
                  <a:pt x="100" y="448"/>
                  <a:pt x="114" y="516"/>
                </a:cubicBezTo>
                <a:cubicBezTo>
                  <a:pt x="112" y="562"/>
                  <a:pt x="112" y="608"/>
                  <a:pt x="108" y="654"/>
                </a:cubicBezTo>
                <a:cubicBezTo>
                  <a:pt x="107" y="672"/>
                  <a:pt x="85" y="698"/>
                  <a:pt x="78" y="708"/>
                </a:cubicBezTo>
                <a:cubicBezTo>
                  <a:pt x="58" y="738"/>
                  <a:pt x="54" y="784"/>
                  <a:pt x="54" y="816"/>
                </a:cubicBezTo>
                <a:lnTo>
                  <a:pt x="114" y="972"/>
                </a:lnTo>
              </a:path>
            </a:pathLst>
          </a:custGeom>
          <a:noFill/>
          <a:ln w="19050">
            <a:solidFill>
              <a:schemeClr val="bg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Freeform 62">
            <a:extLst>
              <a:ext uri="{FF2B5EF4-FFF2-40B4-BE49-F238E27FC236}">
                <a16:creationId xmlns:a16="http://schemas.microsoft.com/office/drawing/2014/main" id="{26B9FCC7-291F-4908-8DFB-47405FCFB898}"/>
              </a:ext>
            </a:extLst>
          </p:cNvPr>
          <p:cNvSpPr>
            <a:spLocks/>
          </p:cNvSpPr>
          <p:nvPr/>
        </p:nvSpPr>
        <p:spPr bwMode="auto">
          <a:xfrm flipH="1">
            <a:off x="8305800" y="4953000"/>
            <a:ext cx="152400" cy="914400"/>
          </a:xfrm>
          <a:custGeom>
            <a:avLst/>
            <a:gdLst>
              <a:gd name="T0" fmla="*/ 2147483647 w 114"/>
              <a:gd name="T1" fmla="*/ 0 h 972"/>
              <a:gd name="T2" fmla="*/ 0 w 114"/>
              <a:gd name="T3" fmla="*/ 2147483647 h 972"/>
              <a:gd name="T4" fmla="*/ 2147483647 w 114"/>
              <a:gd name="T5" fmla="*/ 2147483647 h 972"/>
              <a:gd name="T6" fmla="*/ 2147483647 w 114"/>
              <a:gd name="T7" fmla="*/ 2147483647 h 972"/>
              <a:gd name="T8" fmla="*/ 2147483647 w 114"/>
              <a:gd name="T9" fmla="*/ 2147483647 h 972"/>
              <a:gd name="T10" fmla="*/ 2147483647 w 114"/>
              <a:gd name="T11" fmla="*/ 2147483647 h 972"/>
              <a:gd name="T12" fmla="*/ 2147483647 w 114"/>
              <a:gd name="T13" fmla="*/ 2147483647 h 972"/>
              <a:gd name="T14" fmla="*/ 2147483647 w 114"/>
              <a:gd name="T15" fmla="*/ 2147483647 h 97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4"/>
              <a:gd name="T25" fmla="*/ 0 h 972"/>
              <a:gd name="T26" fmla="*/ 114 w 114"/>
              <a:gd name="T27" fmla="*/ 972 h 97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4" h="972">
                <a:moveTo>
                  <a:pt x="60" y="0"/>
                </a:moveTo>
                <a:cubicBezTo>
                  <a:pt x="38" y="33"/>
                  <a:pt x="18" y="67"/>
                  <a:pt x="0" y="102"/>
                </a:cubicBezTo>
                <a:cubicBezTo>
                  <a:pt x="6" y="206"/>
                  <a:pt x="8" y="240"/>
                  <a:pt x="60" y="318"/>
                </a:cubicBezTo>
                <a:cubicBezTo>
                  <a:pt x="77" y="385"/>
                  <a:pt x="100" y="448"/>
                  <a:pt x="114" y="516"/>
                </a:cubicBezTo>
                <a:cubicBezTo>
                  <a:pt x="112" y="562"/>
                  <a:pt x="112" y="608"/>
                  <a:pt x="108" y="654"/>
                </a:cubicBezTo>
                <a:cubicBezTo>
                  <a:pt x="107" y="672"/>
                  <a:pt x="85" y="698"/>
                  <a:pt x="78" y="708"/>
                </a:cubicBezTo>
                <a:cubicBezTo>
                  <a:pt x="58" y="738"/>
                  <a:pt x="54" y="784"/>
                  <a:pt x="54" y="816"/>
                </a:cubicBezTo>
                <a:lnTo>
                  <a:pt x="114" y="972"/>
                </a:lnTo>
              </a:path>
            </a:pathLst>
          </a:custGeom>
          <a:noFill/>
          <a:ln w="19050">
            <a:solidFill>
              <a:schemeClr val="bg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Freeform 60">
            <a:extLst>
              <a:ext uri="{FF2B5EF4-FFF2-40B4-BE49-F238E27FC236}">
                <a16:creationId xmlns:a16="http://schemas.microsoft.com/office/drawing/2014/main" id="{DC7EC952-76D1-491A-83DC-974274B82494}"/>
              </a:ext>
            </a:extLst>
          </p:cNvPr>
          <p:cNvSpPr>
            <a:spLocks/>
          </p:cNvSpPr>
          <p:nvPr/>
        </p:nvSpPr>
        <p:spPr bwMode="auto">
          <a:xfrm flipH="1">
            <a:off x="8001000" y="4953000"/>
            <a:ext cx="152400" cy="914400"/>
          </a:xfrm>
          <a:custGeom>
            <a:avLst/>
            <a:gdLst>
              <a:gd name="T0" fmla="*/ 2147483647 w 114"/>
              <a:gd name="T1" fmla="*/ 0 h 972"/>
              <a:gd name="T2" fmla="*/ 0 w 114"/>
              <a:gd name="T3" fmla="*/ 2147483647 h 972"/>
              <a:gd name="T4" fmla="*/ 2147483647 w 114"/>
              <a:gd name="T5" fmla="*/ 2147483647 h 972"/>
              <a:gd name="T6" fmla="*/ 2147483647 w 114"/>
              <a:gd name="T7" fmla="*/ 2147483647 h 972"/>
              <a:gd name="T8" fmla="*/ 2147483647 w 114"/>
              <a:gd name="T9" fmla="*/ 2147483647 h 972"/>
              <a:gd name="T10" fmla="*/ 2147483647 w 114"/>
              <a:gd name="T11" fmla="*/ 2147483647 h 972"/>
              <a:gd name="T12" fmla="*/ 2147483647 w 114"/>
              <a:gd name="T13" fmla="*/ 2147483647 h 972"/>
              <a:gd name="T14" fmla="*/ 2147483647 w 114"/>
              <a:gd name="T15" fmla="*/ 2147483647 h 97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4"/>
              <a:gd name="T25" fmla="*/ 0 h 972"/>
              <a:gd name="T26" fmla="*/ 114 w 114"/>
              <a:gd name="T27" fmla="*/ 972 h 97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4" h="972">
                <a:moveTo>
                  <a:pt x="60" y="0"/>
                </a:moveTo>
                <a:cubicBezTo>
                  <a:pt x="38" y="33"/>
                  <a:pt x="18" y="67"/>
                  <a:pt x="0" y="102"/>
                </a:cubicBezTo>
                <a:cubicBezTo>
                  <a:pt x="6" y="206"/>
                  <a:pt x="8" y="240"/>
                  <a:pt x="60" y="318"/>
                </a:cubicBezTo>
                <a:cubicBezTo>
                  <a:pt x="77" y="385"/>
                  <a:pt x="100" y="448"/>
                  <a:pt x="114" y="516"/>
                </a:cubicBezTo>
                <a:cubicBezTo>
                  <a:pt x="112" y="562"/>
                  <a:pt x="112" y="608"/>
                  <a:pt x="108" y="654"/>
                </a:cubicBezTo>
                <a:cubicBezTo>
                  <a:pt x="107" y="672"/>
                  <a:pt x="85" y="698"/>
                  <a:pt x="78" y="708"/>
                </a:cubicBezTo>
                <a:cubicBezTo>
                  <a:pt x="58" y="738"/>
                  <a:pt x="54" y="784"/>
                  <a:pt x="54" y="816"/>
                </a:cubicBezTo>
                <a:lnTo>
                  <a:pt x="114" y="972"/>
                </a:lnTo>
              </a:path>
            </a:pathLst>
          </a:custGeom>
          <a:noFill/>
          <a:ln w="19050">
            <a:solidFill>
              <a:schemeClr val="bg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Line 21">
            <a:extLst>
              <a:ext uri="{FF2B5EF4-FFF2-40B4-BE49-F238E27FC236}">
                <a16:creationId xmlns:a16="http://schemas.microsoft.com/office/drawing/2014/main" id="{66AB1700-28FF-4EFA-89ED-B4BAC4B7440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077200" y="5562600"/>
            <a:ext cx="0" cy="534988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Text Box 27">
            <a:extLst>
              <a:ext uri="{FF2B5EF4-FFF2-40B4-BE49-F238E27FC236}">
                <a16:creationId xmlns:a16="http://schemas.microsoft.com/office/drawing/2014/main" id="{564B528E-5205-4240-8D1D-05A1A620E1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5029200"/>
            <a:ext cx="1066800" cy="9461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nước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7" name="Text Box 118">
            <a:extLst>
              <a:ext uri="{FF2B5EF4-FFF2-40B4-BE49-F238E27FC236}">
                <a16:creationId xmlns:a16="http://schemas.microsoft.com/office/drawing/2014/main" id="{134CDF60-B030-47D1-94EE-C729C3EBA6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2819400"/>
            <a:ext cx="457200" cy="584200"/>
          </a:xfrm>
          <a:prstGeom prst="rect">
            <a:avLst/>
          </a:prstGeom>
          <a:solidFill>
            <a:srgbClr val="ACFD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</a:t>
            </a:r>
          </a:p>
        </p:txBody>
      </p:sp>
      <p:sp>
        <p:nvSpPr>
          <p:cNvPr id="58" name="Text Box 119">
            <a:extLst>
              <a:ext uri="{FF2B5EF4-FFF2-40B4-BE49-F238E27FC236}">
                <a16:creationId xmlns:a16="http://schemas.microsoft.com/office/drawing/2014/main" id="{F6D24F20-6B1F-4889-A991-544B474EBE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2819400"/>
            <a:ext cx="533400" cy="584200"/>
          </a:xfrm>
          <a:prstGeom prst="rect">
            <a:avLst/>
          </a:prstGeom>
          <a:solidFill>
            <a:srgbClr val="ACFD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Y</a:t>
            </a:r>
          </a:p>
        </p:txBody>
      </p:sp>
      <p:sp>
        <p:nvSpPr>
          <p:cNvPr id="59" name="Text Box 120">
            <a:extLst>
              <a:ext uri="{FF2B5EF4-FFF2-40B4-BE49-F238E27FC236}">
                <a16:creationId xmlns:a16="http://schemas.microsoft.com/office/drawing/2014/main" id="{61D46377-8896-4853-AC43-20E09166A8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2819400"/>
            <a:ext cx="457200" cy="584200"/>
          </a:xfrm>
          <a:prstGeom prst="rect">
            <a:avLst/>
          </a:prstGeom>
          <a:solidFill>
            <a:srgbClr val="ACFD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60" name="Text Box 155">
            <a:extLst>
              <a:ext uri="{FF2B5EF4-FFF2-40B4-BE49-F238E27FC236}">
                <a16:creationId xmlns:a16="http://schemas.microsoft.com/office/drawing/2014/main" id="{6B346D30-5174-4A14-AFA8-824458801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2819400"/>
            <a:ext cx="457200" cy="584200"/>
          </a:xfrm>
          <a:prstGeom prst="rect">
            <a:avLst/>
          </a:prstGeom>
          <a:solidFill>
            <a:srgbClr val="ACFD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61" name="Text Box 159">
            <a:extLst>
              <a:ext uri="{FF2B5EF4-FFF2-40B4-BE49-F238E27FC236}">
                <a16:creationId xmlns:a16="http://schemas.microsoft.com/office/drawing/2014/main" id="{11A4855E-0DDA-4553-9528-55E4DBA29A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2819400"/>
            <a:ext cx="457200" cy="584200"/>
          </a:xfrm>
          <a:prstGeom prst="rect">
            <a:avLst/>
          </a:prstGeom>
          <a:solidFill>
            <a:srgbClr val="ACFD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62" name="Text Box 160">
            <a:extLst>
              <a:ext uri="{FF2B5EF4-FFF2-40B4-BE49-F238E27FC236}">
                <a16:creationId xmlns:a16="http://schemas.microsoft.com/office/drawing/2014/main" id="{EBA369A8-88A5-42AC-9729-2BB9BDB070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2819400"/>
            <a:ext cx="457200" cy="584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Ơ</a:t>
            </a:r>
          </a:p>
        </p:txBody>
      </p:sp>
      <p:graphicFrame>
        <p:nvGraphicFramePr>
          <p:cNvPr id="63" name="Group 2">
            <a:extLst>
              <a:ext uri="{FF2B5EF4-FFF2-40B4-BE49-F238E27FC236}">
                <a16:creationId xmlns:a16="http://schemas.microsoft.com/office/drawing/2014/main" id="{F6727D75-7424-4A81-819B-60CD89952532}"/>
              </a:ext>
            </a:extLst>
          </p:cNvPr>
          <p:cNvGraphicFramePr>
            <a:graphicFrameLocks noGrp="1"/>
          </p:cNvGraphicFramePr>
          <p:nvPr/>
        </p:nvGraphicFramePr>
        <p:xfrm>
          <a:off x="3581400" y="2743200"/>
          <a:ext cx="3276602" cy="685800"/>
        </p:xfrm>
        <a:graphic>
          <a:graphicData uri="http://schemas.openxmlformats.org/drawingml/2006/table">
            <a:tbl>
              <a:tblPr/>
              <a:tblGrid>
                <a:gridCol w="5467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48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67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48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67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67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503" marB="4550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503" marB="455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503" marB="455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503" marB="455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503" marB="455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503" marB="455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4" name="Text Box 27">
            <a:extLst>
              <a:ext uri="{FF2B5EF4-FFF2-40B4-BE49-F238E27FC236}">
                <a16:creationId xmlns:a16="http://schemas.microsoft.com/office/drawing/2014/main" id="{7C8A7367-448E-4FBC-BC41-0552389C95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6181726"/>
            <a:ext cx="5943600" cy="5238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Hiện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tượng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gọi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gì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?</a:t>
            </a:r>
          </a:p>
        </p:txBody>
      </p:sp>
      <p:sp>
        <p:nvSpPr>
          <p:cNvPr id="68" name="Oval 163">
            <a:extLst>
              <a:ext uri="{FF2B5EF4-FFF2-40B4-BE49-F238E27FC236}">
                <a16:creationId xmlns:a16="http://schemas.microsoft.com/office/drawing/2014/main" id="{85B31CD8-1F81-4D4C-A06A-409037EBFB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3581400"/>
            <a:ext cx="609600" cy="53340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69" name="Text Box 27">
            <a:extLst>
              <a:ext uri="{FF2B5EF4-FFF2-40B4-BE49-F238E27FC236}">
                <a16:creationId xmlns:a16="http://schemas.microsoft.com/office/drawing/2014/main" id="{815A353C-C7AD-4AB1-A588-B77535316F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5638800"/>
            <a:ext cx="7391400" cy="9540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Dựa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chọn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sao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phù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hợp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từng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ô,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trò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gì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?</a:t>
            </a:r>
          </a:p>
        </p:txBody>
      </p:sp>
      <p:sp>
        <p:nvSpPr>
          <p:cNvPr id="74" name="Text Box 121">
            <a:extLst>
              <a:ext uri="{FF2B5EF4-FFF2-40B4-BE49-F238E27FC236}">
                <a16:creationId xmlns:a16="http://schemas.microsoft.com/office/drawing/2014/main" id="{4E599A21-3AE4-42D0-9F05-C8BB8A4395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3714" y="3530600"/>
            <a:ext cx="471487" cy="5842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Ữ</a:t>
            </a:r>
          </a:p>
        </p:txBody>
      </p:sp>
      <p:sp>
        <p:nvSpPr>
          <p:cNvPr id="75" name="Text Box 122">
            <a:extLst>
              <a:ext uri="{FF2B5EF4-FFF2-40B4-BE49-F238E27FC236}">
                <a16:creationId xmlns:a16="http://schemas.microsoft.com/office/drawing/2014/main" id="{C813EE22-54C2-4350-8C0D-876D5D152B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6026" y="3530600"/>
            <a:ext cx="485775" cy="5842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</a:t>
            </a:r>
          </a:p>
        </p:txBody>
      </p:sp>
      <p:sp>
        <p:nvSpPr>
          <p:cNvPr id="76" name="Text Box 123">
            <a:extLst>
              <a:ext uri="{FF2B5EF4-FFF2-40B4-BE49-F238E27FC236}">
                <a16:creationId xmlns:a16="http://schemas.microsoft.com/office/drawing/2014/main" id="{33602D54-9243-4A4D-ADBE-D2E1DEDD8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3544888"/>
            <a:ext cx="457200" cy="56991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Ô</a:t>
            </a:r>
          </a:p>
        </p:txBody>
      </p:sp>
      <p:sp>
        <p:nvSpPr>
          <p:cNvPr id="77" name="Text Box 142">
            <a:extLst>
              <a:ext uri="{FF2B5EF4-FFF2-40B4-BE49-F238E27FC236}">
                <a16:creationId xmlns:a16="http://schemas.microsoft.com/office/drawing/2014/main" id="{86F9AE74-1D28-47D1-B8E4-AC6AA5D1F5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3264" y="3544888"/>
            <a:ext cx="465137" cy="56991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1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</a:p>
        </p:txBody>
      </p:sp>
      <p:graphicFrame>
        <p:nvGraphicFramePr>
          <p:cNvPr id="79" name="Group 2">
            <a:extLst>
              <a:ext uri="{FF2B5EF4-FFF2-40B4-BE49-F238E27FC236}">
                <a16:creationId xmlns:a16="http://schemas.microsoft.com/office/drawing/2014/main" id="{3CFFE1F1-C2B9-46AF-A362-91F8F9748092}"/>
              </a:ext>
            </a:extLst>
          </p:cNvPr>
          <p:cNvGraphicFramePr>
            <a:graphicFrameLocks noGrp="1"/>
          </p:cNvGraphicFramePr>
          <p:nvPr/>
        </p:nvGraphicFramePr>
        <p:xfrm>
          <a:off x="5257801" y="3505200"/>
          <a:ext cx="2133599" cy="609600"/>
        </p:xfrm>
        <a:graphic>
          <a:graphicData uri="http://schemas.openxmlformats.org/drawingml/2006/table">
            <a:tbl>
              <a:tblPr/>
              <a:tblGrid>
                <a:gridCol w="5342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25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42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325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503" marB="4550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503" marB="455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503" marB="455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503" marB="455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81" name="Picture 23" descr="happyface2">
            <a:extLst>
              <a:ext uri="{FF2B5EF4-FFF2-40B4-BE49-F238E27FC236}">
                <a16:creationId xmlns:a16="http://schemas.microsoft.com/office/drawing/2014/main" id="{4F24BF66-57A2-4A8D-9AE0-20E81E36113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1" y="1828800"/>
            <a:ext cx="1482725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" name="Picture 22" descr="happyface2">
            <a:extLst>
              <a:ext uri="{FF2B5EF4-FFF2-40B4-BE49-F238E27FC236}">
                <a16:creationId xmlns:a16="http://schemas.microsoft.com/office/drawing/2014/main" id="{D55C1E28-35AA-492C-8B7B-66B7C58513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1944688"/>
            <a:ext cx="1524000" cy="131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" name="Picture 23" descr="happyface2">
            <a:extLst>
              <a:ext uri="{FF2B5EF4-FFF2-40B4-BE49-F238E27FC236}">
                <a16:creationId xmlns:a16="http://schemas.microsoft.com/office/drawing/2014/main" id="{29D7F59A-BDE6-45EA-AB1F-51A219F373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2667000"/>
            <a:ext cx="1570038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" name="Picture 23" descr="happyface2">
            <a:extLst>
              <a:ext uri="{FF2B5EF4-FFF2-40B4-BE49-F238E27FC236}">
                <a16:creationId xmlns:a16="http://schemas.microsoft.com/office/drawing/2014/main" id="{CFFE75DC-8F82-4D4E-855D-4DA48D7056C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2286000"/>
            <a:ext cx="1570038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" name="Picture 4" descr="DSC08205">
            <a:extLst>
              <a:ext uri="{FF2B5EF4-FFF2-40B4-BE49-F238E27FC236}">
                <a16:creationId xmlns:a16="http://schemas.microsoft.com/office/drawing/2014/main" id="{E30D4D20-4D24-4ADB-A100-F8F34B1B4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bright="36000"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191000"/>
            <a:ext cx="72390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" name="Rounded Rectangle 86">
            <a:extLst>
              <a:ext uri="{FF2B5EF4-FFF2-40B4-BE49-F238E27FC236}">
                <a16:creationId xmlns:a16="http://schemas.microsoft.com/office/drawing/2014/main" id="{79C3CDB1-A585-4389-92AD-5A8EE25E00D3}"/>
              </a:ext>
            </a:extLst>
          </p:cNvPr>
          <p:cNvSpPr/>
          <p:nvPr/>
        </p:nvSpPr>
        <p:spPr>
          <a:xfrm>
            <a:off x="10287000" y="6477000"/>
            <a:ext cx="228600" cy="228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13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83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4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85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86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 nodeType="clickPar">
                      <p:stCondLst>
                        <p:cond delay="0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1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2" dur="3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5" dur="3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8" dur="3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1" dur="3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4" dur="3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7" dur="3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 nodeType="clickPar">
                      <p:stCondLst>
                        <p:cond delay="indefinite"/>
                      </p:stCondLst>
                      <p:childTnLst>
                        <p:par>
                          <p:cTn id="1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3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in)">
                                      <p:cBhvr>
                                        <p:cTn id="1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3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in)">
                                      <p:cBhvr>
                                        <p:cTn id="13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3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in)">
                                      <p:cBhvr>
                                        <p:cTn id="1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3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in)">
                                      <p:cBhvr>
                                        <p:cTn id="1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3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in)">
                                      <p:cBhvr>
                                        <p:cTn id="1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3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in)">
                                      <p:cBhvr>
                                        <p:cTn id="1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3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in)">
                                      <p:cBhvr>
                                        <p:cTn id="1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3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in)">
                                      <p:cBhvr>
                                        <p:cTn id="1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3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in)">
                                      <p:cBhvr>
                                        <p:cTn id="15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3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in)">
                                      <p:cBhvr>
                                        <p:cTn id="1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6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 nodeType="clickPar">
                      <p:stCondLst>
                        <p:cond delay="indefinite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90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 nodeType="clickPar">
                      <p:stCondLst>
                        <p:cond delay="0"/>
                      </p:stCondLst>
                      <p:childTnLst>
                        <p:par>
                          <p:cTn id="1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 nodeType="clickPar">
                      <p:stCondLst>
                        <p:cond delay="indefinite"/>
                      </p:stCondLst>
                      <p:childTnLst>
                        <p:par>
                          <p:cTn id="1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0" presetID="13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in)">
                                      <p:cBhvr>
                                        <p:cTn id="20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0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1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1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3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 nodeType="clickPar">
                      <p:stCondLst>
                        <p:cond delay="indefinite"/>
                      </p:stCondLst>
                      <p:childTnLst>
                        <p:par>
                          <p:cTn id="2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6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27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 nodeType="clickPar">
                      <p:stCondLst>
                        <p:cond delay="0"/>
                      </p:stCondLst>
                      <p:childTnLst>
                        <p:par>
                          <p:cTn id="2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8" grpId="0" animBg="1"/>
      <p:bldP spid="30" grpId="0" animBg="1"/>
      <p:bldP spid="30" grpId="1" animBg="1"/>
      <p:bldP spid="33" grpId="0" animBg="1"/>
      <p:bldP spid="33" grpId="1" animBg="1"/>
      <p:bldP spid="35" grpId="0" animBg="1"/>
      <p:bldP spid="36" grpId="0" animBg="1"/>
      <p:bldP spid="37" grpId="0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5" grpId="0"/>
      <p:bldP spid="55" grpId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4" grpId="0" animBg="1"/>
      <p:bldP spid="64" grpId="1" animBg="1"/>
      <p:bldP spid="69" grpId="0" animBg="1"/>
      <p:bldP spid="69" grpId="1" animBg="1"/>
      <p:bldP spid="74" grpId="0" animBg="1"/>
      <p:bldP spid="75" grpId="0" animBg="1"/>
      <p:bldP spid="76" grpId="0" animBg="1"/>
      <p:bldP spid="77" grpId="0" animBg="1"/>
      <p:bldP spid="8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D0C7C33-3A37-BDF9-3906-622DE0C99F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0231" y="191053"/>
            <a:ext cx="7468247" cy="57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12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 descr="A picture containing toy, doll, indoor&#10;&#10;Description automatically generated">
            <a:extLst>
              <a:ext uri="{FF2B5EF4-FFF2-40B4-BE49-F238E27FC236}">
                <a16:creationId xmlns:a16="http://schemas.microsoft.com/office/drawing/2014/main" id="{E4FF393B-F3C7-132B-F97F-04616F8BE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1693863"/>
            <a:ext cx="4449762" cy="516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D8E106B1-AD95-DF36-83EB-0745D3844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063" y="1857375"/>
            <a:ext cx="1147762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A619E5C3-CC64-20AC-62A3-4C814FB37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1857375"/>
            <a:ext cx="1069975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D89D0C62-1B97-81A7-B5D7-4982BC660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817" y="3871110"/>
            <a:ext cx="965200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3DFDC722-0A44-DC8F-F640-0F147879F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196" y="3718282"/>
            <a:ext cx="1093787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51F8958-3236-4DA0-1189-ED0A925E15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9311" y="307606"/>
            <a:ext cx="10650635" cy="1639966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A picture containing toy, doll, indoor&#10;&#10;Description automatically generated">
            <a:extLst>
              <a:ext uri="{FF2B5EF4-FFF2-40B4-BE49-F238E27FC236}">
                <a16:creationId xmlns:a16="http://schemas.microsoft.com/office/drawing/2014/main" id="{D54491FF-2979-C708-8620-AB9ACD6DC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2730500"/>
            <a:ext cx="3498850" cy="40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87" name="Group 12">
            <a:extLst>
              <a:ext uri="{FF2B5EF4-FFF2-40B4-BE49-F238E27FC236}">
                <a16:creationId xmlns:a16="http://schemas.microsoft.com/office/drawing/2014/main" id="{F91DA36F-2818-08AB-7533-73076C98934E}"/>
              </a:ext>
            </a:extLst>
          </p:cNvPr>
          <p:cNvGrpSpPr>
            <a:grpSpLocks/>
          </p:cNvGrpSpPr>
          <p:nvPr/>
        </p:nvGrpSpPr>
        <p:grpSpPr bwMode="auto">
          <a:xfrm>
            <a:off x="282575" y="157163"/>
            <a:ext cx="8720138" cy="2009775"/>
            <a:chOff x="237067" y="132645"/>
            <a:chExt cx="8720321" cy="2010829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46AAEC3-A79D-A7ED-7EAE-1EBC67087C6E}"/>
                </a:ext>
              </a:extLst>
            </p:cNvPr>
            <p:cNvSpPr/>
            <p:nvPr/>
          </p:nvSpPr>
          <p:spPr>
            <a:xfrm>
              <a:off x="597438" y="401073"/>
              <a:ext cx="8359950" cy="1742401"/>
            </a:xfrm>
            <a:custGeom>
              <a:avLst/>
              <a:gdLst>
                <a:gd name="connsiteX0" fmla="*/ 0 w 8360229"/>
                <a:gd name="connsiteY0" fmla="*/ 290382 h 1742259"/>
                <a:gd name="connsiteX1" fmla="*/ 290382 w 8360229"/>
                <a:gd name="connsiteY1" fmla="*/ 0 h 1742259"/>
                <a:gd name="connsiteX2" fmla="*/ 8069847 w 8360229"/>
                <a:gd name="connsiteY2" fmla="*/ 0 h 1742259"/>
                <a:gd name="connsiteX3" fmla="*/ 8360229 w 8360229"/>
                <a:gd name="connsiteY3" fmla="*/ 290382 h 1742259"/>
                <a:gd name="connsiteX4" fmla="*/ 8360229 w 8360229"/>
                <a:gd name="connsiteY4" fmla="*/ 1451877 h 1742259"/>
                <a:gd name="connsiteX5" fmla="*/ 8069847 w 8360229"/>
                <a:gd name="connsiteY5" fmla="*/ 1742259 h 1742259"/>
                <a:gd name="connsiteX6" fmla="*/ 290382 w 8360229"/>
                <a:gd name="connsiteY6" fmla="*/ 1742259 h 1742259"/>
                <a:gd name="connsiteX7" fmla="*/ 0 w 8360229"/>
                <a:gd name="connsiteY7" fmla="*/ 1451877 h 1742259"/>
                <a:gd name="connsiteX8" fmla="*/ 0 w 8360229"/>
                <a:gd name="connsiteY8" fmla="*/ 290382 h 1742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60229" h="1742259" fill="none" extrusionOk="0">
                  <a:moveTo>
                    <a:pt x="0" y="290382"/>
                  </a:moveTo>
                  <a:cubicBezTo>
                    <a:pt x="977" y="156462"/>
                    <a:pt x="144603" y="24495"/>
                    <a:pt x="290382" y="0"/>
                  </a:cubicBezTo>
                  <a:cubicBezTo>
                    <a:pt x="3949630" y="72427"/>
                    <a:pt x="4503904" y="61419"/>
                    <a:pt x="8069847" y="0"/>
                  </a:cubicBezTo>
                  <a:cubicBezTo>
                    <a:pt x="8229260" y="-6615"/>
                    <a:pt x="8340139" y="123931"/>
                    <a:pt x="8360229" y="290382"/>
                  </a:cubicBezTo>
                  <a:cubicBezTo>
                    <a:pt x="8386282" y="454204"/>
                    <a:pt x="8387788" y="1205091"/>
                    <a:pt x="8360229" y="1451877"/>
                  </a:cubicBezTo>
                  <a:cubicBezTo>
                    <a:pt x="8365234" y="1586847"/>
                    <a:pt x="8215245" y="1725471"/>
                    <a:pt x="8069847" y="1742259"/>
                  </a:cubicBezTo>
                  <a:cubicBezTo>
                    <a:pt x="5052413" y="1772086"/>
                    <a:pt x="1732716" y="1662953"/>
                    <a:pt x="290382" y="1742259"/>
                  </a:cubicBezTo>
                  <a:cubicBezTo>
                    <a:pt x="140058" y="1741123"/>
                    <a:pt x="-1941" y="1612635"/>
                    <a:pt x="0" y="1451877"/>
                  </a:cubicBezTo>
                  <a:cubicBezTo>
                    <a:pt x="-5671" y="1243473"/>
                    <a:pt x="-77681" y="677298"/>
                    <a:pt x="0" y="290382"/>
                  </a:cubicBezTo>
                  <a:close/>
                </a:path>
                <a:path w="8360229" h="1742259" stroke="0" extrusionOk="0">
                  <a:moveTo>
                    <a:pt x="0" y="290382"/>
                  </a:moveTo>
                  <a:cubicBezTo>
                    <a:pt x="6494" y="131778"/>
                    <a:pt x="135207" y="10831"/>
                    <a:pt x="290382" y="0"/>
                  </a:cubicBezTo>
                  <a:cubicBezTo>
                    <a:pt x="2570387" y="123000"/>
                    <a:pt x="5662901" y="-96860"/>
                    <a:pt x="8069847" y="0"/>
                  </a:cubicBezTo>
                  <a:cubicBezTo>
                    <a:pt x="8208346" y="-16672"/>
                    <a:pt x="8372758" y="104749"/>
                    <a:pt x="8360229" y="290382"/>
                  </a:cubicBezTo>
                  <a:cubicBezTo>
                    <a:pt x="8447007" y="864704"/>
                    <a:pt x="8303011" y="1158649"/>
                    <a:pt x="8360229" y="1451877"/>
                  </a:cubicBezTo>
                  <a:cubicBezTo>
                    <a:pt x="8344757" y="1617856"/>
                    <a:pt x="8203874" y="1737947"/>
                    <a:pt x="8069847" y="1742259"/>
                  </a:cubicBezTo>
                  <a:cubicBezTo>
                    <a:pt x="7125278" y="1581552"/>
                    <a:pt x="3322910" y="1781926"/>
                    <a:pt x="290382" y="1742259"/>
                  </a:cubicBezTo>
                  <a:cubicBezTo>
                    <a:pt x="113046" y="1738833"/>
                    <a:pt x="-11856" y="1606880"/>
                    <a:pt x="0" y="1451877"/>
                  </a:cubicBezTo>
                  <a:cubicBezTo>
                    <a:pt x="12963" y="934083"/>
                    <a:pt x="-1079" y="755706"/>
                    <a:pt x="0" y="290382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338138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Cho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sự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chuyển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của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nước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xảy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(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gì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sang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gì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6392" name="Picture 14">
              <a:extLst>
                <a:ext uri="{FF2B5EF4-FFF2-40B4-BE49-F238E27FC236}">
                  <a16:creationId xmlns:a16="http://schemas.microsoft.com/office/drawing/2014/main" id="{0C3457A7-4438-F5D4-F8C1-75F4D4CE7A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067" y="132645"/>
              <a:ext cx="883356" cy="883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49B77980-698F-EB14-7D90-1D9DE266D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52714" y="2216957"/>
            <a:ext cx="3515268" cy="3344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3E88FEB8-4868-6458-73FC-80EDBD33A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578" y="2214528"/>
            <a:ext cx="914400" cy="124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CA2CCA4-487B-7119-D06E-4864947875DF}"/>
              </a:ext>
            </a:extLst>
          </p:cNvPr>
          <p:cNvSpPr>
            <a:spLocks/>
          </p:cNvSpPr>
          <p:nvPr/>
        </p:nvSpPr>
        <p:spPr bwMode="auto">
          <a:xfrm>
            <a:off x="5667232" y="5776163"/>
            <a:ext cx="5254197" cy="707886"/>
          </a:xfrm>
          <a:custGeom>
            <a:avLst/>
            <a:gdLst>
              <a:gd name="T0" fmla="*/ 0 w 8253046"/>
              <a:gd name="T1" fmla="*/ 107397 h 646986"/>
              <a:gd name="T2" fmla="*/ 107848 w 8253046"/>
              <a:gd name="T3" fmla="*/ 0 h 646986"/>
              <a:gd name="T4" fmla="*/ 697334 w 8253046"/>
              <a:gd name="T5" fmla="*/ 0 h 646986"/>
              <a:gd name="T6" fmla="*/ 1286820 w 8253046"/>
              <a:gd name="T7" fmla="*/ 0 h 646986"/>
              <a:gd name="T8" fmla="*/ 2117460 w 8253046"/>
              <a:gd name="T9" fmla="*/ 0 h 646986"/>
              <a:gd name="T10" fmla="*/ 2948100 w 8253046"/>
              <a:gd name="T11" fmla="*/ 0 h 646986"/>
              <a:gd name="T12" fmla="*/ 3778741 w 8253046"/>
              <a:gd name="T13" fmla="*/ 0 h 646986"/>
              <a:gd name="T14" fmla="*/ 4528995 w 8253046"/>
              <a:gd name="T15" fmla="*/ 0 h 646986"/>
              <a:gd name="T16" fmla="*/ 4957712 w 8253046"/>
              <a:gd name="T17" fmla="*/ 0 h 646986"/>
              <a:gd name="T18" fmla="*/ 5547201 w 8253046"/>
              <a:gd name="T19" fmla="*/ 0 h 646986"/>
              <a:gd name="T20" fmla="*/ 6217070 w 8253046"/>
              <a:gd name="T21" fmla="*/ 0 h 646986"/>
              <a:gd name="T22" fmla="*/ 6806559 w 8253046"/>
              <a:gd name="T23" fmla="*/ 0 h 646986"/>
              <a:gd name="T24" fmla="*/ 7235276 w 8253046"/>
              <a:gd name="T25" fmla="*/ 0 h 646986"/>
              <a:gd name="T26" fmla="*/ 8146299 w 8253046"/>
              <a:gd name="T27" fmla="*/ 0 h 646986"/>
              <a:gd name="T28" fmla="*/ 8254147 w 8253046"/>
              <a:gd name="T29" fmla="*/ 107397 h 646986"/>
              <a:gd name="T30" fmla="*/ 8254147 w 8253046"/>
              <a:gd name="T31" fmla="*/ 536972 h 646986"/>
              <a:gd name="T32" fmla="*/ 8146299 w 8253046"/>
              <a:gd name="T33" fmla="*/ 644367 h 646986"/>
              <a:gd name="T34" fmla="*/ 7476427 w 8253046"/>
              <a:gd name="T35" fmla="*/ 644367 h 646986"/>
              <a:gd name="T36" fmla="*/ 6967327 w 8253046"/>
              <a:gd name="T37" fmla="*/ 644367 h 646986"/>
              <a:gd name="T38" fmla="*/ 6136687 w 8253046"/>
              <a:gd name="T39" fmla="*/ 644367 h 646986"/>
              <a:gd name="T40" fmla="*/ 5466815 w 8253046"/>
              <a:gd name="T41" fmla="*/ 644367 h 646986"/>
              <a:gd name="T42" fmla="*/ 4796944 w 8253046"/>
              <a:gd name="T43" fmla="*/ 644367 h 646986"/>
              <a:gd name="T44" fmla="*/ 4368226 w 8253046"/>
              <a:gd name="T45" fmla="*/ 644367 h 646986"/>
              <a:gd name="T46" fmla="*/ 3859126 w 8253046"/>
              <a:gd name="T47" fmla="*/ 644367 h 646986"/>
              <a:gd name="T48" fmla="*/ 3430409 w 8253046"/>
              <a:gd name="T49" fmla="*/ 644367 h 646986"/>
              <a:gd name="T50" fmla="*/ 3001689 w 8253046"/>
              <a:gd name="T51" fmla="*/ 644367 h 646986"/>
              <a:gd name="T52" fmla="*/ 2331820 w 8253046"/>
              <a:gd name="T53" fmla="*/ 644367 h 646986"/>
              <a:gd name="T54" fmla="*/ 1661948 w 8253046"/>
              <a:gd name="T55" fmla="*/ 644367 h 646986"/>
              <a:gd name="T56" fmla="*/ 1152845 w 8253046"/>
              <a:gd name="T57" fmla="*/ 644367 h 646986"/>
              <a:gd name="T58" fmla="*/ 107848 w 8253046"/>
              <a:gd name="T59" fmla="*/ 644367 h 646986"/>
              <a:gd name="T60" fmla="*/ 0 w 8253046"/>
              <a:gd name="T61" fmla="*/ 536972 h 646986"/>
              <a:gd name="T62" fmla="*/ 0 w 8253046"/>
              <a:gd name="T63" fmla="*/ 107397 h 64698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8253046"/>
              <a:gd name="T97" fmla="*/ 0 h 646986"/>
              <a:gd name="T98" fmla="*/ 8253046 w 8253046"/>
              <a:gd name="T99" fmla="*/ 646986 h 64698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8253046" h="646986" fill="none" extrusionOk="0">
                <a:moveTo>
                  <a:pt x="0" y="107833"/>
                </a:moveTo>
                <a:cubicBezTo>
                  <a:pt x="-283" y="60608"/>
                  <a:pt x="48024" y="-6535"/>
                  <a:pt x="107833" y="0"/>
                </a:cubicBezTo>
                <a:cubicBezTo>
                  <a:pt x="257763" y="-15504"/>
                  <a:pt x="537122" y="-20503"/>
                  <a:pt x="697241" y="0"/>
                </a:cubicBezTo>
                <a:cubicBezTo>
                  <a:pt x="857360" y="20503"/>
                  <a:pt x="1074070" y="-20745"/>
                  <a:pt x="1286649" y="0"/>
                </a:cubicBezTo>
                <a:cubicBezTo>
                  <a:pt x="1499228" y="20745"/>
                  <a:pt x="1821200" y="-10844"/>
                  <a:pt x="2117178" y="0"/>
                </a:cubicBezTo>
                <a:cubicBezTo>
                  <a:pt x="2413156" y="10844"/>
                  <a:pt x="2691780" y="-18301"/>
                  <a:pt x="2947707" y="0"/>
                </a:cubicBezTo>
                <a:cubicBezTo>
                  <a:pt x="3203634" y="18301"/>
                  <a:pt x="3546621" y="-29251"/>
                  <a:pt x="3778237" y="0"/>
                </a:cubicBezTo>
                <a:cubicBezTo>
                  <a:pt x="4009853" y="29251"/>
                  <a:pt x="4281825" y="-6770"/>
                  <a:pt x="4528392" y="0"/>
                </a:cubicBezTo>
                <a:cubicBezTo>
                  <a:pt x="4774959" y="6770"/>
                  <a:pt x="4815114" y="10249"/>
                  <a:pt x="4957052" y="0"/>
                </a:cubicBezTo>
                <a:cubicBezTo>
                  <a:pt x="5098990" y="-10249"/>
                  <a:pt x="5335963" y="-8699"/>
                  <a:pt x="5546460" y="0"/>
                </a:cubicBezTo>
                <a:cubicBezTo>
                  <a:pt x="5756957" y="8699"/>
                  <a:pt x="5884034" y="-15110"/>
                  <a:pt x="6216242" y="0"/>
                </a:cubicBezTo>
                <a:cubicBezTo>
                  <a:pt x="6548450" y="15110"/>
                  <a:pt x="6572323" y="-13067"/>
                  <a:pt x="6805650" y="0"/>
                </a:cubicBezTo>
                <a:cubicBezTo>
                  <a:pt x="7038977" y="13067"/>
                  <a:pt x="7076906" y="-11717"/>
                  <a:pt x="7234310" y="0"/>
                </a:cubicBezTo>
                <a:cubicBezTo>
                  <a:pt x="7391714" y="11717"/>
                  <a:pt x="7855032" y="-31248"/>
                  <a:pt x="8145213" y="0"/>
                </a:cubicBezTo>
                <a:cubicBezTo>
                  <a:pt x="8193597" y="-2055"/>
                  <a:pt x="8247108" y="43702"/>
                  <a:pt x="8253046" y="107833"/>
                </a:cubicBezTo>
                <a:cubicBezTo>
                  <a:pt x="8233372" y="220833"/>
                  <a:pt x="8272373" y="429379"/>
                  <a:pt x="8253046" y="539153"/>
                </a:cubicBezTo>
                <a:cubicBezTo>
                  <a:pt x="8253980" y="595425"/>
                  <a:pt x="8192697" y="648719"/>
                  <a:pt x="8145213" y="646986"/>
                </a:cubicBezTo>
                <a:cubicBezTo>
                  <a:pt x="7848727" y="633910"/>
                  <a:pt x="7693374" y="627098"/>
                  <a:pt x="7475431" y="646986"/>
                </a:cubicBezTo>
                <a:cubicBezTo>
                  <a:pt x="7257488" y="666874"/>
                  <a:pt x="7131781" y="630841"/>
                  <a:pt x="6966397" y="646986"/>
                </a:cubicBezTo>
                <a:cubicBezTo>
                  <a:pt x="6801013" y="663131"/>
                  <a:pt x="6340410" y="627692"/>
                  <a:pt x="6135868" y="646986"/>
                </a:cubicBezTo>
                <a:cubicBezTo>
                  <a:pt x="5931326" y="666280"/>
                  <a:pt x="5648878" y="674939"/>
                  <a:pt x="5466086" y="646986"/>
                </a:cubicBezTo>
                <a:cubicBezTo>
                  <a:pt x="5283294" y="619033"/>
                  <a:pt x="4961476" y="674038"/>
                  <a:pt x="4796305" y="646986"/>
                </a:cubicBezTo>
                <a:cubicBezTo>
                  <a:pt x="4631134" y="619934"/>
                  <a:pt x="4472309" y="655081"/>
                  <a:pt x="4367644" y="646986"/>
                </a:cubicBezTo>
                <a:cubicBezTo>
                  <a:pt x="4262979" y="638891"/>
                  <a:pt x="4063856" y="639986"/>
                  <a:pt x="3858610" y="646986"/>
                </a:cubicBezTo>
                <a:cubicBezTo>
                  <a:pt x="3653364" y="653986"/>
                  <a:pt x="3588563" y="663165"/>
                  <a:pt x="3429950" y="646986"/>
                </a:cubicBezTo>
                <a:cubicBezTo>
                  <a:pt x="3271337" y="630807"/>
                  <a:pt x="3195349" y="658616"/>
                  <a:pt x="3001290" y="646986"/>
                </a:cubicBezTo>
                <a:cubicBezTo>
                  <a:pt x="2807231" y="635356"/>
                  <a:pt x="2566620" y="638102"/>
                  <a:pt x="2331508" y="646986"/>
                </a:cubicBezTo>
                <a:cubicBezTo>
                  <a:pt x="2096396" y="655870"/>
                  <a:pt x="1988371" y="620427"/>
                  <a:pt x="1661726" y="646986"/>
                </a:cubicBezTo>
                <a:cubicBezTo>
                  <a:pt x="1335081" y="673545"/>
                  <a:pt x="1387711" y="623998"/>
                  <a:pt x="1152692" y="646986"/>
                </a:cubicBezTo>
                <a:cubicBezTo>
                  <a:pt x="917673" y="669974"/>
                  <a:pt x="482080" y="689181"/>
                  <a:pt x="107833" y="646986"/>
                </a:cubicBezTo>
                <a:cubicBezTo>
                  <a:pt x="49044" y="652353"/>
                  <a:pt x="9832" y="599827"/>
                  <a:pt x="0" y="539153"/>
                </a:cubicBezTo>
                <a:cubicBezTo>
                  <a:pt x="-6318" y="383747"/>
                  <a:pt x="-13902" y="229691"/>
                  <a:pt x="0" y="107833"/>
                </a:cubicBezTo>
                <a:close/>
              </a:path>
              <a:path w="8253046" h="646986" stroke="0" extrusionOk="0">
                <a:moveTo>
                  <a:pt x="0" y="107833"/>
                </a:moveTo>
                <a:cubicBezTo>
                  <a:pt x="-3247" y="53804"/>
                  <a:pt x="53420" y="2778"/>
                  <a:pt x="107833" y="0"/>
                </a:cubicBezTo>
                <a:cubicBezTo>
                  <a:pt x="488240" y="-39246"/>
                  <a:pt x="701453" y="38578"/>
                  <a:pt x="938362" y="0"/>
                </a:cubicBezTo>
                <a:cubicBezTo>
                  <a:pt x="1175271" y="-38578"/>
                  <a:pt x="1156053" y="-992"/>
                  <a:pt x="1367023" y="0"/>
                </a:cubicBezTo>
                <a:cubicBezTo>
                  <a:pt x="1577993" y="992"/>
                  <a:pt x="1808196" y="-3010"/>
                  <a:pt x="1956430" y="0"/>
                </a:cubicBezTo>
                <a:cubicBezTo>
                  <a:pt x="2104664" y="3010"/>
                  <a:pt x="2301821" y="6322"/>
                  <a:pt x="2626212" y="0"/>
                </a:cubicBezTo>
                <a:cubicBezTo>
                  <a:pt x="2950603" y="-6322"/>
                  <a:pt x="3250055" y="-27687"/>
                  <a:pt x="3456741" y="0"/>
                </a:cubicBezTo>
                <a:cubicBezTo>
                  <a:pt x="3663427" y="27687"/>
                  <a:pt x="3805778" y="357"/>
                  <a:pt x="3965775" y="0"/>
                </a:cubicBezTo>
                <a:cubicBezTo>
                  <a:pt x="4125772" y="-357"/>
                  <a:pt x="4395827" y="19947"/>
                  <a:pt x="4635557" y="0"/>
                </a:cubicBezTo>
                <a:cubicBezTo>
                  <a:pt x="4875287" y="-19947"/>
                  <a:pt x="4886757" y="-18412"/>
                  <a:pt x="5064217" y="0"/>
                </a:cubicBezTo>
                <a:cubicBezTo>
                  <a:pt x="5241677" y="18412"/>
                  <a:pt x="5486937" y="-31763"/>
                  <a:pt x="5733999" y="0"/>
                </a:cubicBezTo>
                <a:cubicBezTo>
                  <a:pt x="5981061" y="31763"/>
                  <a:pt x="6102009" y="24227"/>
                  <a:pt x="6243033" y="0"/>
                </a:cubicBezTo>
                <a:cubicBezTo>
                  <a:pt x="6384057" y="-24227"/>
                  <a:pt x="6668842" y="14081"/>
                  <a:pt x="7073562" y="0"/>
                </a:cubicBezTo>
                <a:cubicBezTo>
                  <a:pt x="7478282" y="-14081"/>
                  <a:pt x="7705961" y="-19212"/>
                  <a:pt x="8145213" y="0"/>
                </a:cubicBezTo>
                <a:cubicBezTo>
                  <a:pt x="8202124" y="3431"/>
                  <a:pt x="8260947" y="40766"/>
                  <a:pt x="8253046" y="107833"/>
                </a:cubicBezTo>
                <a:cubicBezTo>
                  <a:pt x="8260218" y="262472"/>
                  <a:pt x="8231957" y="398871"/>
                  <a:pt x="8253046" y="539153"/>
                </a:cubicBezTo>
                <a:cubicBezTo>
                  <a:pt x="8254607" y="604733"/>
                  <a:pt x="8201446" y="649934"/>
                  <a:pt x="8145213" y="646986"/>
                </a:cubicBezTo>
                <a:cubicBezTo>
                  <a:pt x="7915659" y="657390"/>
                  <a:pt x="7733761" y="630309"/>
                  <a:pt x="7555805" y="646986"/>
                </a:cubicBezTo>
                <a:cubicBezTo>
                  <a:pt x="7377849" y="663663"/>
                  <a:pt x="7283270" y="650259"/>
                  <a:pt x="7127145" y="646986"/>
                </a:cubicBezTo>
                <a:cubicBezTo>
                  <a:pt x="6971020" y="643713"/>
                  <a:pt x="6858914" y="654064"/>
                  <a:pt x="6698485" y="646986"/>
                </a:cubicBezTo>
                <a:cubicBezTo>
                  <a:pt x="6538056" y="639908"/>
                  <a:pt x="6365694" y="665101"/>
                  <a:pt x="6269824" y="646986"/>
                </a:cubicBezTo>
                <a:cubicBezTo>
                  <a:pt x="6173954" y="628871"/>
                  <a:pt x="6000994" y="634035"/>
                  <a:pt x="5841164" y="646986"/>
                </a:cubicBezTo>
                <a:cubicBezTo>
                  <a:pt x="5681334" y="659937"/>
                  <a:pt x="5530817" y="665751"/>
                  <a:pt x="5412504" y="646986"/>
                </a:cubicBezTo>
                <a:cubicBezTo>
                  <a:pt x="5294191" y="628221"/>
                  <a:pt x="5010873" y="636239"/>
                  <a:pt x="4742722" y="646986"/>
                </a:cubicBezTo>
                <a:cubicBezTo>
                  <a:pt x="4474571" y="657733"/>
                  <a:pt x="4412009" y="662942"/>
                  <a:pt x="4314062" y="646986"/>
                </a:cubicBezTo>
                <a:cubicBezTo>
                  <a:pt x="4216115" y="631030"/>
                  <a:pt x="3960449" y="628540"/>
                  <a:pt x="3644280" y="646986"/>
                </a:cubicBezTo>
                <a:cubicBezTo>
                  <a:pt x="3328111" y="665432"/>
                  <a:pt x="2998250" y="678148"/>
                  <a:pt x="2813751" y="646986"/>
                </a:cubicBezTo>
                <a:cubicBezTo>
                  <a:pt x="2629252" y="615824"/>
                  <a:pt x="2300246" y="646100"/>
                  <a:pt x="2063595" y="646986"/>
                </a:cubicBezTo>
                <a:cubicBezTo>
                  <a:pt x="1826944" y="647872"/>
                  <a:pt x="1562690" y="669870"/>
                  <a:pt x="1313440" y="646986"/>
                </a:cubicBezTo>
                <a:cubicBezTo>
                  <a:pt x="1064190" y="624102"/>
                  <a:pt x="1042974" y="670910"/>
                  <a:pt x="804406" y="646986"/>
                </a:cubicBezTo>
                <a:cubicBezTo>
                  <a:pt x="565838" y="623062"/>
                  <a:pt x="349109" y="636267"/>
                  <a:pt x="107833" y="646986"/>
                </a:cubicBezTo>
                <a:cubicBezTo>
                  <a:pt x="33860" y="645517"/>
                  <a:pt x="8201" y="592127"/>
                  <a:pt x="0" y="539153"/>
                </a:cubicBezTo>
                <a:cubicBezTo>
                  <a:pt x="9128" y="423665"/>
                  <a:pt x="-9160" y="210445"/>
                  <a:pt x="0" y="107833"/>
                </a:cubicBezTo>
                <a:close/>
              </a:path>
            </a:pathLst>
          </a:custGeom>
          <a:solidFill>
            <a:srgbClr val="FFFFCC"/>
          </a:solidFill>
          <a:ln w="28575">
            <a:solidFill>
              <a:srgbClr val="663300"/>
            </a:solidFill>
            <a:prstDash val="lg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alt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rắn</a:t>
            </a:r>
            <a:r>
              <a:rPr kumimoji="0" lang="en-US" alt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sang </a:t>
            </a:r>
            <a:r>
              <a:rPr kumimoji="0" lang="en-US" alt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alt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lỏng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375E-6 2.59259E-6 L -0.24037 0.337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18" y="168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A picture containing toy, doll, indoor&#10;&#10;Description automatically generated">
            <a:extLst>
              <a:ext uri="{FF2B5EF4-FFF2-40B4-BE49-F238E27FC236}">
                <a16:creationId xmlns:a16="http://schemas.microsoft.com/office/drawing/2014/main" id="{469E0F80-7D8D-06DB-EA15-33F14CB38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2730500"/>
            <a:ext cx="3498850" cy="40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35" name="Group 12">
            <a:extLst>
              <a:ext uri="{FF2B5EF4-FFF2-40B4-BE49-F238E27FC236}">
                <a16:creationId xmlns:a16="http://schemas.microsoft.com/office/drawing/2014/main" id="{BD0A5A35-1D8D-C7A9-5DA4-0BDC49C4C64C}"/>
              </a:ext>
            </a:extLst>
          </p:cNvPr>
          <p:cNvGrpSpPr>
            <a:grpSpLocks/>
          </p:cNvGrpSpPr>
          <p:nvPr/>
        </p:nvGrpSpPr>
        <p:grpSpPr bwMode="auto">
          <a:xfrm>
            <a:off x="282575" y="157163"/>
            <a:ext cx="8720138" cy="2009775"/>
            <a:chOff x="237067" y="132645"/>
            <a:chExt cx="8720321" cy="2010829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02529F04-B8B6-0A74-4BCE-39EBF7BA20DD}"/>
                </a:ext>
              </a:extLst>
            </p:cNvPr>
            <p:cNvSpPr/>
            <p:nvPr/>
          </p:nvSpPr>
          <p:spPr>
            <a:xfrm>
              <a:off x="597438" y="401073"/>
              <a:ext cx="8359950" cy="1742401"/>
            </a:xfrm>
            <a:custGeom>
              <a:avLst/>
              <a:gdLst>
                <a:gd name="connsiteX0" fmla="*/ 0 w 8360229"/>
                <a:gd name="connsiteY0" fmla="*/ 290382 h 1742259"/>
                <a:gd name="connsiteX1" fmla="*/ 290382 w 8360229"/>
                <a:gd name="connsiteY1" fmla="*/ 0 h 1742259"/>
                <a:gd name="connsiteX2" fmla="*/ 8069847 w 8360229"/>
                <a:gd name="connsiteY2" fmla="*/ 0 h 1742259"/>
                <a:gd name="connsiteX3" fmla="*/ 8360229 w 8360229"/>
                <a:gd name="connsiteY3" fmla="*/ 290382 h 1742259"/>
                <a:gd name="connsiteX4" fmla="*/ 8360229 w 8360229"/>
                <a:gd name="connsiteY4" fmla="*/ 1451877 h 1742259"/>
                <a:gd name="connsiteX5" fmla="*/ 8069847 w 8360229"/>
                <a:gd name="connsiteY5" fmla="*/ 1742259 h 1742259"/>
                <a:gd name="connsiteX6" fmla="*/ 290382 w 8360229"/>
                <a:gd name="connsiteY6" fmla="*/ 1742259 h 1742259"/>
                <a:gd name="connsiteX7" fmla="*/ 0 w 8360229"/>
                <a:gd name="connsiteY7" fmla="*/ 1451877 h 1742259"/>
                <a:gd name="connsiteX8" fmla="*/ 0 w 8360229"/>
                <a:gd name="connsiteY8" fmla="*/ 290382 h 1742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60229" h="1742259" fill="none" extrusionOk="0">
                  <a:moveTo>
                    <a:pt x="0" y="290382"/>
                  </a:moveTo>
                  <a:cubicBezTo>
                    <a:pt x="977" y="156462"/>
                    <a:pt x="144603" y="24495"/>
                    <a:pt x="290382" y="0"/>
                  </a:cubicBezTo>
                  <a:cubicBezTo>
                    <a:pt x="3949630" y="72427"/>
                    <a:pt x="4503904" y="61419"/>
                    <a:pt x="8069847" y="0"/>
                  </a:cubicBezTo>
                  <a:cubicBezTo>
                    <a:pt x="8229260" y="-6615"/>
                    <a:pt x="8340139" y="123931"/>
                    <a:pt x="8360229" y="290382"/>
                  </a:cubicBezTo>
                  <a:cubicBezTo>
                    <a:pt x="8386282" y="454204"/>
                    <a:pt x="8387788" y="1205091"/>
                    <a:pt x="8360229" y="1451877"/>
                  </a:cubicBezTo>
                  <a:cubicBezTo>
                    <a:pt x="8365234" y="1586847"/>
                    <a:pt x="8215245" y="1725471"/>
                    <a:pt x="8069847" y="1742259"/>
                  </a:cubicBezTo>
                  <a:cubicBezTo>
                    <a:pt x="5052413" y="1772086"/>
                    <a:pt x="1732716" y="1662953"/>
                    <a:pt x="290382" y="1742259"/>
                  </a:cubicBezTo>
                  <a:cubicBezTo>
                    <a:pt x="140058" y="1741123"/>
                    <a:pt x="-1941" y="1612635"/>
                    <a:pt x="0" y="1451877"/>
                  </a:cubicBezTo>
                  <a:cubicBezTo>
                    <a:pt x="-5671" y="1243473"/>
                    <a:pt x="-77681" y="677298"/>
                    <a:pt x="0" y="290382"/>
                  </a:cubicBezTo>
                  <a:close/>
                </a:path>
                <a:path w="8360229" h="1742259" stroke="0" extrusionOk="0">
                  <a:moveTo>
                    <a:pt x="0" y="290382"/>
                  </a:moveTo>
                  <a:cubicBezTo>
                    <a:pt x="6494" y="131778"/>
                    <a:pt x="135207" y="10831"/>
                    <a:pt x="290382" y="0"/>
                  </a:cubicBezTo>
                  <a:cubicBezTo>
                    <a:pt x="2570387" y="123000"/>
                    <a:pt x="5662901" y="-96860"/>
                    <a:pt x="8069847" y="0"/>
                  </a:cubicBezTo>
                  <a:cubicBezTo>
                    <a:pt x="8208346" y="-16672"/>
                    <a:pt x="8372758" y="104749"/>
                    <a:pt x="8360229" y="290382"/>
                  </a:cubicBezTo>
                  <a:cubicBezTo>
                    <a:pt x="8447007" y="864704"/>
                    <a:pt x="8303011" y="1158649"/>
                    <a:pt x="8360229" y="1451877"/>
                  </a:cubicBezTo>
                  <a:cubicBezTo>
                    <a:pt x="8344757" y="1617856"/>
                    <a:pt x="8203874" y="1737947"/>
                    <a:pt x="8069847" y="1742259"/>
                  </a:cubicBezTo>
                  <a:cubicBezTo>
                    <a:pt x="7125278" y="1581552"/>
                    <a:pt x="3322910" y="1781926"/>
                    <a:pt x="290382" y="1742259"/>
                  </a:cubicBezTo>
                  <a:cubicBezTo>
                    <a:pt x="113046" y="1738833"/>
                    <a:pt x="-11856" y="1606880"/>
                    <a:pt x="0" y="1451877"/>
                  </a:cubicBezTo>
                  <a:cubicBezTo>
                    <a:pt x="12963" y="934083"/>
                    <a:pt x="-1079" y="755706"/>
                    <a:pt x="0" y="290382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338138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Cho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sự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chuyển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của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nước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xảy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ra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8440" name="Picture 14">
              <a:extLst>
                <a:ext uri="{FF2B5EF4-FFF2-40B4-BE49-F238E27FC236}">
                  <a16:creationId xmlns:a16="http://schemas.microsoft.com/office/drawing/2014/main" id="{6C921DA8-7A5F-8FF0-5B7B-91C8B12B6A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067" y="132645"/>
              <a:ext cx="883356" cy="883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4229E5F-14F8-6DAB-BD94-70BC72AFCD65}"/>
              </a:ext>
            </a:extLst>
          </p:cNvPr>
          <p:cNvSpPr>
            <a:spLocks/>
          </p:cNvSpPr>
          <p:nvPr/>
        </p:nvSpPr>
        <p:spPr bwMode="auto">
          <a:xfrm>
            <a:off x="5085707" y="5786438"/>
            <a:ext cx="5960117" cy="769441"/>
          </a:xfrm>
          <a:custGeom>
            <a:avLst/>
            <a:gdLst>
              <a:gd name="T0" fmla="*/ 0 w 6966113"/>
              <a:gd name="T1" fmla="*/ 107397 h 646986"/>
              <a:gd name="T2" fmla="*/ 107824 w 6966113"/>
              <a:gd name="T3" fmla="*/ 0 h 646986"/>
              <a:gd name="T4" fmla="*/ 580322 w 6966113"/>
              <a:gd name="T5" fmla="*/ 0 h 646986"/>
              <a:gd name="T6" fmla="*/ 1187821 w 6966113"/>
              <a:gd name="T7" fmla="*/ 0 h 646986"/>
              <a:gd name="T8" fmla="*/ 1727820 w 6966113"/>
              <a:gd name="T9" fmla="*/ 0 h 646986"/>
              <a:gd name="T10" fmla="*/ 2402817 w 6966113"/>
              <a:gd name="T11" fmla="*/ 0 h 646986"/>
              <a:gd name="T12" fmla="*/ 2875315 w 6966113"/>
              <a:gd name="T13" fmla="*/ 0 h 646986"/>
              <a:gd name="T14" fmla="*/ 3482813 w 6966113"/>
              <a:gd name="T15" fmla="*/ 0 h 646986"/>
              <a:gd name="T16" fmla="*/ 4292810 w 6966113"/>
              <a:gd name="T17" fmla="*/ 0 h 646986"/>
              <a:gd name="T18" fmla="*/ 5102807 w 6966113"/>
              <a:gd name="T19" fmla="*/ 0 h 646986"/>
              <a:gd name="T20" fmla="*/ 5912803 w 6966113"/>
              <a:gd name="T21" fmla="*/ 0 h 646986"/>
              <a:gd name="T22" fmla="*/ 6857800 w 6966113"/>
              <a:gd name="T23" fmla="*/ 0 h 646986"/>
              <a:gd name="T24" fmla="*/ 6965624 w 6966113"/>
              <a:gd name="T25" fmla="*/ 107397 h 646986"/>
              <a:gd name="T26" fmla="*/ 6965624 w 6966113"/>
              <a:gd name="T27" fmla="*/ 536972 h 646986"/>
              <a:gd name="T28" fmla="*/ 6857800 w 6966113"/>
              <a:gd name="T29" fmla="*/ 644367 h 646986"/>
              <a:gd name="T30" fmla="*/ 6182800 w 6966113"/>
              <a:gd name="T31" fmla="*/ 644367 h 646986"/>
              <a:gd name="T32" fmla="*/ 5710302 w 6966113"/>
              <a:gd name="T33" fmla="*/ 644367 h 646986"/>
              <a:gd name="T34" fmla="*/ 4967807 w 6966113"/>
              <a:gd name="T35" fmla="*/ 644367 h 646986"/>
              <a:gd name="T36" fmla="*/ 4360309 w 6966113"/>
              <a:gd name="T37" fmla="*/ 644367 h 646986"/>
              <a:gd name="T38" fmla="*/ 3685312 w 6966113"/>
              <a:gd name="T39" fmla="*/ 644367 h 646986"/>
              <a:gd name="T40" fmla="*/ 2875315 w 6966113"/>
              <a:gd name="T41" fmla="*/ 644367 h 646986"/>
              <a:gd name="T42" fmla="*/ 2402817 w 6966113"/>
              <a:gd name="T43" fmla="*/ 644367 h 646986"/>
              <a:gd name="T44" fmla="*/ 1862817 w 6966113"/>
              <a:gd name="T45" fmla="*/ 644367 h 646986"/>
              <a:gd name="T46" fmla="*/ 1052821 w 6966113"/>
              <a:gd name="T47" fmla="*/ 644367 h 646986"/>
              <a:gd name="T48" fmla="*/ 107824 w 6966113"/>
              <a:gd name="T49" fmla="*/ 644367 h 646986"/>
              <a:gd name="T50" fmla="*/ 0 w 6966113"/>
              <a:gd name="T51" fmla="*/ 536972 h 646986"/>
              <a:gd name="T52" fmla="*/ 0 w 6966113"/>
              <a:gd name="T53" fmla="*/ 107397 h 64698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6966113"/>
              <a:gd name="T82" fmla="*/ 0 h 646986"/>
              <a:gd name="T83" fmla="*/ 6966113 w 6966113"/>
              <a:gd name="T84" fmla="*/ 646986 h 64698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6966113" h="646986" fill="none" extrusionOk="0">
                <a:moveTo>
                  <a:pt x="0" y="107833"/>
                </a:moveTo>
                <a:cubicBezTo>
                  <a:pt x="4750" y="60446"/>
                  <a:pt x="39144" y="-10475"/>
                  <a:pt x="107833" y="0"/>
                </a:cubicBezTo>
                <a:cubicBezTo>
                  <a:pt x="257520" y="22046"/>
                  <a:pt x="396850" y="16323"/>
                  <a:pt x="580364" y="0"/>
                </a:cubicBezTo>
                <a:cubicBezTo>
                  <a:pt x="763878" y="-16323"/>
                  <a:pt x="900338" y="27184"/>
                  <a:pt x="1187905" y="0"/>
                </a:cubicBezTo>
                <a:cubicBezTo>
                  <a:pt x="1475472" y="-27184"/>
                  <a:pt x="1535505" y="-10944"/>
                  <a:pt x="1727940" y="0"/>
                </a:cubicBezTo>
                <a:cubicBezTo>
                  <a:pt x="1920375" y="10944"/>
                  <a:pt x="2090052" y="6411"/>
                  <a:pt x="2402985" y="0"/>
                </a:cubicBezTo>
                <a:cubicBezTo>
                  <a:pt x="2715918" y="-6411"/>
                  <a:pt x="2737336" y="-3687"/>
                  <a:pt x="2875516" y="0"/>
                </a:cubicBezTo>
                <a:cubicBezTo>
                  <a:pt x="3013696" y="3687"/>
                  <a:pt x="3330923" y="-8479"/>
                  <a:pt x="3483057" y="0"/>
                </a:cubicBezTo>
                <a:cubicBezTo>
                  <a:pt x="3635191" y="8479"/>
                  <a:pt x="4074248" y="-26474"/>
                  <a:pt x="4293110" y="0"/>
                </a:cubicBezTo>
                <a:cubicBezTo>
                  <a:pt x="4511972" y="26474"/>
                  <a:pt x="4886794" y="1837"/>
                  <a:pt x="5103164" y="0"/>
                </a:cubicBezTo>
                <a:cubicBezTo>
                  <a:pt x="5319534" y="-1837"/>
                  <a:pt x="5509201" y="33695"/>
                  <a:pt x="5913217" y="0"/>
                </a:cubicBezTo>
                <a:cubicBezTo>
                  <a:pt x="6317233" y="-33695"/>
                  <a:pt x="6534121" y="-38483"/>
                  <a:pt x="6858280" y="0"/>
                </a:cubicBezTo>
                <a:cubicBezTo>
                  <a:pt x="6904535" y="4714"/>
                  <a:pt x="6968018" y="48149"/>
                  <a:pt x="6966113" y="107833"/>
                </a:cubicBezTo>
                <a:cubicBezTo>
                  <a:pt x="6961142" y="210937"/>
                  <a:pt x="6973512" y="368605"/>
                  <a:pt x="6966113" y="539153"/>
                </a:cubicBezTo>
                <a:cubicBezTo>
                  <a:pt x="6969965" y="598836"/>
                  <a:pt x="6928118" y="638319"/>
                  <a:pt x="6858280" y="646986"/>
                </a:cubicBezTo>
                <a:cubicBezTo>
                  <a:pt x="6677473" y="652480"/>
                  <a:pt x="6321716" y="625506"/>
                  <a:pt x="6183235" y="646986"/>
                </a:cubicBezTo>
                <a:cubicBezTo>
                  <a:pt x="6044754" y="668466"/>
                  <a:pt x="5877776" y="635539"/>
                  <a:pt x="5710704" y="646986"/>
                </a:cubicBezTo>
                <a:cubicBezTo>
                  <a:pt x="5543632" y="658433"/>
                  <a:pt x="5321208" y="628761"/>
                  <a:pt x="4968155" y="646986"/>
                </a:cubicBezTo>
                <a:cubicBezTo>
                  <a:pt x="4615102" y="665211"/>
                  <a:pt x="4634639" y="669628"/>
                  <a:pt x="4360615" y="646986"/>
                </a:cubicBezTo>
                <a:cubicBezTo>
                  <a:pt x="4086591" y="624344"/>
                  <a:pt x="3906593" y="626385"/>
                  <a:pt x="3685570" y="646986"/>
                </a:cubicBezTo>
                <a:cubicBezTo>
                  <a:pt x="3464547" y="667587"/>
                  <a:pt x="3092455" y="675853"/>
                  <a:pt x="2875516" y="646986"/>
                </a:cubicBezTo>
                <a:cubicBezTo>
                  <a:pt x="2658577" y="618119"/>
                  <a:pt x="2631791" y="654567"/>
                  <a:pt x="2402985" y="646986"/>
                </a:cubicBezTo>
                <a:cubicBezTo>
                  <a:pt x="2174179" y="639405"/>
                  <a:pt x="1977899" y="630400"/>
                  <a:pt x="1862949" y="646986"/>
                </a:cubicBezTo>
                <a:cubicBezTo>
                  <a:pt x="1747999" y="663572"/>
                  <a:pt x="1230969" y="630922"/>
                  <a:pt x="1052896" y="646986"/>
                </a:cubicBezTo>
                <a:cubicBezTo>
                  <a:pt x="874823" y="663050"/>
                  <a:pt x="403958" y="614536"/>
                  <a:pt x="107833" y="646986"/>
                </a:cubicBezTo>
                <a:cubicBezTo>
                  <a:pt x="49791" y="643177"/>
                  <a:pt x="7519" y="604411"/>
                  <a:pt x="0" y="539153"/>
                </a:cubicBezTo>
                <a:cubicBezTo>
                  <a:pt x="-18225" y="418438"/>
                  <a:pt x="-19103" y="269382"/>
                  <a:pt x="0" y="107833"/>
                </a:cubicBezTo>
                <a:close/>
              </a:path>
              <a:path w="6966113" h="646986" stroke="0" extrusionOk="0">
                <a:moveTo>
                  <a:pt x="0" y="107833"/>
                </a:moveTo>
                <a:cubicBezTo>
                  <a:pt x="-3247" y="53804"/>
                  <a:pt x="53420" y="2778"/>
                  <a:pt x="107833" y="0"/>
                </a:cubicBezTo>
                <a:cubicBezTo>
                  <a:pt x="511107" y="16121"/>
                  <a:pt x="647212" y="-22523"/>
                  <a:pt x="917887" y="0"/>
                </a:cubicBezTo>
                <a:cubicBezTo>
                  <a:pt x="1188562" y="22523"/>
                  <a:pt x="1189817" y="-12972"/>
                  <a:pt x="1390418" y="0"/>
                </a:cubicBezTo>
                <a:cubicBezTo>
                  <a:pt x="1591019" y="12972"/>
                  <a:pt x="1716201" y="9095"/>
                  <a:pt x="1997958" y="0"/>
                </a:cubicBezTo>
                <a:cubicBezTo>
                  <a:pt x="2279715" y="-9095"/>
                  <a:pt x="2495949" y="7027"/>
                  <a:pt x="2673003" y="0"/>
                </a:cubicBezTo>
                <a:cubicBezTo>
                  <a:pt x="2850057" y="-7027"/>
                  <a:pt x="3082609" y="105"/>
                  <a:pt x="3483057" y="0"/>
                </a:cubicBezTo>
                <a:cubicBezTo>
                  <a:pt x="3883505" y="-105"/>
                  <a:pt x="3895036" y="-6019"/>
                  <a:pt x="4023092" y="0"/>
                </a:cubicBezTo>
                <a:cubicBezTo>
                  <a:pt x="4151149" y="6019"/>
                  <a:pt x="4527548" y="6920"/>
                  <a:pt x="4698137" y="0"/>
                </a:cubicBezTo>
                <a:cubicBezTo>
                  <a:pt x="4868727" y="-6920"/>
                  <a:pt x="4973917" y="9541"/>
                  <a:pt x="5170668" y="0"/>
                </a:cubicBezTo>
                <a:cubicBezTo>
                  <a:pt x="5367419" y="-9541"/>
                  <a:pt x="5615531" y="17053"/>
                  <a:pt x="5845713" y="0"/>
                </a:cubicBezTo>
                <a:cubicBezTo>
                  <a:pt x="6075895" y="-17053"/>
                  <a:pt x="6604097" y="-15942"/>
                  <a:pt x="6858280" y="0"/>
                </a:cubicBezTo>
                <a:cubicBezTo>
                  <a:pt x="6916365" y="7612"/>
                  <a:pt x="6966700" y="41348"/>
                  <a:pt x="6966113" y="107833"/>
                </a:cubicBezTo>
                <a:cubicBezTo>
                  <a:pt x="6960415" y="229359"/>
                  <a:pt x="6954251" y="434280"/>
                  <a:pt x="6966113" y="539153"/>
                </a:cubicBezTo>
                <a:cubicBezTo>
                  <a:pt x="6959980" y="610041"/>
                  <a:pt x="6926395" y="656093"/>
                  <a:pt x="6858280" y="646986"/>
                </a:cubicBezTo>
                <a:cubicBezTo>
                  <a:pt x="6709846" y="632397"/>
                  <a:pt x="6541080" y="652053"/>
                  <a:pt x="6385749" y="646986"/>
                </a:cubicBezTo>
                <a:cubicBezTo>
                  <a:pt x="6230418" y="641919"/>
                  <a:pt x="6052230" y="625323"/>
                  <a:pt x="5913217" y="646986"/>
                </a:cubicBezTo>
                <a:cubicBezTo>
                  <a:pt x="5774204" y="668649"/>
                  <a:pt x="5548613" y="670978"/>
                  <a:pt x="5373182" y="646986"/>
                </a:cubicBezTo>
                <a:cubicBezTo>
                  <a:pt x="5197752" y="622994"/>
                  <a:pt x="5091721" y="626506"/>
                  <a:pt x="4900650" y="646986"/>
                </a:cubicBezTo>
                <a:cubicBezTo>
                  <a:pt x="4709579" y="667466"/>
                  <a:pt x="4620628" y="640659"/>
                  <a:pt x="4428119" y="646986"/>
                </a:cubicBezTo>
                <a:cubicBezTo>
                  <a:pt x="4235610" y="653313"/>
                  <a:pt x="4177082" y="655039"/>
                  <a:pt x="3955588" y="646986"/>
                </a:cubicBezTo>
                <a:cubicBezTo>
                  <a:pt x="3734094" y="638933"/>
                  <a:pt x="3716068" y="636158"/>
                  <a:pt x="3483057" y="646986"/>
                </a:cubicBezTo>
                <a:cubicBezTo>
                  <a:pt x="3250046" y="657814"/>
                  <a:pt x="3155040" y="656305"/>
                  <a:pt x="3010525" y="646986"/>
                </a:cubicBezTo>
                <a:cubicBezTo>
                  <a:pt x="2866010" y="637667"/>
                  <a:pt x="2616055" y="671325"/>
                  <a:pt x="2335481" y="646986"/>
                </a:cubicBezTo>
                <a:cubicBezTo>
                  <a:pt x="2054907" y="622647"/>
                  <a:pt x="2098289" y="647133"/>
                  <a:pt x="1862949" y="646986"/>
                </a:cubicBezTo>
                <a:cubicBezTo>
                  <a:pt x="1627609" y="646839"/>
                  <a:pt x="1464607" y="634585"/>
                  <a:pt x="1187905" y="646986"/>
                </a:cubicBezTo>
                <a:cubicBezTo>
                  <a:pt x="911203" y="659387"/>
                  <a:pt x="646020" y="653304"/>
                  <a:pt x="107833" y="646986"/>
                </a:cubicBezTo>
                <a:cubicBezTo>
                  <a:pt x="59689" y="656436"/>
                  <a:pt x="5219" y="591266"/>
                  <a:pt x="0" y="539153"/>
                </a:cubicBezTo>
                <a:cubicBezTo>
                  <a:pt x="-20321" y="406229"/>
                  <a:pt x="-2123" y="260583"/>
                  <a:pt x="0" y="107833"/>
                </a:cubicBezTo>
                <a:close/>
              </a:path>
            </a:pathLst>
          </a:custGeom>
          <a:solidFill>
            <a:srgbClr val="FFFFCC"/>
          </a:solidFill>
          <a:ln w="28575">
            <a:solidFill>
              <a:srgbClr val="663300"/>
            </a:solidFill>
            <a:prstDash val="lg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alt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lỏng</a:t>
            </a:r>
            <a:r>
              <a:rPr kumimoji="0" lang="en-US" alt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sang </a:t>
            </a:r>
            <a:r>
              <a:rPr kumimoji="0" lang="en-US" alt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alt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rắn</a:t>
            </a:r>
            <a:endParaRPr kumimoji="0" lang="en-US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B5BFFD0-BE74-459C-F424-87A993B54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03925" y="2576105"/>
            <a:ext cx="3211994" cy="3107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96F6C8E5-456B-12C4-D5ED-4E2F67994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938" y="2360613"/>
            <a:ext cx="1069975" cy="156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08333E-6 -3.33333E-6 L -0.29518 0.316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66" y="15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A picture containing toy, doll, indoor&#10;&#10;Description automatically generated">
            <a:extLst>
              <a:ext uri="{FF2B5EF4-FFF2-40B4-BE49-F238E27FC236}">
                <a16:creationId xmlns:a16="http://schemas.microsoft.com/office/drawing/2014/main" id="{B0D09BA2-4002-5237-AF3E-6CA63E566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2730500"/>
            <a:ext cx="3498850" cy="40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483" name="Group 12">
            <a:extLst>
              <a:ext uri="{FF2B5EF4-FFF2-40B4-BE49-F238E27FC236}">
                <a16:creationId xmlns:a16="http://schemas.microsoft.com/office/drawing/2014/main" id="{6347CDD8-F700-D424-E156-7F834F559188}"/>
              </a:ext>
            </a:extLst>
          </p:cNvPr>
          <p:cNvGrpSpPr>
            <a:grpSpLocks/>
          </p:cNvGrpSpPr>
          <p:nvPr/>
        </p:nvGrpSpPr>
        <p:grpSpPr bwMode="auto">
          <a:xfrm>
            <a:off x="282575" y="157163"/>
            <a:ext cx="8720138" cy="2009775"/>
            <a:chOff x="237067" y="132645"/>
            <a:chExt cx="8720321" cy="2010829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E5F75838-71D8-6A4F-B16A-B552A538F99E}"/>
                </a:ext>
              </a:extLst>
            </p:cNvPr>
            <p:cNvSpPr/>
            <p:nvPr/>
          </p:nvSpPr>
          <p:spPr>
            <a:xfrm>
              <a:off x="597438" y="401073"/>
              <a:ext cx="8359950" cy="1742401"/>
            </a:xfrm>
            <a:custGeom>
              <a:avLst/>
              <a:gdLst>
                <a:gd name="connsiteX0" fmla="*/ 0 w 8360229"/>
                <a:gd name="connsiteY0" fmla="*/ 290382 h 1742259"/>
                <a:gd name="connsiteX1" fmla="*/ 290382 w 8360229"/>
                <a:gd name="connsiteY1" fmla="*/ 0 h 1742259"/>
                <a:gd name="connsiteX2" fmla="*/ 8069847 w 8360229"/>
                <a:gd name="connsiteY2" fmla="*/ 0 h 1742259"/>
                <a:gd name="connsiteX3" fmla="*/ 8360229 w 8360229"/>
                <a:gd name="connsiteY3" fmla="*/ 290382 h 1742259"/>
                <a:gd name="connsiteX4" fmla="*/ 8360229 w 8360229"/>
                <a:gd name="connsiteY4" fmla="*/ 1451877 h 1742259"/>
                <a:gd name="connsiteX5" fmla="*/ 8069847 w 8360229"/>
                <a:gd name="connsiteY5" fmla="*/ 1742259 h 1742259"/>
                <a:gd name="connsiteX6" fmla="*/ 290382 w 8360229"/>
                <a:gd name="connsiteY6" fmla="*/ 1742259 h 1742259"/>
                <a:gd name="connsiteX7" fmla="*/ 0 w 8360229"/>
                <a:gd name="connsiteY7" fmla="*/ 1451877 h 1742259"/>
                <a:gd name="connsiteX8" fmla="*/ 0 w 8360229"/>
                <a:gd name="connsiteY8" fmla="*/ 290382 h 1742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60229" h="1742259" fill="none" extrusionOk="0">
                  <a:moveTo>
                    <a:pt x="0" y="290382"/>
                  </a:moveTo>
                  <a:cubicBezTo>
                    <a:pt x="977" y="156462"/>
                    <a:pt x="144603" y="24495"/>
                    <a:pt x="290382" y="0"/>
                  </a:cubicBezTo>
                  <a:cubicBezTo>
                    <a:pt x="3949630" y="72427"/>
                    <a:pt x="4503904" y="61419"/>
                    <a:pt x="8069847" y="0"/>
                  </a:cubicBezTo>
                  <a:cubicBezTo>
                    <a:pt x="8229260" y="-6615"/>
                    <a:pt x="8340139" y="123931"/>
                    <a:pt x="8360229" y="290382"/>
                  </a:cubicBezTo>
                  <a:cubicBezTo>
                    <a:pt x="8386282" y="454204"/>
                    <a:pt x="8387788" y="1205091"/>
                    <a:pt x="8360229" y="1451877"/>
                  </a:cubicBezTo>
                  <a:cubicBezTo>
                    <a:pt x="8365234" y="1586847"/>
                    <a:pt x="8215245" y="1725471"/>
                    <a:pt x="8069847" y="1742259"/>
                  </a:cubicBezTo>
                  <a:cubicBezTo>
                    <a:pt x="5052413" y="1772086"/>
                    <a:pt x="1732716" y="1662953"/>
                    <a:pt x="290382" y="1742259"/>
                  </a:cubicBezTo>
                  <a:cubicBezTo>
                    <a:pt x="140058" y="1741123"/>
                    <a:pt x="-1941" y="1612635"/>
                    <a:pt x="0" y="1451877"/>
                  </a:cubicBezTo>
                  <a:cubicBezTo>
                    <a:pt x="-5671" y="1243473"/>
                    <a:pt x="-77681" y="677298"/>
                    <a:pt x="0" y="290382"/>
                  </a:cubicBezTo>
                  <a:close/>
                </a:path>
                <a:path w="8360229" h="1742259" stroke="0" extrusionOk="0">
                  <a:moveTo>
                    <a:pt x="0" y="290382"/>
                  </a:moveTo>
                  <a:cubicBezTo>
                    <a:pt x="6494" y="131778"/>
                    <a:pt x="135207" y="10831"/>
                    <a:pt x="290382" y="0"/>
                  </a:cubicBezTo>
                  <a:cubicBezTo>
                    <a:pt x="2570387" y="123000"/>
                    <a:pt x="5662901" y="-96860"/>
                    <a:pt x="8069847" y="0"/>
                  </a:cubicBezTo>
                  <a:cubicBezTo>
                    <a:pt x="8208346" y="-16672"/>
                    <a:pt x="8372758" y="104749"/>
                    <a:pt x="8360229" y="290382"/>
                  </a:cubicBezTo>
                  <a:cubicBezTo>
                    <a:pt x="8447007" y="864704"/>
                    <a:pt x="8303011" y="1158649"/>
                    <a:pt x="8360229" y="1451877"/>
                  </a:cubicBezTo>
                  <a:cubicBezTo>
                    <a:pt x="8344757" y="1617856"/>
                    <a:pt x="8203874" y="1737947"/>
                    <a:pt x="8069847" y="1742259"/>
                  </a:cubicBezTo>
                  <a:cubicBezTo>
                    <a:pt x="7125278" y="1581552"/>
                    <a:pt x="3322910" y="1781926"/>
                    <a:pt x="290382" y="1742259"/>
                  </a:cubicBezTo>
                  <a:cubicBezTo>
                    <a:pt x="113046" y="1738833"/>
                    <a:pt x="-11856" y="1606880"/>
                    <a:pt x="0" y="1451877"/>
                  </a:cubicBezTo>
                  <a:cubicBezTo>
                    <a:pt x="12963" y="934083"/>
                    <a:pt x="-1079" y="755706"/>
                    <a:pt x="0" y="290382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338138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Cho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sự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chuyển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của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nước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xảy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ra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20490" name="Picture 14">
              <a:extLst>
                <a:ext uri="{FF2B5EF4-FFF2-40B4-BE49-F238E27FC236}">
                  <a16:creationId xmlns:a16="http://schemas.microsoft.com/office/drawing/2014/main" id="{8FEA9578-23B3-62EA-A7C9-5BE09DE523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067" y="132645"/>
              <a:ext cx="883356" cy="883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E4E3D71-DDCE-1B46-BA97-B86082CAA57E}"/>
              </a:ext>
            </a:extLst>
          </p:cNvPr>
          <p:cNvSpPr>
            <a:spLocks/>
          </p:cNvSpPr>
          <p:nvPr/>
        </p:nvSpPr>
        <p:spPr bwMode="auto">
          <a:xfrm>
            <a:off x="4079875" y="5786438"/>
            <a:ext cx="6965950" cy="830997"/>
          </a:xfrm>
          <a:custGeom>
            <a:avLst/>
            <a:gdLst>
              <a:gd name="T0" fmla="*/ 0 w 6966113"/>
              <a:gd name="T1" fmla="*/ 107397 h 646986"/>
              <a:gd name="T2" fmla="*/ 107824 w 6966113"/>
              <a:gd name="T3" fmla="*/ 0 h 646986"/>
              <a:gd name="T4" fmla="*/ 580322 w 6966113"/>
              <a:gd name="T5" fmla="*/ 0 h 646986"/>
              <a:gd name="T6" fmla="*/ 1187821 w 6966113"/>
              <a:gd name="T7" fmla="*/ 0 h 646986"/>
              <a:gd name="T8" fmla="*/ 1727820 w 6966113"/>
              <a:gd name="T9" fmla="*/ 0 h 646986"/>
              <a:gd name="T10" fmla="*/ 2402817 w 6966113"/>
              <a:gd name="T11" fmla="*/ 0 h 646986"/>
              <a:gd name="T12" fmla="*/ 2875315 w 6966113"/>
              <a:gd name="T13" fmla="*/ 0 h 646986"/>
              <a:gd name="T14" fmla="*/ 3482813 w 6966113"/>
              <a:gd name="T15" fmla="*/ 0 h 646986"/>
              <a:gd name="T16" fmla="*/ 4292810 w 6966113"/>
              <a:gd name="T17" fmla="*/ 0 h 646986"/>
              <a:gd name="T18" fmla="*/ 5102807 w 6966113"/>
              <a:gd name="T19" fmla="*/ 0 h 646986"/>
              <a:gd name="T20" fmla="*/ 5912803 w 6966113"/>
              <a:gd name="T21" fmla="*/ 0 h 646986"/>
              <a:gd name="T22" fmla="*/ 6857800 w 6966113"/>
              <a:gd name="T23" fmla="*/ 0 h 646986"/>
              <a:gd name="T24" fmla="*/ 6965624 w 6966113"/>
              <a:gd name="T25" fmla="*/ 107397 h 646986"/>
              <a:gd name="T26" fmla="*/ 6965624 w 6966113"/>
              <a:gd name="T27" fmla="*/ 536972 h 646986"/>
              <a:gd name="T28" fmla="*/ 6857800 w 6966113"/>
              <a:gd name="T29" fmla="*/ 644367 h 646986"/>
              <a:gd name="T30" fmla="*/ 6182800 w 6966113"/>
              <a:gd name="T31" fmla="*/ 644367 h 646986"/>
              <a:gd name="T32" fmla="*/ 5710302 w 6966113"/>
              <a:gd name="T33" fmla="*/ 644367 h 646986"/>
              <a:gd name="T34" fmla="*/ 4967807 w 6966113"/>
              <a:gd name="T35" fmla="*/ 644367 h 646986"/>
              <a:gd name="T36" fmla="*/ 4360309 w 6966113"/>
              <a:gd name="T37" fmla="*/ 644367 h 646986"/>
              <a:gd name="T38" fmla="*/ 3685312 w 6966113"/>
              <a:gd name="T39" fmla="*/ 644367 h 646986"/>
              <a:gd name="T40" fmla="*/ 2875315 w 6966113"/>
              <a:gd name="T41" fmla="*/ 644367 h 646986"/>
              <a:gd name="T42" fmla="*/ 2402817 w 6966113"/>
              <a:gd name="T43" fmla="*/ 644367 h 646986"/>
              <a:gd name="T44" fmla="*/ 1862817 w 6966113"/>
              <a:gd name="T45" fmla="*/ 644367 h 646986"/>
              <a:gd name="T46" fmla="*/ 1052821 w 6966113"/>
              <a:gd name="T47" fmla="*/ 644367 h 646986"/>
              <a:gd name="T48" fmla="*/ 107824 w 6966113"/>
              <a:gd name="T49" fmla="*/ 644367 h 646986"/>
              <a:gd name="T50" fmla="*/ 0 w 6966113"/>
              <a:gd name="T51" fmla="*/ 536972 h 646986"/>
              <a:gd name="T52" fmla="*/ 0 w 6966113"/>
              <a:gd name="T53" fmla="*/ 107397 h 64698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6966113"/>
              <a:gd name="T82" fmla="*/ 0 h 646986"/>
              <a:gd name="T83" fmla="*/ 6966113 w 6966113"/>
              <a:gd name="T84" fmla="*/ 646986 h 64698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6966113" h="646986" fill="none" extrusionOk="0">
                <a:moveTo>
                  <a:pt x="0" y="107833"/>
                </a:moveTo>
                <a:cubicBezTo>
                  <a:pt x="4750" y="60446"/>
                  <a:pt x="39144" y="-10475"/>
                  <a:pt x="107833" y="0"/>
                </a:cubicBezTo>
                <a:cubicBezTo>
                  <a:pt x="257520" y="22046"/>
                  <a:pt x="396850" y="16323"/>
                  <a:pt x="580364" y="0"/>
                </a:cubicBezTo>
                <a:cubicBezTo>
                  <a:pt x="763878" y="-16323"/>
                  <a:pt x="900338" y="27184"/>
                  <a:pt x="1187905" y="0"/>
                </a:cubicBezTo>
                <a:cubicBezTo>
                  <a:pt x="1475472" y="-27184"/>
                  <a:pt x="1535505" y="-10944"/>
                  <a:pt x="1727940" y="0"/>
                </a:cubicBezTo>
                <a:cubicBezTo>
                  <a:pt x="1920375" y="10944"/>
                  <a:pt x="2090052" y="6411"/>
                  <a:pt x="2402985" y="0"/>
                </a:cubicBezTo>
                <a:cubicBezTo>
                  <a:pt x="2715918" y="-6411"/>
                  <a:pt x="2737336" y="-3687"/>
                  <a:pt x="2875516" y="0"/>
                </a:cubicBezTo>
                <a:cubicBezTo>
                  <a:pt x="3013696" y="3687"/>
                  <a:pt x="3330923" y="-8479"/>
                  <a:pt x="3483057" y="0"/>
                </a:cubicBezTo>
                <a:cubicBezTo>
                  <a:pt x="3635191" y="8479"/>
                  <a:pt x="4074248" y="-26474"/>
                  <a:pt x="4293110" y="0"/>
                </a:cubicBezTo>
                <a:cubicBezTo>
                  <a:pt x="4511972" y="26474"/>
                  <a:pt x="4886794" y="1837"/>
                  <a:pt x="5103164" y="0"/>
                </a:cubicBezTo>
                <a:cubicBezTo>
                  <a:pt x="5319534" y="-1837"/>
                  <a:pt x="5509201" y="33695"/>
                  <a:pt x="5913217" y="0"/>
                </a:cubicBezTo>
                <a:cubicBezTo>
                  <a:pt x="6317233" y="-33695"/>
                  <a:pt x="6534121" y="-38483"/>
                  <a:pt x="6858280" y="0"/>
                </a:cubicBezTo>
                <a:cubicBezTo>
                  <a:pt x="6904535" y="4714"/>
                  <a:pt x="6968018" y="48149"/>
                  <a:pt x="6966113" y="107833"/>
                </a:cubicBezTo>
                <a:cubicBezTo>
                  <a:pt x="6961142" y="210937"/>
                  <a:pt x="6973512" y="368605"/>
                  <a:pt x="6966113" y="539153"/>
                </a:cubicBezTo>
                <a:cubicBezTo>
                  <a:pt x="6969965" y="598836"/>
                  <a:pt x="6928118" y="638319"/>
                  <a:pt x="6858280" y="646986"/>
                </a:cubicBezTo>
                <a:cubicBezTo>
                  <a:pt x="6677473" y="652480"/>
                  <a:pt x="6321716" y="625506"/>
                  <a:pt x="6183235" y="646986"/>
                </a:cubicBezTo>
                <a:cubicBezTo>
                  <a:pt x="6044754" y="668466"/>
                  <a:pt x="5877776" y="635539"/>
                  <a:pt x="5710704" y="646986"/>
                </a:cubicBezTo>
                <a:cubicBezTo>
                  <a:pt x="5543632" y="658433"/>
                  <a:pt x="5321208" y="628761"/>
                  <a:pt x="4968155" y="646986"/>
                </a:cubicBezTo>
                <a:cubicBezTo>
                  <a:pt x="4615102" y="665211"/>
                  <a:pt x="4634639" y="669628"/>
                  <a:pt x="4360615" y="646986"/>
                </a:cubicBezTo>
                <a:cubicBezTo>
                  <a:pt x="4086591" y="624344"/>
                  <a:pt x="3906593" y="626385"/>
                  <a:pt x="3685570" y="646986"/>
                </a:cubicBezTo>
                <a:cubicBezTo>
                  <a:pt x="3464547" y="667587"/>
                  <a:pt x="3092455" y="675853"/>
                  <a:pt x="2875516" y="646986"/>
                </a:cubicBezTo>
                <a:cubicBezTo>
                  <a:pt x="2658577" y="618119"/>
                  <a:pt x="2631791" y="654567"/>
                  <a:pt x="2402985" y="646986"/>
                </a:cubicBezTo>
                <a:cubicBezTo>
                  <a:pt x="2174179" y="639405"/>
                  <a:pt x="1977899" y="630400"/>
                  <a:pt x="1862949" y="646986"/>
                </a:cubicBezTo>
                <a:cubicBezTo>
                  <a:pt x="1747999" y="663572"/>
                  <a:pt x="1230969" y="630922"/>
                  <a:pt x="1052896" y="646986"/>
                </a:cubicBezTo>
                <a:cubicBezTo>
                  <a:pt x="874823" y="663050"/>
                  <a:pt x="403958" y="614536"/>
                  <a:pt x="107833" y="646986"/>
                </a:cubicBezTo>
                <a:cubicBezTo>
                  <a:pt x="49791" y="643177"/>
                  <a:pt x="7519" y="604411"/>
                  <a:pt x="0" y="539153"/>
                </a:cubicBezTo>
                <a:cubicBezTo>
                  <a:pt x="-18225" y="418438"/>
                  <a:pt x="-19103" y="269382"/>
                  <a:pt x="0" y="107833"/>
                </a:cubicBezTo>
                <a:close/>
              </a:path>
              <a:path w="6966113" h="646986" stroke="0" extrusionOk="0">
                <a:moveTo>
                  <a:pt x="0" y="107833"/>
                </a:moveTo>
                <a:cubicBezTo>
                  <a:pt x="-3247" y="53804"/>
                  <a:pt x="53420" y="2778"/>
                  <a:pt x="107833" y="0"/>
                </a:cubicBezTo>
                <a:cubicBezTo>
                  <a:pt x="511107" y="16121"/>
                  <a:pt x="647212" y="-22523"/>
                  <a:pt x="917887" y="0"/>
                </a:cubicBezTo>
                <a:cubicBezTo>
                  <a:pt x="1188562" y="22523"/>
                  <a:pt x="1189817" y="-12972"/>
                  <a:pt x="1390418" y="0"/>
                </a:cubicBezTo>
                <a:cubicBezTo>
                  <a:pt x="1591019" y="12972"/>
                  <a:pt x="1716201" y="9095"/>
                  <a:pt x="1997958" y="0"/>
                </a:cubicBezTo>
                <a:cubicBezTo>
                  <a:pt x="2279715" y="-9095"/>
                  <a:pt x="2495949" y="7027"/>
                  <a:pt x="2673003" y="0"/>
                </a:cubicBezTo>
                <a:cubicBezTo>
                  <a:pt x="2850057" y="-7027"/>
                  <a:pt x="3082609" y="105"/>
                  <a:pt x="3483057" y="0"/>
                </a:cubicBezTo>
                <a:cubicBezTo>
                  <a:pt x="3883505" y="-105"/>
                  <a:pt x="3895036" y="-6019"/>
                  <a:pt x="4023092" y="0"/>
                </a:cubicBezTo>
                <a:cubicBezTo>
                  <a:pt x="4151149" y="6019"/>
                  <a:pt x="4527548" y="6920"/>
                  <a:pt x="4698137" y="0"/>
                </a:cubicBezTo>
                <a:cubicBezTo>
                  <a:pt x="4868727" y="-6920"/>
                  <a:pt x="4973917" y="9541"/>
                  <a:pt x="5170668" y="0"/>
                </a:cubicBezTo>
                <a:cubicBezTo>
                  <a:pt x="5367419" y="-9541"/>
                  <a:pt x="5615531" y="17053"/>
                  <a:pt x="5845713" y="0"/>
                </a:cubicBezTo>
                <a:cubicBezTo>
                  <a:pt x="6075895" y="-17053"/>
                  <a:pt x="6604097" y="-15942"/>
                  <a:pt x="6858280" y="0"/>
                </a:cubicBezTo>
                <a:cubicBezTo>
                  <a:pt x="6916365" y="7612"/>
                  <a:pt x="6966700" y="41348"/>
                  <a:pt x="6966113" y="107833"/>
                </a:cubicBezTo>
                <a:cubicBezTo>
                  <a:pt x="6960415" y="229359"/>
                  <a:pt x="6954251" y="434280"/>
                  <a:pt x="6966113" y="539153"/>
                </a:cubicBezTo>
                <a:cubicBezTo>
                  <a:pt x="6959980" y="610041"/>
                  <a:pt x="6926395" y="656093"/>
                  <a:pt x="6858280" y="646986"/>
                </a:cubicBezTo>
                <a:cubicBezTo>
                  <a:pt x="6709846" y="632397"/>
                  <a:pt x="6541080" y="652053"/>
                  <a:pt x="6385749" y="646986"/>
                </a:cubicBezTo>
                <a:cubicBezTo>
                  <a:pt x="6230418" y="641919"/>
                  <a:pt x="6052230" y="625323"/>
                  <a:pt x="5913217" y="646986"/>
                </a:cubicBezTo>
                <a:cubicBezTo>
                  <a:pt x="5774204" y="668649"/>
                  <a:pt x="5548613" y="670978"/>
                  <a:pt x="5373182" y="646986"/>
                </a:cubicBezTo>
                <a:cubicBezTo>
                  <a:pt x="5197752" y="622994"/>
                  <a:pt x="5091721" y="626506"/>
                  <a:pt x="4900650" y="646986"/>
                </a:cubicBezTo>
                <a:cubicBezTo>
                  <a:pt x="4709579" y="667466"/>
                  <a:pt x="4620628" y="640659"/>
                  <a:pt x="4428119" y="646986"/>
                </a:cubicBezTo>
                <a:cubicBezTo>
                  <a:pt x="4235610" y="653313"/>
                  <a:pt x="4177082" y="655039"/>
                  <a:pt x="3955588" y="646986"/>
                </a:cubicBezTo>
                <a:cubicBezTo>
                  <a:pt x="3734094" y="638933"/>
                  <a:pt x="3716068" y="636158"/>
                  <a:pt x="3483057" y="646986"/>
                </a:cubicBezTo>
                <a:cubicBezTo>
                  <a:pt x="3250046" y="657814"/>
                  <a:pt x="3155040" y="656305"/>
                  <a:pt x="3010525" y="646986"/>
                </a:cubicBezTo>
                <a:cubicBezTo>
                  <a:pt x="2866010" y="637667"/>
                  <a:pt x="2616055" y="671325"/>
                  <a:pt x="2335481" y="646986"/>
                </a:cubicBezTo>
                <a:cubicBezTo>
                  <a:pt x="2054907" y="622647"/>
                  <a:pt x="2098289" y="647133"/>
                  <a:pt x="1862949" y="646986"/>
                </a:cubicBezTo>
                <a:cubicBezTo>
                  <a:pt x="1627609" y="646839"/>
                  <a:pt x="1464607" y="634585"/>
                  <a:pt x="1187905" y="646986"/>
                </a:cubicBezTo>
                <a:cubicBezTo>
                  <a:pt x="911203" y="659387"/>
                  <a:pt x="646020" y="653304"/>
                  <a:pt x="107833" y="646986"/>
                </a:cubicBezTo>
                <a:cubicBezTo>
                  <a:pt x="59689" y="656436"/>
                  <a:pt x="5219" y="591266"/>
                  <a:pt x="0" y="539153"/>
                </a:cubicBezTo>
                <a:cubicBezTo>
                  <a:pt x="-20321" y="406229"/>
                  <a:pt x="-2123" y="260583"/>
                  <a:pt x="0" y="107833"/>
                </a:cubicBezTo>
                <a:close/>
              </a:path>
            </a:pathLst>
          </a:custGeom>
          <a:solidFill>
            <a:srgbClr val="FFFFCC"/>
          </a:solidFill>
          <a:ln w="28575">
            <a:solidFill>
              <a:srgbClr val="663300"/>
            </a:solidFill>
            <a:prstDash val="lgDash"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alt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khí</a:t>
            </a:r>
            <a:r>
              <a:rPr kumimoji="0" lang="en-US" alt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sang </a:t>
            </a:r>
            <a:r>
              <a:rPr kumimoji="0" lang="en-US" altLang="en-US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alt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lỏng</a:t>
            </a:r>
            <a:endParaRPr kumimoji="0" lang="en-US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F3E0D26-C13D-4D41-51B5-A4CFD8BF1F08}"/>
              </a:ext>
            </a:extLst>
          </p:cNvPr>
          <p:cNvGrpSpPr>
            <a:grpSpLocks/>
          </p:cNvGrpSpPr>
          <p:nvPr/>
        </p:nvGrpSpPr>
        <p:grpSpPr bwMode="auto">
          <a:xfrm>
            <a:off x="5702300" y="2314575"/>
            <a:ext cx="4278313" cy="3319463"/>
            <a:chOff x="8095445" y="2008716"/>
            <a:chExt cx="4278488" cy="331936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B6CF3AA-7E8E-D178-4A83-852D5A79ABF8}"/>
                </a:ext>
              </a:extLst>
            </p:cNvPr>
            <p:cNvSpPr/>
            <p:nvPr/>
          </p:nvSpPr>
          <p:spPr>
            <a:xfrm>
              <a:off x="8095445" y="2008716"/>
              <a:ext cx="4278488" cy="33193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488" name="Picture 2">
              <a:extLst>
                <a:ext uri="{FF2B5EF4-FFF2-40B4-BE49-F238E27FC236}">
                  <a16:creationId xmlns:a16="http://schemas.microsoft.com/office/drawing/2014/main" id="{1AFB3C0E-C99F-3807-6080-4885D2F151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559929" y="2101701"/>
              <a:ext cx="3349521" cy="3138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Graphic 11">
            <a:extLst>
              <a:ext uri="{FF2B5EF4-FFF2-40B4-BE49-F238E27FC236}">
                <a16:creationId xmlns:a16="http://schemas.microsoft.com/office/drawing/2014/main" id="{4BD315F5-7C68-60AF-2E93-EADC48973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2298700"/>
            <a:ext cx="965200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66667E-6 4.44444E-6 L -0.25755 0.324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78" y="162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 descr="A picture containing toy, doll, indoor&#10;&#10;Description automatically generated">
            <a:extLst>
              <a:ext uri="{FF2B5EF4-FFF2-40B4-BE49-F238E27FC236}">
                <a16:creationId xmlns:a16="http://schemas.microsoft.com/office/drawing/2014/main" id="{A12F9D19-3881-ED2B-7DCB-56C4616D9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2730500"/>
            <a:ext cx="3498850" cy="40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531" name="Group 12">
            <a:extLst>
              <a:ext uri="{FF2B5EF4-FFF2-40B4-BE49-F238E27FC236}">
                <a16:creationId xmlns:a16="http://schemas.microsoft.com/office/drawing/2014/main" id="{3566E8D6-6B2F-2880-9C7A-16931542D083}"/>
              </a:ext>
            </a:extLst>
          </p:cNvPr>
          <p:cNvGrpSpPr>
            <a:grpSpLocks/>
          </p:cNvGrpSpPr>
          <p:nvPr/>
        </p:nvGrpSpPr>
        <p:grpSpPr bwMode="auto">
          <a:xfrm>
            <a:off x="282575" y="157163"/>
            <a:ext cx="8720138" cy="2009775"/>
            <a:chOff x="237067" y="132645"/>
            <a:chExt cx="8720321" cy="2010829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5F2BA79-1C73-ADC3-C390-C42B36BAC891}"/>
                </a:ext>
              </a:extLst>
            </p:cNvPr>
            <p:cNvSpPr/>
            <p:nvPr/>
          </p:nvSpPr>
          <p:spPr>
            <a:xfrm>
              <a:off x="597438" y="401073"/>
              <a:ext cx="8359950" cy="1742401"/>
            </a:xfrm>
            <a:custGeom>
              <a:avLst/>
              <a:gdLst>
                <a:gd name="connsiteX0" fmla="*/ 0 w 8360229"/>
                <a:gd name="connsiteY0" fmla="*/ 290382 h 1742259"/>
                <a:gd name="connsiteX1" fmla="*/ 290382 w 8360229"/>
                <a:gd name="connsiteY1" fmla="*/ 0 h 1742259"/>
                <a:gd name="connsiteX2" fmla="*/ 8069847 w 8360229"/>
                <a:gd name="connsiteY2" fmla="*/ 0 h 1742259"/>
                <a:gd name="connsiteX3" fmla="*/ 8360229 w 8360229"/>
                <a:gd name="connsiteY3" fmla="*/ 290382 h 1742259"/>
                <a:gd name="connsiteX4" fmla="*/ 8360229 w 8360229"/>
                <a:gd name="connsiteY4" fmla="*/ 1451877 h 1742259"/>
                <a:gd name="connsiteX5" fmla="*/ 8069847 w 8360229"/>
                <a:gd name="connsiteY5" fmla="*/ 1742259 h 1742259"/>
                <a:gd name="connsiteX6" fmla="*/ 290382 w 8360229"/>
                <a:gd name="connsiteY6" fmla="*/ 1742259 h 1742259"/>
                <a:gd name="connsiteX7" fmla="*/ 0 w 8360229"/>
                <a:gd name="connsiteY7" fmla="*/ 1451877 h 1742259"/>
                <a:gd name="connsiteX8" fmla="*/ 0 w 8360229"/>
                <a:gd name="connsiteY8" fmla="*/ 290382 h 1742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60229" h="1742259" fill="none" extrusionOk="0">
                  <a:moveTo>
                    <a:pt x="0" y="290382"/>
                  </a:moveTo>
                  <a:cubicBezTo>
                    <a:pt x="977" y="156462"/>
                    <a:pt x="144603" y="24495"/>
                    <a:pt x="290382" y="0"/>
                  </a:cubicBezTo>
                  <a:cubicBezTo>
                    <a:pt x="3949630" y="72427"/>
                    <a:pt x="4503904" y="61419"/>
                    <a:pt x="8069847" y="0"/>
                  </a:cubicBezTo>
                  <a:cubicBezTo>
                    <a:pt x="8229260" y="-6615"/>
                    <a:pt x="8340139" y="123931"/>
                    <a:pt x="8360229" y="290382"/>
                  </a:cubicBezTo>
                  <a:cubicBezTo>
                    <a:pt x="8386282" y="454204"/>
                    <a:pt x="8387788" y="1205091"/>
                    <a:pt x="8360229" y="1451877"/>
                  </a:cubicBezTo>
                  <a:cubicBezTo>
                    <a:pt x="8365234" y="1586847"/>
                    <a:pt x="8215245" y="1725471"/>
                    <a:pt x="8069847" y="1742259"/>
                  </a:cubicBezTo>
                  <a:cubicBezTo>
                    <a:pt x="5052413" y="1772086"/>
                    <a:pt x="1732716" y="1662953"/>
                    <a:pt x="290382" y="1742259"/>
                  </a:cubicBezTo>
                  <a:cubicBezTo>
                    <a:pt x="140058" y="1741123"/>
                    <a:pt x="-1941" y="1612635"/>
                    <a:pt x="0" y="1451877"/>
                  </a:cubicBezTo>
                  <a:cubicBezTo>
                    <a:pt x="-5671" y="1243473"/>
                    <a:pt x="-77681" y="677298"/>
                    <a:pt x="0" y="290382"/>
                  </a:cubicBezTo>
                  <a:close/>
                </a:path>
                <a:path w="8360229" h="1742259" stroke="0" extrusionOk="0">
                  <a:moveTo>
                    <a:pt x="0" y="290382"/>
                  </a:moveTo>
                  <a:cubicBezTo>
                    <a:pt x="6494" y="131778"/>
                    <a:pt x="135207" y="10831"/>
                    <a:pt x="290382" y="0"/>
                  </a:cubicBezTo>
                  <a:cubicBezTo>
                    <a:pt x="2570387" y="123000"/>
                    <a:pt x="5662901" y="-96860"/>
                    <a:pt x="8069847" y="0"/>
                  </a:cubicBezTo>
                  <a:cubicBezTo>
                    <a:pt x="8208346" y="-16672"/>
                    <a:pt x="8372758" y="104749"/>
                    <a:pt x="8360229" y="290382"/>
                  </a:cubicBezTo>
                  <a:cubicBezTo>
                    <a:pt x="8447007" y="864704"/>
                    <a:pt x="8303011" y="1158649"/>
                    <a:pt x="8360229" y="1451877"/>
                  </a:cubicBezTo>
                  <a:cubicBezTo>
                    <a:pt x="8344757" y="1617856"/>
                    <a:pt x="8203874" y="1737947"/>
                    <a:pt x="8069847" y="1742259"/>
                  </a:cubicBezTo>
                  <a:cubicBezTo>
                    <a:pt x="7125278" y="1581552"/>
                    <a:pt x="3322910" y="1781926"/>
                    <a:pt x="290382" y="1742259"/>
                  </a:cubicBezTo>
                  <a:cubicBezTo>
                    <a:pt x="113046" y="1738833"/>
                    <a:pt x="-11856" y="1606880"/>
                    <a:pt x="0" y="1451877"/>
                  </a:cubicBezTo>
                  <a:cubicBezTo>
                    <a:pt x="12963" y="934083"/>
                    <a:pt x="-1079" y="755706"/>
                    <a:pt x="0" y="290382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338138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Cho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sự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chuyển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của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nước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xảy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ra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22536" name="Picture 14">
              <a:extLst>
                <a:ext uri="{FF2B5EF4-FFF2-40B4-BE49-F238E27FC236}">
                  <a16:creationId xmlns:a16="http://schemas.microsoft.com/office/drawing/2014/main" id="{7306DDE7-62A7-CB2E-AA0B-12AD938B6C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067" y="132645"/>
              <a:ext cx="883356" cy="883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55FB8AC-B041-3E15-F4D1-7C088787EAB8}"/>
              </a:ext>
            </a:extLst>
          </p:cNvPr>
          <p:cNvSpPr>
            <a:spLocks/>
          </p:cNvSpPr>
          <p:nvPr/>
        </p:nvSpPr>
        <p:spPr bwMode="auto">
          <a:xfrm>
            <a:off x="4880225" y="5817260"/>
            <a:ext cx="6278616" cy="769441"/>
          </a:xfrm>
          <a:custGeom>
            <a:avLst/>
            <a:gdLst>
              <a:gd name="T0" fmla="*/ 0 w 6966113"/>
              <a:gd name="T1" fmla="*/ 107397 h 646986"/>
              <a:gd name="T2" fmla="*/ 107824 w 6966113"/>
              <a:gd name="T3" fmla="*/ 0 h 646986"/>
              <a:gd name="T4" fmla="*/ 580322 w 6966113"/>
              <a:gd name="T5" fmla="*/ 0 h 646986"/>
              <a:gd name="T6" fmla="*/ 1187821 w 6966113"/>
              <a:gd name="T7" fmla="*/ 0 h 646986"/>
              <a:gd name="T8" fmla="*/ 1727820 w 6966113"/>
              <a:gd name="T9" fmla="*/ 0 h 646986"/>
              <a:gd name="T10" fmla="*/ 2402817 w 6966113"/>
              <a:gd name="T11" fmla="*/ 0 h 646986"/>
              <a:gd name="T12" fmla="*/ 2875315 w 6966113"/>
              <a:gd name="T13" fmla="*/ 0 h 646986"/>
              <a:gd name="T14" fmla="*/ 3482813 w 6966113"/>
              <a:gd name="T15" fmla="*/ 0 h 646986"/>
              <a:gd name="T16" fmla="*/ 4292810 w 6966113"/>
              <a:gd name="T17" fmla="*/ 0 h 646986"/>
              <a:gd name="T18" fmla="*/ 5102807 w 6966113"/>
              <a:gd name="T19" fmla="*/ 0 h 646986"/>
              <a:gd name="T20" fmla="*/ 5912803 w 6966113"/>
              <a:gd name="T21" fmla="*/ 0 h 646986"/>
              <a:gd name="T22" fmla="*/ 6857800 w 6966113"/>
              <a:gd name="T23" fmla="*/ 0 h 646986"/>
              <a:gd name="T24" fmla="*/ 6965624 w 6966113"/>
              <a:gd name="T25" fmla="*/ 107397 h 646986"/>
              <a:gd name="T26" fmla="*/ 6965624 w 6966113"/>
              <a:gd name="T27" fmla="*/ 536972 h 646986"/>
              <a:gd name="T28" fmla="*/ 6857800 w 6966113"/>
              <a:gd name="T29" fmla="*/ 644367 h 646986"/>
              <a:gd name="T30" fmla="*/ 6182800 w 6966113"/>
              <a:gd name="T31" fmla="*/ 644367 h 646986"/>
              <a:gd name="T32" fmla="*/ 5710302 w 6966113"/>
              <a:gd name="T33" fmla="*/ 644367 h 646986"/>
              <a:gd name="T34" fmla="*/ 4967807 w 6966113"/>
              <a:gd name="T35" fmla="*/ 644367 h 646986"/>
              <a:gd name="T36" fmla="*/ 4360309 w 6966113"/>
              <a:gd name="T37" fmla="*/ 644367 h 646986"/>
              <a:gd name="T38" fmla="*/ 3685312 w 6966113"/>
              <a:gd name="T39" fmla="*/ 644367 h 646986"/>
              <a:gd name="T40" fmla="*/ 2875315 w 6966113"/>
              <a:gd name="T41" fmla="*/ 644367 h 646986"/>
              <a:gd name="T42" fmla="*/ 2402817 w 6966113"/>
              <a:gd name="T43" fmla="*/ 644367 h 646986"/>
              <a:gd name="T44" fmla="*/ 1862817 w 6966113"/>
              <a:gd name="T45" fmla="*/ 644367 h 646986"/>
              <a:gd name="T46" fmla="*/ 1052821 w 6966113"/>
              <a:gd name="T47" fmla="*/ 644367 h 646986"/>
              <a:gd name="T48" fmla="*/ 107824 w 6966113"/>
              <a:gd name="T49" fmla="*/ 644367 h 646986"/>
              <a:gd name="T50" fmla="*/ 0 w 6966113"/>
              <a:gd name="T51" fmla="*/ 536972 h 646986"/>
              <a:gd name="T52" fmla="*/ 0 w 6966113"/>
              <a:gd name="T53" fmla="*/ 107397 h 64698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6966113"/>
              <a:gd name="T82" fmla="*/ 0 h 646986"/>
              <a:gd name="T83" fmla="*/ 6966113 w 6966113"/>
              <a:gd name="T84" fmla="*/ 646986 h 64698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6966113" h="646986" fill="none" extrusionOk="0">
                <a:moveTo>
                  <a:pt x="0" y="107833"/>
                </a:moveTo>
                <a:cubicBezTo>
                  <a:pt x="4750" y="60446"/>
                  <a:pt x="39144" y="-10475"/>
                  <a:pt x="107833" y="0"/>
                </a:cubicBezTo>
                <a:cubicBezTo>
                  <a:pt x="257520" y="22046"/>
                  <a:pt x="396850" y="16323"/>
                  <a:pt x="580364" y="0"/>
                </a:cubicBezTo>
                <a:cubicBezTo>
                  <a:pt x="763878" y="-16323"/>
                  <a:pt x="900338" y="27184"/>
                  <a:pt x="1187905" y="0"/>
                </a:cubicBezTo>
                <a:cubicBezTo>
                  <a:pt x="1475472" y="-27184"/>
                  <a:pt x="1535505" y="-10944"/>
                  <a:pt x="1727940" y="0"/>
                </a:cubicBezTo>
                <a:cubicBezTo>
                  <a:pt x="1920375" y="10944"/>
                  <a:pt x="2090052" y="6411"/>
                  <a:pt x="2402985" y="0"/>
                </a:cubicBezTo>
                <a:cubicBezTo>
                  <a:pt x="2715918" y="-6411"/>
                  <a:pt x="2737336" y="-3687"/>
                  <a:pt x="2875516" y="0"/>
                </a:cubicBezTo>
                <a:cubicBezTo>
                  <a:pt x="3013696" y="3687"/>
                  <a:pt x="3330923" y="-8479"/>
                  <a:pt x="3483057" y="0"/>
                </a:cubicBezTo>
                <a:cubicBezTo>
                  <a:pt x="3635191" y="8479"/>
                  <a:pt x="4074248" y="-26474"/>
                  <a:pt x="4293110" y="0"/>
                </a:cubicBezTo>
                <a:cubicBezTo>
                  <a:pt x="4511972" y="26474"/>
                  <a:pt x="4886794" y="1837"/>
                  <a:pt x="5103164" y="0"/>
                </a:cubicBezTo>
                <a:cubicBezTo>
                  <a:pt x="5319534" y="-1837"/>
                  <a:pt x="5509201" y="33695"/>
                  <a:pt x="5913217" y="0"/>
                </a:cubicBezTo>
                <a:cubicBezTo>
                  <a:pt x="6317233" y="-33695"/>
                  <a:pt x="6534121" y="-38483"/>
                  <a:pt x="6858280" y="0"/>
                </a:cubicBezTo>
                <a:cubicBezTo>
                  <a:pt x="6904535" y="4714"/>
                  <a:pt x="6968018" y="48149"/>
                  <a:pt x="6966113" y="107833"/>
                </a:cubicBezTo>
                <a:cubicBezTo>
                  <a:pt x="6961142" y="210937"/>
                  <a:pt x="6973512" y="368605"/>
                  <a:pt x="6966113" y="539153"/>
                </a:cubicBezTo>
                <a:cubicBezTo>
                  <a:pt x="6969965" y="598836"/>
                  <a:pt x="6928118" y="638319"/>
                  <a:pt x="6858280" y="646986"/>
                </a:cubicBezTo>
                <a:cubicBezTo>
                  <a:pt x="6677473" y="652480"/>
                  <a:pt x="6321716" y="625506"/>
                  <a:pt x="6183235" y="646986"/>
                </a:cubicBezTo>
                <a:cubicBezTo>
                  <a:pt x="6044754" y="668466"/>
                  <a:pt x="5877776" y="635539"/>
                  <a:pt x="5710704" y="646986"/>
                </a:cubicBezTo>
                <a:cubicBezTo>
                  <a:pt x="5543632" y="658433"/>
                  <a:pt x="5321208" y="628761"/>
                  <a:pt x="4968155" y="646986"/>
                </a:cubicBezTo>
                <a:cubicBezTo>
                  <a:pt x="4615102" y="665211"/>
                  <a:pt x="4634639" y="669628"/>
                  <a:pt x="4360615" y="646986"/>
                </a:cubicBezTo>
                <a:cubicBezTo>
                  <a:pt x="4086591" y="624344"/>
                  <a:pt x="3906593" y="626385"/>
                  <a:pt x="3685570" y="646986"/>
                </a:cubicBezTo>
                <a:cubicBezTo>
                  <a:pt x="3464547" y="667587"/>
                  <a:pt x="3092455" y="675853"/>
                  <a:pt x="2875516" y="646986"/>
                </a:cubicBezTo>
                <a:cubicBezTo>
                  <a:pt x="2658577" y="618119"/>
                  <a:pt x="2631791" y="654567"/>
                  <a:pt x="2402985" y="646986"/>
                </a:cubicBezTo>
                <a:cubicBezTo>
                  <a:pt x="2174179" y="639405"/>
                  <a:pt x="1977899" y="630400"/>
                  <a:pt x="1862949" y="646986"/>
                </a:cubicBezTo>
                <a:cubicBezTo>
                  <a:pt x="1747999" y="663572"/>
                  <a:pt x="1230969" y="630922"/>
                  <a:pt x="1052896" y="646986"/>
                </a:cubicBezTo>
                <a:cubicBezTo>
                  <a:pt x="874823" y="663050"/>
                  <a:pt x="403958" y="614536"/>
                  <a:pt x="107833" y="646986"/>
                </a:cubicBezTo>
                <a:cubicBezTo>
                  <a:pt x="49791" y="643177"/>
                  <a:pt x="7519" y="604411"/>
                  <a:pt x="0" y="539153"/>
                </a:cubicBezTo>
                <a:cubicBezTo>
                  <a:pt x="-18225" y="418438"/>
                  <a:pt x="-19103" y="269382"/>
                  <a:pt x="0" y="107833"/>
                </a:cubicBezTo>
                <a:close/>
              </a:path>
              <a:path w="6966113" h="646986" stroke="0" extrusionOk="0">
                <a:moveTo>
                  <a:pt x="0" y="107833"/>
                </a:moveTo>
                <a:cubicBezTo>
                  <a:pt x="-3247" y="53804"/>
                  <a:pt x="53420" y="2778"/>
                  <a:pt x="107833" y="0"/>
                </a:cubicBezTo>
                <a:cubicBezTo>
                  <a:pt x="511107" y="16121"/>
                  <a:pt x="647212" y="-22523"/>
                  <a:pt x="917887" y="0"/>
                </a:cubicBezTo>
                <a:cubicBezTo>
                  <a:pt x="1188562" y="22523"/>
                  <a:pt x="1189817" y="-12972"/>
                  <a:pt x="1390418" y="0"/>
                </a:cubicBezTo>
                <a:cubicBezTo>
                  <a:pt x="1591019" y="12972"/>
                  <a:pt x="1716201" y="9095"/>
                  <a:pt x="1997958" y="0"/>
                </a:cubicBezTo>
                <a:cubicBezTo>
                  <a:pt x="2279715" y="-9095"/>
                  <a:pt x="2495949" y="7027"/>
                  <a:pt x="2673003" y="0"/>
                </a:cubicBezTo>
                <a:cubicBezTo>
                  <a:pt x="2850057" y="-7027"/>
                  <a:pt x="3082609" y="105"/>
                  <a:pt x="3483057" y="0"/>
                </a:cubicBezTo>
                <a:cubicBezTo>
                  <a:pt x="3883505" y="-105"/>
                  <a:pt x="3895036" y="-6019"/>
                  <a:pt x="4023092" y="0"/>
                </a:cubicBezTo>
                <a:cubicBezTo>
                  <a:pt x="4151149" y="6019"/>
                  <a:pt x="4527548" y="6920"/>
                  <a:pt x="4698137" y="0"/>
                </a:cubicBezTo>
                <a:cubicBezTo>
                  <a:pt x="4868727" y="-6920"/>
                  <a:pt x="4973917" y="9541"/>
                  <a:pt x="5170668" y="0"/>
                </a:cubicBezTo>
                <a:cubicBezTo>
                  <a:pt x="5367419" y="-9541"/>
                  <a:pt x="5615531" y="17053"/>
                  <a:pt x="5845713" y="0"/>
                </a:cubicBezTo>
                <a:cubicBezTo>
                  <a:pt x="6075895" y="-17053"/>
                  <a:pt x="6604097" y="-15942"/>
                  <a:pt x="6858280" y="0"/>
                </a:cubicBezTo>
                <a:cubicBezTo>
                  <a:pt x="6916365" y="7612"/>
                  <a:pt x="6966700" y="41348"/>
                  <a:pt x="6966113" y="107833"/>
                </a:cubicBezTo>
                <a:cubicBezTo>
                  <a:pt x="6960415" y="229359"/>
                  <a:pt x="6954251" y="434280"/>
                  <a:pt x="6966113" y="539153"/>
                </a:cubicBezTo>
                <a:cubicBezTo>
                  <a:pt x="6959980" y="610041"/>
                  <a:pt x="6926395" y="656093"/>
                  <a:pt x="6858280" y="646986"/>
                </a:cubicBezTo>
                <a:cubicBezTo>
                  <a:pt x="6709846" y="632397"/>
                  <a:pt x="6541080" y="652053"/>
                  <a:pt x="6385749" y="646986"/>
                </a:cubicBezTo>
                <a:cubicBezTo>
                  <a:pt x="6230418" y="641919"/>
                  <a:pt x="6052230" y="625323"/>
                  <a:pt x="5913217" y="646986"/>
                </a:cubicBezTo>
                <a:cubicBezTo>
                  <a:pt x="5774204" y="668649"/>
                  <a:pt x="5548613" y="670978"/>
                  <a:pt x="5373182" y="646986"/>
                </a:cubicBezTo>
                <a:cubicBezTo>
                  <a:pt x="5197752" y="622994"/>
                  <a:pt x="5091721" y="626506"/>
                  <a:pt x="4900650" y="646986"/>
                </a:cubicBezTo>
                <a:cubicBezTo>
                  <a:pt x="4709579" y="667466"/>
                  <a:pt x="4620628" y="640659"/>
                  <a:pt x="4428119" y="646986"/>
                </a:cubicBezTo>
                <a:cubicBezTo>
                  <a:pt x="4235610" y="653313"/>
                  <a:pt x="4177082" y="655039"/>
                  <a:pt x="3955588" y="646986"/>
                </a:cubicBezTo>
                <a:cubicBezTo>
                  <a:pt x="3734094" y="638933"/>
                  <a:pt x="3716068" y="636158"/>
                  <a:pt x="3483057" y="646986"/>
                </a:cubicBezTo>
                <a:cubicBezTo>
                  <a:pt x="3250046" y="657814"/>
                  <a:pt x="3155040" y="656305"/>
                  <a:pt x="3010525" y="646986"/>
                </a:cubicBezTo>
                <a:cubicBezTo>
                  <a:pt x="2866010" y="637667"/>
                  <a:pt x="2616055" y="671325"/>
                  <a:pt x="2335481" y="646986"/>
                </a:cubicBezTo>
                <a:cubicBezTo>
                  <a:pt x="2054907" y="622647"/>
                  <a:pt x="2098289" y="647133"/>
                  <a:pt x="1862949" y="646986"/>
                </a:cubicBezTo>
                <a:cubicBezTo>
                  <a:pt x="1627609" y="646839"/>
                  <a:pt x="1464607" y="634585"/>
                  <a:pt x="1187905" y="646986"/>
                </a:cubicBezTo>
                <a:cubicBezTo>
                  <a:pt x="911203" y="659387"/>
                  <a:pt x="646020" y="653304"/>
                  <a:pt x="107833" y="646986"/>
                </a:cubicBezTo>
                <a:cubicBezTo>
                  <a:pt x="59689" y="656436"/>
                  <a:pt x="5219" y="591266"/>
                  <a:pt x="0" y="539153"/>
                </a:cubicBezTo>
                <a:cubicBezTo>
                  <a:pt x="-20321" y="406229"/>
                  <a:pt x="-2123" y="260583"/>
                  <a:pt x="0" y="107833"/>
                </a:cubicBezTo>
                <a:close/>
              </a:path>
            </a:pathLst>
          </a:custGeom>
          <a:solidFill>
            <a:srgbClr val="FFFFCC"/>
          </a:solidFill>
          <a:ln w="28575">
            <a:solidFill>
              <a:srgbClr val="663300"/>
            </a:solidFill>
            <a:prstDash val="lg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Thể lỏng sang thể khí</a:t>
            </a:r>
            <a:endParaRPr kumimoji="0" lang="en-US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D926CE64-5F34-3212-DD28-52F877327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76841" y="2188396"/>
            <a:ext cx="3791929" cy="3407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1BF47395-7A92-5E07-EC4E-1C1D4AF9A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976" y="2117867"/>
            <a:ext cx="1093787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3.33333E-6 3.33333E-6 L -0.2194 0.3208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77" y="160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5CBB80-A99A-ADCA-3C5C-AF1F79404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3918" y="1946829"/>
            <a:ext cx="7614564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77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, child art, illustration, cartoon&#10;&#10;Description automatically generated">
            <a:extLst>
              <a:ext uri="{FF2B5EF4-FFF2-40B4-BE49-F238E27FC236}">
                <a16:creationId xmlns:a16="http://schemas.microsoft.com/office/drawing/2014/main" id="{D3431CDD-09F1-4A72-E419-6CBE20843F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325" y="3204765"/>
            <a:ext cx="4238625" cy="31436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54C9BDF-6102-E8C3-A5B2-7C1822467E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762" y="3581440"/>
            <a:ext cx="4097532" cy="327656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13739AB-5933-2FF1-6213-92161F72CE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117" y="1436642"/>
            <a:ext cx="7084166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68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309</Words>
  <Application>Microsoft Office PowerPoint</Application>
  <PresentationFormat>Widescreen</PresentationFormat>
  <Paragraphs>62</Paragraphs>
  <Slides>22</Slides>
  <Notes>18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22</vt:i4>
      </vt:variant>
    </vt:vector>
  </HeadingPairs>
  <TitlesOfParts>
    <vt:vector size="38" baseType="lpstr">
      <vt:lpstr>DengXian</vt:lpstr>
      <vt:lpstr>DengXian Light</vt:lpstr>
      <vt:lpstr>字魂105号-简雅黑</vt:lpstr>
      <vt:lpstr>Arial</vt:lpstr>
      <vt:lpstr>Calibri</vt:lpstr>
      <vt:lpstr>Calibri Light</vt:lpstr>
      <vt:lpstr>Cambria</vt:lpstr>
      <vt:lpstr>Georgia</vt:lpstr>
      <vt:lpstr>Times New Roman</vt:lpstr>
      <vt:lpstr>UTM Duepuntozero</vt:lpstr>
      <vt:lpstr>1_Office 主题​​</vt:lpstr>
      <vt:lpstr>Office 主题​​</vt:lpstr>
      <vt:lpstr>1_Office Theme</vt:lpstr>
      <vt:lpstr>Office Theme</vt:lpstr>
      <vt:lpstr>2_Office Theme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15</cp:revision>
  <dcterms:created xsi:type="dcterms:W3CDTF">2023-08-19T13:06:57Z</dcterms:created>
  <dcterms:modified xsi:type="dcterms:W3CDTF">2023-08-19T13:59:09Z</dcterms:modified>
</cp:coreProperties>
</file>