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18" r:id="rId3"/>
  </p:sldMasterIdLst>
  <p:notesMasterIdLst>
    <p:notesMasterId r:id="rId29"/>
  </p:notesMasterIdLst>
  <p:sldIdLst>
    <p:sldId id="3907" r:id="rId4"/>
    <p:sldId id="3906" r:id="rId5"/>
    <p:sldId id="3945" r:id="rId6"/>
    <p:sldId id="3908" r:id="rId7"/>
    <p:sldId id="3911" r:id="rId8"/>
    <p:sldId id="3920" r:id="rId9"/>
    <p:sldId id="3950" r:id="rId10"/>
    <p:sldId id="3953" r:id="rId11"/>
    <p:sldId id="3926" r:id="rId12"/>
    <p:sldId id="365" r:id="rId13"/>
    <p:sldId id="3924" r:id="rId14"/>
    <p:sldId id="3928" r:id="rId15"/>
    <p:sldId id="3951" r:id="rId16"/>
    <p:sldId id="3933" r:id="rId17"/>
    <p:sldId id="3934" r:id="rId18"/>
    <p:sldId id="3954" r:id="rId19"/>
    <p:sldId id="3955" r:id="rId20"/>
    <p:sldId id="3956" r:id="rId21"/>
    <p:sldId id="3957" r:id="rId22"/>
    <p:sldId id="3958" r:id="rId23"/>
    <p:sldId id="3959" r:id="rId24"/>
    <p:sldId id="3960" r:id="rId25"/>
    <p:sldId id="3961" r:id="rId26"/>
    <p:sldId id="3940" r:id="rId27"/>
    <p:sldId id="394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5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BB7DC-1356-4EA1-97C1-E792F722439F}"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2146A-20AE-4FCA-9661-05E36130A903}" type="slidenum">
              <a:rPr lang="en-US" smtClean="0"/>
              <a:t>‹#›</a:t>
            </a:fld>
            <a:endParaRPr lang="en-US"/>
          </a:p>
        </p:txBody>
      </p:sp>
    </p:spTree>
    <p:extLst>
      <p:ext uri="{BB962C8B-B14F-4D97-AF65-F5344CB8AC3E}">
        <p14:creationId xmlns:p14="http://schemas.microsoft.com/office/powerpoint/2010/main" val="59947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0279305d1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0279305d1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455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3949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513566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913109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36774103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92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80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9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005086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79290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717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2244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416937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44642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5883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001422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803298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36107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338410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640">
            <a:off x="1795800" y="644395"/>
            <a:ext cx="8600400" cy="1933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400" b="0">
                <a:latin typeface="Hammersmith One"/>
                <a:ea typeface="Hammersmith One"/>
                <a:cs typeface="Hammersmith One"/>
                <a:sym typeface="Hammersmith On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908800" y="2779767"/>
            <a:ext cx="2374400" cy="52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Arimo"/>
                <a:ea typeface="Arimo"/>
                <a:cs typeface="Arimo"/>
                <a:sym typeface="Arimo"/>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a:off x="11166379" y="-43533"/>
            <a:ext cx="1082663" cy="1446807"/>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10021109" y="4820611"/>
            <a:ext cx="225994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676786" y="5447519"/>
            <a:ext cx="2689407"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3489" y="-252706"/>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51932" y="-613769"/>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52949" y="806161"/>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33" y="4058671"/>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18" name="Google Shape;18;p2"/>
          <p:cNvSpPr/>
          <p:nvPr/>
        </p:nvSpPr>
        <p:spPr>
          <a:xfrm rot="-5274916">
            <a:off x="483311" y="6132198"/>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246" y="6241383"/>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1433637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hasCustomPrompt="1"/>
          </p:nvPr>
        </p:nvSpPr>
        <p:spPr>
          <a:xfrm flipH="1">
            <a:off x="6919067" y="1284000"/>
            <a:ext cx="31292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000"/>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22" name="Google Shape;22;p3"/>
          <p:cNvSpPr txBox="1">
            <a:spLocks noGrp="1"/>
          </p:cNvSpPr>
          <p:nvPr>
            <p:ph type="title" idx="2"/>
          </p:nvPr>
        </p:nvSpPr>
        <p:spPr>
          <a:xfrm>
            <a:off x="5580267" y="3114533"/>
            <a:ext cx="58068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4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 name="Google Shape;23;p3"/>
          <p:cNvSpPr txBox="1">
            <a:spLocks noGrp="1"/>
          </p:cNvSpPr>
          <p:nvPr>
            <p:ph type="subTitle" idx="1"/>
          </p:nvPr>
        </p:nvSpPr>
        <p:spPr>
          <a:xfrm>
            <a:off x="6745667" y="4170900"/>
            <a:ext cx="34760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4" name="Google Shape;24;p3"/>
          <p:cNvSpPr/>
          <p:nvPr/>
        </p:nvSpPr>
        <p:spPr>
          <a:xfrm rot="10800000">
            <a:off x="-37446" y="5480903"/>
            <a:ext cx="1082663" cy="14468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rot="-5400000">
            <a:off x="207393" y="-1038468"/>
            <a:ext cx="170627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rot="-5400000">
            <a:off x="174901" y="-1523430"/>
            <a:ext cx="2030443"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rot="10800000">
            <a:off x="11183356" y="5878645"/>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rot="10800000">
            <a:off x="9646144" y="5963792"/>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rot="10800000">
            <a:off x="11480956" y="5639288"/>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p:nvPr/>
        </p:nvSpPr>
        <p:spPr>
          <a:xfrm rot="10800000">
            <a:off x="11702495" y="-157872"/>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31" name="Google Shape;31;p3"/>
          <p:cNvSpPr/>
          <p:nvPr/>
        </p:nvSpPr>
        <p:spPr>
          <a:xfrm rot="5525084">
            <a:off x="10949377" y="-433933"/>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10800000">
            <a:off x="10568175" y="-82008"/>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1987371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body" idx="1"/>
          </p:nvPr>
        </p:nvSpPr>
        <p:spPr>
          <a:xfrm>
            <a:off x="914400" y="1342267"/>
            <a:ext cx="10363200" cy="4801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35" name="Google Shape;35;p4"/>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4"/>
          <p:cNvSpPr/>
          <p:nvPr/>
        </p:nvSpPr>
        <p:spPr>
          <a:xfrm rot="-5400000">
            <a:off x="10830430" y="22"/>
            <a:ext cx="1416855" cy="1306311"/>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364503" y="5847480"/>
            <a:ext cx="1278892" cy="1331593"/>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p:nvPr/>
        </p:nvSpPr>
        <p:spPr>
          <a:xfrm rot="10800000">
            <a:off x="-111365" y="-131226"/>
            <a:ext cx="2051525" cy="1012463"/>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4"/>
          <p:cNvSpPr/>
          <p:nvPr/>
        </p:nvSpPr>
        <p:spPr>
          <a:xfrm rot="10800000">
            <a:off x="692677" y="642193"/>
            <a:ext cx="449807" cy="424403"/>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11856678" y="5934330"/>
            <a:ext cx="408172" cy="885385"/>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11523810" y="5995863"/>
            <a:ext cx="319261" cy="886981"/>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298566" y="5730901"/>
            <a:ext cx="1360809" cy="1416887"/>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a:off x="-170599" y="-285226"/>
            <a:ext cx="2051525" cy="1012463"/>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8562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ubTitle" idx="1"/>
          </p:nvPr>
        </p:nvSpPr>
        <p:spPr>
          <a:xfrm>
            <a:off x="6710259" y="4292665"/>
            <a:ext cx="2920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lvl1pPr>
            <a:lvl2pPr lvl="1" rtl="0">
              <a:spcBef>
                <a:spcPts val="0"/>
              </a:spcBef>
              <a:spcAft>
                <a:spcPts val="0"/>
              </a:spcAft>
              <a:buClr>
                <a:schemeClr val="dk1"/>
              </a:buClr>
              <a:buSzPts val="1400"/>
              <a:buNone/>
              <a:defRPr sz="1867">
                <a:solidFill>
                  <a:schemeClr val="dk1"/>
                </a:solidFill>
              </a:defRPr>
            </a:lvl2pPr>
            <a:lvl3pPr lvl="2" rtl="0">
              <a:spcBef>
                <a:spcPts val="0"/>
              </a:spcBef>
              <a:spcAft>
                <a:spcPts val="0"/>
              </a:spcAft>
              <a:buClr>
                <a:schemeClr val="dk1"/>
              </a:buClr>
              <a:buSzPts val="1400"/>
              <a:buNone/>
              <a:defRPr sz="1867">
                <a:solidFill>
                  <a:schemeClr val="dk1"/>
                </a:solidFill>
              </a:defRPr>
            </a:lvl3pPr>
            <a:lvl4pPr lvl="3" rtl="0">
              <a:spcBef>
                <a:spcPts val="0"/>
              </a:spcBef>
              <a:spcAft>
                <a:spcPts val="0"/>
              </a:spcAft>
              <a:buClr>
                <a:schemeClr val="dk1"/>
              </a:buClr>
              <a:buSzPts val="1400"/>
              <a:buNone/>
              <a:defRPr sz="1867">
                <a:solidFill>
                  <a:schemeClr val="dk1"/>
                </a:solidFill>
              </a:defRPr>
            </a:lvl4pPr>
            <a:lvl5pPr lvl="4" rtl="0">
              <a:spcBef>
                <a:spcPts val="0"/>
              </a:spcBef>
              <a:spcAft>
                <a:spcPts val="0"/>
              </a:spcAft>
              <a:buClr>
                <a:schemeClr val="dk1"/>
              </a:buClr>
              <a:buSzPts val="1400"/>
              <a:buNone/>
              <a:defRPr sz="1867">
                <a:solidFill>
                  <a:schemeClr val="dk1"/>
                </a:solidFill>
              </a:defRPr>
            </a:lvl5pPr>
            <a:lvl6pPr lvl="5" rtl="0">
              <a:spcBef>
                <a:spcPts val="0"/>
              </a:spcBef>
              <a:spcAft>
                <a:spcPts val="0"/>
              </a:spcAft>
              <a:buClr>
                <a:schemeClr val="dk1"/>
              </a:buClr>
              <a:buSzPts val="1400"/>
              <a:buNone/>
              <a:defRPr sz="1867">
                <a:solidFill>
                  <a:schemeClr val="dk1"/>
                </a:solidFill>
              </a:defRPr>
            </a:lvl6pPr>
            <a:lvl7pPr lvl="6" rtl="0">
              <a:spcBef>
                <a:spcPts val="0"/>
              </a:spcBef>
              <a:spcAft>
                <a:spcPts val="0"/>
              </a:spcAft>
              <a:buClr>
                <a:schemeClr val="dk1"/>
              </a:buClr>
              <a:buSzPts val="1400"/>
              <a:buNone/>
              <a:defRPr sz="1867">
                <a:solidFill>
                  <a:schemeClr val="dk1"/>
                </a:solidFill>
              </a:defRPr>
            </a:lvl7pPr>
            <a:lvl8pPr lvl="7" rtl="0">
              <a:spcBef>
                <a:spcPts val="0"/>
              </a:spcBef>
              <a:spcAft>
                <a:spcPts val="0"/>
              </a:spcAft>
              <a:buClr>
                <a:schemeClr val="dk1"/>
              </a:buClr>
              <a:buSzPts val="1400"/>
              <a:buNone/>
              <a:defRPr sz="1867">
                <a:solidFill>
                  <a:schemeClr val="dk1"/>
                </a:solidFill>
              </a:defRPr>
            </a:lvl8pPr>
            <a:lvl9pPr lvl="8" rtl="0">
              <a:spcBef>
                <a:spcPts val="0"/>
              </a:spcBef>
              <a:spcAft>
                <a:spcPts val="0"/>
              </a:spcAft>
              <a:buClr>
                <a:schemeClr val="dk1"/>
              </a:buClr>
              <a:buSzPts val="1400"/>
              <a:buNone/>
              <a:defRPr sz="1867">
                <a:solidFill>
                  <a:schemeClr val="dk1"/>
                </a:solidFill>
              </a:defRPr>
            </a:lvl9pPr>
          </a:lstStyle>
          <a:p>
            <a:endParaRPr/>
          </a:p>
        </p:txBody>
      </p:sp>
      <p:sp>
        <p:nvSpPr>
          <p:cNvPr id="46" name="Google Shape;46;p5"/>
          <p:cNvSpPr txBox="1">
            <a:spLocks noGrp="1"/>
          </p:cNvSpPr>
          <p:nvPr>
            <p:ph type="subTitle" idx="2"/>
          </p:nvPr>
        </p:nvSpPr>
        <p:spPr>
          <a:xfrm>
            <a:off x="6710259" y="3758267"/>
            <a:ext cx="2920000" cy="53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47" name="Google Shape;47;p5"/>
          <p:cNvSpPr txBox="1">
            <a:spLocks noGrp="1"/>
          </p:cNvSpPr>
          <p:nvPr>
            <p:ph type="subTitle" idx="3"/>
          </p:nvPr>
        </p:nvSpPr>
        <p:spPr>
          <a:xfrm>
            <a:off x="2561759" y="4292665"/>
            <a:ext cx="2920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lvl1pPr>
            <a:lvl2pPr lvl="1" rtl="0">
              <a:spcBef>
                <a:spcPts val="0"/>
              </a:spcBef>
              <a:spcAft>
                <a:spcPts val="0"/>
              </a:spcAft>
              <a:buClr>
                <a:schemeClr val="dk1"/>
              </a:buClr>
              <a:buSzPts val="1400"/>
              <a:buNone/>
              <a:defRPr sz="1867">
                <a:solidFill>
                  <a:schemeClr val="dk1"/>
                </a:solidFill>
              </a:defRPr>
            </a:lvl2pPr>
            <a:lvl3pPr lvl="2" rtl="0">
              <a:spcBef>
                <a:spcPts val="0"/>
              </a:spcBef>
              <a:spcAft>
                <a:spcPts val="0"/>
              </a:spcAft>
              <a:buClr>
                <a:schemeClr val="dk1"/>
              </a:buClr>
              <a:buSzPts val="1400"/>
              <a:buNone/>
              <a:defRPr sz="1867">
                <a:solidFill>
                  <a:schemeClr val="dk1"/>
                </a:solidFill>
              </a:defRPr>
            </a:lvl3pPr>
            <a:lvl4pPr lvl="3" rtl="0">
              <a:spcBef>
                <a:spcPts val="0"/>
              </a:spcBef>
              <a:spcAft>
                <a:spcPts val="0"/>
              </a:spcAft>
              <a:buClr>
                <a:schemeClr val="dk1"/>
              </a:buClr>
              <a:buSzPts val="1400"/>
              <a:buNone/>
              <a:defRPr sz="1867">
                <a:solidFill>
                  <a:schemeClr val="dk1"/>
                </a:solidFill>
              </a:defRPr>
            </a:lvl4pPr>
            <a:lvl5pPr lvl="4" rtl="0">
              <a:spcBef>
                <a:spcPts val="0"/>
              </a:spcBef>
              <a:spcAft>
                <a:spcPts val="0"/>
              </a:spcAft>
              <a:buClr>
                <a:schemeClr val="dk1"/>
              </a:buClr>
              <a:buSzPts val="1400"/>
              <a:buNone/>
              <a:defRPr sz="1867">
                <a:solidFill>
                  <a:schemeClr val="dk1"/>
                </a:solidFill>
              </a:defRPr>
            </a:lvl5pPr>
            <a:lvl6pPr lvl="5" rtl="0">
              <a:spcBef>
                <a:spcPts val="0"/>
              </a:spcBef>
              <a:spcAft>
                <a:spcPts val="0"/>
              </a:spcAft>
              <a:buClr>
                <a:schemeClr val="dk1"/>
              </a:buClr>
              <a:buSzPts val="1400"/>
              <a:buNone/>
              <a:defRPr sz="1867">
                <a:solidFill>
                  <a:schemeClr val="dk1"/>
                </a:solidFill>
              </a:defRPr>
            </a:lvl6pPr>
            <a:lvl7pPr lvl="6" rtl="0">
              <a:spcBef>
                <a:spcPts val="0"/>
              </a:spcBef>
              <a:spcAft>
                <a:spcPts val="0"/>
              </a:spcAft>
              <a:buClr>
                <a:schemeClr val="dk1"/>
              </a:buClr>
              <a:buSzPts val="1400"/>
              <a:buNone/>
              <a:defRPr sz="1867">
                <a:solidFill>
                  <a:schemeClr val="dk1"/>
                </a:solidFill>
              </a:defRPr>
            </a:lvl7pPr>
            <a:lvl8pPr lvl="7" rtl="0">
              <a:spcBef>
                <a:spcPts val="0"/>
              </a:spcBef>
              <a:spcAft>
                <a:spcPts val="0"/>
              </a:spcAft>
              <a:buClr>
                <a:schemeClr val="dk1"/>
              </a:buClr>
              <a:buSzPts val="1400"/>
              <a:buNone/>
              <a:defRPr sz="1867">
                <a:solidFill>
                  <a:schemeClr val="dk1"/>
                </a:solidFill>
              </a:defRPr>
            </a:lvl8pPr>
            <a:lvl9pPr lvl="8" rtl="0">
              <a:spcBef>
                <a:spcPts val="0"/>
              </a:spcBef>
              <a:spcAft>
                <a:spcPts val="0"/>
              </a:spcAft>
              <a:buClr>
                <a:schemeClr val="dk1"/>
              </a:buClr>
              <a:buSzPts val="1400"/>
              <a:buNone/>
              <a:defRPr sz="1867">
                <a:solidFill>
                  <a:schemeClr val="dk1"/>
                </a:solidFill>
              </a:defRPr>
            </a:lvl9pPr>
          </a:lstStyle>
          <a:p>
            <a:endParaRPr/>
          </a:p>
        </p:txBody>
      </p:sp>
      <p:sp>
        <p:nvSpPr>
          <p:cNvPr id="48" name="Google Shape;48;p5"/>
          <p:cNvSpPr txBox="1">
            <a:spLocks noGrp="1"/>
          </p:cNvSpPr>
          <p:nvPr>
            <p:ph type="subTitle" idx="4"/>
          </p:nvPr>
        </p:nvSpPr>
        <p:spPr>
          <a:xfrm>
            <a:off x="2561759" y="3758267"/>
            <a:ext cx="2920000" cy="53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49" name="Google Shape;49;p5"/>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 name="Google Shape;50;p5"/>
          <p:cNvSpPr/>
          <p:nvPr/>
        </p:nvSpPr>
        <p:spPr>
          <a:xfrm rot="10800000">
            <a:off x="-11349" y="-7040"/>
            <a:ext cx="1215920" cy="2380272"/>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11235078" y="-150923"/>
            <a:ext cx="1382361" cy="94761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206715" y="6060240"/>
            <a:ext cx="897080" cy="937329"/>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1197547">
            <a:off x="-587220" y="6593164"/>
            <a:ext cx="2066912" cy="109088"/>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197547">
            <a:off x="-563083" y="6411324"/>
            <a:ext cx="2158643" cy="87269"/>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1197547">
            <a:off x="-349939" y="6174783"/>
            <a:ext cx="2007640" cy="164760"/>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5"/>
          <p:cNvSpPr/>
          <p:nvPr/>
        </p:nvSpPr>
        <p:spPr>
          <a:xfrm rot="1197547">
            <a:off x="-313327" y="5955217"/>
            <a:ext cx="2067880" cy="166049"/>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5"/>
          <p:cNvSpPr/>
          <p:nvPr/>
        </p:nvSpPr>
        <p:spPr>
          <a:xfrm rot="10800000">
            <a:off x="-79013" y="-150919"/>
            <a:ext cx="1215920" cy="2380272"/>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11654012" y="174111"/>
            <a:ext cx="1382361" cy="94761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rot="10800000">
            <a:off x="11275856" y="5477279"/>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p:nvPr/>
        </p:nvSpPr>
        <p:spPr>
          <a:xfrm rot="10800000">
            <a:off x="9738644" y="5562425"/>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5"/>
          <p:cNvSpPr/>
          <p:nvPr/>
        </p:nvSpPr>
        <p:spPr>
          <a:xfrm rot="10800000">
            <a:off x="11573456" y="5237921"/>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549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957976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4" name="Google Shape;64;p6"/>
          <p:cNvSpPr/>
          <p:nvPr/>
        </p:nvSpPr>
        <p:spPr>
          <a:xfrm rot="5400000" flipH="1">
            <a:off x="-114972" y="-101578"/>
            <a:ext cx="1416855" cy="1306311"/>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6"/>
          <p:cNvSpPr/>
          <p:nvPr/>
        </p:nvSpPr>
        <p:spPr>
          <a:xfrm flipH="1">
            <a:off x="11290758" y="5745880"/>
            <a:ext cx="1278892" cy="1331593"/>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10264986" y="-156860"/>
            <a:ext cx="2051525" cy="1012463"/>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6"/>
          <p:cNvSpPr/>
          <p:nvPr/>
        </p:nvSpPr>
        <p:spPr>
          <a:xfrm rot="10800000" flipH="1">
            <a:off x="11062664" y="540593"/>
            <a:ext cx="449805" cy="424403"/>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6"/>
          <p:cNvSpPr/>
          <p:nvPr/>
        </p:nvSpPr>
        <p:spPr>
          <a:xfrm flipH="1">
            <a:off x="-59703" y="5832730"/>
            <a:ext cx="408172" cy="885385"/>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6"/>
          <p:cNvSpPr/>
          <p:nvPr/>
        </p:nvSpPr>
        <p:spPr>
          <a:xfrm flipH="1">
            <a:off x="362075" y="5894263"/>
            <a:ext cx="319261" cy="886981"/>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6"/>
          <p:cNvSpPr/>
          <p:nvPr/>
        </p:nvSpPr>
        <p:spPr>
          <a:xfrm flipH="1">
            <a:off x="11142904" y="5629301"/>
            <a:ext cx="1360809" cy="1416887"/>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6"/>
          <p:cNvSpPr/>
          <p:nvPr/>
        </p:nvSpPr>
        <p:spPr>
          <a:xfrm rot="10800000" flipH="1">
            <a:off x="10452186" y="-251593"/>
            <a:ext cx="2051525" cy="1012463"/>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2239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72"/>
        <p:cNvGrpSpPr/>
        <p:nvPr/>
      </p:nvGrpSpPr>
      <p:grpSpPr>
        <a:xfrm>
          <a:off x="0" y="0"/>
          <a:ext cx="0" cy="0"/>
          <a:chOff x="0" y="0"/>
          <a:chExt cx="0" cy="0"/>
        </a:xfrm>
      </p:grpSpPr>
      <p:sp>
        <p:nvSpPr>
          <p:cNvPr id="73" name="Google Shape;73;p7"/>
          <p:cNvSpPr txBox="1">
            <a:spLocks noGrp="1"/>
          </p:cNvSpPr>
          <p:nvPr>
            <p:ph type="body" idx="1"/>
          </p:nvPr>
        </p:nvSpPr>
        <p:spPr>
          <a:xfrm>
            <a:off x="3128833" y="2476967"/>
            <a:ext cx="5934400" cy="3102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Montserrat"/>
              <a:buChar char="●"/>
              <a:defRPr sz="1867"/>
            </a:lvl1pPr>
            <a:lvl2pPr marL="1219170" lvl="1" indent="-423323" rtl="0">
              <a:lnSpc>
                <a:spcPct val="100000"/>
              </a:lnSpc>
              <a:spcBef>
                <a:spcPts val="0"/>
              </a:spcBef>
              <a:spcAft>
                <a:spcPts val="0"/>
              </a:spcAft>
              <a:buSzPts val="1400"/>
              <a:buFont typeface="Montserrat"/>
              <a:buChar char="○"/>
              <a:defRPr sz="1867"/>
            </a:lvl2pPr>
            <a:lvl3pPr marL="1828754" lvl="2" indent="-423323" rtl="0">
              <a:spcBef>
                <a:spcPts val="0"/>
              </a:spcBef>
              <a:spcAft>
                <a:spcPts val="0"/>
              </a:spcAft>
              <a:buSzPts val="1400"/>
              <a:buFont typeface="Montserrat"/>
              <a:buChar char="■"/>
              <a:defRPr sz="1867"/>
            </a:lvl3pPr>
            <a:lvl4pPr marL="2438339" lvl="3" indent="-423323" rtl="0">
              <a:spcBef>
                <a:spcPts val="0"/>
              </a:spcBef>
              <a:spcAft>
                <a:spcPts val="0"/>
              </a:spcAft>
              <a:buSzPts val="1400"/>
              <a:buFont typeface="Montserrat"/>
              <a:buChar char="●"/>
              <a:defRPr sz="1867"/>
            </a:lvl4pPr>
            <a:lvl5pPr marL="3047924" lvl="4" indent="-423323" rtl="0">
              <a:spcBef>
                <a:spcPts val="0"/>
              </a:spcBef>
              <a:spcAft>
                <a:spcPts val="0"/>
              </a:spcAft>
              <a:buSzPts val="1400"/>
              <a:buFont typeface="Montserrat"/>
              <a:buChar char="○"/>
              <a:defRPr sz="1867"/>
            </a:lvl5pPr>
            <a:lvl6pPr marL="3657509" lvl="5" indent="-423323" rtl="0">
              <a:spcBef>
                <a:spcPts val="0"/>
              </a:spcBef>
              <a:spcAft>
                <a:spcPts val="0"/>
              </a:spcAft>
              <a:buSzPts val="1400"/>
              <a:buFont typeface="Montserrat"/>
              <a:buChar char="■"/>
              <a:defRPr sz="1867"/>
            </a:lvl6pPr>
            <a:lvl7pPr marL="4267093" lvl="6" indent="-423323" rtl="0">
              <a:spcBef>
                <a:spcPts val="0"/>
              </a:spcBef>
              <a:spcAft>
                <a:spcPts val="0"/>
              </a:spcAft>
              <a:buSzPts val="1400"/>
              <a:buFont typeface="Montserrat"/>
              <a:buChar char="●"/>
              <a:defRPr sz="1867"/>
            </a:lvl7pPr>
            <a:lvl8pPr marL="4876678" lvl="7" indent="-423323" rtl="0">
              <a:spcBef>
                <a:spcPts val="0"/>
              </a:spcBef>
              <a:spcAft>
                <a:spcPts val="0"/>
              </a:spcAft>
              <a:buSzPts val="1400"/>
              <a:buFont typeface="Montserrat"/>
              <a:buChar char="○"/>
              <a:defRPr sz="1867"/>
            </a:lvl8pPr>
            <a:lvl9pPr marL="5486263" lvl="8" indent="-423323" rtl="0">
              <a:spcBef>
                <a:spcPts val="0"/>
              </a:spcBef>
              <a:spcAft>
                <a:spcPts val="0"/>
              </a:spcAft>
              <a:buSzPts val="1400"/>
              <a:buFont typeface="Montserrat"/>
              <a:buChar char="■"/>
              <a:defRPr sz="1867"/>
            </a:lvl9pPr>
          </a:lstStyle>
          <a:p>
            <a:endParaRPr/>
          </a:p>
        </p:txBody>
      </p:sp>
      <p:sp>
        <p:nvSpPr>
          <p:cNvPr id="74" name="Google Shape;74;p7"/>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 name="Google Shape;75;p7"/>
          <p:cNvSpPr/>
          <p:nvPr/>
        </p:nvSpPr>
        <p:spPr>
          <a:xfrm rot="10800000" flipH="1">
            <a:off x="11211021" y="5479203"/>
            <a:ext cx="1082663" cy="14468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7"/>
          <p:cNvSpPr/>
          <p:nvPr/>
        </p:nvSpPr>
        <p:spPr>
          <a:xfrm rot="5400000" flipH="1">
            <a:off x="10131868" y="-671801"/>
            <a:ext cx="170627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7"/>
          <p:cNvSpPr/>
          <p:nvPr/>
        </p:nvSpPr>
        <p:spPr>
          <a:xfrm rot="5400000" flipH="1">
            <a:off x="9840193" y="-1156764"/>
            <a:ext cx="2030443"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7"/>
          <p:cNvSpPr/>
          <p:nvPr/>
        </p:nvSpPr>
        <p:spPr>
          <a:xfrm rot="10800000" flipH="1">
            <a:off x="-127541" y="5752605"/>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7"/>
          <p:cNvSpPr/>
          <p:nvPr/>
        </p:nvSpPr>
        <p:spPr>
          <a:xfrm rot="10800000" flipH="1">
            <a:off x="-140859" y="5814089"/>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7"/>
          <p:cNvSpPr/>
          <p:nvPr/>
        </p:nvSpPr>
        <p:spPr>
          <a:xfrm rot="10800000" flipH="1">
            <a:off x="-502666" y="5579761"/>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7"/>
          <p:cNvSpPr/>
          <p:nvPr/>
        </p:nvSpPr>
        <p:spPr>
          <a:xfrm rot="10800000" flipH="1">
            <a:off x="-280192" y="-122405"/>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82" name="Google Shape;82;p7"/>
          <p:cNvSpPr/>
          <p:nvPr/>
        </p:nvSpPr>
        <p:spPr>
          <a:xfrm rot="-5525084" flipH="1">
            <a:off x="452553" y="-398466"/>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7"/>
          <p:cNvSpPr/>
          <p:nvPr/>
        </p:nvSpPr>
        <p:spPr>
          <a:xfrm rot="10800000" flipH="1">
            <a:off x="-41005" y="-46541"/>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4027267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84"/>
        <p:cNvGrpSpPr/>
        <p:nvPr/>
      </p:nvGrpSpPr>
      <p:grpSpPr>
        <a:xfrm>
          <a:off x="0" y="0"/>
          <a:ext cx="0" cy="0"/>
          <a:chOff x="0" y="0"/>
          <a:chExt cx="0" cy="0"/>
        </a:xfrm>
      </p:grpSpPr>
      <p:sp>
        <p:nvSpPr>
          <p:cNvPr id="85" name="Google Shape;85;p8"/>
          <p:cNvSpPr txBox="1">
            <a:spLocks noGrp="1"/>
          </p:cNvSpPr>
          <p:nvPr>
            <p:ph type="title"/>
          </p:nvPr>
        </p:nvSpPr>
        <p:spPr>
          <a:xfrm>
            <a:off x="2531000" y="1776767"/>
            <a:ext cx="7130000" cy="3200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114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86" name="Google Shape;86;p8"/>
          <p:cNvSpPr/>
          <p:nvPr/>
        </p:nvSpPr>
        <p:spPr>
          <a:xfrm rot="10800000">
            <a:off x="-195586" y="-25967"/>
            <a:ext cx="1788491" cy="350113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10260790" y="-150914"/>
            <a:ext cx="2183836" cy="1497089"/>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9100970" y="-150932"/>
            <a:ext cx="2446236" cy="1434184"/>
          </a:xfrm>
          <a:custGeom>
            <a:avLst/>
            <a:gdLst/>
            <a:ahLst/>
            <a:cxnLst/>
            <a:rect l="l" t="t" r="r" b="b"/>
            <a:pathLst>
              <a:path w="30606" h="17943" extrusionOk="0">
                <a:moveTo>
                  <a:pt x="1850" y="0"/>
                </a:moveTo>
                <a:cubicBezTo>
                  <a:pt x="861" y="0"/>
                  <a:pt x="1" y="1330"/>
                  <a:pt x="650" y="2239"/>
                </a:cubicBezTo>
                <a:cubicBezTo>
                  <a:pt x="2531" y="4894"/>
                  <a:pt x="4472" y="7514"/>
                  <a:pt x="6448" y="10085"/>
                </a:cubicBezTo>
                <a:cubicBezTo>
                  <a:pt x="8389" y="12609"/>
                  <a:pt x="10353" y="15146"/>
                  <a:pt x="12437" y="17527"/>
                </a:cubicBezTo>
                <a:cubicBezTo>
                  <a:pt x="12695" y="17813"/>
                  <a:pt x="13038" y="17943"/>
                  <a:pt x="13385" y="17943"/>
                </a:cubicBezTo>
                <a:cubicBezTo>
                  <a:pt x="13758" y="17943"/>
                  <a:pt x="14136" y="17792"/>
                  <a:pt x="14413" y="17527"/>
                </a:cubicBezTo>
                <a:cubicBezTo>
                  <a:pt x="16938" y="15122"/>
                  <a:pt x="19521" y="12776"/>
                  <a:pt x="22045" y="10359"/>
                </a:cubicBezTo>
                <a:cubicBezTo>
                  <a:pt x="23307" y="9157"/>
                  <a:pt x="24558" y="7942"/>
                  <a:pt x="25808" y="6728"/>
                </a:cubicBezTo>
                <a:cubicBezTo>
                  <a:pt x="26415" y="6132"/>
                  <a:pt x="26986" y="5525"/>
                  <a:pt x="27570" y="4918"/>
                </a:cubicBezTo>
                <a:cubicBezTo>
                  <a:pt x="28177" y="4275"/>
                  <a:pt x="28737" y="3585"/>
                  <a:pt x="29356" y="2965"/>
                </a:cubicBezTo>
                <a:cubicBezTo>
                  <a:pt x="30023" y="2846"/>
                  <a:pt x="30606" y="2251"/>
                  <a:pt x="30570" y="1513"/>
                </a:cubicBezTo>
                <a:cubicBezTo>
                  <a:pt x="30535" y="740"/>
                  <a:pt x="29970" y="36"/>
                  <a:pt x="29192" y="36"/>
                </a:cubicBezTo>
                <a:cubicBezTo>
                  <a:pt x="29179" y="36"/>
                  <a:pt x="29166" y="36"/>
                  <a:pt x="29153" y="37"/>
                </a:cubicBezTo>
                <a:cubicBezTo>
                  <a:pt x="24667" y="157"/>
                  <a:pt x="20181" y="220"/>
                  <a:pt x="15692" y="220"/>
                </a:cubicBezTo>
                <a:cubicBezTo>
                  <a:pt x="13092" y="220"/>
                  <a:pt x="10491" y="199"/>
                  <a:pt x="7889" y="156"/>
                </a:cubicBezTo>
                <a:cubicBezTo>
                  <a:pt x="5889" y="120"/>
                  <a:pt x="3876" y="72"/>
                  <a:pt x="1876" y="1"/>
                </a:cubicBezTo>
                <a:cubicBezTo>
                  <a:pt x="1867" y="1"/>
                  <a:pt x="1859" y="0"/>
                  <a:pt x="18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8"/>
          <p:cNvSpPr/>
          <p:nvPr/>
        </p:nvSpPr>
        <p:spPr>
          <a:xfrm rot="1456117">
            <a:off x="10733965" y="4735115"/>
            <a:ext cx="1563376" cy="2272683"/>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455291" y="5863798"/>
            <a:ext cx="1009597" cy="1054895"/>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304883" y="6487936"/>
            <a:ext cx="2326115" cy="122768"/>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356501" y="6269429"/>
            <a:ext cx="2429348" cy="98215"/>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8"/>
          <p:cNvSpPr/>
          <p:nvPr/>
        </p:nvSpPr>
        <p:spPr>
          <a:xfrm>
            <a:off x="-201921" y="5963708"/>
            <a:ext cx="2259408" cy="185421"/>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8"/>
          <p:cNvSpPr/>
          <p:nvPr/>
        </p:nvSpPr>
        <p:spPr>
          <a:xfrm>
            <a:off x="-249336" y="5705769"/>
            <a:ext cx="2327203" cy="186873"/>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8"/>
          <p:cNvSpPr/>
          <p:nvPr/>
        </p:nvSpPr>
        <p:spPr>
          <a:xfrm rot="10800000">
            <a:off x="-295115" y="-237599"/>
            <a:ext cx="1788491" cy="350113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8"/>
          <p:cNvSpPr/>
          <p:nvPr/>
        </p:nvSpPr>
        <p:spPr>
          <a:xfrm rot="1456117">
            <a:off x="11052284" y="5105028"/>
            <a:ext cx="1563376" cy="2272683"/>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8"/>
          <p:cNvSpPr/>
          <p:nvPr/>
        </p:nvSpPr>
        <p:spPr>
          <a:xfrm>
            <a:off x="8624857" y="-215914"/>
            <a:ext cx="2183836" cy="1497089"/>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4956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1124667" y="1935733"/>
            <a:ext cx="5041200" cy="10856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5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00" name="Google Shape;100;p9"/>
          <p:cNvSpPr txBox="1">
            <a:spLocks noGrp="1"/>
          </p:cNvSpPr>
          <p:nvPr>
            <p:ph type="subTitle" idx="1"/>
          </p:nvPr>
        </p:nvSpPr>
        <p:spPr>
          <a:xfrm>
            <a:off x="1124667" y="3073433"/>
            <a:ext cx="4755600" cy="2172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01" name="Google Shape;101;p9"/>
          <p:cNvSpPr/>
          <p:nvPr/>
        </p:nvSpPr>
        <p:spPr>
          <a:xfrm rot="5400000" flipH="1">
            <a:off x="-129118" y="-87355"/>
            <a:ext cx="1780649" cy="1641721"/>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9"/>
          <p:cNvSpPr/>
          <p:nvPr/>
        </p:nvSpPr>
        <p:spPr>
          <a:xfrm rot="3648625" flipH="1">
            <a:off x="10470796" y="5808759"/>
            <a:ext cx="1784705" cy="1858252"/>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9"/>
          <p:cNvSpPr/>
          <p:nvPr/>
        </p:nvSpPr>
        <p:spPr>
          <a:xfrm rot="10800000" flipH="1">
            <a:off x="10264986" y="-156860"/>
            <a:ext cx="2051525" cy="1012463"/>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9"/>
          <p:cNvSpPr/>
          <p:nvPr/>
        </p:nvSpPr>
        <p:spPr>
          <a:xfrm rot="10800000" flipH="1">
            <a:off x="11062664" y="540593"/>
            <a:ext cx="449805" cy="424403"/>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9"/>
          <p:cNvSpPr/>
          <p:nvPr/>
        </p:nvSpPr>
        <p:spPr>
          <a:xfrm flipH="1">
            <a:off x="471163" y="5909497"/>
            <a:ext cx="408172" cy="885385"/>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9"/>
          <p:cNvSpPr/>
          <p:nvPr/>
        </p:nvSpPr>
        <p:spPr>
          <a:xfrm flipH="1">
            <a:off x="892942" y="5971030"/>
            <a:ext cx="319261" cy="886981"/>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9"/>
          <p:cNvSpPr/>
          <p:nvPr/>
        </p:nvSpPr>
        <p:spPr>
          <a:xfrm rot="3648711" flipH="1">
            <a:off x="10430970" y="5568669"/>
            <a:ext cx="1899015" cy="1977272"/>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9"/>
          <p:cNvSpPr/>
          <p:nvPr/>
        </p:nvSpPr>
        <p:spPr>
          <a:xfrm rot="10800000" flipH="1">
            <a:off x="10452186" y="-251593"/>
            <a:ext cx="2051525" cy="1012463"/>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9"/>
          <p:cNvSpPr/>
          <p:nvPr/>
        </p:nvSpPr>
        <p:spPr>
          <a:xfrm flipH="1">
            <a:off x="-70537" y="5909497"/>
            <a:ext cx="408172" cy="885385"/>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4551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4"/>
        <p:cNvGrpSpPr/>
        <p:nvPr/>
      </p:nvGrpSpPr>
      <p:grpSpPr>
        <a:xfrm>
          <a:off x="0" y="0"/>
          <a:ext cx="0" cy="0"/>
          <a:chOff x="0" y="0"/>
          <a:chExt cx="0" cy="0"/>
        </a:xfrm>
      </p:grpSpPr>
    </p:spTree>
    <p:extLst>
      <p:ext uri="{BB962C8B-B14F-4D97-AF65-F5344CB8AC3E}">
        <p14:creationId xmlns:p14="http://schemas.microsoft.com/office/powerpoint/2010/main" val="1516588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135"/>
        <p:cNvGrpSpPr/>
        <p:nvPr/>
      </p:nvGrpSpPr>
      <p:grpSpPr>
        <a:xfrm>
          <a:off x="0" y="0"/>
          <a:ext cx="0" cy="0"/>
          <a:chOff x="0" y="0"/>
          <a:chExt cx="0" cy="0"/>
        </a:xfrm>
      </p:grpSpPr>
      <p:sp>
        <p:nvSpPr>
          <p:cNvPr id="136" name="Google Shape;136;p13"/>
          <p:cNvSpPr txBox="1">
            <a:spLocks noGrp="1"/>
          </p:cNvSpPr>
          <p:nvPr>
            <p:ph type="title" hasCustomPrompt="1"/>
          </p:nvPr>
        </p:nvSpPr>
        <p:spPr>
          <a:xfrm flipH="1">
            <a:off x="1606233" y="2314267"/>
            <a:ext cx="1149600" cy="10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933" b="1"/>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37" name="Google Shape;137;p13"/>
          <p:cNvSpPr txBox="1">
            <a:spLocks noGrp="1"/>
          </p:cNvSpPr>
          <p:nvPr>
            <p:ph type="subTitle" idx="1"/>
          </p:nvPr>
        </p:nvSpPr>
        <p:spPr>
          <a:xfrm>
            <a:off x="2755833" y="2701467"/>
            <a:ext cx="3041200" cy="7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38" name="Google Shape;138;p13"/>
          <p:cNvSpPr txBox="1">
            <a:spLocks noGrp="1"/>
          </p:cNvSpPr>
          <p:nvPr>
            <p:ph type="subTitle" idx="2"/>
          </p:nvPr>
        </p:nvSpPr>
        <p:spPr>
          <a:xfrm>
            <a:off x="2755820" y="2114167"/>
            <a:ext cx="2992400" cy="61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139" name="Google Shape;139;p13"/>
          <p:cNvSpPr txBox="1">
            <a:spLocks noGrp="1"/>
          </p:cNvSpPr>
          <p:nvPr>
            <p:ph type="title" idx="3" hasCustomPrompt="1"/>
          </p:nvPr>
        </p:nvSpPr>
        <p:spPr>
          <a:xfrm flipH="1">
            <a:off x="1606233" y="4412500"/>
            <a:ext cx="1149600" cy="10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933" b="1"/>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40" name="Google Shape;140;p13"/>
          <p:cNvSpPr txBox="1">
            <a:spLocks noGrp="1"/>
          </p:cNvSpPr>
          <p:nvPr>
            <p:ph type="subTitle" idx="4"/>
          </p:nvPr>
        </p:nvSpPr>
        <p:spPr>
          <a:xfrm>
            <a:off x="2755833" y="4799733"/>
            <a:ext cx="3041200" cy="7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1" name="Google Shape;141;p13"/>
          <p:cNvSpPr txBox="1">
            <a:spLocks noGrp="1"/>
          </p:cNvSpPr>
          <p:nvPr>
            <p:ph type="subTitle" idx="5"/>
          </p:nvPr>
        </p:nvSpPr>
        <p:spPr>
          <a:xfrm>
            <a:off x="2755820" y="4210961"/>
            <a:ext cx="2992400" cy="613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142" name="Google Shape;142;p13"/>
          <p:cNvSpPr txBox="1">
            <a:spLocks noGrp="1"/>
          </p:cNvSpPr>
          <p:nvPr>
            <p:ph type="title" idx="6" hasCustomPrompt="1"/>
          </p:nvPr>
        </p:nvSpPr>
        <p:spPr>
          <a:xfrm flipH="1">
            <a:off x="6443800" y="2314267"/>
            <a:ext cx="1149600" cy="10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933" b="1"/>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43" name="Google Shape;143;p13"/>
          <p:cNvSpPr txBox="1">
            <a:spLocks noGrp="1"/>
          </p:cNvSpPr>
          <p:nvPr>
            <p:ph type="subTitle" idx="7"/>
          </p:nvPr>
        </p:nvSpPr>
        <p:spPr>
          <a:xfrm>
            <a:off x="7593367" y="2701467"/>
            <a:ext cx="3041200" cy="7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4" name="Google Shape;144;p13"/>
          <p:cNvSpPr txBox="1">
            <a:spLocks noGrp="1"/>
          </p:cNvSpPr>
          <p:nvPr>
            <p:ph type="title" idx="8" hasCustomPrompt="1"/>
          </p:nvPr>
        </p:nvSpPr>
        <p:spPr>
          <a:xfrm flipH="1">
            <a:off x="6443800" y="4412500"/>
            <a:ext cx="1149600" cy="109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933" b="1"/>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45" name="Google Shape;145;p13"/>
          <p:cNvSpPr txBox="1">
            <a:spLocks noGrp="1"/>
          </p:cNvSpPr>
          <p:nvPr>
            <p:ph type="subTitle" idx="9"/>
          </p:nvPr>
        </p:nvSpPr>
        <p:spPr>
          <a:xfrm>
            <a:off x="7593367" y="4799733"/>
            <a:ext cx="3041200" cy="7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6" name="Google Shape;146;p13"/>
          <p:cNvSpPr txBox="1">
            <a:spLocks noGrp="1"/>
          </p:cNvSpPr>
          <p:nvPr>
            <p:ph type="subTitle" idx="13"/>
          </p:nvPr>
        </p:nvSpPr>
        <p:spPr>
          <a:xfrm>
            <a:off x="7593380" y="4206980"/>
            <a:ext cx="2992400" cy="613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147" name="Google Shape;147;p13"/>
          <p:cNvSpPr txBox="1">
            <a:spLocks noGrp="1"/>
          </p:cNvSpPr>
          <p:nvPr>
            <p:ph type="subTitle" idx="14"/>
          </p:nvPr>
        </p:nvSpPr>
        <p:spPr>
          <a:xfrm>
            <a:off x="7593380" y="2114167"/>
            <a:ext cx="2992400" cy="61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148" name="Google Shape;148;p13"/>
          <p:cNvSpPr txBox="1">
            <a:spLocks noGrp="1"/>
          </p:cNvSpPr>
          <p:nvPr>
            <p:ph type="title" idx="15"/>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 name="Google Shape;149;p13"/>
          <p:cNvSpPr/>
          <p:nvPr/>
        </p:nvSpPr>
        <p:spPr>
          <a:xfrm rot="10800000">
            <a:off x="-213296" y="9"/>
            <a:ext cx="1275528" cy="2496959"/>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13"/>
          <p:cNvSpPr/>
          <p:nvPr/>
        </p:nvSpPr>
        <p:spPr>
          <a:xfrm>
            <a:off x="10904972" y="-150927"/>
            <a:ext cx="1539651" cy="1055497"/>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3"/>
          <p:cNvSpPr/>
          <p:nvPr/>
        </p:nvSpPr>
        <p:spPr>
          <a:xfrm>
            <a:off x="10087277" y="-150939"/>
            <a:ext cx="1724648" cy="1011148"/>
          </a:xfrm>
          <a:custGeom>
            <a:avLst/>
            <a:gdLst/>
            <a:ahLst/>
            <a:cxnLst/>
            <a:rect l="l" t="t" r="r" b="b"/>
            <a:pathLst>
              <a:path w="30606" h="17943" extrusionOk="0">
                <a:moveTo>
                  <a:pt x="1850" y="0"/>
                </a:moveTo>
                <a:cubicBezTo>
                  <a:pt x="861" y="0"/>
                  <a:pt x="1" y="1330"/>
                  <a:pt x="650" y="2239"/>
                </a:cubicBezTo>
                <a:cubicBezTo>
                  <a:pt x="2531" y="4894"/>
                  <a:pt x="4472" y="7514"/>
                  <a:pt x="6448" y="10085"/>
                </a:cubicBezTo>
                <a:cubicBezTo>
                  <a:pt x="8389" y="12609"/>
                  <a:pt x="10353" y="15146"/>
                  <a:pt x="12437" y="17527"/>
                </a:cubicBezTo>
                <a:cubicBezTo>
                  <a:pt x="12695" y="17813"/>
                  <a:pt x="13038" y="17943"/>
                  <a:pt x="13385" y="17943"/>
                </a:cubicBezTo>
                <a:cubicBezTo>
                  <a:pt x="13758" y="17943"/>
                  <a:pt x="14136" y="17792"/>
                  <a:pt x="14413" y="17527"/>
                </a:cubicBezTo>
                <a:cubicBezTo>
                  <a:pt x="16938" y="15122"/>
                  <a:pt x="19521" y="12776"/>
                  <a:pt x="22045" y="10359"/>
                </a:cubicBezTo>
                <a:cubicBezTo>
                  <a:pt x="23307" y="9157"/>
                  <a:pt x="24558" y="7942"/>
                  <a:pt x="25808" y="6728"/>
                </a:cubicBezTo>
                <a:cubicBezTo>
                  <a:pt x="26415" y="6132"/>
                  <a:pt x="26986" y="5525"/>
                  <a:pt x="27570" y="4918"/>
                </a:cubicBezTo>
                <a:cubicBezTo>
                  <a:pt x="28177" y="4275"/>
                  <a:pt x="28737" y="3585"/>
                  <a:pt x="29356" y="2965"/>
                </a:cubicBezTo>
                <a:cubicBezTo>
                  <a:pt x="30023" y="2846"/>
                  <a:pt x="30606" y="2251"/>
                  <a:pt x="30570" y="1513"/>
                </a:cubicBezTo>
                <a:cubicBezTo>
                  <a:pt x="30535" y="740"/>
                  <a:pt x="29970" y="36"/>
                  <a:pt x="29192" y="36"/>
                </a:cubicBezTo>
                <a:cubicBezTo>
                  <a:pt x="29179" y="36"/>
                  <a:pt x="29166" y="36"/>
                  <a:pt x="29153" y="37"/>
                </a:cubicBezTo>
                <a:cubicBezTo>
                  <a:pt x="24667" y="157"/>
                  <a:pt x="20181" y="220"/>
                  <a:pt x="15692" y="220"/>
                </a:cubicBezTo>
                <a:cubicBezTo>
                  <a:pt x="13092" y="220"/>
                  <a:pt x="10491" y="199"/>
                  <a:pt x="7889" y="156"/>
                </a:cubicBezTo>
                <a:cubicBezTo>
                  <a:pt x="5889" y="120"/>
                  <a:pt x="3876" y="72"/>
                  <a:pt x="1876" y="1"/>
                </a:cubicBezTo>
                <a:cubicBezTo>
                  <a:pt x="1867" y="1"/>
                  <a:pt x="1859" y="0"/>
                  <a:pt x="18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3"/>
          <p:cNvSpPr/>
          <p:nvPr/>
        </p:nvSpPr>
        <p:spPr>
          <a:xfrm>
            <a:off x="11088287" y="5446184"/>
            <a:ext cx="1103709" cy="1604435"/>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3"/>
          <p:cNvSpPr/>
          <p:nvPr/>
        </p:nvSpPr>
        <p:spPr>
          <a:xfrm>
            <a:off x="11811950" y="4500023"/>
            <a:ext cx="286316" cy="1012429"/>
          </a:xfrm>
          <a:custGeom>
            <a:avLst/>
            <a:gdLst/>
            <a:ahLst/>
            <a:cxnLst/>
            <a:rect l="l" t="t" r="r" b="b"/>
            <a:pathLst>
              <a:path w="8611" h="30449" extrusionOk="0">
                <a:moveTo>
                  <a:pt x="2932" y="1"/>
                </a:moveTo>
                <a:cubicBezTo>
                  <a:pt x="1497" y="1"/>
                  <a:pt x="0" y="3150"/>
                  <a:pt x="1417" y="4126"/>
                </a:cubicBezTo>
                <a:cubicBezTo>
                  <a:pt x="3465" y="5543"/>
                  <a:pt x="4929" y="7495"/>
                  <a:pt x="4465" y="10174"/>
                </a:cubicBezTo>
                <a:cubicBezTo>
                  <a:pt x="4048" y="12567"/>
                  <a:pt x="2917" y="14770"/>
                  <a:pt x="2084" y="17032"/>
                </a:cubicBezTo>
                <a:cubicBezTo>
                  <a:pt x="179" y="22200"/>
                  <a:pt x="227" y="27057"/>
                  <a:pt x="5084" y="30272"/>
                </a:cubicBezTo>
                <a:cubicBezTo>
                  <a:pt x="5269" y="30394"/>
                  <a:pt x="5460" y="30449"/>
                  <a:pt x="5653" y="30449"/>
                </a:cubicBezTo>
                <a:cubicBezTo>
                  <a:pt x="7113" y="30449"/>
                  <a:pt x="8611" y="27288"/>
                  <a:pt x="7180" y="26331"/>
                </a:cubicBezTo>
                <a:cubicBezTo>
                  <a:pt x="5132" y="24986"/>
                  <a:pt x="3620" y="23104"/>
                  <a:pt x="4084" y="20449"/>
                </a:cubicBezTo>
                <a:cubicBezTo>
                  <a:pt x="4489" y="18068"/>
                  <a:pt x="5620" y="15865"/>
                  <a:pt x="6453" y="13615"/>
                </a:cubicBezTo>
                <a:cubicBezTo>
                  <a:pt x="8358" y="8412"/>
                  <a:pt x="8323" y="3507"/>
                  <a:pt x="3501" y="185"/>
                </a:cubicBezTo>
                <a:cubicBezTo>
                  <a:pt x="3317" y="58"/>
                  <a:pt x="3125" y="1"/>
                  <a:pt x="293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3"/>
          <p:cNvSpPr/>
          <p:nvPr/>
        </p:nvSpPr>
        <p:spPr>
          <a:xfrm>
            <a:off x="56901" y="6185469"/>
            <a:ext cx="743217" cy="776563"/>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3"/>
          <p:cNvSpPr/>
          <p:nvPr/>
        </p:nvSpPr>
        <p:spPr>
          <a:xfrm>
            <a:off x="-502696" y="6644925"/>
            <a:ext cx="1712373" cy="90376"/>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3"/>
          <p:cNvSpPr/>
          <p:nvPr/>
        </p:nvSpPr>
        <p:spPr>
          <a:xfrm>
            <a:off x="-540695" y="6484071"/>
            <a:ext cx="1788368" cy="72300"/>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3"/>
          <p:cNvSpPr/>
          <p:nvPr/>
        </p:nvSpPr>
        <p:spPr>
          <a:xfrm>
            <a:off x="-426902" y="6259017"/>
            <a:ext cx="1663267" cy="136499"/>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3"/>
          <p:cNvSpPr/>
          <p:nvPr/>
        </p:nvSpPr>
        <p:spPr>
          <a:xfrm>
            <a:off x="-461805" y="6069135"/>
            <a:ext cx="1713175" cy="137567"/>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3"/>
          <p:cNvSpPr/>
          <p:nvPr/>
        </p:nvSpPr>
        <p:spPr>
          <a:xfrm rot="10800000">
            <a:off x="-284280" y="-150925"/>
            <a:ext cx="1275528" cy="2496959"/>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3"/>
          <p:cNvSpPr/>
          <p:nvPr/>
        </p:nvSpPr>
        <p:spPr>
          <a:xfrm>
            <a:off x="11400487" y="5591884"/>
            <a:ext cx="1103709" cy="1604435"/>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64956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161"/>
        <p:cNvGrpSpPr/>
        <p:nvPr/>
      </p:nvGrpSpPr>
      <p:grpSpPr>
        <a:xfrm>
          <a:off x="0" y="0"/>
          <a:ext cx="0" cy="0"/>
          <a:chOff x="0" y="0"/>
          <a:chExt cx="0" cy="0"/>
        </a:xfrm>
      </p:grpSpPr>
      <p:sp>
        <p:nvSpPr>
          <p:cNvPr id="162" name="Google Shape;162;p14"/>
          <p:cNvSpPr txBox="1">
            <a:spLocks noGrp="1"/>
          </p:cNvSpPr>
          <p:nvPr>
            <p:ph type="title"/>
          </p:nvPr>
        </p:nvSpPr>
        <p:spPr>
          <a:xfrm>
            <a:off x="2912400" y="3828400"/>
            <a:ext cx="6367200" cy="7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4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63" name="Google Shape;163;p14"/>
          <p:cNvSpPr txBox="1">
            <a:spLocks noGrp="1"/>
          </p:cNvSpPr>
          <p:nvPr>
            <p:ph type="subTitle" idx="1"/>
          </p:nvPr>
        </p:nvSpPr>
        <p:spPr>
          <a:xfrm>
            <a:off x="2221400" y="2005651"/>
            <a:ext cx="7749200" cy="16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33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4" name="Google Shape;164;p14"/>
          <p:cNvSpPr/>
          <p:nvPr/>
        </p:nvSpPr>
        <p:spPr>
          <a:xfrm rot="-5400000">
            <a:off x="176193" y="-570201"/>
            <a:ext cx="170627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4"/>
          <p:cNvSpPr/>
          <p:nvPr/>
        </p:nvSpPr>
        <p:spPr>
          <a:xfrm rot="-5400000">
            <a:off x="143701" y="-1055164"/>
            <a:ext cx="2030443"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4"/>
          <p:cNvSpPr/>
          <p:nvPr/>
        </p:nvSpPr>
        <p:spPr>
          <a:xfrm rot="10800000">
            <a:off x="11456602" y="5991971"/>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4"/>
          <p:cNvSpPr/>
          <p:nvPr/>
        </p:nvSpPr>
        <p:spPr>
          <a:xfrm rot="10800000">
            <a:off x="10346482" y="6053456"/>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4"/>
          <p:cNvSpPr/>
          <p:nvPr/>
        </p:nvSpPr>
        <p:spPr>
          <a:xfrm rot="10800000">
            <a:off x="11671519" y="5819127"/>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4"/>
          <p:cNvSpPr/>
          <p:nvPr/>
        </p:nvSpPr>
        <p:spPr>
          <a:xfrm rot="10800000">
            <a:off x="11535995" y="-122405"/>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4"/>
          </a:solidFill>
          <a:ln>
            <a:noFill/>
          </a:ln>
        </p:spPr>
      </p:sp>
      <p:sp>
        <p:nvSpPr>
          <p:cNvPr id="170" name="Google Shape;170;p14"/>
          <p:cNvSpPr/>
          <p:nvPr/>
        </p:nvSpPr>
        <p:spPr>
          <a:xfrm rot="5525084">
            <a:off x="10782877" y="-296866"/>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4"/>
          <p:cNvSpPr/>
          <p:nvPr/>
        </p:nvSpPr>
        <p:spPr>
          <a:xfrm rot="10800000">
            <a:off x="10401675" y="55059"/>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172" name="Google Shape;172;p14"/>
          <p:cNvSpPr/>
          <p:nvPr/>
        </p:nvSpPr>
        <p:spPr>
          <a:xfrm rot="5400000">
            <a:off x="1826264" y="4846166"/>
            <a:ext cx="758533" cy="3758468"/>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173" name="Google Shape;173;p14"/>
          <p:cNvSpPr/>
          <p:nvPr/>
        </p:nvSpPr>
        <p:spPr>
          <a:xfrm rot="10800000">
            <a:off x="-20418" y="5105982"/>
            <a:ext cx="1421756" cy="1899951"/>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4"/>
          <p:cNvSpPr/>
          <p:nvPr/>
        </p:nvSpPr>
        <p:spPr>
          <a:xfrm rot="5400000">
            <a:off x="1642131" y="4728166"/>
            <a:ext cx="758533" cy="3758468"/>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3794117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175"/>
        <p:cNvGrpSpPr/>
        <p:nvPr/>
      </p:nvGrpSpPr>
      <p:grpSpPr>
        <a:xfrm>
          <a:off x="0" y="0"/>
          <a:ext cx="0" cy="0"/>
          <a:chOff x="0" y="0"/>
          <a:chExt cx="0" cy="0"/>
        </a:xfrm>
      </p:grpSpPr>
      <p:sp>
        <p:nvSpPr>
          <p:cNvPr id="176" name="Google Shape;176;p15"/>
          <p:cNvSpPr txBox="1">
            <a:spLocks noGrp="1"/>
          </p:cNvSpPr>
          <p:nvPr>
            <p:ph type="title" hasCustomPrompt="1"/>
          </p:nvPr>
        </p:nvSpPr>
        <p:spPr>
          <a:xfrm flipH="1">
            <a:off x="4211999" y="2731000"/>
            <a:ext cx="2700800" cy="180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77" name="Google Shape;177;p15"/>
          <p:cNvSpPr txBox="1">
            <a:spLocks noGrp="1"/>
          </p:cNvSpPr>
          <p:nvPr>
            <p:ph type="title" idx="2"/>
          </p:nvPr>
        </p:nvSpPr>
        <p:spPr>
          <a:xfrm>
            <a:off x="6823633" y="2595233"/>
            <a:ext cx="4551200" cy="969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4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8" name="Google Shape;178;p15"/>
          <p:cNvSpPr txBox="1">
            <a:spLocks noGrp="1"/>
          </p:cNvSpPr>
          <p:nvPr>
            <p:ph type="subTitle" idx="1"/>
          </p:nvPr>
        </p:nvSpPr>
        <p:spPr>
          <a:xfrm>
            <a:off x="6823633" y="3632200"/>
            <a:ext cx="36536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79" name="Google Shape;179;p15"/>
          <p:cNvSpPr/>
          <p:nvPr/>
        </p:nvSpPr>
        <p:spPr>
          <a:xfrm rot="10800000" flipH="1">
            <a:off x="11178213" y="5525003"/>
            <a:ext cx="1082663" cy="14468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5"/>
          <p:cNvSpPr/>
          <p:nvPr/>
        </p:nvSpPr>
        <p:spPr>
          <a:xfrm rot="5400000" flipH="1">
            <a:off x="10451082" y="-774486"/>
            <a:ext cx="1615377"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5"/>
          <p:cNvSpPr/>
          <p:nvPr/>
        </p:nvSpPr>
        <p:spPr>
          <a:xfrm rot="5400000" flipH="1">
            <a:off x="9821857" y="-1424561"/>
            <a:ext cx="1922312"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5"/>
          <p:cNvSpPr/>
          <p:nvPr/>
        </p:nvSpPr>
        <p:spPr>
          <a:xfrm rot="10800000" flipH="1">
            <a:off x="11455411" y="4684945"/>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5"/>
          <p:cNvSpPr/>
          <p:nvPr/>
        </p:nvSpPr>
        <p:spPr>
          <a:xfrm rot="10800000" flipH="1">
            <a:off x="-1262232" y="5801025"/>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5"/>
          <p:cNvSpPr/>
          <p:nvPr/>
        </p:nvSpPr>
        <p:spPr>
          <a:xfrm rot="10800000" flipH="1">
            <a:off x="1004100" y="6657887"/>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5"/>
          <p:cNvSpPr/>
          <p:nvPr/>
        </p:nvSpPr>
        <p:spPr>
          <a:xfrm rot="5400000" flipH="1">
            <a:off x="1322663" y="-1710975"/>
            <a:ext cx="963261" cy="3788604"/>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186" name="Google Shape;186;p15"/>
          <p:cNvSpPr/>
          <p:nvPr/>
        </p:nvSpPr>
        <p:spPr>
          <a:xfrm rot="5400000" flipH="1">
            <a:off x="1322676" y="-1592597"/>
            <a:ext cx="963261" cy="414845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758271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9" name="Google Shape;189;p16"/>
          <p:cNvSpPr/>
          <p:nvPr/>
        </p:nvSpPr>
        <p:spPr>
          <a:xfrm rot="10800000" flipH="1">
            <a:off x="11595797" y="-43701"/>
            <a:ext cx="906355" cy="177427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6"/>
          <p:cNvSpPr/>
          <p:nvPr/>
        </p:nvSpPr>
        <p:spPr>
          <a:xfrm flipH="1">
            <a:off x="-143858" y="-150923"/>
            <a:ext cx="1382361" cy="94761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6"/>
          <p:cNvSpPr/>
          <p:nvPr/>
        </p:nvSpPr>
        <p:spPr>
          <a:xfrm flipH="1">
            <a:off x="424182" y="-150934"/>
            <a:ext cx="1548460" cy="907796"/>
          </a:xfrm>
          <a:custGeom>
            <a:avLst/>
            <a:gdLst/>
            <a:ahLst/>
            <a:cxnLst/>
            <a:rect l="l" t="t" r="r" b="b"/>
            <a:pathLst>
              <a:path w="30606" h="17943" extrusionOk="0">
                <a:moveTo>
                  <a:pt x="1850" y="0"/>
                </a:moveTo>
                <a:cubicBezTo>
                  <a:pt x="861" y="0"/>
                  <a:pt x="1" y="1330"/>
                  <a:pt x="650" y="2239"/>
                </a:cubicBezTo>
                <a:cubicBezTo>
                  <a:pt x="2531" y="4894"/>
                  <a:pt x="4472" y="7514"/>
                  <a:pt x="6448" y="10085"/>
                </a:cubicBezTo>
                <a:cubicBezTo>
                  <a:pt x="8389" y="12609"/>
                  <a:pt x="10353" y="15146"/>
                  <a:pt x="12437" y="17527"/>
                </a:cubicBezTo>
                <a:cubicBezTo>
                  <a:pt x="12695" y="17813"/>
                  <a:pt x="13038" y="17943"/>
                  <a:pt x="13385" y="17943"/>
                </a:cubicBezTo>
                <a:cubicBezTo>
                  <a:pt x="13758" y="17943"/>
                  <a:pt x="14136" y="17792"/>
                  <a:pt x="14413" y="17527"/>
                </a:cubicBezTo>
                <a:cubicBezTo>
                  <a:pt x="16938" y="15122"/>
                  <a:pt x="19521" y="12776"/>
                  <a:pt x="22045" y="10359"/>
                </a:cubicBezTo>
                <a:cubicBezTo>
                  <a:pt x="23307" y="9157"/>
                  <a:pt x="24558" y="7942"/>
                  <a:pt x="25808" y="6728"/>
                </a:cubicBezTo>
                <a:cubicBezTo>
                  <a:pt x="26415" y="6132"/>
                  <a:pt x="26986" y="5525"/>
                  <a:pt x="27570" y="4918"/>
                </a:cubicBezTo>
                <a:cubicBezTo>
                  <a:pt x="28177" y="4275"/>
                  <a:pt x="28737" y="3585"/>
                  <a:pt x="29356" y="2965"/>
                </a:cubicBezTo>
                <a:cubicBezTo>
                  <a:pt x="30023" y="2846"/>
                  <a:pt x="30606" y="2251"/>
                  <a:pt x="30570" y="1513"/>
                </a:cubicBezTo>
                <a:cubicBezTo>
                  <a:pt x="30535" y="740"/>
                  <a:pt x="29970" y="36"/>
                  <a:pt x="29192" y="36"/>
                </a:cubicBezTo>
                <a:cubicBezTo>
                  <a:pt x="29179" y="36"/>
                  <a:pt x="29166" y="36"/>
                  <a:pt x="29153" y="37"/>
                </a:cubicBezTo>
                <a:cubicBezTo>
                  <a:pt x="24667" y="157"/>
                  <a:pt x="20181" y="220"/>
                  <a:pt x="15692" y="220"/>
                </a:cubicBezTo>
                <a:cubicBezTo>
                  <a:pt x="13092" y="220"/>
                  <a:pt x="10491" y="199"/>
                  <a:pt x="7889" y="156"/>
                </a:cubicBezTo>
                <a:cubicBezTo>
                  <a:pt x="5889" y="120"/>
                  <a:pt x="3876" y="72"/>
                  <a:pt x="1876" y="1"/>
                </a:cubicBezTo>
                <a:cubicBezTo>
                  <a:pt x="1867" y="1"/>
                  <a:pt x="1859" y="0"/>
                  <a:pt x="18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6"/>
          <p:cNvSpPr/>
          <p:nvPr/>
        </p:nvSpPr>
        <p:spPr>
          <a:xfrm rot="-1174599" flipH="1">
            <a:off x="-171980" y="5707258"/>
            <a:ext cx="894397" cy="1300153"/>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6"/>
          <p:cNvSpPr/>
          <p:nvPr/>
        </p:nvSpPr>
        <p:spPr>
          <a:xfrm flipH="1">
            <a:off x="11771651" y="4779323"/>
            <a:ext cx="286316" cy="1012429"/>
          </a:xfrm>
          <a:custGeom>
            <a:avLst/>
            <a:gdLst/>
            <a:ahLst/>
            <a:cxnLst/>
            <a:rect l="l" t="t" r="r" b="b"/>
            <a:pathLst>
              <a:path w="8611" h="30449" extrusionOk="0">
                <a:moveTo>
                  <a:pt x="2932" y="1"/>
                </a:moveTo>
                <a:cubicBezTo>
                  <a:pt x="1497" y="1"/>
                  <a:pt x="0" y="3150"/>
                  <a:pt x="1417" y="4126"/>
                </a:cubicBezTo>
                <a:cubicBezTo>
                  <a:pt x="3465" y="5543"/>
                  <a:pt x="4929" y="7495"/>
                  <a:pt x="4465" y="10174"/>
                </a:cubicBezTo>
                <a:cubicBezTo>
                  <a:pt x="4048" y="12567"/>
                  <a:pt x="2917" y="14770"/>
                  <a:pt x="2084" y="17032"/>
                </a:cubicBezTo>
                <a:cubicBezTo>
                  <a:pt x="179" y="22200"/>
                  <a:pt x="227" y="27057"/>
                  <a:pt x="5084" y="30272"/>
                </a:cubicBezTo>
                <a:cubicBezTo>
                  <a:pt x="5269" y="30394"/>
                  <a:pt x="5460" y="30449"/>
                  <a:pt x="5653" y="30449"/>
                </a:cubicBezTo>
                <a:cubicBezTo>
                  <a:pt x="7113" y="30449"/>
                  <a:pt x="8611" y="27288"/>
                  <a:pt x="7180" y="26331"/>
                </a:cubicBezTo>
                <a:cubicBezTo>
                  <a:pt x="5132" y="24986"/>
                  <a:pt x="3620" y="23104"/>
                  <a:pt x="4084" y="20449"/>
                </a:cubicBezTo>
                <a:cubicBezTo>
                  <a:pt x="4489" y="18068"/>
                  <a:pt x="5620" y="15865"/>
                  <a:pt x="6453" y="13615"/>
                </a:cubicBezTo>
                <a:cubicBezTo>
                  <a:pt x="8358" y="8412"/>
                  <a:pt x="8323" y="3507"/>
                  <a:pt x="3501" y="185"/>
                </a:cubicBezTo>
                <a:cubicBezTo>
                  <a:pt x="3317" y="58"/>
                  <a:pt x="3125" y="1"/>
                  <a:pt x="293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6"/>
          <p:cNvSpPr/>
          <p:nvPr/>
        </p:nvSpPr>
        <p:spPr>
          <a:xfrm flipH="1">
            <a:off x="11468185" y="6185469"/>
            <a:ext cx="743217" cy="776563"/>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6"/>
          <p:cNvSpPr/>
          <p:nvPr/>
        </p:nvSpPr>
        <p:spPr>
          <a:xfrm rot="-1197513" flipH="1">
            <a:off x="11156759" y="6626978"/>
            <a:ext cx="1712395" cy="90377"/>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6"/>
          <p:cNvSpPr/>
          <p:nvPr/>
        </p:nvSpPr>
        <p:spPr>
          <a:xfrm rot="-1197513" flipH="1">
            <a:off x="11060764" y="6476328"/>
            <a:ext cx="1788392" cy="72301"/>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6"/>
          <p:cNvSpPr/>
          <p:nvPr/>
        </p:nvSpPr>
        <p:spPr>
          <a:xfrm rot="-1197513" flipH="1">
            <a:off x="11009284" y="6280361"/>
            <a:ext cx="1663289" cy="136500"/>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6"/>
          <p:cNvSpPr/>
          <p:nvPr/>
        </p:nvSpPr>
        <p:spPr>
          <a:xfrm rot="-1197513" flipH="1">
            <a:off x="10929043" y="6098455"/>
            <a:ext cx="1713196" cy="137568"/>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6"/>
          <p:cNvSpPr/>
          <p:nvPr/>
        </p:nvSpPr>
        <p:spPr>
          <a:xfrm rot="10800000" flipH="1">
            <a:off x="11646235" y="-150949"/>
            <a:ext cx="906355" cy="177427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6"/>
          <p:cNvSpPr/>
          <p:nvPr/>
        </p:nvSpPr>
        <p:spPr>
          <a:xfrm rot="-1174599" flipH="1">
            <a:off x="-370793" y="5903272"/>
            <a:ext cx="894397" cy="1300153"/>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8785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4" name="Google Shape;214;p18"/>
          <p:cNvSpPr/>
          <p:nvPr/>
        </p:nvSpPr>
        <p:spPr>
          <a:xfrm>
            <a:off x="11166379" y="-43533"/>
            <a:ext cx="1082663" cy="1446807"/>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8"/>
          <p:cNvSpPr/>
          <p:nvPr/>
        </p:nvSpPr>
        <p:spPr>
          <a:xfrm rot="5400000">
            <a:off x="10021109" y="4820611"/>
            <a:ext cx="225994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8"/>
          <p:cNvSpPr/>
          <p:nvPr/>
        </p:nvSpPr>
        <p:spPr>
          <a:xfrm rot="5400000">
            <a:off x="9676786" y="5447519"/>
            <a:ext cx="2689407"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8"/>
          <p:cNvSpPr/>
          <p:nvPr/>
        </p:nvSpPr>
        <p:spPr>
          <a:xfrm>
            <a:off x="-33489" y="-252706"/>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8"/>
          <p:cNvSpPr/>
          <p:nvPr/>
        </p:nvSpPr>
        <p:spPr>
          <a:xfrm>
            <a:off x="-51932" y="-613769"/>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8"/>
          <p:cNvSpPr/>
          <p:nvPr/>
        </p:nvSpPr>
        <p:spPr>
          <a:xfrm>
            <a:off x="-552949" y="806161"/>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8"/>
          <p:cNvSpPr/>
          <p:nvPr/>
        </p:nvSpPr>
        <p:spPr>
          <a:xfrm>
            <a:off x="-249433" y="4058671"/>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221" name="Google Shape;221;p18"/>
          <p:cNvSpPr/>
          <p:nvPr/>
        </p:nvSpPr>
        <p:spPr>
          <a:xfrm rot="-5274916">
            <a:off x="483311" y="6132198"/>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8"/>
          <p:cNvSpPr/>
          <p:nvPr/>
        </p:nvSpPr>
        <p:spPr>
          <a:xfrm>
            <a:off x="-10246" y="6241383"/>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274721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178060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240"/>
        <p:cNvGrpSpPr/>
        <p:nvPr/>
      </p:nvGrpSpPr>
      <p:grpSpPr>
        <a:xfrm>
          <a:off x="0" y="0"/>
          <a:ext cx="0" cy="0"/>
          <a:chOff x="0" y="0"/>
          <a:chExt cx="0" cy="0"/>
        </a:xfrm>
      </p:grpSpPr>
      <p:sp>
        <p:nvSpPr>
          <p:cNvPr id="241" name="Google Shape;241;p20"/>
          <p:cNvSpPr txBox="1">
            <a:spLocks noGrp="1"/>
          </p:cNvSpPr>
          <p:nvPr>
            <p:ph type="subTitle" idx="1"/>
          </p:nvPr>
        </p:nvSpPr>
        <p:spPr>
          <a:xfrm>
            <a:off x="4362933" y="4271567"/>
            <a:ext cx="3466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lvl1pPr>
            <a:lvl2pPr lvl="1" rtl="0">
              <a:spcBef>
                <a:spcPts val="0"/>
              </a:spcBef>
              <a:spcAft>
                <a:spcPts val="0"/>
              </a:spcAft>
              <a:buClr>
                <a:schemeClr val="dk1"/>
              </a:buClr>
              <a:buSzPts val="1400"/>
              <a:buNone/>
              <a:defRPr sz="1867">
                <a:solidFill>
                  <a:schemeClr val="dk1"/>
                </a:solidFill>
              </a:defRPr>
            </a:lvl2pPr>
            <a:lvl3pPr lvl="2" rtl="0">
              <a:spcBef>
                <a:spcPts val="0"/>
              </a:spcBef>
              <a:spcAft>
                <a:spcPts val="0"/>
              </a:spcAft>
              <a:buClr>
                <a:schemeClr val="dk1"/>
              </a:buClr>
              <a:buSzPts val="1400"/>
              <a:buNone/>
              <a:defRPr sz="1867">
                <a:solidFill>
                  <a:schemeClr val="dk1"/>
                </a:solidFill>
              </a:defRPr>
            </a:lvl3pPr>
            <a:lvl4pPr lvl="3" rtl="0">
              <a:spcBef>
                <a:spcPts val="0"/>
              </a:spcBef>
              <a:spcAft>
                <a:spcPts val="0"/>
              </a:spcAft>
              <a:buClr>
                <a:schemeClr val="dk1"/>
              </a:buClr>
              <a:buSzPts val="1400"/>
              <a:buNone/>
              <a:defRPr sz="1867">
                <a:solidFill>
                  <a:schemeClr val="dk1"/>
                </a:solidFill>
              </a:defRPr>
            </a:lvl4pPr>
            <a:lvl5pPr lvl="4" rtl="0">
              <a:spcBef>
                <a:spcPts val="0"/>
              </a:spcBef>
              <a:spcAft>
                <a:spcPts val="0"/>
              </a:spcAft>
              <a:buClr>
                <a:schemeClr val="dk1"/>
              </a:buClr>
              <a:buSzPts val="1400"/>
              <a:buNone/>
              <a:defRPr sz="1867">
                <a:solidFill>
                  <a:schemeClr val="dk1"/>
                </a:solidFill>
              </a:defRPr>
            </a:lvl5pPr>
            <a:lvl6pPr lvl="5" rtl="0">
              <a:spcBef>
                <a:spcPts val="0"/>
              </a:spcBef>
              <a:spcAft>
                <a:spcPts val="0"/>
              </a:spcAft>
              <a:buClr>
                <a:schemeClr val="dk1"/>
              </a:buClr>
              <a:buSzPts val="1400"/>
              <a:buNone/>
              <a:defRPr sz="1867">
                <a:solidFill>
                  <a:schemeClr val="dk1"/>
                </a:solidFill>
              </a:defRPr>
            </a:lvl6pPr>
            <a:lvl7pPr lvl="6" rtl="0">
              <a:spcBef>
                <a:spcPts val="0"/>
              </a:spcBef>
              <a:spcAft>
                <a:spcPts val="0"/>
              </a:spcAft>
              <a:buClr>
                <a:schemeClr val="dk1"/>
              </a:buClr>
              <a:buSzPts val="1400"/>
              <a:buNone/>
              <a:defRPr sz="1867">
                <a:solidFill>
                  <a:schemeClr val="dk1"/>
                </a:solidFill>
              </a:defRPr>
            </a:lvl7pPr>
            <a:lvl8pPr lvl="7" rtl="0">
              <a:spcBef>
                <a:spcPts val="0"/>
              </a:spcBef>
              <a:spcAft>
                <a:spcPts val="0"/>
              </a:spcAft>
              <a:buClr>
                <a:schemeClr val="dk1"/>
              </a:buClr>
              <a:buSzPts val="1400"/>
              <a:buNone/>
              <a:defRPr sz="1867">
                <a:solidFill>
                  <a:schemeClr val="dk1"/>
                </a:solidFill>
              </a:defRPr>
            </a:lvl8pPr>
            <a:lvl9pPr lvl="8" rtl="0">
              <a:spcBef>
                <a:spcPts val="0"/>
              </a:spcBef>
              <a:spcAft>
                <a:spcPts val="0"/>
              </a:spcAft>
              <a:buClr>
                <a:schemeClr val="dk1"/>
              </a:buClr>
              <a:buSzPts val="1400"/>
              <a:buNone/>
              <a:defRPr sz="1867">
                <a:solidFill>
                  <a:schemeClr val="dk1"/>
                </a:solidFill>
              </a:defRPr>
            </a:lvl9pPr>
          </a:lstStyle>
          <a:p>
            <a:endParaRPr/>
          </a:p>
        </p:txBody>
      </p:sp>
      <p:sp>
        <p:nvSpPr>
          <p:cNvPr id="242" name="Google Shape;242;p20"/>
          <p:cNvSpPr txBox="1">
            <a:spLocks noGrp="1"/>
          </p:cNvSpPr>
          <p:nvPr>
            <p:ph type="subTitle" idx="2"/>
          </p:nvPr>
        </p:nvSpPr>
        <p:spPr>
          <a:xfrm>
            <a:off x="7823492" y="4271567"/>
            <a:ext cx="3466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lvl1pPr>
            <a:lvl2pPr lvl="1" rtl="0">
              <a:spcBef>
                <a:spcPts val="0"/>
              </a:spcBef>
              <a:spcAft>
                <a:spcPts val="0"/>
              </a:spcAft>
              <a:buClr>
                <a:schemeClr val="dk1"/>
              </a:buClr>
              <a:buSzPts val="1400"/>
              <a:buNone/>
              <a:defRPr sz="1867">
                <a:solidFill>
                  <a:schemeClr val="dk1"/>
                </a:solidFill>
              </a:defRPr>
            </a:lvl2pPr>
            <a:lvl3pPr lvl="2" rtl="0">
              <a:spcBef>
                <a:spcPts val="0"/>
              </a:spcBef>
              <a:spcAft>
                <a:spcPts val="0"/>
              </a:spcAft>
              <a:buClr>
                <a:schemeClr val="dk1"/>
              </a:buClr>
              <a:buSzPts val="1400"/>
              <a:buNone/>
              <a:defRPr sz="1867">
                <a:solidFill>
                  <a:schemeClr val="dk1"/>
                </a:solidFill>
              </a:defRPr>
            </a:lvl3pPr>
            <a:lvl4pPr lvl="3" rtl="0">
              <a:spcBef>
                <a:spcPts val="0"/>
              </a:spcBef>
              <a:spcAft>
                <a:spcPts val="0"/>
              </a:spcAft>
              <a:buClr>
                <a:schemeClr val="dk1"/>
              </a:buClr>
              <a:buSzPts val="1400"/>
              <a:buNone/>
              <a:defRPr sz="1867">
                <a:solidFill>
                  <a:schemeClr val="dk1"/>
                </a:solidFill>
              </a:defRPr>
            </a:lvl4pPr>
            <a:lvl5pPr lvl="4" rtl="0">
              <a:spcBef>
                <a:spcPts val="0"/>
              </a:spcBef>
              <a:spcAft>
                <a:spcPts val="0"/>
              </a:spcAft>
              <a:buClr>
                <a:schemeClr val="dk1"/>
              </a:buClr>
              <a:buSzPts val="1400"/>
              <a:buNone/>
              <a:defRPr sz="1867">
                <a:solidFill>
                  <a:schemeClr val="dk1"/>
                </a:solidFill>
              </a:defRPr>
            </a:lvl5pPr>
            <a:lvl6pPr lvl="5" rtl="0">
              <a:spcBef>
                <a:spcPts val="0"/>
              </a:spcBef>
              <a:spcAft>
                <a:spcPts val="0"/>
              </a:spcAft>
              <a:buClr>
                <a:schemeClr val="dk1"/>
              </a:buClr>
              <a:buSzPts val="1400"/>
              <a:buNone/>
              <a:defRPr sz="1867">
                <a:solidFill>
                  <a:schemeClr val="dk1"/>
                </a:solidFill>
              </a:defRPr>
            </a:lvl6pPr>
            <a:lvl7pPr lvl="6" rtl="0">
              <a:spcBef>
                <a:spcPts val="0"/>
              </a:spcBef>
              <a:spcAft>
                <a:spcPts val="0"/>
              </a:spcAft>
              <a:buClr>
                <a:schemeClr val="dk1"/>
              </a:buClr>
              <a:buSzPts val="1400"/>
              <a:buNone/>
              <a:defRPr sz="1867">
                <a:solidFill>
                  <a:schemeClr val="dk1"/>
                </a:solidFill>
              </a:defRPr>
            </a:lvl7pPr>
            <a:lvl8pPr lvl="7" rtl="0">
              <a:spcBef>
                <a:spcPts val="0"/>
              </a:spcBef>
              <a:spcAft>
                <a:spcPts val="0"/>
              </a:spcAft>
              <a:buClr>
                <a:schemeClr val="dk1"/>
              </a:buClr>
              <a:buSzPts val="1400"/>
              <a:buNone/>
              <a:defRPr sz="1867">
                <a:solidFill>
                  <a:schemeClr val="dk1"/>
                </a:solidFill>
              </a:defRPr>
            </a:lvl8pPr>
            <a:lvl9pPr lvl="8" rtl="0">
              <a:spcBef>
                <a:spcPts val="0"/>
              </a:spcBef>
              <a:spcAft>
                <a:spcPts val="0"/>
              </a:spcAft>
              <a:buClr>
                <a:schemeClr val="dk1"/>
              </a:buClr>
              <a:buSzPts val="1400"/>
              <a:buNone/>
              <a:defRPr sz="1867">
                <a:solidFill>
                  <a:schemeClr val="dk1"/>
                </a:solidFill>
              </a:defRPr>
            </a:lvl9pPr>
          </a:lstStyle>
          <a:p>
            <a:endParaRPr/>
          </a:p>
        </p:txBody>
      </p:sp>
      <p:sp>
        <p:nvSpPr>
          <p:cNvPr id="243" name="Google Shape;243;p20"/>
          <p:cNvSpPr txBox="1">
            <a:spLocks noGrp="1"/>
          </p:cNvSpPr>
          <p:nvPr>
            <p:ph type="subTitle" idx="3"/>
          </p:nvPr>
        </p:nvSpPr>
        <p:spPr>
          <a:xfrm>
            <a:off x="8002759" y="3667167"/>
            <a:ext cx="3107600" cy="60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44" name="Google Shape;244;p20"/>
          <p:cNvSpPr txBox="1">
            <a:spLocks noGrp="1"/>
          </p:cNvSpPr>
          <p:nvPr>
            <p:ph type="subTitle" idx="4"/>
          </p:nvPr>
        </p:nvSpPr>
        <p:spPr>
          <a:xfrm>
            <a:off x="902508" y="4271567"/>
            <a:ext cx="3466000" cy="9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lvl1pPr>
            <a:lvl2pPr lvl="1" rtl="0">
              <a:spcBef>
                <a:spcPts val="0"/>
              </a:spcBef>
              <a:spcAft>
                <a:spcPts val="0"/>
              </a:spcAft>
              <a:buClr>
                <a:schemeClr val="dk1"/>
              </a:buClr>
              <a:buSzPts val="1400"/>
              <a:buNone/>
              <a:defRPr sz="1867">
                <a:solidFill>
                  <a:schemeClr val="dk1"/>
                </a:solidFill>
              </a:defRPr>
            </a:lvl2pPr>
            <a:lvl3pPr lvl="2" rtl="0">
              <a:spcBef>
                <a:spcPts val="0"/>
              </a:spcBef>
              <a:spcAft>
                <a:spcPts val="0"/>
              </a:spcAft>
              <a:buClr>
                <a:schemeClr val="dk1"/>
              </a:buClr>
              <a:buSzPts val="1400"/>
              <a:buNone/>
              <a:defRPr sz="1867">
                <a:solidFill>
                  <a:schemeClr val="dk1"/>
                </a:solidFill>
              </a:defRPr>
            </a:lvl3pPr>
            <a:lvl4pPr lvl="3" rtl="0">
              <a:spcBef>
                <a:spcPts val="0"/>
              </a:spcBef>
              <a:spcAft>
                <a:spcPts val="0"/>
              </a:spcAft>
              <a:buClr>
                <a:schemeClr val="dk1"/>
              </a:buClr>
              <a:buSzPts val="1400"/>
              <a:buNone/>
              <a:defRPr sz="1867">
                <a:solidFill>
                  <a:schemeClr val="dk1"/>
                </a:solidFill>
              </a:defRPr>
            </a:lvl4pPr>
            <a:lvl5pPr lvl="4" rtl="0">
              <a:spcBef>
                <a:spcPts val="0"/>
              </a:spcBef>
              <a:spcAft>
                <a:spcPts val="0"/>
              </a:spcAft>
              <a:buClr>
                <a:schemeClr val="dk1"/>
              </a:buClr>
              <a:buSzPts val="1400"/>
              <a:buNone/>
              <a:defRPr sz="1867">
                <a:solidFill>
                  <a:schemeClr val="dk1"/>
                </a:solidFill>
              </a:defRPr>
            </a:lvl5pPr>
            <a:lvl6pPr lvl="5" rtl="0">
              <a:spcBef>
                <a:spcPts val="0"/>
              </a:spcBef>
              <a:spcAft>
                <a:spcPts val="0"/>
              </a:spcAft>
              <a:buClr>
                <a:schemeClr val="dk1"/>
              </a:buClr>
              <a:buSzPts val="1400"/>
              <a:buNone/>
              <a:defRPr sz="1867">
                <a:solidFill>
                  <a:schemeClr val="dk1"/>
                </a:solidFill>
              </a:defRPr>
            </a:lvl6pPr>
            <a:lvl7pPr lvl="6" rtl="0">
              <a:spcBef>
                <a:spcPts val="0"/>
              </a:spcBef>
              <a:spcAft>
                <a:spcPts val="0"/>
              </a:spcAft>
              <a:buClr>
                <a:schemeClr val="dk1"/>
              </a:buClr>
              <a:buSzPts val="1400"/>
              <a:buNone/>
              <a:defRPr sz="1867">
                <a:solidFill>
                  <a:schemeClr val="dk1"/>
                </a:solidFill>
              </a:defRPr>
            </a:lvl7pPr>
            <a:lvl8pPr lvl="7" rtl="0">
              <a:spcBef>
                <a:spcPts val="0"/>
              </a:spcBef>
              <a:spcAft>
                <a:spcPts val="0"/>
              </a:spcAft>
              <a:buClr>
                <a:schemeClr val="dk1"/>
              </a:buClr>
              <a:buSzPts val="1400"/>
              <a:buNone/>
              <a:defRPr sz="1867">
                <a:solidFill>
                  <a:schemeClr val="dk1"/>
                </a:solidFill>
              </a:defRPr>
            </a:lvl8pPr>
            <a:lvl9pPr lvl="8" rtl="0">
              <a:spcBef>
                <a:spcPts val="0"/>
              </a:spcBef>
              <a:spcAft>
                <a:spcPts val="0"/>
              </a:spcAft>
              <a:buClr>
                <a:schemeClr val="dk1"/>
              </a:buClr>
              <a:buSzPts val="1400"/>
              <a:buNone/>
              <a:defRPr sz="1867">
                <a:solidFill>
                  <a:schemeClr val="dk1"/>
                </a:solidFill>
              </a:defRPr>
            </a:lvl9pPr>
          </a:lstStyle>
          <a:p>
            <a:endParaRPr/>
          </a:p>
        </p:txBody>
      </p:sp>
      <p:sp>
        <p:nvSpPr>
          <p:cNvPr id="245" name="Google Shape;245;p20"/>
          <p:cNvSpPr txBox="1">
            <a:spLocks noGrp="1"/>
          </p:cNvSpPr>
          <p:nvPr>
            <p:ph type="subTitle" idx="5"/>
          </p:nvPr>
        </p:nvSpPr>
        <p:spPr>
          <a:xfrm>
            <a:off x="1081708" y="3667167"/>
            <a:ext cx="3107600" cy="60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46" name="Google Shape;246;p20"/>
          <p:cNvSpPr txBox="1">
            <a:spLocks noGrp="1"/>
          </p:cNvSpPr>
          <p:nvPr>
            <p:ph type="subTitle" idx="6"/>
          </p:nvPr>
        </p:nvSpPr>
        <p:spPr>
          <a:xfrm>
            <a:off x="4542133" y="3667167"/>
            <a:ext cx="3107600" cy="60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47" name="Google Shape;247;p20"/>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0"/>
          <p:cNvSpPr/>
          <p:nvPr/>
        </p:nvSpPr>
        <p:spPr>
          <a:xfrm rot="10800000">
            <a:off x="-28572" y="-43701"/>
            <a:ext cx="906355" cy="177427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20"/>
          <p:cNvSpPr/>
          <p:nvPr/>
        </p:nvSpPr>
        <p:spPr>
          <a:xfrm>
            <a:off x="11235078" y="-150923"/>
            <a:ext cx="1382361" cy="94761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20"/>
          <p:cNvSpPr/>
          <p:nvPr/>
        </p:nvSpPr>
        <p:spPr>
          <a:xfrm rot="1174602">
            <a:off x="11259710" y="5436435"/>
            <a:ext cx="1090645" cy="1585371"/>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0"/>
          <p:cNvSpPr/>
          <p:nvPr/>
        </p:nvSpPr>
        <p:spPr>
          <a:xfrm>
            <a:off x="262181" y="6185469"/>
            <a:ext cx="743217" cy="776563"/>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0"/>
          <p:cNvSpPr/>
          <p:nvPr/>
        </p:nvSpPr>
        <p:spPr>
          <a:xfrm rot="1197513">
            <a:off x="-395575" y="6626978"/>
            <a:ext cx="1712395" cy="90377"/>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0"/>
          <p:cNvSpPr/>
          <p:nvPr/>
        </p:nvSpPr>
        <p:spPr>
          <a:xfrm rot="1197513">
            <a:off x="-375576" y="6476328"/>
            <a:ext cx="1788392" cy="72301"/>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0"/>
          <p:cNvSpPr/>
          <p:nvPr/>
        </p:nvSpPr>
        <p:spPr>
          <a:xfrm rot="1197513">
            <a:off x="-198991" y="6280361"/>
            <a:ext cx="1663289" cy="136500"/>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0"/>
          <p:cNvSpPr/>
          <p:nvPr/>
        </p:nvSpPr>
        <p:spPr>
          <a:xfrm rot="1197513">
            <a:off x="-168658" y="6098455"/>
            <a:ext cx="1713196" cy="137568"/>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0"/>
          <p:cNvSpPr/>
          <p:nvPr/>
        </p:nvSpPr>
        <p:spPr>
          <a:xfrm rot="10800000">
            <a:off x="-79010" y="-150949"/>
            <a:ext cx="906355" cy="177427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20"/>
          <p:cNvSpPr/>
          <p:nvPr/>
        </p:nvSpPr>
        <p:spPr>
          <a:xfrm rot="1174602">
            <a:off x="11502147" y="5675453"/>
            <a:ext cx="1090645" cy="1585371"/>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20"/>
          <p:cNvSpPr/>
          <p:nvPr/>
        </p:nvSpPr>
        <p:spPr>
          <a:xfrm>
            <a:off x="11654012" y="174111"/>
            <a:ext cx="1382361" cy="94761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27375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lt1"/>
        </a:solidFill>
        <a:effectLst/>
      </p:bgPr>
    </p:bg>
    <p:spTree>
      <p:nvGrpSpPr>
        <p:cNvPr id="1" name="Shape 259"/>
        <p:cNvGrpSpPr/>
        <p:nvPr/>
      </p:nvGrpSpPr>
      <p:grpSpPr>
        <a:xfrm>
          <a:off x="0" y="0"/>
          <a:ext cx="0" cy="0"/>
          <a:chOff x="0" y="0"/>
          <a:chExt cx="0" cy="0"/>
        </a:xfrm>
      </p:grpSpPr>
      <p:sp>
        <p:nvSpPr>
          <p:cNvPr id="260" name="Google Shape;260;p21"/>
          <p:cNvSpPr txBox="1">
            <a:spLocks noGrp="1"/>
          </p:cNvSpPr>
          <p:nvPr>
            <p:ph type="subTitle" idx="1"/>
          </p:nvPr>
        </p:nvSpPr>
        <p:spPr>
          <a:xfrm>
            <a:off x="7933733" y="2485167"/>
            <a:ext cx="2938400" cy="10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1" name="Google Shape;261;p21"/>
          <p:cNvSpPr txBox="1">
            <a:spLocks noGrp="1"/>
          </p:cNvSpPr>
          <p:nvPr>
            <p:ph type="subTitle" idx="2"/>
          </p:nvPr>
        </p:nvSpPr>
        <p:spPr>
          <a:xfrm>
            <a:off x="7933783" y="1898567"/>
            <a:ext cx="2530800" cy="6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62" name="Google Shape;262;p21"/>
          <p:cNvSpPr txBox="1">
            <a:spLocks noGrp="1"/>
          </p:cNvSpPr>
          <p:nvPr>
            <p:ph type="subTitle" idx="3"/>
          </p:nvPr>
        </p:nvSpPr>
        <p:spPr>
          <a:xfrm>
            <a:off x="2786467" y="2485167"/>
            <a:ext cx="2938400" cy="10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3" name="Google Shape;263;p21"/>
          <p:cNvSpPr txBox="1">
            <a:spLocks noGrp="1"/>
          </p:cNvSpPr>
          <p:nvPr>
            <p:ph type="subTitle" idx="4"/>
          </p:nvPr>
        </p:nvSpPr>
        <p:spPr>
          <a:xfrm>
            <a:off x="2786483" y="1898567"/>
            <a:ext cx="2530800" cy="6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64" name="Google Shape;264;p21"/>
          <p:cNvSpPr txBox="1">
            <a:spLocks noGrp="1"/>
          </p:cNvSpPr>
          <p:nvPr>
            <p:ph type="subTitle" idx="5"/>
          </p:nvPr>
        </p:nvSpPr>
        <p:spPr>
          <a:xfrm>
            <a:off x="2786467" y="4824133"/>
            <a:ext cx="2938400" cy="10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5" name="Google Shape;265;p21"/>
          <p:cNvSpPr txBox="1">
            <a:spLocks noGrp="1"/>
          </p:cNvSpPr>
          <p:nvPr>
            <p:ph type="subTitle" idx="6"/>
          </p:nvPr>
        </p:nvSpPr>
        <p:spPr>
          <a:xfrm>
            <a:off x="2786483" y="4219333"/>
            <a:ext cx="2530800" cy="6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66" name="Google Shape;266;p21"/>
          <p:cNvSpPr txBox="1">
            <a:spLocks noGrp="1"/>
          </p:cNvSpPr>
          <p:nvPr>
            <p:ph type="subTitle" idx="7"/>
          </p:nvPr>
        </p:nvSpPr>
        <p:spPr>
          <a:xfrm>
            <a:off x="7933733" y="4824133"/>
            <a:ext cx="2938400" cy="10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7" name="Google Shape;267;p21"/>
          <p:cNvSpPr txBox="1">
            <a:spLocks noGrp="1"/>
          </p:cNvSpPr>
          <p:nvPr>
            <p:ph type="subTitle" idx="8"/>
          </p:nvPr>
        </p:nvSpPr>
        <p:spPr>
          <a:xfrm>
            <a:off x="7933783" y="4219333"/>
            <a:ext cx="2530800" cy="6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68" name="Google Shape;268;p21"/>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9" name="Google Shape;269;p21"/>
          <p:cNvSpPr/>
          <p:nvPr/>
        </p:nvSpPr>
        <p:spPr>
          <a:xfrm rot="-5400000" flipH="1">
            <a:off x="98096" y="5656113"/>
            <a:ext cx="1291733" cy="1981592"/>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1"/>
          <p:cNvSpPr/>
          <p:nvPr/>
        </p:nvSpPr>
        <p:spPr>
          <a:xfrm rot="-5400000" flipH="1">
            <a:off x="73436" y="6013251"/>
            <a:ext cx="1537277" cy="1991676"/>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21"/>
          <p:cNvSpPr/>
          <p:nvPr/>
        </p:nvSpPr>
        <p:spPr>
          <a:xfrm flipH="1">
            <a:off x="11456602" y="13675"/>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21"/>
          <p:cNvSpPr/>
          <p:nvPr/>
        </p:nvSpPr>
        <p:spPr>
          <a:xfrm flipH="1">
            <a:off x="10346482" y="-247061"/>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21"/>
          <p:cNvSpPr/>
          <p:nvPr/>
        </p:nvSpPr>
        <p:spPr>
          <a:xfrm flipH="1">
            <a:off x="11671519" y="778318"/>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1"/>
          <p:cNvSpPr/>
          <p:nvPr/>
        </p:nvSpPr>
        <p:spPr>
          <a:xfrm flipH="1">
            <a:off x="11724779" y="4637471"/>
            <a:ext cx="593173" cy="233281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275" name="Google Shape;275;p21"/>
          <p:cNvSpPr/>
          <p:nvPr/>
        </p:nvSpPr>
        <p:spPr>
          <a:xfrm rot="5274846" flipH="1">
            <a:off x="10795162" y="5930482"/>
            <a:ext cx="609119" cy="1609169"/>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1"/>
          <p:cNvSpPr/>
          <p:nvPr/>
        </p:nvSpPr>
        <p:spPr>
          <a:xfrm flipH="1">
            <a:off x="11108835" y="6530741"/>
            <a:ext cx="1293168" cy="566793"/>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277" name="Google Shape;277;p21"/>
          <p:cNvSpPr/>
          <p:nvPr/>
        </p:nvSpPr>
        <p:spPr>
          <a:xfrm rot="5400000" flipH="1">
            <a:off x="1175947" y="-1241289"/>
            <a:ext cx="531428" cy="26332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278" name="Google Shape;278;p21"/>
          <p:cNvSpPr/>
          <p:nvPr/>
        </p:nvSpPr>
        <p:spPr>
          <a:xfrm flipH="1">
            <a:off x="-117925" y="-121218"/>
            <a:ext cx="996116" cy="1331151"/>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21"/>
          <p:cNvSpPr/>
          <p:nvPr/>
        </p:nvSpPr>
        <p:spPr>
          <a:xfrm rot="5400000" flipH="1">
            <a:off x="875878" y="-1278965"/>
            <a:ext cx="531428" cy="297539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1130210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bg>
      <p:bgPr>
        <a:solidFill>
          <a:schemeClr val="lt1"/>
        </a:solidFill>
        <a:effectLst/>
      </p:bgPr>
    </p:bg>
    <p:spTree>
      <p:nvGrpSpPr>
        <p:cNvPr id="1" name="Shape 280"/>
        <p:cNvGrpSpPr/>
        <p:nvPr/>
      </p:nvGrpSpPr>
      <p:grpSpPr>
        <a:xfrm>
          <a:off x="0" y="0"/>
          <a:ext cx="0" cy="0"/>
          <a:chOff x="0" y="0"/>
          <a:chExt cx="0" cy="0"/>
        </a:xfrm>
      </p:grpSpPr>
      <p:sp>
        <p:nvSpPr>
          <p:cNvPr id="281" name="Google Shape;281;p22"/>
          <p:cNvSpPr txBox="1">
            <a:spLocks noGrp="1"/>
          </p:cNvSpPr>
          <p:nvPr>
            <p:ph type="subTitle" idx="1"/>
          </p:nvPr>
        </p:nvSpPr>
        <p:spPr>
          <a:xfrm>
            <a:off x="7807408" y="5374201"/>
            <a:ext cx="2920000" cy="7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2" name="Google Shape;282;p22"/>
          <p:cNvSpPr txBox="1">
            <a:spLocks noGrp="1"/>
          </p:cNvSpPr>
          <p:nvPr>
            <p:ph type="subTitle" idx="2"/>
          </p:nvPr>
        </p:nvSpPr>
        <p:spPr>
          <a:xfrm>
            <a:off x="2758308" y="5374201"/>
            <a:ext cx="2920000" cy="7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3" name="Google Shape;283;p22"/>
          <p:cNvSpPr txBox="1">
            <a:spLocks noGrp="1"/>
          </p:cNvSpPr>
          <p:nvPr>
            <p:ph type="subTitle" idx="3"/>
          </p:nvPr>
        </p:nvSpPr>
        <p:spPr>
          <a:xfrm>
            <a:off x="7807408" y="2247511"/>
            <a:ext cx="2920000" cy="7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4" name="Google Shape;284;p22"/>
          <p:cNvSpPr txBox="1">
            <a:spLocks noGrp="1"/>
          </p:cNvSpPr>
          <p:nvPr>
            <p:ph type="subTitle" idx="4"/>
          </p:nvPr>
        </p:nvSpPr>
        <p:spPr>
          <a:xfrm>
            <a:off x="7807408" y="1643648"/>
            <a:ext cx="29200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85" name="Google Shape;285;p22"/>
          <p:cNvSpPr txBox="1">
            <a:spLocks noGrp="1"/>
          </p:cNvSpPr>
          <p:nvPr>
            <p:ph type="subTitle" idx="5"/>
          </p:nvPr>
        </p:nvSpPr>
        <p:spPr>
          <a:xfrm>
            <a:off x="2758308" y="2247511"/>
            <a:ext cx="2920000" cy="7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6" name="Google Shape;286;p22"/>
          <p:cNvSpPr txBox="1">
            <a:spLocks noGrp="1"/>
          </p:cNvSpPr>
          <p:nvPr>
            <p:ph type="subTitle" idx="6"/>
          </p:nvPr>
        </p:nvSpPr>
        <p:spPr>
          <a:xfrm>
            <a:off x="2758308" y="1643648"/>
            <a:ext cx="29200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87" name="Google Shape;287;p22"/>
          <p:cNvSpPr txBox="1">
            <a:spLocks noGrp="1"/>
          </p:cNvSpPr>
          <p:nvPr>
            <p:ph type="subTitle" idx="7"/>
          </p:nvPr>
        </p:nvSpPr>
        <p:spPr>
          <a:xfrm>
            <a:off x="7807408" y="3805756"/>
            <a:ext cx="2920000" cy="7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8" name="Google Shape;288;p22"/>
          <p:cNvSpPr txBox="1">
            <a:spLocks noGrp="1"/>
          </p:cNvSpPr>
          <p:nvPr>
            <p:ph type="subTitle" idx="8"/>
          </p:nvPr>
        </p:nvSpPr>
        <p:spPr>
          <a:xfrm>
            <a:off x="7807408" y="3208693"/>
            <a:ext cx="29200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89" name="Google Shape;289;p22"/>
          <p:cNvSpPr txBox="1">
            <a:spLocks noGrp="1"/>
          </p:cNvSpPr>
          <p:nvPr>
            <p:ph type="subTitle" idx="9"/>
          </p:nvPr>
        </p:nvSpPr>
        <p:spPr>
          <a:xfrm>
            <a:off x="2758308" y="3805756"/>
            <a:ext cx="2920000" cy="7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0" name="Google Shape;290;p22"/>
          <p:cNvSpPr txBox="1">
            <a:spLocks noGrp="1"/>
          </p:cNvSpPr>
          <p:nvPr>
            <p:ph type="subTitle" idx="13"/>
          </p:nvPr>
        </p:nvSpPr>
        <p:spPr>
          <a:xfrm>
            <a:off x="2758308" y="3208677"/>
            <a:ext cx="29200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91" name="Google Shape;291;p22"/>
          <p:cNvSpPr txBox="1">
            <a:spLocks noGrp="1"/>
          </p:cNvSpPr>
          <p:nvPr>
            <p:ph type="subTitle" idx="14"/>
          </p:nvPr>
        </p:nvSpPr>
        <p:spPr>
          <a:xfrm>
            <a:off x="7807408" y="4766940"/>
            <a:ext cx="29200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92" name="Google Shape;292;p22"/>
          <p:cNvSpPr txBox="1">
            <a:spLocks noGrp="1"/>
          </p:cNvSpPr>
          <p:nvPr>
            <p:ph type="subTitle" idx="15"/>
          </p:nvPr>
        </p:nvSpPr>
        <p:spPr>
          <a:xfrm>
            <a:off x="2758308" y="4766940"/>
            <a:ext cx="2920000" cy="4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667" b="1">
                <a:latin typeface="Hammersmith One"/>
                <a:ea typeface="Hammersmith One"/>
                <a:cs typeface="Hammersmith One"/>
                <a:sym typeface="Hammersmith One"/>
              </a:defRPr>
            </a:lvl1pPr>
            <a:lvl2pPr lvl="1"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3333">
                <a:solidFill>
                  <a:schemeClr val="dk1"/>
                </a:solidFill>
                <a:latin typeface="Delius Swash Caps"/>
                <a:ea typeface="Delius Swash Caps"/>
                <a:cs typeface="Delius Swash Caps"/>
                <a:sym typeface="Delius Swash Caps"/>
              </a:defRPr>
            </a:lvl9pPr>
          </a:lstStyle>
          <a:p>
            <a:endParaRPr/>
          </a:p>
        </p:txBody>
      </p:sp>
      <p:sp>
        <p:nvSpPr>
          <p:cNvPr id="293" name="Google Shape;293;p22"/>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94" name="Google Shape;294;p22"/>
          <p:cNvSpPr/>
          <p:nvPr/>
        </p:nvSpPr>
        <p:spPr>
          <a:xfrm rot="-5400000" flipH="1">
            <a:off x="98096" y="5656113"/>
            <a:ext cx="1291733" cy="1981592"/>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22"/>
          <p:cNvSpPr/>
          <p:nvPr/>
        </p:nvSpPr>
        <p:spPr>
          <a:xfrm rot="-5400000" flipH="1">
            <a:off x="73436" y="6013251"/>
            <a:ext cx="1537277" cy="1991676"/>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2"/>
          <p:cNvSpPr/>
          <p:nvPr/>
        </p:nvSpPr>
        <p:spPr>
          <a:xfrm flipH="1">
            <a:off x="11456602" y="13675"/>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22"/>
          <p:cNvSpPr/>
          <p:nvPr/>
        </p:nvSpPr>
        <p:spPr>
          <a:xfrm flipH="1">
            <a:off x="10346482" y="-247061"/>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2"/>
          <p:cNvSpPr/>
          <p:nvPr/>
        </p:nvSpPr>
        <p:spPr>
          <a:xfrm flipH="1">
            <a:off x="11671519" y="778318"/>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2"/>
          <p:cNvSpPr/>
          <p:nvPr/>
        </p:nvSpPr>
        <p:spPr>
          <a:xfrm flipH="1">
            <a:off x="11724779" y="4637471"/>
            <a:ext cx="593173" cy="233281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300" name="Google Shape;300;p22"/>
          <p:cNvSpPr/>
          <p:nvPr/>
        </p:nvSpPr>
        <p:spPr>
          <a:xfrm rot="5274846" flipH="1">
            <a:off x="10795162" y="5930482"/>
            <a:ext cx="609119" cy="1609169"/>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2"/>
          <p:cNvSpPr/>
          <p:nvPr/>
        </p:nvSpPr>
        <p:spPr>
          <a:xfrm flipH="1">
            <a:off x="11108835" y="6530741"/>
            <a:ext cx="1293168" cy="566793"/>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02" name="Google Shape;302;p22"/>
          <p:cNvSpPr/>
          <p:nvPr/>
        </p:nvSpPr>
        <p:spPr>
          <a:xfrm flipH="1">
            <a:off x="-117925" y="-121218"/>
            <a:ext cx="996116" cy="1331151"/>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22"/>
          <p:cNvSpPr/>
          <p:nvPr/>
        </p:nvSpPr>
        <p:spPr>
          <a:xfrm flipH="1">
            <a:off x="-195072" y="-121233"/>
            <a:ext cx="1150411" cy="1537340"/>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5089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304"/>
        <p:cNvGrpSpPr/>
        <p:nvPr/>
      </p:nvGrpSpPr>
      <p:grpSpPr>
        <a:xfrm>
          <a:off x="0" y="0"/>
          <a:ext cx="0" cy="0"/>
          <a:chOff x="0" y="0"/>
          <a:chExt cx="0" cy="0"/>
        </a:xfrm>
      </p:grpSpPr>
      <p:sp>
        <p:nvSpPr>
          <p:cNvPr id="305" name="Google Shape;305;p23"/>
          <p:cNvSpPr txBox="1">
            <a:spLocks noGrp="1"/>
          </p:cNvSpPr>
          <p:nvPr>
            <p:ph type="title" hasCustomPrompt="1"/>
          </p:nvPr>
        </p:nvSpPr>
        <p:spPr>
          <a:xfrm>
            <a:off x="1712000" y="720000"/>
            <a:ext cx="8768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6" name="Google Shape;306;p23"/>
          <p:cNvSpPr txBox="1">
            <a:spLocks noGrp="1"/>
          </p:cNvSpPr>
          <p:nvPr>
            <p:ph type="subTitle" idx="1"/>
          </p:nvPr>
        </p:nvSpPr>
        <p:spPr>
          <a:xfrm>
            <a:off x="1712000" y="1661367"/>
            <a:ext cx="87680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3"/>
          <p:cNvSpPr txBox="1">
            <a:spLocks noGrp="1"/>
          </p:cNvSpPr>
          <p:nvPr>
            <p:ph type="title" idx="2" hasCustomPrompt="1"/>
          </p:nvPr>
        </p:nvSpPr>
        <p:spPr>
          <a:xfrm>
            <a:off x="1712000" y="2661517"/>
            <a:ext cx="8768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8" name="Google Shape;308;p23"/>
          <p:cNvSpPr txBox="1">
            <a:spLocks noGrp="1"/>
          </p:cNvSpPr>
          <p:nvPr>
            <p:ph type="subTitle" idx="3"/>
          </p:nvPr>
        </p:nvSpPr>
        <p:spPr>
          <a:xfrm>
            <a:off x="1712000" y="3602884"/>
            <a:ext cx="87680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23"/>
          <p:cNvSpPr txBox="1">
            <a:spLocks noGrp="1"/>
          </p:cNvSpPr>
          <p:nvPr>
            <p:ph type="title" idx="4" hasCustomPrompt="1"/>
          </p:nvPr>
        </p:nvSpPr>
        <p:spPr>
          <a:xfrm>
            <a:off x="1712000" y="4603051"/>
            <a:ext cx="8768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10" name="Google Shape;310;p23"/>
          <p:cNvSpPr txBox="1">
            <a:spLocks noGrp="1"/>
          </p:cNvSpPr>
          <p:nvPr>
            <p:ph type="subTitle" idx="5"/>
          </p:nvPr>
        </p:nvSpPr>
        <p:spPr>
          <a:xfrm>
            <a:off x="1712000" y="5544417"/>
            <a:ext cx="87680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23"/>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fld id="{00000000-1234-1234-1234-123412341234}" type="slidenum">
              <a:rPr lang="en" smtClean="0"/>
              <a:pPr/>
              <a:t>‹#›</a:t>
            </a:fld>
            <a:endParaRPr lang="en"/>
          </a:p>
        </p:txBody>
      </p:sp>
      <p:sp>
        <p:nvSpPr>
          <p:cNvPr id="312" name="Google Shape;312;p23"/>
          <p:cNvSpPr/>
          <p:nvPr/>
        </p:nvSpPr>
        <p:spPr>
          <a:xfrm rot="-5400000" flipH="1">
            <a:off x="176193" y="4867150"/>
            <a:ext cx="170627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23"/>
          <p:cNvSpPr/>
          <p:nvPr/>
        </p:nvSpPr>
        <p:spPr>
          <a:xfrm rot="-5400000" flipH="1">
            <a:off x="143701" y="5338793"/>
            <a:ext cx="2030443"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23"/>
          <p:cNvSpPr/>
          <p:nvPr/>
        </p:nvSpPr>
        <p:spPr>
          <a:xfrm flipH="1">
            <a:off x="11456602" y="13675"/>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3"/>
          <p:cNvSpPr/>
          <p:nvPr/>
        </p:nvSpPr>
        <p:spPr>
          <a:xfrm flipH="1">
            <a:off x="10346482" y="-247061"/>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23"/>
          <p:cNvSpPr/>
          <p:nvPr/>
        </p:nvSpPr>
        <p:spPr>
          <a:xfrm flipH="1">
            <a:off x="11671519" y="778318"/>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23"/>
          <p:cNvSpPr/>
          <p:nvPr/>
        </p:nvSpPr>
        <p:spPr>
          <a:xfrm flipH="1">
            <a:off x="11535995" y="4053304"/>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4"/>
          </a:solidFill>
          <a:ln>
            <a:noFill/>
          </a:ln>
        </p:spPr>
      </p:sp>
      <p:sp>
        <p:nvSpPr>
          <p:cNvPr id="318" name="Google Shape;318;p23"/>
          <p:cNvSpPr/>
          <p:nvPr/>
        </p:nvSpPr>
        <p:spPr>
          <a:xfrm rot="5274916" flipH="1">
            <a:off x="10782877" y="6025231"/>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23"/>
          <p:cNvSpPr/>
          <p:nvPr/>
        </p:nvSpPr>
        <p:spPr>
          <a:xfrm flipH="1">
            <a:off x="10401675" y="6134416"/>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20" name="Google Shape;320;p23"/>
          <p:cNvSpPr/>
          <p:nvPr/>
        </p:nvSpPr>
        <p:spPr>
          <a:xfrm rot="5400000" flipH="1">
            <a:off x="1826264" y="-1690359"/>
            <a:ext cx="758533" cy="3758468"/>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321" name="Google Shape;321;p23"/>
          <p:cNvSpPr/>
          <p:nvPr/>
        </p:nvSpPr>
        <p:spPr>
          <a:xfrm flipH="1">
            <a:off x="-20418" y="-91656"/>
            <a:ext cx="1421756" cy="1899949"/>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23"/>
          <p:cNvSpPr/>
          <p:nvPr/>
        </p:nvSpPr>
        <p:spPr>
          <a:xfrm rot="5400000" flipH="1">
            <a:off x="1642131" y="-1572359"/>
            <a:ext cx="758533" cy="3758468"/>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4031170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323"/>
        <p:cNvGrpSpPr/>
        <p:nvPr/>
      </p:nvGrpSpPr>
      <p:grpSpPr>
        <a:xfrm>
          <a:off x="0" y="0"/>
          <a:ext cx="0" cy="0"/>
          <a:chOff x="0" y="0"/>
          <a:chExt cx="0" cy="0"/>
        </a:xfrm>
      </p:grpSpPr>
      <p:sp>
        <p:nvSpPr>
          <p:cNvPr id="324" name="Google Shape;324;p24"/>
          <p:cNvSpPr txBox="1">
            <a:spLocks noGrp="1"/>
          </p:cNvSpPr>
          <p:nvPr>
            <p:ph type="title" hasCustomPrompt="1"/>
          </p:nvPr>
        </p:nvSpPr>
        <p:spPr>
          <a:xfrm>
            <a:off x="7516533" y="3156600"/>
            <a:ext cx="33620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25" name="Google Shape;325;p24"/>
          <p:cNvSpPr txBox="1">
            <a:spLocks noGrp="1"/>
          </p:cNvSpPr>
          <p:nvPr>
            <p:ph type="subTitle" idx="1"/>
          </p:nvPr>
        </p:nvSpPr>
        <p:spPr>
          <a:xfrm>
            <a:off x="7663533" y="3906300"/>
            <a:ext cx="3068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6" name="Google Shape;326;p24"/>
          <p:cNvSpPr txBox="1">
            <a:spLocks noGrp="1"/>
          </p:cNvSpPr>
          <p:nvPr>
            <p:ph type="title" idx="2" hasCustomPrompt="1"/>
          </p:nvPr>
        </p:nvSpPr>
        <p:spPr>
          <a:xfrm>
            <a:off x="1313467" y="3156604"/>
            <a:ext cx="33620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27" name="Google Shape;327;p24"/>
          <p:cNvSpPr txBox="1">
            <a:spLocks noGrp="1"/>
          </p:cNvSpPr>
          <p:nvPr>
            <p:ph type="subTitle" idx="3"/>
          </p:nvPr>
        </p:nvSpPr>
        <p:spPr>
          <a:xfrm>
            <a:off x="1445867" y="3906300"/>
            <a:ext cx="30972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4"/>
          <p:cNvSpPr txBox="1">
            <a:spLocks noGrp="1"/>
          </p:cNvSpPr>
          <p:nvPr>
            <p:ph type="title" idx="4" hasCustomPrompt="1"/>
          </p:nvPr>
        </p:nvSpPr>
        <p:spPr>
          <a:xfrm>
            <a:off x="4415000" y="4673867"/>
            <a:ext cx="33620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329" name="Google Shape;329;p24"/>
          <p:cNvSpPr txBox="1">
            <a:spLocks noGrp="1"/>
          </p:cNvSpPr>
          <p:nvPr>
            <p:ph type="subTitle" idx="5"/>
          </p:nvPr>
        </p:nvSpPr>
        <p:spPr>
          <a:xfrm>
            <a:off x="4562000" y="5444959"/>
            <a:ext cx="3068000" cy="9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24"/>
          <p:cNvSpPr txBox="1">
            <a:spLocks noGrp="1"/>
          </p:cNvSpPr>
          <p:nvPr>
            <p:ph type="title" idx="6"/>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1" name="Google Shape;331;p24"/>
          <p:cNvSpPr/>
          <p:nvPr/>
        </p:nvSpPr>
        <p:spPr>
          <a:xfrm rot="-5400000">
            <a:off x="10837329" y="22"/>
            <a:ext cx="1416855" cy="1306311"/>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24"/>
          <p:cNvSpPr/>
          <p:nvPr/>
        </p:nvSpPr>
        <p:spPr>
          <a:xfrm flipH="1">
            <a:off x="10988873" y="5386420"/>
            <a:ext cx="1710760" cy="1781353"/>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24"/>
          <p:cNvSpPr/>
          <p:nvPr/>
        </p:nvSpPr>
        <p:spPr>
          <a:xfrm rot="10800000">
            <a:off x="-177292" y="-102358"/>
            <a:ext cx="2051525" cy="1059559"/>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24"/>
          <p:cNvSpPr/>
          <p:nvPr/>
        </p:nvSpPr>
        <p:spPr>
          <a:xfrm rot="10800000">
            <a:off x="545628" y="957215"/>
            <a:ext cx="605648" cy="571487"/>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24"/>
          <p:cNvSpPr/>
          <p:nvPr/>
        </p:nvSpPr>
        <p:spPr>
          <a:xfrm flipH="1">
            <a:off x="10791081" y="5230469"/>
            <a:ext cx="1820348" cy="1895363"/>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24"/>
          <p:cNvSpPr/>
          <p:nvPr/>
        </p:nvSpPr>
        <p:spPr>
          <a:xfrm rot="10800000">
            <a:off x="-364492" y="-201496"/>
            <a:ext cx="2051525" cy="1059559"/>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24"/>
          <p:cNvSpPr/>
          <p:nvPr/>
        </p:nvSpPr>
        <p:spPr>
          <a:xfrm rot="5400000">
            <a:off x="1230114" y="5351479"/>
            <a:ext cx="531428" cy="26332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338" name="Google Shape;338;p24"/>
          <p:cNvSpPr/>
          <p:nvPr/>
        </p:nvSpPr>
        <p:spPr>
          <a:xfrm rot="10800000">
            <a:off x="-63758" y="5533535"/>
            <a:ext cx="996116" cy="1331151"/>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4"/>
          <p:cNvSpPr/>
          <p:nvPr/>
        </p:nvSpPr>
        <p:spPr>
          <a:xfrm rot="5400000">
            <a:off x="930045" y="5047033"/>
            <a:ext cx="531428" cy="297539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11402574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
  <p:cSld name="Title and text ">
    <p:bg>
      <p:bgPr>
        <a:solidFill>
          <a:schemeClr val="lt1"/>
        </a:solidFill>
        <a:effectLst/>
      </p:bgPr>
    </p:bg>
    <p:spTree>
      <p:nvGrpSpPr>
        <p:cNvPr id="1" name="Shape 340"/>
        <p:cNvGrpSpPr/>
        <p:nvPr/>
      </p:nvGrpSpPr>
      <p:grpSpPr>
        <a:xfrm>
          <a:off x="0" y="0"/>
          <a:ext cx="0" cy="0"/>
          <a:chOff x="0" y="0"/>
          <a:chExt cx="0" cy="0"/>
        </a:xfrm>
      </p:grpSpPr>
      <p:sp>
        <p:nvSpPr>
          <p:cNvPr id="341" name="Google Shape;341;p25"/>
          <p:cNvSpPr txBox="1">
            <a:spLocks noGrp="1"/>
          </p:cNvSpPr>
          <p:nvPr>
            <p:ph type="subTitle" idx="1"/>
          </p:nvPr>
        </p:nvSpPr>
        <p:spPr>
          <a:xfrm>
            <a:off x="6619700" y="3290400"/>
            <a:ext cx="4585600" cy="1565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342" name="Google Shape;342;p25"/>
          <p:cNvSpPr txBox="1">
            <a:spLocks noGrp="1"/>
          </p:cNvSpPr>
          <p:nvPr>
            <p:ph type="title"/>
          </p:nvPr>
        </p:nvSpPr>
        <p:spPr>
          <a:xfrm>
            <a:off x="6619700" y="2346467"/>
            <a:ext cx="4654000" cy="729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25"/>
          <p:cNvSpPr/>
          <p:nvPr/>
        </p:nvSpPr>
        <p:spPr>
          <a:xfrm rot="-5400000" flipH="1">
            <a:off x="98096" y="5656113"/>
            <a:ext cx="1291733" cy="1981592"/>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5"/>
          <p:cNvSpPr/>
          <p:nvPr/>
        </p:nvSpPr>
        <p:spPr>
          <a:xfrm rot="-5400000" flipH="1">
            <a:off x="73436" y="6013251"/>
            <a:ext cx="1537277" cy="1991676"/>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5"/>
          <p:cNvSpPr/>
          <p:nvPr/>
        </p:nvSpPr>
        <p:spPr>
          <a:xfrm flipH="1">
            <a:off x="11456602" y="13675"/>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25"/>
          <p:cNvSpPr/>
          <p:nvPr/>
        </p:nvSpPr>
        <p:spPr>
          <a:xfrm flipH="1">
            <a:off x="10346482" y="-247061"/>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25"/>
          <p:cNvSpPr/>
          <p:nvPr/>
        </p:nvSpPr>
        <p:spPr>
          <a:xfrm flipH="1">
            <a:off x="11671519" y="778318"/>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25"/>
          <p:cNvSpPr/>
          <p:nvPr/>
        </p:nvSpPr>
        <p:spPr>
          <a:xfrm rot="5400000" flipH="1">
            <a:off x="1175947" y="-1241289"/>
            <a:ext cx="531428" cy="26332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349" name="Google Shape;349;p25"/>
          <p:cNvSpPr/>
          <p:nvPr/>
        </p:nvSpPr>
        <p:spPr>
          <a:xfrm flipH="1">
            <a:off x="-117925" y="-121218"/>
            <a:ext cx="996116" cy="1331151"/>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25"/>
          <p:cNvSpPr/>
          <p:nvPr/>
        </p:nvSpPr>
        <p:spPr>
          <a:xfrm rot="5400000" flipH="1">
            <a:off x="875878" y="-1278965"/>
            <a:ext cx="531428" cy="297539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
        <p:nvSpPr>
          <p:cNvPr id="351" name="Google Shape;351;p25"/>
          <p:cNvSpPr/>
          <p:nvPr/>
        </p:nvSpPr>
        <p:spPr>
          <a:xfrm rot="2983804" flipH="1">
            <a:off x="10496088" y="5712183"/>
            <a:ext cx="1784677" cy="1858221"/>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5"/>
          <p:cNvSpPr/>
          <p:nvPr/>
        </p:nvSpPr>
        <p:spPr>
          <a:xfrm rot="2983916" flipH="1">
            <a:off x="10421162" y="5472086"/>
            <a:ext cx="1899047" cy="197730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0771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368"/>
        <p:cNvGrpSpPr/>
        <p:nvPr/>
      </p:nvGrpSpPr>
      <p:grpSpPr>
        <a:xfrm>
          <a:off x="0" y="0"/>
          <a:ext cx="0" cy="0"/>
          <a:chOff x="0" y="0"/>
          <a:chExt cx="0" cy="0"/>
        </a:xfrm>
      </p:grpSpPr>
      <p:sp>
        <p:nvSpPr>
          <p:cNvPr id="369" name="Google Shape;369;p27"/>
          <p:cNvSpPr txBox="1">
            <a:spLocks noGrp="1"/>
          </p:cNvSpPr>
          <p:nvPr>
            <p:ph type="title"/>
          </p:nvPr>
        </p:nvSpPr>
        <p:spPr>
          <a:xfrm>
            <a:off x="2515600" y="1502333"/>
            <a:ext cx="7160800" cy="212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16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70" name="Google Shape;370;p27"/>
          <p:cNvSpPr txBox="1">
            <a:spLocks noGrp="1"/>
          </p:cNvSpPr>
          <p:nvPr>
            <p:ph type="subTitle" idx="1"/>
          </p:nvPr>
        </p:nvSpPr>
        <p:spPr>
          <a:xfrm>
            <a:off x="2515600" y="3956933"/>
            <a:ext cx="7160800" cy="10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1" name="Google Shape;371;p27"/>
          <p:cNvSpPr/>
          <p:nvPr/>
        </p:nvSpPr>
        <p:spPr>
          <a:xfrm rot="-5400000" flipH="1">
            <a:off x="322776" y="4273691"/>
            <a:ext cx="2133555" cy="3272772"/>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7"/>
          <p:cNvSpPr/>
          <p:nvPr/>
        </p:nvSpPr>
        <p:spPr>
          <a:xfrm rot="-5400000" flipH="1">
            <a:off x="282131" y="4863469"/>
            <a:ext cx="2538940" cy="328942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7"/>
          <p:cNvSpPr/>
          <p:nvPr/>
        </p:nvSpPr>
        <p:spPr>
          <a:xfrm flipH="1">
            <a:off x="11456602" y="13675"/>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7"/>
          <p:cNvSpPr/>
          <p:nvPr/>
        </p:nvSpPr>
        <p:spPr>
          <a:xfrm flipH="1">
            <a:off x="10346482" y="-247061"/>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27"/>
          <p:cNvSpPr/>
          <p:nvPr/>
        </p:nvSpPr>
        <p:spPr>
          <a:xfrm flipH="1">
            <a:off x="11671519" y="778318"/>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7"/>
          <p:cNvSpPr/>
          <p:nvPr/>
        </p:nvSpPr>
        <p:spPr>
          <a:xfrm flipH="1">
            <a:off x="11535995" y="3951704"/>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377" name="Google Shape;377;p27"/>
          <p:cNvSpPr/>
          <p:nvPr/>
        </p:nvSpPr>
        <p:spPr>
          <a:xfrm rot="5274916" flipH="1">
            <a:off x="10347270" y="5605194"/>
            <a:ext cx="778908" cy="2057724"/>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7"/>
          <p:cNvSpPr/>
          <p:nvPr/>
        </p:nvSpPr>
        <p:spPr>
          <a:xfrm flipH="1">
            <a:off x="10748341" y="6372749"/>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79" name="Google Shape;379;p27"/>
          <p:cNvSpPr/>
          <p:nvPr/>
        </p:nvSpPr>
        <p:spPr>
          <a:xfrm rot="5400000" flipH="1">
            <a:off x="1826264" y="-1690359"/>
            <a:ext cx="758533" cy="3758468"/>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380" name="Google Shape;380;p27"/>
          <p:cNvSpPr/>
          <p:nvPr/>
        </p:nvSpPr>
        <p:spPr>
          <a:xfrm flipH="1">
            <a:off x="-20418" y="-91656"/>
            <a:ext cx="1421756" cy="1899949"/>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7"/>
          <p:cNvSpPr/>
          <p:nvPr/>
        </p:nvSpPr>
        <p:spPr>
          <a:xfrm rot="5400000" flipH="1">
            <a:off x="1397949" y="-1744167"/>
            <a:ext cx="758533" cy="4246835"/>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2429670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382"/>
        <p:cNvGrpSpPr/>
        <p:nvPr/>
      </p:nvGrpSpPr>
      <p:grpSpPr>
        <a:xfrm>
          <a:off x="0" y="0"/>
          <a:ext cx="0" cy="0"/>
          <a:chOff x="0" y="0"/>
          <a:chExt cx="0" cy="0"/>
        </a:xfrm>
      </p:grpSpPr>
      <p:sp>
        <p:nvSpPr>
          <p:cNvPr id="383" name="Google Shape;383;p28"/>
          <p:cNvSpPr txBox="1">
            <a:spLocks noGrp="1"/>
          </p:cNvSpPr>
          <p:nvPr>
            <p:ph type="subTitle" idx="1"/>
          </p:nvPr>
        </p:nvSpPr>
        <p:spPr>
          <a:xfrm>
            <a:off x="5409567" y="4318533"/>
            <a:ext cx="5276400" cy="133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2133"/>
            </a:lvl1pPr>
            <a:lvl2pPr lvl="1" rtl="0">
              <a:spcBef>
                <a:spcPts val="0"/>
              </a:spcBef>
              <a:spcAft>
                <a:spcPts val="0"/>
              </a:spcAft>
              <a:buClr>
                <a:schemeClr val="dk1"/>
              </a:buClr>
              <a:buSzPts val="1600"/>
              <a:buNone/>
              <a:defRPr sz="2133">
                <a:solidFill>
                  <a:schemeClr val="dk1"/>
                </a:solidFill>
              </a:defRPr>
            </a:lvl2pPr>
            <a:lvl3pPr lvl="2" rtl="0">
              <a:spcBef>
                <a:spcPts val="0"/>
              </a:spcBef>
              <a:spcAft>
                <a:spcPts val="0"/>
              </a:spcAft>
              <a:buClr>
                <a:schemeClr val="dk1"/>
              </a:buClr>
              <a:buSzPts val="1600"/>
              <a:buNone/>
              <a:defRPr sz="2133">
                <a:solidFill>
                  <a:schemeClr val="dk1"/>
                </a:solidFill>
              </a:defRPr>
            </a:lvl3pPr>
            <a:lvl4pPr lvl="3" rtl="0">
              <a:spcBef>
                <a:spcPts val="0"/>
              </a:spcBef>
              <a:spcAft>
                <a:spcPts val="0"/>
              </a:spcAft>
              <a:buClr>
                <a:schemeClr val="dk1"/>
              </a:buClr>
              <a:buSzPts val="1600"/>
              <a:buNone/>
              <a:defRPr sz="2133">
                <a:solidFill>
                  <a:schemeClr val="dk1"/>
                </a:solidFill>
              </a:defRPr>
            </a:lvl4pPr>
            <a:lvl5pPr lvl="4" rtl="0">
              <a:spcBef>
                <a:spcPts val="0"/>
              </a:spcBef>
              <a:spcAft>
                <a:spcPts val="0"/>
              </a:spcAft>
              <a:buClr>
                <a:schemeClr val="dk1"/>
              </a:buClr>
              <a:buSzPts val="1600"/>
              <a:buNone/>
              <a:defRPr sz="2133">
                <a:solidFill>
                  <a:schemeClr val="dk1"/>
                </a:solidFill>
              </a:defRPr>
            </a:lvl5pPr>
            <a:lvl6pPr lvl="5" rtl="0">
              <a:spcBef>
                <a:spcPts val="0"/>
              </a:spcBef>
              <a:spcAft>
                <a:spcPts val="0"/>
              </a:spcAft>
              <a:buClr>
                <a:schemeClr val="dk1"/>
              </a:buClr>
              <a:buSzPts val="1600"/>
              <a:buNone/>
              <a:defRPr sz="2133">
                <a:solidFill>
                  <a:schemeClr val="dk1"/>
                </a:solidFill>
              </a:defRPr>
            </a:lvl6pPr>
            <a:lvl7pPr lvl="6" rtl="0">
              <a:spcBef>
                <a:spcPts val="0"/>
              </a:spcBef>
              <a:spcAft>
                <a:spcPts val="0"/>
              </a:spcAft>
              <a:buClr>
                <a:schemeClr val="dk1"/>
              </a:buClr>
              <a:buSzPts val="1600"/>
              <a:buNone/>
              <a:defRPr sz="2133">
                <a:solidFill>
                  <a:schemeClr val="dk1"/>
                </a:solidFill>
              </a:defRPr>
            </a:lvl7pPr>
            <a:lvl8pPr lvl="7" rtl="0">
              <a:spcBef>
                <a:spcPts val="0"/>
              </a:spcBef>
              <a:spcAft>
                <a:spcPts val="0"/>
              </a:spcAft>
              <a:buClr>
                <a:schemeClr val="dk1"/>
              </a:buClr>
              <a:buSzPts val="1600"/>
              <a:buNone/>
              <a:defRPr sz="2133">
                <a:solidFill>
                  <a:schemeClr val="dk1"/>
                </a:solidFill>
              </a:defRPr>
            </a:lvl8pPr>
            <a:lvl9pPr lvl="8" rtl="0">
              <a:spcBef>
                <a:spcPts val="0"/>
              </a:spcBef>
              <a:spcAft>
                <a:spcPts val="0"/>
              </a:spcAft>
              <a:buClr>
                <a:schemeClr val="dk1"/>
              </a:buClr>
              <a:buSzPts val="1600"/>
              <a:buNone/>
              <a:defRPr sz="2133">
                <a:solidFill>
                  <a:schemeClr val="dk1"/>
                </a:solidFill>
              </a:defRPr>
            </a:lvl9pPr>
          </a:lstStyle>
          <a:p>
            <a:endParaRPr/>
          </a:p>
        </p:txBody>
      </p:sp>
      <p:sp>
        <p:nvSpPr>
          <p:cNvPr id="384" name="Google Shape;384;p28"/>
          <p:cNvSpPr txBox="1">
            <a:spLocks noGrp="1"/>
          </p:cNvSpPr>
          <p:nvPr>
            <p:ph type="title"/>
          </p:nvPr>
        </p:nvSpPr>
        <p:spPr>
          <a:xfrm>
            <a:off x="5409567" y="1538400"/>
            <a:ext cx="6142400" cy="266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28"/>
          <p:cNvSpPr/>
          <p:nvPr/>
        </p:nvSpPr>
        <p:spPr>
          <a:xfrm rot="10800000">
            <a:off x="-28572" y="-43701"/>
            <a:ext cx="906355" cy="177427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8"/>
          <p:cNvSpPr/>
          <p:nvPr/>
        </p:nvSpPr>
        <p:spPr>
          <a:xfrm>
            <a:off x="10341945" y="-43689"/>
            <a:ext cx="1382361" cy="94761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8"/>
          <p:cNvSpPr/>
          <p:nvPr/>
        </p:nvSpPr>
        <p:spPr>
          <a:xfrm>
            <a:off x="262181" y="6185469"/>
            <a:ext cx="743217" cy="776563"/>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8"/>
          <p:cNvSpPr/>
          <p:nvPr/>
        </p:nvSpPr>
        <p:spPr>
          <a:xfrm rot="1197513">
            <a:off x="-395575" y="6626978"/>
            <a:ext cx="1712395" cy="90377"/>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8"/>
          <p:cNvSpPr/>
          <p:nvPr/>
        </p:nvSpPr>
        <p:spPr>
          <a:xfrm rot="1197513">
            <a:off x="-375576" y="6476328"/>
            <a:ext cx="1788392" cy="72301"/>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8"/>
          <p:cNvSpPr/>
          <p:nvPr/>
        </p:nvSpPr>
        <p:spPr>
          <a:xfrm rot="1197513">
            <a:off x="-198991" y="6280361"/>
            <a:ext cx="1663289" cy="136500"/>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8"/>
          <p:cNvSpPr/>
          <p:nvPr/>
        </p:nvSpPr>
        <p:spPr>
          <a:xfrm rot="1197513">
            <a:off x="-168658" y="6098455"/>
            <a:ext cx="1713196" cy="137568"/>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28"/>
          <p:cNvSpPr/>
          <p:nvPr/>
        </p:nvSpPr>
        <p:spPr>
          <a:xfrm rot="10800000">
            <a:off x="-79010" y="-150949"/>
            <a:ext cx="906355" cy="1774271"/>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28"/>
          <p:cNvSpPr/>
          <p:nvPr/>
        </p:nvSpPr>
        <p:spPr>
          <a:xfrm>
            <a:off x="11085112" y="-43689"/>
            <a:ext cx="1382361" cy="94761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28"/>
          <p:cNvSpPr/>
          <p:nvPr/>
        </p:nvSpPr>
        <p:spPr>
          <a:xfrm flipH="1">
            <a:off x="11536000" y="4637903"/>
            <a:ext cx="758533" cy="229735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395" name="Google Shape;395;p28"/>
          <p:cNvSpPr/>
          <p:nvPr/>
        </p:nvSpPr>
        <p:spPr>
          <a:xfrm rot="5274916" flipH="1">
            <a:off x="10347270" y="5605194"/>
            <a:ext cx="778908" cy="2057724"/>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28"/>
          <p:cNvSpPr/>
          <p:nvPr/>
        </p:nvSpPr>
        <p:spPr>
          <a:xfrm flipH="1">
            <a:off x="10748341" y="6372749"/>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3360696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lt1"/>
        </a:solidFill>
        <a:effectLst/>
      </p:bgPr>
    </p:bg>
    <p:spTree>
      <p:nvGrpSpPr>
        <p:cNvPr id="1" name="Shape 397"/>
        <p:cNvGrpSpPr/>
        <p:nvPr/>
      </p:nvGrpSpPr>
      <p:grpSpPr>
        <a:xfrm>
          <a:off x="0" y="0"/>
          <a:ext cx="0" cy="0"/>
          <a:chOff x="0" y="0"/>
          <a:chExt cx="0" cy="0"/>
        </a:xfrm>
      </p:grpSpPr>
      <p:sp>
        <p:nvSpPr>
          <p:cNvPr id="398" name="Google Shape;398;p29"/>
          <p:cNvSpPr txBox="1">
            <a:spLocks noGrp="1"/>
          </p:cNvSpPr>
          <p:nvPr>
            <p:ph type="subTitle" idx="1"/>
          </p:nvPr>
        </p:nvSpPr>
        <p:spPr>
          <a:xfrm>
            <a:off x="1062233" y="1729167"/>
            <a:ext cx="5889600" cy="337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a:solidFill>
                  <a:schemeClr val="dk1"/>
                </a:solidFill>
              </a:defRPr>
            </a:lvl1pPr>
            <a:lvl2pPr lvl="1" algn="ctr" rtl="0">
              <a:lnSpc>
                <a:spcPct val="100000"/>
              </a:lnSpc>
              <a:spcBef>
                <a:spcPts val="0"/>
              </a:spcBef>
              <a:spcAft>
                <a:spcPts val="0"/>
              </a:spcAft>
              <a:buClr>
                <a:schemeClr val="dk1"/>
              </a:buClr>
              <a:buSzPts val="1600"/>
              <a:buFont typeface="Montserrat"/>
              <a:buChar char="○"/>
              <a:defRPr sz="2667" b="1">
                <a:solidFill>
                  <a:schemeClr val="dk1"/>
                </a:solidFill>
              </a:defRPr>
            </a:lvl2pPr>
            <a:lvl3pPr lvl="2" algn="ctr" rtl="0">
              <a:lnSpc>
                <a:spcPct val="100000"/>
              </a:lnSpc>
              <a:spcBef>
                <a:spcPts val="0"/>
              </a:spcBef>
              <a:spcAft>
                <a:spcPts val="0"/>
              </a:spcAft>
              <a:buClr>
                <a:schemeClr val="dk1"/>
              </a:buClr>
              <a:buSzPts val="1600"/>
              <a:buFont typeface="Montserrat"/>
              <a:buChar char="■"/>
              <a:defRPr sz="2667" b="1">
                <a:solidFill>
                  <a:schemeClr val="dk1"/>
                </a:solidFill>
              </a:defRPr>
            </a:lvl3pPr>
            <a:lvl4pPr lvl="3" algn="ctr" rtl="0">
              <a:lnSpc>
                <a:spcPct val="100000"/>
              </a:lnSpc>
              <a:spcBef>
                <a:spcPts val="0"/>
              </a:spcBef>
              <a:spcAft>
                <a:spcPts val="0"/>
              </a:spcAft>
              <a:buClr>
                <a:schemeClr val="dk1"/>
              </a:buClr>
              <a:buSzPts val="1600"/>
              <a:buFont typeface="Montserrat"/>
              <a:buChar char="●"/>
              <a:defRPr sz="2667" b="1">
                <a:solidFill>
                  <a:schemeClr val="dk1"/>
                </a:solidFill>
              </a:defRPr>
            </a:lvl4pPr>
            <a:lvl5pPr lvl="4" algn="ctr" rtl="0">
              <a:lnSpc>
                <a:spcPct val="100000"/>
              </a:lnSpc>
              <a:spcBef>
                <a:spcPts val="0"/>
              </a:spcBef>
              <a:spcAft>
                <a:spcPts val="0"/>
              </a:spcAft>
              <a:buClr>
                <a:schemeClr val="dk1"/>
              </a:buClr>
              <a:buSzPts val="1600"/>
              <a:buFont typeface="Montserrat"/>
              <a:buChar char="○"/>
              <a:defRPr sz="2667" b="1">
                <a:solidFill>
                  <a:schemeClr val="dk1"/>
                </a:solidFill>
              </a:defRPr>
            </a:lvl5pPr>
            <a:lvl6pPr lvl="5" algn="ctr" rtl="0">
              <a:lnSpc>
                <a:spcPct val="100000"/>
              </a:lnSpc>
              <a:spcBef>
                <a:spcPts val="0"/>
              </a:spcBef>
              <a:spcAft>
                <a:spcPts val="0"/>
              </a:spcAft>
              <a:buClr>
                <a:schemeClr val="dk1"/>
              </a:buClr>
              <a:buSzPts val="1600"/>
              <a:buFont typeface="Montserrat"/>
              <a:buChar char="■"/>
              <a:defRPr sz="2667" b="1">
                <a:solidFill>
                  <a:schemeClr val="dk1"/>
                </a:solidFill>
              </a:defRPr>
            </a:lvl6pPr>
            <a:lvl7pPr lvl="6" algn="ctr" rtl="0">
              <a:lnSpc>
                <a:spcPct val="100000"/>
              </a:lnSpc>
              <a:spcBef>
                <a:spcPts val="0"/>
              </a:spcBef>
              <a:spcAft>
                <a:spcPts val="0"/>
              </a:spcAft>
              <a:buClr>
                <a:schemeClr val="dk1"/>
              </a:buClr>
              <a:buSzPts val="1600"/>
              <a:buFont typeface="Montserrat"/>
              <a:buChar char="●"/>
              <a:defRPr sz="2667" b="1">
                <a:solidFill>
                  <a:schemeClr val="dk1"/>
                </a:solidFill>
              </a:defRPr>
            </a:lvl7pPr>
            <a:lvl8pPr lvl="7" algn="ctr" rtl="0">
              <a:lnSpc>
                <a:spcPct val="100000"/>
              </a:lnSpc>
              <a:spcBef>
                <a:spcPts val="0"/>
              </a:spcBef>
              <a:spcAft>
                <a:spcPts val="0"/>
              </a:spcAft>
              <a:buClr>
                <a:schemeClr val="dk1"/>
              </a:buClr>
              <a:buSzPts val="1600"/>
              <a:buFont typeface="Montserrat"/>
              <a:buChar char="○"/>
              <a:defRPr sz="2667" b="1">
                <a:solidFill>
                  <a:schemeClr val="dk1"/>
                </a:solidFill>
              </a:defRPr>
            </a:lvl8pPr>
            <a:lvl9pPr lvl="8" algn="ctr" rtl="0">
              <a:lnSpc>
                <a:spcPct val="100000"/>
              </a:lnSpc>
              <a:spcBef>
                <a:spcPts val="0"/>
              </a:spcBef>
              <a:spcAft>
                <a:spcPts val="0"/>
              </a:spcAft>
              <a:buClr>
                <a:schemeClr val="dk1"/>
              </a:buClr>
              <a:buSzPts val="1600"/>
              <a:buFont typeface="Montserrat"/>
              <a:buChar char="■"/>
              <a:defRPr sz="2667" b="1">
                <a:solidFill>
                  <a:schemeClr val="dk1"/>
                </a:solidFill>
              </a:defRPr>
            </a:lvl9pPr>
          </a:lstStyle>
          <a:p>
            <a:endParaRPr/>
          </a:p>
        </p:txBody>
      </p:sp>
      <p:sp>
        <p:nvSpPr>
          <p:cNvPr id="399" name="Google Shape;399;p29"/>
          <p:cNvSpPr txBox="1">
            <a:spLocks noGrp="1"/>
          </p:cNvSpPr>
          <p:nvPr>
            <p:ph type="title"/>
          </p:nvPr>
        </p:nvSpPr>
        <p:spPr>
          <a:xfrm>
            <a:off x="1062217" y="409400"/>
            <a:ext cx="10067600" cy="7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0" name="Google Shape;400;p29"/>
          <p:cNvSpPr/>
          <p:nvPr/>
        </p:nvSpPr>
        <p:spPr>
          <a:xfrm rot="10800000" flipH="1">
            <a:off x="11166395" y="5480903"/>
            <a:ext cx="1082663" cy="14468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9"/>
          <p:cNvSpPr/>
          <p:nvPr/>
        </p:nvSpPr>
        <p:spPr>
          <a:xfrm rot="5400000" flipH="1">
            <a:off x="10297944" y="-1038468"/>
            <a:ext cx="170627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9"/>
          <p:cNvSpPr/>
          <p:nvPr/>
        </p:nvSpPr>
        <p:spPr>
          <a:xfrm rot="5400000" flipH="1">
            <a:off x="10006268" y="-1523430"/>
            <a:ext cx="2030443"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9"/>
          <p:cNvSpPr/>
          <p:nvPr/>
        </p:nvSpPr>
        <p:spPr>
          <a:xfrm rot="10800000" flipH="1">
            <a:off x="-33473" y="5878645"/>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9"/>
          <p:cNvSpPr/>
          <p:nvPr/>
        </p:nvSpPr>
        <p:spPr>
          <a:xfrm rot="10800000" flipH="1">
            <a:off x="-51916" y="5963792"/>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9"/>
          <p:cNvSpPr/>
          <p:nvPr/>
        </p:nvSpPr>
        <p:spPr>
          <a:xfrm rot="10800000" flipH="1">
            <a:off x="-552933" y="5639288"/>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rot="10800000" flipH="1">
            <a:off x="-249417" y="-157872"/>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07" name="Google Shape;407;p29"/>
          <p:cNvSpPr/>
          <p:nvPr/>
        </p:nvSpPr>
        <p:spPr>
          <a:xfrm rot="-5525084" flipH="1">
            <a:off x="483327" y="-433933"/>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rot="10800000" flipH="1">
            <a:off x="-10230" y="-82008"/>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1493729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34"/>
        <p:cNvGrpSpPr/>
        <p:nvPr/>
      </p:nvGrpSpPr>
      <p:grpSpPr>
        <a:xfrm>
          <a:off x="0" y="0"/>
          <a:ext cx="0" cy="0"/>
          <a:chOff x="0" y="0"/>
          <a:chExt cx="0" cy="0"/>
        </a:xfrm>
      </p:grpSpPr>
      <p:sp>
        <p:nvSpPr>
          <p:cNvPr id="435" name="Google Shape;435;p32"/>
          <p:cNvSpPr/>
          <p:nvPr/>
        </p:nvSpPr>
        <p:spPr>
          <a:xfrm rot="-5400000" flipH="1">
            <a:off x="322776" y="4273691"/>
            <a:ext cx="2133555" cy="3272772"/>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32"/>
          <p:cNvSpPr/>
          <p:nvPr/>
        </p:nvSpPr>
        <p:spPr>
          <a:xfrm rot="-5400000" flipH="1">
            <a:off x="282131" y="4863469"/>
            <a:ext cx="2538940" cy="328942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32"/>
          <p:cNvSpPr/>
          <p:nvPr/>
        </p:nvSpPr>
        <p:spPr>
          <a:xfrm flipH="1">
            <a:off x="11456602" y="13675"/>
            <a:ext cx="766743" cy="908628"/>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32"/>
          <p:cNvSpPr/>
          <p:nvPr/>
        </p:nvSpPr>
        <p:spPr>
          <a:xfrm flipH="1">
            <a:off x="10346482" y="-247061"/>
            <a:ext cx="1890183" cy="110788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32"/>
          <p:cNvSpPr/>
          <p:nvPr/>
        </p:nvSpPr>
        <p:spPr>
          <a:xfrm flipH="1">
            <a:off x="11671519" y="778318"/>
            <a:ext cx="926951" cy="316831"/>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32"/>
          <p:cNvSpPr/>
          <p:nvPr/>
        </p:nvSpPr>
        <p:spPr>
          <a:xfrm flipH="1">
            <a:off x="11535995" y="3951704"/>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441" name="Google Shape;441;p32"/>
          <p:cNvSpPr/>
          <p:nvPr/>
        </p:nvSpPr>
        <p:spPr>
          <a:xfrm rot="5274916" flipH="1">
            <a:off x="10347270" y="5605194"/>
            <a:ext cx="778908" cy="2057724"/>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32"/>
          <p:cNvSpPr/>
          <p:nvPr/>
        </p:nvSpPr>
        <p:spPr>
          <a:xfrm flipH="1">
            <a:off x="10748341" y="6372749"/>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443" name="Google Shape;443;p32"/>
          <p:cNvSpPr/>
          <p:nvPr/>
        </p:nvSpPr>
        <p:spPr>
          <a:xfrm rot="5400000" flipH="1">
            <a:off x="1826264" y="-1690359"/>
            <a:ext cx="758533" cy="3758468"/>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444" name="Google Shape;444;p32"/>
          <p:cNvSpPr/>
          <p:nvPr/>
        </p:nvSpPr>
        <p:spPr>
          <a:xfrm flipH="1">
            <a:off x="-20418" y="-91656"/>
            <a:ext cx="1421756" cy="1899949"/>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32"/>
          <p:cNvSpPr/>
          <p:nvPr/>
        </p:nvSpPr>
        <p:spPr>
          <a:xfrm rot="5400000" flipH="1">
            <a:off x="1397949" y="-1744167"/>
            <a:ext cx="758533" cy="4246835"/>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372330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342043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46"/>
        <p:cNvGrpSpPr/>
        <p:nvPr/>
      </p:nvGrpSpPr>
      <p:grpSpPr>
        <a:xfrm>
          <a:off x="0" y="0"/>
          <a:ext cx="0" cy="0"/>
          <a:chOff x="0" y="0"/>
          <a:chExt cx="0" cy="0"/>
        </a:xfrm>
      </p:grpSpPr>
      <p:sp>
        <p:nvSpPr>
          <p:cNvPr id="447" name="Google Shape;447;p33"/>
          <p:cNvSpPr/>
          <p:nvPr/>
        </p:nvSpPr>
        <p:spPr>
          <a:xfrm rot="10800000">
            <a:off x="-37446" y="5480903"/>
            <a:ext cx="1082663" cy="14468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33"/>
          <p:cNvSpPr/>
          <p:nvPr/>
        </p:nvSpPr>
        <p:spPr>
          <a:xfrm rot="-5400000">
            <a:off x="207393" y="-733668"/>
            <a:ext cx="1706275"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33"/>
          <p:cNvSpPr/>
          <p:nvPr/>
        </p:nvSpPr>
        <p:spPr>
          <a:xfrm rot="-5400000">
            <a:off x="174901" y="-1218630"/>
            <a:ext cx="2030443"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33"/>
          <p:cNvSpPr/>
          <p:nvPr/>
        </p:nvSpPr>
        <p:spPr>
          <a:xfrm rot="10800000">
            <a:off x="11183356" y="5878645"/>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33"/>
          <p:cNvSpPr/>
          <p:nvPr/>
        </p:nvSpPr>
        <p:spPr>
          <a:xfrm rot="10800000">
            <a:off x="9646144" y="5963792"/>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33"/>
          <p:cNvSpPr/>
          <p:nvPr/>
        </p:nvSpPr>
        <p:spPr>
          <a:xfrm rot="10800000">
            <a:off x="11480956" y="5639288"/>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33"/>
          <p:cNvSpPr/>
          <p:nvPr/>
        </p:nvSpPr>
        <p:spPr>
          <a:xfrm rot="10800000">
            <a:off x="11702495" y="-157872"/>
            <a:ext cx="758533" cy="298337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54" name="Google Shape;454;p33"/>
          <p:cNvSpPr/>
          <p:nvPr/>
        </p:nvSpPr>
        <p:spPr>
          <a:xfrm rot="5525084">
            <a:off x="10949377" y="-433933"/>
            <a:ext cx="778908" cy="1185911"/>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33"/>
          <p:cNvSpPr/>
          <p:nvPr/>
        </p:nvSpPr>
        <p:spPr>
          <a:xfrm rot="10800000">
            <a:off x="10568175" y="-82008"/>
            <a:ext cx="1653667" cy="7248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674849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56"/>
        <p:cNvGrpSpPr/>
        <p:nvPr/>
      </p:nvGrpSpPr>
      <p:grpSpPr>
        <a:xfrm>
          <a:off x="0" y="0"/>
          <a:ext cx="0" cy="0"/>
          <a:chOff x="0" y="0"/>
          <a:chExt cx="0" cy="0"/>
        </a:xfrm>
      </p:grpSpPr>
      <p:sp>
        <p:nvSpPr>
          <p:cNvPr id="457" name="Google Shape;457;p34"/>
          <p:cNvSpPr/>
          <p:nvPr/>
        </p:nvSpPr>
        <p:spPr>
          <a:xfrm rot="10800000" flipH="1">
            <a:off x="11178213" y="5525003"/>
            <a:ext cx="1082663" cy="14468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34"/>
          <p:cNvSpPr/>
          <p:nvPr/>
        </p:nvSpPr>
        <p:spPr>
          <a:xfrm rot="5400000" flipH="1">
            <a:off x="10451082" y="-774486"/>
            <a:ext cx="1615377" cy="2617327"/>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4"/>
          <p:cNvSpPr/>
          <p:nvPr/>
        </p:nvSpPr>
        <p:spPr>
          <a:xfrm rot="5400000" flipH="1">
            <a:off x="9821857" y="-1424561"/>
            <a:ext cx="1922312" cy="263064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34"/>
          <p:cNvSpPr/>
          <p:nvPr/>
        </p:nvSpPr>
        <p:spPr>
          <a:xfrm rot="10800000" flipH="1">
            <a:off x="11455411" y="4684945"/>
            <a:ext cx="1061728" cy="1258235"/>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34"/>
          <p:cNvSpPr/>
          <p:nvPr/>
        </p:nvSpPr>
        <p:spPr>
          <a:xfrm rot="10800000" flipH="1">
            <a:off x="-1262232" y="5801025"/>
            <a:ext cx="2617384" cy="1534152"/>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34"/>
          <p:cNvSpPr/>
          <p:nvPr/>
        </p:nvSpPr>
        <p:spPr>
          <a:xfrm rot="10800000" flipH="1">
            <a:off x="1004100" y="6657887"/>
            <a:ext cx="1283589" cy="438729"/>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34"/>
          <p:cNvSpPr/>
          <p:nvPr/>
        </p:nvSpPr>
        <p:spPr>
          <a:xfrm rot="5400000" flipH="1">
            <a:off x="1322663" y="-1710975"/>
            <a:ext cx="963261" cy="3788604"/>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64" name="Google Shape;464;p34"/>
          <p:cNvSpPr/>
          <p:nvPr/>
        </p:nvSpPr>
        <p:spPr>
          <a:xfrm rot="5400000" flipH="1">
            <a:off x="1322676" y="-1592597"/>
            <a:ext cx="963261" cy="414845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426975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767641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9828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04516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561568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978-BDC0-CED1-D520-CFB6F719AD1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53924" y="95250"/>
            <a:ext cx="1323975" cy="1323975"/>
          </a:xfrm>
          <a:prstGeom prst="rect">
            <a:avLst/>
          </a:prstGeom>
        </p:spPr>
      </p:pic>
    </p:spTree>
    <p:extLst>
      <p:ext uri="{BB962C8B-B14F-4D97-AF65-F5344CB8AC3E}">
        <p14:creationId xmlns:p14="http://schemas.microsoft.com/office/powerpoint/2010/main" val="2901824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7D3394F4-B99F-5C0A-50D8-C556BE830A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92660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1pPr>
            <a:lvl2pPr lvl="1">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2pPr>
            <a:lvl3pPr lvl="2">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3pPr>
            <a:lvl4pPr lvl="3">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4pPr>
            <a:lvl5pPr lvl="4">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5pPr>
            <a:lvl6pPr lvl="5">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6pPr>
            <a:lvl7pPr lvl="6">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7pPr>
            <a:lvl8pPr lvl="7">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8pPr>
            <a:lvl9pPr lvl="8">
              <a:lnSpc>
                <a:spcPct val="100000"/>
              </a:lnSpc>
              <a:spcBef>
                <a:spcPts val="0"/>
              </a:spcBef>
              <a:spcAft>
                <a:spcPts val="0"/>
              </a:spcAft>
              <a:buClr>
                <a:schemeClr val="dk1"/>
              </a:buClr>
              <a:buSzPts val="2800"/>
              <a:buFont typeface="Hammersmith One"/>
              <a:buNone/>
              <a:defRPr sz="28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extLst>
      <p:ext uri="{BB962C8B-B14F-4D97-AF65-F5344CB8AC3E}">
        <p14:creationId xmlns:p14="http://schemas.microsoft.com/office/powerpoint/2010/main" val="1722512221"/>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7" name="Picture 6">
            <a:extLst>
              <a:ext uri="{FF2B5EF4-FFF2-40B4-BE49-F238E27FC236}">
                <a16:creationId xmlns:a16="http://schemas.microsoft.com/office/drawing/2014/main" id="{46ADAB3D-EB53-DA98-40BA-5CC289AE44FA}"/>
              </a:ext>
            </a:extLst>
          </p:cNvPr>
          <p:cNvPicPr>
            <a:picLocks noChangeAspect="1"/>
          </p:cNvPicPr>
          <p:nvPr/>
        </p:nvPicPr>
        <p:blipFill>
          <a:blip r:embed="rId9"/>
          <a:stretch>
            <a:fillRect/>
          </a:stretch>
        </p:blipFill>
        <p:spPr>
          <a:xfrm>
            <a:off x="1612356" y="2144986"/>
            <a:ext cx="10704051" cy="1122089"/>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42"/>
          <p:cNvSpPr/>
          <p:nvPr/>
        </p:nvSpPr>
        <p:spPr>
          <a:xfrm>
            <a:off x="1754488" y="761122"/>
            <a:ext cx="6615697" cy="2163054"/>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1"/>
          </a:solidFill>
          <a:ln w="12700">
            <a:solidFill>
              <a:schemeClr val="bg1">
                <a:lumMod val="10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37" name="Google Shape;837;p42"/>
          <p:cNvSpPr txBox="1">
            <a:spLocks noGrp="1"/>
          </p:cNvSpPr>
          <p:nvPr>
            <p:ph type="title"/>
          </p:nvPr>
        </p:nvSpPr>
        <p:spPr>
          <a:xfrm>
            <a:off x="1697544" y="829032"/>
            <a:ext cx="6458197" cy="1085600"/>
          </a:xfrm>
          <a:prstGeom prst="rect">
            <a:avLst/>
          </a:prstGeom>
        </p:spPr>
        <p:txBody>
          <a:bodyPr spcFirstLastPara="1" wrap="square" lIns="121900" tIns="121900" rIns="121900" bIns="121900" anchor="t" anchorCtr="0">
            <a:noAutofit/>
          </a:bodyPr>
          <a:lstStyle/>
          <a:p>
            <a:pPr algn="ctr"/>
            <a:r>
              <a:rPr lang="en-US" sz="4800" dirty="0" err="1">
                <a:latin typeface="Calibri" panose="020F0502020204030204" pitchFamily="34" charset="0"/>
                <a:ea typeface="Lato" panose="020F0502020204030203" pitchFamily="34" charset="0"/>
                <a:cs typeface="Calibri" panose="020F0502020204030204" pitchFamily="34" charset="0"/>
              </a:rPr>
              <a:t>Tại</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sao</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Mặt</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trăng</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không</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phải</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là</a:t>
            </a:r>
            <a:r>
              <a:rPr lang="en-US" sz="4800" dirty="0">
                <a:latin typeface="Calibri" panose="020F0502020204030204" pitchFamily="34" charset="0"/>
                <a:ea typeface="Lato" panose="020F0502020204030203" pitchFamily="34" charset="0"/>
                <a:cs typeface="Calibri" panose="020F0502020204030204" pitchFamily="34" charset="0"/>
              </a:rPr>
              <a:t> vật </a:t>
            </a:r>
            <a:r>
              <a:rPr lang="en-US" sz="4800" dirty="0" err="1">
                <a:latin typeface="Calibri" panose="020F0502020204030204" pitchFamily="34" charset="0"/>
                <a:ea typeface="Lato" panose="020F0502020204030203" pitchFamily="34" charset="0"/>
                <a:cs typeface="Calibri" panose="020F0502020204030204" pitchFamily="34" charset="0"/>
              </a:rPr>
              <a:t>tự</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phát</a:t>
            </a:r>
            <a:r>
              <a:rPr lang="en-US" sz="4800" dirty="0">
                <a:latin typeface="Calibri" panose="020F0502020204030204" pitchFamily="34" charset="0"/>
                <a:ea typeface="Lato" panose="020F0502020204030203" pitchFamily="34" charset="0"/>
                <a:cs typeface="Calibri" panose="020F0502020204030204" pitchFamily="34" charset="0"/>
              </a:rPr>
              <a:t> </a:t>
            </a:r>
            <a:r>
              <a:rPr lang="en-US" sz="4800" dirty="0" err="1">
                <a:latin typeface="Calibri" panose="020F0502020204030204" pitchFamily="34" charset="0"/>
                <a:ea typeface="Lato" panose="020F0502020204030203" pitchFamily="34" charset="0"/>
                <a:cs typeface="Calibri" panose="020F0502020204030204" pitchFamily="34" charset="0"/>
              </a:rPr>
              <a:t>sáng</a:t>
            </a:r>
            <a:r>
              <a:rPr lang="en-US" sz="4800" dirty="0">
                <a:latin typeface="Calibri" panose="020F0502020204030204" pitchFamily="34" charset="0"/>
                <a:ea typeface="Lato" panose="020F0502020204030203" pitchFamily="34" charset="0"/>
                <a:cs typeface="Calibri" panose="020F0502020204030204" pitchFamily="34" charset="0"/>
              </a:rPr>
              <a:t>?</a:t>
            </a:r>
            <a:endParaRPr sz="4800" dirty="0">
              <a:latin typeface="Calibri" panose="020F0502020204030204" pitchFamily="34" charset="0"/>
              <a:ea typeface="Lato" panose="020F0502020204030203" pitchFamily="34" charset="0"/>
              <a:cs typeface="Calibri" panose="020F0502020204030204" pitchFamily="34" charset="0"/>
            </a:endParaRPr>
          </a:p>
        </p:txBody>
      </p:sp>
      <p:grpSp>
        <p:nvGrpSpPr>
          <p:cNvPr id="839" name="Google Shape;839;p42"/>
          <p:cNvGrpSpPr/>
          <p:nvPr/>
        </p:nvGrpSpPr>
        <p:grpSpPr>
          <a:xfrm>
            <a:off x="7925402" y="1207824"/>
            <a:ext cx="3942135" cy="4442353"/>
            <a:chOff x="4671225" y="608450"/>
            <a:chExt cx="3264015" cy="3677321"/>
          </a:xfrm>
        </p:grpSpPr>
        <p:sp>
          <p:nvSpPr>
            <p:cNvPr id="840" name="Google Shape;840;p42"/>
            <p:cNvSpPr/>
            <p:nvPr/>
          </p:nvSpPr>
          <p:spPr>
            <a:xfrm>
              <a:off x="5368700" y="3897298"/>
              <a:ext cx="815914" cy="289864"/>
            </a:xfrm>
            <a:custGeom>
              <a:avLst/>
              <a:gdLst/>
              <a:ahLst/>
              <a:cxnLst/>
              <a:rect l="l" t="t" r="r" b="b"/>
              <a:pathLst>
                <a:path w="6992" h="2484" extrusionOk="0">
                  <a:moveTo>
                    <a:pt x="4689" y="0"/>
                  </a:moveTo>
                  <a:lnTo>
                    <a:pt x="806" y="1432"/>
                  </a:lnTo>
                  <a:cubicBezTo>
                    <a:pt x="573" y="1504"/>
                    <a:pt x="341" y="1629"/>
                    <a:pt x="144" y="1808"/>
                  </a:cubicBezTo>
                  <a:cubicBezTo>
                    <a:pt x="72" y="1862"/>
                    <a:pt x="19" y="1951"/>
                    <a:pt x="1" y="2040"/>
                  </a:cubicBezTo>
                  <a:cubicBezTo>
                    <a:pt x="1" y="2219"/>
                    <a:pt x="180" y="2309"/>
                    <a:pt x="323" y="2363"/>
                  </a:cubicBezTo>
                  <a:cubicBezTo>
                    <a:pt x="627" y="2443"/>
                    <a:pt x="936" y="2483"/>
                    <a:pt x="1245" y="2483"/>
                  </a:cubicBezTo>
                  <a:cubicBezTo>
                    <a:pt x="1553" y="2483"/>
                    <a:pt x="1862" y="2443"/>
                    <a:pt x="2166" y="2363"/>
                  </a:cubicBezTo>
                  <a:cubicBezTo>
                    <a:pt x="2166" y="2363"/>
                    <a:pt x="2721" y="1665"/>
                    <a:pt x="3132" y="1665"/>
                  </a:cubicBezTo>
                  <a:cubicBezTo>
                    <a:pt x="3379" y="1665"/>
                    <a:pt x="4090" y="1626"/>
                    <a:pt x="4828" y="1626"/>
                  </a:cubicBezTo>
                  <a:cubicBezTo>
                    <a:pt x="5320" y="1626"/>
                    <a:pt x="5824" y="1643"/>
                    <a:pt x="6210" y="1700"/>
                  </a:cubicBezTo>
                  <a:cubicBezTo>
                    <a:pt x="6251" y="1707"/>
                    <a:pt x="6286" y="1710"/>
                    <a:pt x="6315" y="1710"/>
                  </a:cubicBezTo>
                  <a:cubicBezTo>
                    <a:pt x="6991" y="1710"/>
                    <a:pt x="4689" y="0"/>
                    <a:pt x="46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1" name="Google Shape;841;p42"/>
            <p:cNvSpPr/>
            <p:nvPr/>
          </p:nvSpPr>
          <p:spPr>
            <a:xfrm>
              <a:off x="5368700" y="3897298"/>
              <a:ext cx="815914" cy="289864"/>
            </a:xfrm>
            <a:custGeom>
              <a:avLst/>
              <a:gdLst/>
              <a:ahLst/>
              <a:cxnLst/>
              <a:rect l="l" t="t" r="r" b="b"/>
              <a:pathLst>
                <a:path w="6992" h="2484" extrusionOk="0">
                  <a:moveTo>
                    <a:pt x="4689" y="0"/>
                  </a:moveTo>
                  <a:lnTo>
                    <a:pt x="806" y="1432"/>
                  </a:lnTo>
                  <a:cubicBezTo>
                    <a:pt x="573" y="1504"/>
                    <a:pt x="341" y="1629"/>
                    <a:pt x="144" y="1808"/>
                  </a:cubicBezTo>
                  <a:cubicBezTo>
                    <a:pt x="72" y="1862"/>
                    <a:pt x="19" y="1951"/>
                    <a:pt x="1" y="2040"/>
                  </a:cubicBezTo>
                  <a:cubicBezTo>
                    <a:pt x="1" y="2219"/>
                    <a:pt x="180" y="2309"/>
                    <a:pt x="323" y="2363"/>
                  </a:cubicBezTo>
                  <a:cubicBezTo>
                    <a:pt x="627" y="2443"/>
                    <a:pt x="936" y="2483"/>
                    <a:pt x="1245" y="2483"/>
                  </a:cubicBezTo>
                  <a:cubicBezTo>
                    <a:pt x="1553" y="2483"/>
                    <a:pt x="1862" y="2443"/>
                    <a:pt x="2166" y="2363"/>
                  </a:cubicBezTo>
                  <a:cubicBezTo>
                    <a:pt x="2166" y="2363"/>
                    <a:pt x="2721" y="1665"/>
                    <a:pt x="3132" y="1665"/>
                  </a:cubicBezTo>
                  <a:cubicBezTo>
                    <a:pt x="3379" y="1665"/>
                    <a:pt x="4090" y="1626"/>
                    <a:pt x="4828" y="1626"/>
                  </a:cubicBezTo>
                  <a:cubicBezTo>
                    <a:pt x="5320" y="1626"/>
                    <a:pt x="5824" y="1643"/>
                    <a:pt x="6210" y="1700"/>
                  </a:cubicBezTo>
                  <a:cubicBezTo>
                    <a:pt x="6251" y="1707"/>
                    <a:pt x="6286" y="1710"/>
                    <a:pt x="6315" y="1710"/>
                  </a:cubicBezTo>
                  <a:cubicBezTo>
                    <a:pt x="6991" y="1710"/>
                    <a:pt x="4689" y="0"/>
                    <a:pt x="4689" y="0"/>
                  </a:cubicBez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2" name="Google Shape;842;p42"/>
            <p:cNvSpPr/>
            <p:nvPr/>
          </p:nvSpPr>
          <p:spPr>
            <a:xfrm>
              <a:off x="6341805" y="3302169"/>
              <a:ext cx="1169609" cy="923271"/>
            </a:xfrm>
            <a:custGeom>
              <a:avLst/>
              <a:gdLst/>
              <a:ahLst/>
              <a:cxnLst/>
              <a:rect l="l" t="t" r="r" b="b"/>
              <a:pathLst>
                <a:path w="10023" h="7912" extrusionOk="0">
                  <a:moveTo>
                    <a:pt x="5477" y="0"/>
                  </a:moveTo>
                  <a:lnTo>
                    <a:pt x="4743" y="340"/>
                  </a:lnTo>
                  <a:lnTo>
                    <a:pt x="2846" y="1199"/>
                  </a:lnTo>
                  <a:lnTo>
                    <a:pt x="609" y="3544"/>
                  </a:lnTo>
                  <a:lnTo>
                    <a:pt x="1" y="6049"/>
                  </a:lnTo>
                  <a:lnTo>
                    <a:pt x="949" y="7051"/>
                  </a:lnTo>
                  <a:cubicBezTo>
                    <a:pt x="1361" y="7391"/>
                    <a:pt x="1826" y="7624"/>
                    <a:pt x="2327" y="7767"/>
                  </a:cubicBezTo>
                  <a:cubicBezTo>
                    <a:pt x="2775" y="7874"/>
                    <a:pt x="3258" y="7910"/>
                    <a:pt x="3723" y="7910"/>
                  </a:cubicBezTo>
                  <a:cubicBezTo>
                    <a:pt x="3775" y="7911"/>
                    <a:pt x="3827" y="7911"/>
                    <a:pt x="3879" y="7911"/>
                  </a:cubicBezTo>
                  <a:cubicBezTo>
                    <a:pt x="4756" y="7911"/>
                    <a:pt x="5616" y="7770"/>
                    <a:pt x="6461" y="7516"/>
                  </a:cubicBezTo>
                  <a:cubicBezTo>
                    <a:pt x="6730" y="7427"/>
                    <a:pt x="6980" y="7337"/>
                    <a:pt x="7231" y="7212"/>
                  </a:cubicBezTo>
                  <a:cubicBezTo>
                    <a:pt x="8304" y="6693"/>
                    <a:pt x="9217" y="5763"/>
                    <a:pt x="9557" y="4617"/>
                  </a:cubicBezTo>
                  <a:cubicBezTo>
                    <a:pt x="10022" y="3060"/>
                    <a:pt x="9378" y="1396"/>
                    <a:pt x="860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3" name="Google Shape;843;p42"/>
            <p:cNvSpPr/>
            <p:nvPr/>
          </p:nvSpPr>
          <p:spPr>
            <a:xfrm>
              <a:off x="6338949" y="3297955"/>
              <a:ext cx="1169609" cy="923271"/>
            </a:xfrm>
            <a:custGeom>
              <a:avLst/>
              <a:gdLst/>
              <a:ahLst/>
              <a:cxnLst/>
              <a:rect l="l" t="t" r="r" b="b"/>
              <a:pathLst>
                <a:path w="10023" h="7912" extrusionOk="0">
                  <a:moveTo>
                    <a:pt x="5477" y="0"/>
                  </a:moveTo>
                  <a:lnTo>
                    <a:pt x="4743" y="340"/>
                  </a:lnTo>
                  <a:lnTo>
                    <a:pt x="2846" y="1199"/>
                  </a:lnTo>
                  <a:lnTo>
                    <a:pt x="609" y="3544"/>
                  </a:lnTo>
                  <a:lnTo>
                    <a:pt x="1" y="6049"/>
                  </a:lnTo>
                  <a:lnTo>
                    <a:pt x="949" y="7051"/>
                  </a:lnTo>
                  <a:cubicBezTo>
                    <a:pt x="1361" y="7391"/>
                    <a:pt x="1826" y="7624"/>
                    <a:pt x="2327" y="7767"/>
                  </a:cubicBezTo>
                  <a:cubicBezTo>
                    <a:pt x="2775" y="7874"/>
                    <a:pt x="3258" y="7910"/>
                    <a:pt x="3723" y="7910"/>
                  </a:cubicBezTo>
                  <a:cubicBezTo>
                    <a:pt x="3775" y="7911"/>
                    <a:pt x="3827" y="7911"/>
                    <a:pt x="3879" y="7911"/>
                  </a:cubicBezTo>
                  <a:cubicBezTo>
                    <a:pt x="4756" y="7911"/>
                    <a:pt x="5616" y="7770"/>
                    <a:pt x="6461" y="7516"/>
                  </a:cubicBezTo>
                  <a:cubicBezTo>
                    <a:pt x="6730" y="7427"/>
                    <a:pt x="6980" y="7337"/>
                    <a:pt x="7231" y="7212"/>
                  </a:cubicBezTo>
                  <a:cubicBezTo>
                    <a:pt x="8304" y="6693"/>
                    <a:pt x="9217" y="5763"/>
                    <a:pt x="9557" y="4617"/>
                  </a:cubicBezTo>
                  <a:cubicBezTo>
                    <a:pt x="10022" y="3060"/>
                    <a:pt x="9378" y="1396"/>
                    <a:pt x="8609" y="0"/>
                  </a:cubicBez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4" name="Google Shape;844;p42"/>
            <p:cNvSpPr/>
            <p:nvPr/>
          </p:nvSpPr>
          <p:spPr>
            <a:xfrm>
              <a:off x="5024222" y="3840936"/>
              <a:ext cx="405156" cy="213431"/>
            </a:xfrm>
            <a:custGeom>
              <a:avLst/>
              <a:gdLst/>
              <a:ahLst/>
              <a:cxnLst/>
              <a:rect l="l" t="t" r="r" b="b"/>
              <a:pathLst>
                <a:path w="3472" h="1829" extrusionOk="0">
                  <a:moveTo>
                    <a:pt x="3472" y="0"/>
                  </a:moveTo>
                  <a:lnTo>
                    <a:pt x="143" y="895"/>
                  </a:lnTo>
                  <a:cubicBezTo>
                    <a:pt x="143" y="895"/>
                    <a:pt x="0" y="1521"/>
                    <a:pt x="233" y="1790"/>
                  </a:cubicBezTo>
                  <a:cubicBezTo>
                    <a:pt x="253" y="1816"/>
                    <a:pt x="299" y="1828"/>
                    <a:pt x="367" y="1828"/>
                  </a:cubicBezTo>
                  <a:cubicBezTo>
                    <a:pt x="894" y="1828"/>
                    <a:pt x="2700" y="1099"/>
                    <a:pt x="3239" y="877"/>
                  </a:cubicBezTo>
                  <a:lnTo>
                    <a:pt x="3400" y="823"/>
                  </a:lnTo>
                  <a:lnTo>
                    <a:pt x="347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5" name="Google Shape;845;p42"/>
            <p:cNvSpPr/>
            <p:nvPr/>
          </p:nvSpPr>
          <p:spPr>
            <a:xfrm>
              <a:off x="5024222" y="3840936"/>
              <a:ext cx="405156" cy="213431"/>
            </a:xfrm>
            <a:custGeom>
              <a:avLst/>
              <a:gdLst/>
              <a:ahLst/>
              <a:cxnLst/>
              <a:rect l="l" t="t" r="r" b="b"/>
              <a:pathLst>
                <a:path w="3472" h="1829" extrusionOk="0">
                  <a:moveTo>
                    <a:pt x="3472" y="0"/>
                  </a:moveTo>
                  <a:lnTo>
                    <a:pt x="143" y="895"/>
                  </a:lnTo>
                  <a:cubicBezTo>
                    <a:pt x="143" y="895"/>
                    <a:pt x="0" y="1521"/>
                    <a:pt x="233" y="1790"/>
                  </a:cubicBezTo>
                  <a:cubicBezTo>
                    <a:pt x="253" y="1816"/>
                    <a:pt x="299" y="1828"/>
                    <a:pt x="367" y="1828"/>
                  </a:cubicBezTo>
                  <a:cubicBezTo>
                    <a:pt x="894" y="1828"/>
                    <a:pt x="2700" y="1099"/>
                    <a:pt x="3239" y="877"/>
                  </a:cubicBezTo>
                  <a:lnTo>
                    <a:pt x="3400" y="823"/>
                  </a:lnTo>
                  <a:lnTo>
                    <a:pt x="3472" y="0"/>
                  </a:ln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6" name="Google Shape;846;p42"/>
            <p:cNvSpPr/>
            <p:nvPr/>
          </p:nvSpPr>
          <p:spPr>
            <a:xfrm>
              <a:off x="6500625" y="2019957"/>
              <a:ext cx="449033" cy="392787"/>
            </a:xfrm>
            <a:custGeom>
              <a:avLst/>
              <a:gdLst/>
              <a:ahLst/>
              <a:cxnLst/>
              <a:rect l="l" t="t" r="r" b="b"/>
              <a:pathLst>
                <a:path w="3848" h="3366" extrusionOk="0">
                  <a:moveTo>
                    <a:pt x="3185" y="1"/>
                  </a:moveTo>
                  <a:lnTo>
                    <a:pt x="36" y="806"/>
                  </a:lnTo>
                  <a:lnTo>
                    <a:pt x="107" y="1146"/>
                  </a:lnTo>
                  <a:cubicBezTo>
                    <a:pt x="36" y="1414"/>
                    <a:pt x="0" y="1701"/>
                    <a:pt x="0" y="1969"/>
                  </a:cubicBezTo>
                  <a:cubicBezTo>
                    <a:pt x="143" y="2166"/>
                    <a:pt x="322" y="2327"/>
                    <a:pt x="519" y="2470"/>
                  </a:cubicBezTo>
                  <a:cubicBezTo>
                    <a:pt x="698" y="2596"/>
                    <a:pt x="859" y="2721"/>
                    <a:pt x="1056" y="2828"/>
                  </a:cubicBezTo>
                  <a:cubicBezTo>
                    <a:pt x="1306" y="2989"/>
                    <a:pt x="1575" y="3132"/>
                    <a:pt x="1861" y="3240"/>
                  </a:cubicBezTo>
                  <a:cubicBezTo>
                    <a:pt x="2076" y="3311"/>
                    <a:pt x="2308" y="3347"/>
                    <a:pt x="2541" y="3365"/>
                  </a:cubicBezTo>
                  <a:cubicBezTo>
                    <a:pt x="3132" y="2578"/>
                    <a:pt x="3275" y="1289"/>
                    <a:pt x="3275" y="1289"/>
                  </a:cubicBezTo>
                  <a:lnTo>
                    <a:pt x="3847" y="842"/>
                  </a:lnTo>
                  <a:lnTo>
                    <a:pt x="3185"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7" name="Google Shape;847;p42"/>
            <p:cNvSpPr/>
            <p:nvPr/>
          </p:nvSpPr>
          <p:spPr>
            <a:xfrm>
              <a:off x="6492980" y="2016808"/>
              <a:ext cx="449033" cy="392787"/>
            </a:xfrm>
            <a:custGeom>
              <a:avLst/>
              <a:gdLst/>
              <a:ahLst/>
              <a:cxnLst/>
              <a:rect l="l" t="t" r="r" b="b"/>
              <a:pathLst>
                <a:path w="3848" h="3366" extrusionOk="0">
                  <a:moveTo>
                    <a:pt x="3185" y="1"/>
                  </a:moveTo>
                  <a:lnTo>
                    <a:pt x="36" y="806"/>
                  </a:lnTo>
                  <a:lnTo>
                    <a:pt x="107" y="1146"/>
                  </a:lnTo>
                  <a:cubicBezTo>
                    <a:pt x="36" y="1414"/>
                    <a:pt x="0" y="1701"/>
                    <a:pt x="0" y="1969"/>
                  </a:cubicBezTo>
                  <a:cubicBezTo>
                    <a:pt x="143" y="2166"/>
                    <a:pt x="322" y="2327"/>
                    <a:pt x="519" y="2470"/>
                  </a:cubicBezTo>
                  <a:cubicBezTo>
                    <a:pt x="698" y="2596"/>
                    <a:pt x="859" y="2721"/>
                    <a:pt x="1056" y="2828"/>
                  </a:cubicBezTo>
                  <a:cubicBezTo>
                    <a:pt x="1306" y="2989"/>
                    <a:pt x="1575" y="3132"/>
                    <a:pt x="1861" y="3240"/>
                  </a:cubicBezTo>
                  <a:cubicBezTo>
                    <a:pt x="2076" y="3311"/>
                    <a:pt x="2308" y="3347"/>
                    <a:pt x="2541" y="3365"/>
                  </a:cubicBezTo>
                  <a:cubicBezTo>
                    <a:pt x="3132" y="2578"/>
                    <a:pt x="3275" y="1289"/>
                    <a:pt x="3275" y="1289"/>
                  </a:cubicBezTo>
                  <a:lnTo>
                    <a:pt x="3847" y="842"/>
                  </a:lnTo>
                  <a:lnTo>
                    <a:pt x="3185" y="1"/>
                  </a:ln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8" name="Google Shape;848;p42"/>
            <p:cNvSpPr/>
            <p:nvPr/>
          </p:nvSpPr>
          <p:spPr>
            <a:xfrm>
              <a:off x="6496424" y="2249724"/>
              <a:ext cx="300833" cy="235485"/>
            </a:xfrm>
            <a:custGeom>
              <a:avLst/>
              <a:gdLst/>
              <a:ahLst/>
              <a:cxnLst/>
              <a:rect l="l" t="t" r="r" b="b"/>
              <a:pathLst>
                <a:path w="2578" h="2018" extrusionOk="0">
                  <a:moveTo>
                    <a:pt x="36" y="0"/>
                  </a:moveTo>
                  <a:lnTo>
                    <a:pt x="36" y="0"/>
                  </a:lnTo>
                  <a:cubicBezTo>
                    <a:pt x="0" y="788"/>
                    <a:pt x="161" y="1843"/>
                    <a:pt x="1253" y="2004"/>
                  </a:cubicBezTo>
                  <a:cubicBezTo>
                    <a:pt x="1315" y="2013"/>
                    <a:pt x="1377" y="2017"/>
                    <a:pt x="1439" y="2017"/>
                  </a:cubicBezTo>
                  <a:cubicBezTo>
                    <a:pt x="1893" y="2017"/>
                    <a:pt x="2325" y="1790"/>
                    <a:pt x="2577" y="1396"/>
                  </a:cubicBezTo>
                  <a:cubicBezTo>
                    <a:pt x="2344" y="1378"/>
                    <a:pt x="2112" y="1342"/>
                    <a:pt x="1897" y="1271"/>
                  </a:cubicBezTo>
                  <a:cubicBezTo>
                    <a:pt x="1611" y="1163"/>
                    <a:pt x="1342" y="1020"/>
                    <a:pt x="1092" y="859"/>
                  </a:cubicBezTo>
                  <a:cubicBezTo>
                    <a:pt x="895" y="752"/>
                    <a:pt x="734" y="627"/>
                    <a:pt x="555" y="501"/>
                  </a:cubicBezTo>
                  <a:cubicBezTo>
                    <a:pt x="358" y="358"/>
                    <a:pt x="179" y="197"/>
                    <a:pt x="3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49" name="Google Shape;849;p42"/>
            <p:cNvSpPr/>
            <p:nvPr/>
          </p:nvSpPr>
          <p:spPr>
            <a:xfrm>
              <a:off x="6450447" y="1953209"/>
              <a:ext cx="421960" cy="160919"/>
            </a:xfrm>
            <a:custGeom>
              <a:avLst/>
              <a:gdLst/>
              <a:ahLst/>
              <a:cxnLst/>
              <a:rect l="l" t="t" r="r" b="b"/>
              <a:pathLst>
                <a:path w="3616" h="1379" extrusionOk="0">
                  <a:moveTo>
                    <a:pt x="3168" y="0"/>
                  </a:moveTo>
                  <a:lnTo>
                    <a:pt x="36" y="36"/>
                  </a:lnTo>
                  <a:lnTo>
                    <a:pt x="1" y="537"/>
                  </a:lnTo>
                  <a:lnTo>
                    <a:pt x="305" y="412"/>
                  </a:lnTo>
                  <a:lnTo>
                    <a:pt x="466" y="1378"/>
                  </a:lnTo>
                  <a:lnTo>
                    <a:pt x="3615" y="573"/>
                  </a:lnTo>
                  <a:lnTo>
                    <a:pt x="3168" y="0"/>
                  </a:lnTo>
                  <a:close/>
                </a:path>
              </a:pathLst>
            </a:custGeom>
            <a:solidFill>
              <a:srgbClr val="A949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0" name="Google Shape;850;p42"/>
            <p:cNvSpPr/>
            <p:nvPr/>
          </p:nvSpPr>
          <p:spPr>
            <a:xfrm>
              <a:off x="6072477" y="2015756"/>
              <a:ext cx="1365769" cy="1633112"/>
            </a:xfrm>
            <a:custGeom>
              <a:avLst/>
              <a:gdLst/>
              <a:ahLst/>
              <a:cxnLst/>
              <a:rect l="l" t="t" r="r" b="b"/>
              <a:pathLst>
                <a:path w="11704" h="13995" extrusionOk="0">
                  <a:moveTo>
                    <a:pt x="3240" y="1"/>
                  </a:moveTo>
                  <a:lnTo>
                    <a:pt x="1754" y="609"/>
                  </a:lnTo>
                  <a:lnTo>
                    <a:pt x="0" y="4081"/>
                  </a:lnTo>
                  <a:lnTo>
                    <a:pt x="376" y="12402"/>
                  </a:lnTo>
                  <a:lnTo>
                    <a:pt x="8698" y="13995"/>
                  </a:lnTo>
                  <a:lnTo>
                    <a:pt x="10970" y="9682"/>
                  </a:lnTo>
                  <a:cubicBezTo>
                    <a:pt x="10970" y="9682"/>
                    <a:pt x="11704" y="6318"/>
                    <a:pt x="11704" y="4833"/>
                  </a:cubicBezTo>
                  <a:cubicBezTo>
                    <a:pt x="11704" y="3795"/>
                    <a:pt x="9932" y="2005"/>
                    <a:pt x="8877" y="1039"/>
                  </a:cubicBezTo>
                  <a:cubicBezTo>
                    <a:pt x="8877" y="1236"/>
                    <a:pt x="8841" y="1415"/>
                    <a:pt x="8805" y="1594"/>
                  </a:cubicBezTo>
                  <a:cubicBezTo>
                    <a:pt x="8608" y="2274"/>
                    <a:pt x="8161" y="2828"/>
                    <a:pt x="7534" y="3151"/>
                  </a:cubicBezTo>
                  <a:cubicBezTo>
                    <a:pt x="7427" y="3204"/>
                    <a:pt x="7302" y="3258"/>
                    <a:pt x="7176" y="3294"/>
                  </a:cubicBezTo>
                  <a:lnTo>
                    <a:pt x="6854" y="5119"/>
                  </a:lnTo>
                  <a:lnTo>
                    <a:pt x="4546" y="5047"/>
                  </a:lnTo>
                  <a:lnTo>
                    <a:pt x="2953" y="3526"/>
                  </a:lnTo>
                  <a:lnTo>
                    <a:pt x="3132" y="1236"/>
                  </a:lnTo>
                  <a:cubicBezTo>
                    <a:pt x="3096" y="1164"/>
                    <a:pt x="3061" y="1093"/>
                    <a:pt x="3025" y="1021"/>
                  </a:cubicBezTo>
                  <a:lnTo>
                    <a:pt x="3168" y="985"/>
                  </a:lnTo>
                  <a:lnTo>
                    <a:pt x="3240"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1" name="Google Shape;851;p42"/>
            <p:cNvSpPr/>
            <p:nvPr/>
          </p:nvSpPr>
          <p:spPr>
            <a:xfrm>
              <a:off x="6417072" y="2159871"/>
              <a:ext cx="492909" cy="453234"/>
            </a:xfrm>
            <a:custGeom>
              <a:avLst/>
              <a:gdLst/>
              <a:ahLst/>
              <a:cxnLst/>
              <a:rect l="l" t="t" r="r" b="b"/>
              <a:pathLst>
                <a:path w="4224" h="3884" extrusionOk="0">
                  <a:moveTo>
                    <a:pt x="179" y="1"/>
                  </a:moveTo>
                  <a:lnTo>
                    <a:pt x="0" y="2291"/>
                  </a:lnTo>
                  <a:lnTo>
                    <a:pt x="1593" y="3812"/>
                  </a:lnTo>
                  <a:lnTo>
                    <a:pt x="3901" y="3884"/>
                  </a:lnTo>
                  <a:lnTo>
                    <a:pt x="4223" y="2059"/>
                  </a:lnTo>
                  <a:lnTo>
                    <a:pt x="4223" y="2059"/>
                  </a:lnTo>
                  <a:cubicBezTo>
                    <a:pt x="3984" y="2129"/>
                    <a:pt x="3723" y="2177"/>
                    <a:pt x="3466" y="2177"/>
                  </a:cubicBezTo>
                  <a:cubicBezTo>
                    <a:pt x="3396" y="2177"/>
                    <a:pt x="3326" y="2174"/>
                    <a:pt x="3257" y="2166"/>
                  </a:cubicBezTo>
                  <a:cubicBezTo>
                    <a:pt x="3005" y="2560"/>
                    <a:pt x="2573" y="2787"/>
                    <a:pt x="2119" y="2787"/>
                  </a:cubicBezTo>
                  <a:cubicBezTo>
                    <a:pt x="2057" y="2787"/>
                    <a:pt x="1995" y="2783"/>
                    <a:pt x="1933" y="2774"/>
                  </a:cubicBezTo>
                  <a:cubicBezTo>
                    <a:pt x="841" y="2613"/>
                    <a:pt x="680" y="1558"/>
                    <a:pt x="716" y="770"/>
                  </a:cubicBezTo>
                  <a:cubicBezTo>
                    <a:pt x="501" y="538"/>
                    <a:pt x="322" y="287"/>
                    <a:pt x="17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2" name="Google Shape;852;p42"/>
            <p:cNvSpPr/>
            <p:nvPr/>
          </p:nvSpPr>
          <p:spPr>
            <a:xfrm>
              <a:off x="6442045" y="2001170"/>
              <a:ext cx="62781" cy="129645"/>
            </a:xfrm>
            <a:custGeom>
              <a:avLst/>
              <a:gdLst/>
              <a:ahLst/>
              <a:cxnLst/>
              <a:rect l="l" t="t" r="r" b="b"/>
              <a:pathLst>
                <a:path w="538" h="1111" extrusionOk="0">
                  <a:moveTo>
                    <a:pt x="377" y="1"/>
                  </a:moveTo>
                  <a:lnTo>
                    <a:pt x="73" y="126"/>
                  </a:lnTo>
                  <a:lnTo>
                    <a:pt x="1" y="1110"/>
                  </a:lnTo>
                  <a:lnTo>
                    <a:pt x="538" y="967"/>
                  </a:lnTo>
                  <a:lnTo>
                    <a:pt x="377" y="1"/>
                  </a:lnTo>
                  <a:close/>
                </a:path>
              </a:pathLst>
            </a:custGeom>
            <a:solidFill>
              <a:srgbClr val="C192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3" name="Google Shape;853;p42"/>
            <p:cNvSpPr/>
            <p:nvPr/>
          </p:nvSpPr>
          <p:spPr>
            <a:xfrm>
              <a:off x="6872293" y="1971997"/>
              <a:ext cx="238169" cy="165003"/>
            </a:xfrm>
            <a:custGeom>
              <a:avLst/>
              <a:gdLst/>
              <a:ahLst/>
              <a:cxnLst/>
              <a:rect l="l" t="t" r="r" b="b"/>
              <a:pathLst>
                <a:path w="2041" h="1414" extrusionOk="0">
                  <a:moveTo>
                    <a:pt x="1593" y="0"/>
                  </a:moveTo>
                  <a:lnTo>
                    <a:pt x="0" y="412"/>
                  </a:lnTo>
                  <a:lnTo>
                    <a:pt x="662" y="1253"/>
                  </a:lnTo>
                  <a:lnTo>
                    <a:pt x="1271" y="770"/>
                  </a:lnTo>
                  <a:cubicBezTo>
                    <a:pt x="1271" y="770"/>
                    <a:pt x="1593" y="1020"/>
                    <a:pt x="2023" y="1414"/>
                  </a:cubicBezTo>
                  <a:cubicBezTo>
                    <a:pt x="2040" y="913"/>
                    <a:pt x="1879" y="412"/>
                    <a:pt x="1593" y="0"/>
                  </a:cubicBez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4" name="Google Shape;854;p42"/>
            <p:cNvSpPr/>
            <p:nvPr/>
          </p:nvSpPr>
          <p:spPr>
            <a:xfrm>
              <a:off x="6909868" y="2061733"/>
              <a:ext cx="198494" cy="338408"/>
            </a:xfrm>
            <a:custGeom>
              <a:avLst/>
              <a:gdLst/>
              <a:ahLst/>
              <a:cxnLst/>
              <a:rect l="l" t="t" r="r" b="b"/>
              <a:pathLst>
                <a:path w="1701" h="2900" extrusionOk="0">
                  <a:moveTo>
                    <a:pt x="949" y="1"/>
                  </a:moveTo>
                  <a:lnTo>
                    <a:pt x="340" y="484"/>
                  </a:lnTo>
                  <a:lnTo>
                    <a:pt x="394" y="555"/>
                  </a:lnTo>
                  <a:lnTo>
                    <a:pt x="0" y="2900"/>
                  </a:lnTo>
                  <a:cubicBezTo>
                    <a:pt x="126" y="2864"/>
                    <a:pt x="251" y="2810"/>
                    <a:pt x="358" y="2757"/>
                  </a:cubicBezTo>
                  <a:cubicBezTo>
                    <a:pt x="985" y="2434"/>
                    <a:pt x="1432" y="1880"/>
                    <a:pt x="1629" y="1200"/>
                  </a:cubicBezTo>
                  <a:cubicBezTo>
                    <a:pt x="1665" y="1021"/>
                    <a:pt x="1701" y="842"/>
                    <a:pt x="1701" y="663"/>
                  </a:cubicBezTo>
                  <a:cubicBezTo>
                    <a:pt x="1253" y="251"/>
                    <a:pt x="949" y="1"/>
                    <a:pt x="949" y="1"/>
                  </a:cubicBez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5" name="Google Shape;855;p42"/>
            <p:cNvSpPr/>
            <p:nvPr/>
          </p:nvSpPr>
          <p:spPr>
            <a:xfrm>
              <a:off x="6425358" y="2130698"/>
              <a:ext cx="16804" cy="29290"/>
            </a:xfrm>
            <a:custGeom>
              <a:avLst/>
              <a:gdLst/>
              <a:ahLst/>
              <a:cxnLst/>
              <a:rect l="l" t="t" r="r" b="b"/>
              <a:pathLst>
                <a:path w="144" h="251" extrusionOk="0">
                  <a:moveTo>
                    <a:pt x="144" y="0"/>
                  </a:moveTo>
                  <a:lnTo>
                    <a:pt x="1" y="36"/>
                  </a:lnTo>
                  <a:cubicBezTo>
                    <a:pt x="37" y="108"/>
                    <a:pt x="72" y="179"/>
                    <a:pt x="108" y="251"/>
                  </a:cubicBezTo>
                  <a:lnTo>
                    <a:pt x="144" y="0"/>
                  </a:lnTo>
                  <a:close/>
                </a:path>
              </a:pathLst>
            </a:custGeom>
            <a:solidFill>
              <a:srgbClr val="A37B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6" name="Google Shape;856;p42"/>
            <p:cNvSpPr/>
            <p:nvPr/>
          </p:nvSpPr>
          <p:spPr>
            <a:xfrm>
              <a:off x="6797142" y="2118095"/>
              <a:ext cx="158818" cy="295932"/>
            </a:xfrm>
            <a:custGeom>
              <a:avLst/>
              <a:gdLst/>
              <a:ahLst/>
              <a:cxnLst/>
              <a:rect l="l" t="t" r="r" b="b"/>
              <a:pathLst>
                <a:path w="1361" h="2536" extrusionOk="0">
                  <a:moveTo>
                    <a:pt x="1306" y="1"/>
                  </a:moveTo>
                  <a:lnTo>
                    <a:pt x="734" y="448"/>
                  </a:lnTo>
                  <a:cubicBezTo>
                    <a:pt x="734" y="448"/>
                    <a:pt x="591" y="1737"/>
                    <a:pt x="0" y="2524"/>
                  </a:cubicBezTo>
                  <a:cubicBezTo>
                    <a:pt x="69" y="2532"/>
                    <a:pt x="139" y="2535"/>
                    <a:pt x="209" y="2535"/>
                  </a:cubicBezTo>
                  <a:cubicBezTo>
                    <a:pt x="466" y="2535"/>
                    <a:pt x="727" y="2487"/>
                    <a:pt x="966" y="2417"/>
                  </a:cubicBezTo>
                  <a:lnTo>
                    <a:pt x="1360" y="72"/>
                  </a:lnTo>
                  <a:lnTo>
                    <a:pt x="1306"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7" name="Google Shape;857;p42"/>
            <p:cNvSpPr/>
            <p:nvPr/>
          </p:nvSpPr>
          <p:spPr>
            <a:xfrm>
              <a:off x="6437960" y="2114011"/>
              <a:ext cx="75267" cy="135830"/>
            </a:xfrm>
            <a:custGeom>
              <a:avLst/>
              <a:gdLst/>
              <a:ahLst/>
              <a:cxnLst/>
              <a:rect l="l" t="t" r="r" b="b"/>
              <a:pathLst>
                <a:path w="645" h="1164" extrusionOk="0">
                  <a:moveTo>
                    <a:pt x="573" y="0"/>
                  </a:moveTo>
                  <a:lnTo>
                    <a:pt x="36" y="143"/>
                  </a:lnTo>
                  <a:lnTo>
                    <a:pt x="0" y="394"/>
                  </a:lnTo>
                  <a:cubicBezTo>
                    <a:pt x="143" y="680"/>
                    <a:pt x="322" y="931"/>
                    <a:pt x="537" y="1163"/>
                  </a:cubicBezTo>
                  <a:cubicBezTo>
                    <a:pt x="537" y="895"/>
                    <a:pt x="573" y="608"/>
                    <a:pt x="644" y="340"/>
                  </a:cubicBezTo>
                  <a:lnTo>
                    <a:pt x="573" y="0"/>
                  </a:lnTo>
                  <a:close/>
                </a:path>
              </a:pathLst>
            </a:custGeom>
            <a:solidFill>
              <a:srgbClr val="A37B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8" name="Google Shape;858;p42"/>
            <p:cNvSpPr/>
            <p:nvPr/>
          </p:nvSpPr>
          <p:spPr>
            <a:xfrm>
              <a:off x="6262454" y="2017857"/>
              <a:ext cx="242370" cy="1077655"/>
            </a:xfrm>
            <a:custGeom>
              <a:avLst/>
              <a:gdLst/>
              <a:ahLst/>
              <a:cxnLst/>
              <a:rect l="l" t="t" r="r" b="b"/>
              <a:pathLst>
                <a:path w="2077" h="9235" extrusionOk="0">
                  <a:moveTo>
                    <a:pt x="1379" y="1"/>
                  </a:moveTo>
                  <a:cubicBezTo>
                    <a:pt x="770" y="609"/>
                    <a:pt x="520" y="1504"/>
                    <a:pt x="359" y="2345"/>
                  </a:cubicBezTo>
                  <a:cubicBezTo>
                    <a:pt x="73" y="3920"/>
                    <a:pt x="1" y="5530"/>
                    <a:pt x="162" y="7123"/>
                  </a:cubicBezTo>
                  <a:cubicBezTo>
                    <a:pt x="234" y="7857"/>
                    <a:pt x="377" y="8626"/>
                    <a:pt x="806" y="9235"/>
                  </a:cubicBezTo>
                  <a:cubicBezTo>
                    <a:pt x="1110" y="6479"/>
                    <a:pt x="1540" y="3759"/>
                    <a:pt x="2077" y="1039"/>
                  </a:cubicBezTo>
                  <a:lnTo>
                    <a:pt x="1379"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59" name="Google Shape;859;p42"/>
            <p:cNvSpPr/>
            <p:nvPr/>
          </p:nvSpPr>
          <p:spPr>
            <a:xfrm>
              <a:off x="5817736" y="1949008"/>
              <a:ext cx="603534" cy="1085590"/>
            </a:xfrm>
            <a:custGeom>
              <a:avLst/>
              <a:gdLst/>
              <a:ahLst/>
              <a:cxnLst/>
              <a:rect l="l" t="t" r="r" b="b"/>
              <a:pathLst>
                <a:path w="5172" h="9303" extrusionOk="0">
                  <a:moveTo>
                    <a:pt x="5172" y="0"/>
                  </a:moveTo>
                  <a:lnTo>
                    <a:pt x="5172" y="0"/>
                  </a:lnTo>
                  <a:cubicBezTo>
                    <a:pt x="5132" y="4"/>
                    <a:pt x="5096" y="15"/>
                    <a:pt x="5064" y="32"/>
                  </a:cubicBezTo>
                  <a:lnTo>
                    <a:pt x="5064" y="32"/>
                  </a:lnTo>
                  <a:cubicBezTo>
                    <a:pt x="2369" y="863"/>
                    <a:pt x="1921" y="3716"/>
                    <a:pt x="1038" y="5924"/>
                  </a:cubicBezTo>
                  <a:cubicBezTo>
                    <a:pt x="823" y="6174"/>
                    <a:pt x="645" y="6443"/>
                    <a:pt x="483" y="6729"/>
                  </a:cubicBezTo>
                  <a:lnTo>
                    <a:pt x="448" y="6783"/>
                  </a:lnTo>
                  <a:lnTo>
                    <a:pt x="0" y="7480"/>
                  </a:lnTo>
                  <a:lnTo>
                    <a:pt x="859" y="8447"/>
                  </a:lnTo>
                  <a:cubicBezTo>
                    <a:pt x="1481" y="8738"/>
                    <a:pt x="2259" y="9303"/>
                    <a:pt x="2984" y="9303"/>
                  </a:cubicBezTo>
                  <a:cubicBezTo>
                    <a:pt x="3240" y="9303"/>
                    <a:pt x="3489" y="9233"/>
                    <a:pt x="3722" y="9055"/>
                  </a:cubicBezTo>
                  <a:cubicBezTo>
                    <a:pt x="3935" y="5951"/>
                    <a:pt x="4605" y="3076"/>
                    <a:pt x="5157" y="80"/>
                  </a:cubicBezTo>
                  <a:lnTo>
                    <a:pt x="5157" y="80"/>
                  </a:lnTo>
                  <a:cubicBezTo>
                    <a:pt x="5162" y="55"/>
                    <a:pt x="5167" y="28"/>
                    <a:pt x="5172" y="0"/>
                  </a:cubicBezTo>
                  <a:lnTo>
                    <a:pt x="5172" y="0"/>
                  </a:lnTo>
                  <a:cubicBezTo>
                    <a:pt x="5172" y="0"/>
                    <a:pt x="5172" y="0"/>
                    <a:pt x="517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0" name="Google Shape;860;p42"/>
            <p:cNvSpPr/>
            <p:nvPr/>
          </p:nvSpPr>
          <p:spPr>
            <a:xfrm>
              <a:off x="5732083" y="2065934"/>
              <a:ext cx="678800" cy="1227955"/>
            </a:xfrm>
            <a:custGeom>
              <a:avLst/>
              <a:gdLst/>
              <a:ahLst/>
              <a:cxnLst/>
              <a:rect l="l" t="t" r="r" b="b"/>
              <a:pathLst>
                <a:path w="5817" h="10523" extrusionOk="0">
                  <a:moveTo>
                    <a:pt x="5673" y="0"/>
                  </a:moveTo>
                  <a:lnTo>
                    <a:pt x="3866" y="1987"/>
                  </a:lnTo>
                  <a:lnTo>
                    <a:pt x="1" y="8930"/>
                  </a:lnTo>
                  <a:lnTo>
                    <a:pt x="5817" y="10523"/>
                  </a:lnTo>
                  <a:lnTo>
                    <a:pt x="5423" y="7445"/>
                  </a:lnTo>
                  <a:cubicBezTo>
                    <a:pt x="5298" y="4957"/>
                    <a:pt x="5369" y="2470"/>
                    <a:pt x="567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1" name="Google Shape;861;p42"/>
            <p:cNvSpPr/>
            <p:nvPr/>
          </p:nvSpPr>
          <p:spPr>
            <a:xfrm>
              <a:off x="6767852" y="2097207"/>
              <a:ext cx="534685" cy="1081856"/>
            </a:xfrm>
            <a:custGeom>
              <a:avLst/>
              <a:gdLst/>
              <a:ahLst/>
              <a:cxnLst/>
              <a:rect l="l" t="t" r="r" b="b"/>
              <a:pathLst>
                <a:path w="4582" h="9271" extrusionOk="0">
                  <a:moveTo>
                    <a:pt x="2076" y="1"/>
                  </a:moveTo>
                  <a:cubicBezTo>
                    <a:pt x="699" y="2524"/>
                    <a:pt x="1" y="5369"/>
                    <a:pt x="54" y="8268"/>
                  </a:cubicBezTo>
                  <a:lnTo>
                    <a:pt x="90" y="8662"/>
                  </a:lnTo>
                  <a:lnTo>
                    <a:pt x="162" y="9271"/>
                  </a:lnTo>
                  <a:cubicBezTo>
                    <a:pt x="162" y="9271"/>
                    <a:pt x="2846" y="8823"/>
                    <a:pt x="3258" y="8215"/>
                  </a:cubicBezTo>
                  <a:cubicBezTo>
                    <a:pt x="3687" y="7588"/>
                    <a:pt x="4403" y="5262"/>
                    <a:pt x="4403" y="5262"/>
                  </a:cubicBezTo>
                  <a:lnTo>
                    <a:pt x="4582" y="3168"/>
                  </a:lnTo>
                  <a:lnTo>
                    <a:pt x="4027" y="717"/>
                  </a:lnTo>
                  <a:lnTo>
                    <a:pt x="3633" y="90"/>
                  </a:lnTo>
                  <a:lnTo>
                    <a:pt x="207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2" name="Google Shape;862;p42"/>
            <p:cNvSpPr/>
            <p:nvPr/>
          </p:nvSpPr>
          <p:spPr>
            <a:xfrm>
              <a:off x="6767852" y="3302169"/>
              <a:ext cx="743565" cy="877178"/>
            </a:xfrm>
            <a:custGeom>
              <a:avLst/>
              <a:gdLst/>
              <a:ahLst/>
              <a:cxnLst/>
              <a:rect l="l" t="t" r="r" b="b"/>
              <a:pathLst>
                <a:path w="6372" h="7517" extrusionOk="0">
                  <a:moveTo>
                    <a:pt x="1826" y="0"/>
                  </a:moveTo>
                  <a:lnTo>
                    <a:pt x="1092" y="340"/>
                  </a:lnTo>
                  <a:cubicBezTo>
                    <a:pt x="1056" y="358"/>
                    <a:pt x="1039" y="394"/>
                    <a:pt x="1003" y="412"/>
                  </a:cubicBezTo>
                  <a:lnTo>
                    <a:pt x="1" y="4850"/>
                  </a:lnTo>
                  <a:cubicBezTo>
                    <a:pt x="215" y="5297"/>
                    <a:pt x="484" y="5727"/>
                    <a:pt x="788" y="6120"/>
                  </a:cubicBezTo>
                  <a:cubicBezTo>
                    <a:pt x="967" y="6371"/>
                    <a:pt x="1200" y="6622"/>
                    <a:pt x="1450" y="6836"/>
                  </a:cubicBezTo>
                  <a:cubicBezTo>
                    <a:pt x="1844" y="7158"/>
                    <a:pt x="2309" y="7391"/>
                    <a:pt x="2810" y="7516"/>
                  </a:cubicBezTo>
                  <a:cubicBezTo>
                    <a:pt x="3079" y="7427"/>
                    <a:pt x="3329" y="7337"/>
                    <a:pt x="3580" y="7212"/>
                  </a:cubicBezTo>
                  <a:cubicBezTo>
                    <a:pt x="4653" y="6693"/>
                    <a:pt x="5566" y="5763"/>
                    <a:pt x="5906" y="4617"/>
                  </a:cubicBezTo>
                  <a:cubicBezTo>
                    <a:pt x="6371" y="3060"/>
                    <a:pt x="5727" y="1396"/>
                    <a:pt x="49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3" name="Google Shape;863;p42"/>
            <p:cNvSpPr/>
            <p:nvPr/>
          </p:nvSpPr>
          <p:spPr>
            <a:xfrm>
              <a:off x="4671225" y="2995152"/>
              <a:ext cx="1372070" cy="1290619"/>
            </a:xfrm>
            <a:custGeom>
              <a:avLst/>
              <a:gdLst/>
              <a:ahLst/>
              <a:cxnLst/>
              <a:rect l="l" t="t" r="r" b="b"/>
              <a:pathLst>
                <a:path w="11758" h="11060" extrusionOk="0">
                  <a:moveTo>
                    <a:pt x="4546" y="1"/>
                  </a:moveTo>
                  <a:lnTo>
                    <a:pt x="4546" y="1"/>
                  </a:lnTo>
                  <a:cubicBezTo>
                    <a:pt x="3580" y="90"/>
                    <a:pt x="2614" y="233"/>
                    <a:pt x="1772" y="681"/>
                  </a:cubicBezTo>
                  <a:cubicBezTo>
                    <a:pt x="913" y="1128"/>
                    <a:pt x="198" y="1916"/>
                    <a:pt x="55" y="2882"/>
                  </a:cubicBezTo>
                  <a:cubicBezTo>
                    <a:pt x="1" y="3544"/>
                    <a:pt x="126" y="4206"/>
                    <a:pt x="448" y="4797"/>
                  </a:cubicBezTo>
                  <a:cubicBezTo>
                    <a:pt x="1128" y="6246"/>
                    <a:pt x="2291" y="7356"/>
                    <a:pt x="3669" y="8197"/>
                  </a:cubicBezTo>
                  <a:cubicBezTo>
                    <a:pt x="4063" y="8429"/>
                    <a:pt x="4457" y="8626"/>
                    <a:pt x="4868" y="8823"/>
                  </a:cubicBezTo>
                  <a:cubicBezTo>
                    <a:pt x="5656" y="9199"/>
                    <a:pt x="6962" y="9449"/>
                    <a:pt x="7302" y="9503"/>
                  </a:cubicBezTo>
                  <a:cubicBezTo>
                    <a:pt x="7642" y="9575"/>
                    <a:pt x="8787" y="9933"/>
                    <a:pt x="8787" y="9933"/>
                  </a:cubicBezTo>
                  <a:lnTo>
                    <a:pt x="11328" y="11006"/>
                  </a:lnTo>
                  <a:cubicBezTo>
                    <a:pt x="11400" y="11042"/>
                    <a:pt x="11490" y="11060"/>
                    <a:pt x="11579" y="11060"/>
                  </a:cubicBezTo>
                  <a:cubicBezTo>
                    <a:pt x="11740" y="11006"/>
                    <a:pt x="11758" y="10792"/>
                    <a:pt x="11722" y="10630"/>
                  </a:cubicBezTo>
                  <a:cubicBezTo>
                    <a:pt x="10961" y="10223"/>
                    <a:pt x="11023" y="9378"/>
                    <a:pt x="10244" y="9378"/>
                  </a:cubicBezTo>
                  <a:cubicBezTo>
                    <a:pt x="10235" y="9378"/>
                    <a:pt x="10227" y="9378"/>
                    <a:pt x="10219" y="9378"/>
                  </a:cubicBezTo>
                  <a:cubicBezTo>
                    <a:pt x="9843" y="9199"/>
                    <a:pt x="9539" y="8877"/>
                    <a:pt x="9396" y="8501"/>
                  </a:cubicBezTo>
                  <a:cubicBezTo>
                    <a:pt x="9235" y="8125"/>
                    <a:pt x="9145" y="7714"/>
                    <a:pt x="9002" y="7338"/>
                  </a:cubicBezTo>
                  <a:cubicBezTo>
                    <a:pt x="8895" y="7016"/>
                    <a:pt x="8769" y="6729"/>
                    <a:pt x="8591" y="6461"/>
                  </a:cubicBezTo>
                  <a:cubicBezTo>
                    <a:pt x="8519" y="6336"/>
                    <a:pt x="8429" y="6210"/>
                    <a:pt x="8340" y="6103"/>
                  </a:cubicBezTo>
                  <a:cubicBezTo>
                    <a:pt x="7928" y="5566"/>
                    <a:pt x="7409" y="5119"/>
                    <a:pt x="6819" y="4815"/>
                  </a:cubicBezTo>
                  <a:cubicBezTo>
                    <a:pt x="6461" y="4636"/>
                    <a:pt x="6103" y="4492"/>
                    <a:pt x="5727" y="4367"/>
                  </a:cubicBezTo>
                  <a:cubicBezTo>
                    <a:pt x="5280" y="4188"/>
                    <a:pt x="4833" y="3991"/>
                    <a:pt x="4385" y="3795"/>
                  </a:cubicBezTo>
                  <a:lnTo>
                    <a:pt x="4546"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4" name="Google Shape;864;p42"/>
            <p:cNvSpPr/>
            <p:nvPr/>
          </p:nvSpPr>
          <p:spPr>
            <a:xfrm>
              <a:off x="5099372" y="3665548"/>
              <a:ext cx="574360" cy="357196"/>
            </a:xfrm>
            <a:custGeom>
              <a:avLst/>
              <a:gdLst/>
              <a:ahLst/>
              <a:cxnLst/>
              <a:rect l="l" t="t" r="r" b="b"/>
              <a:pathLst>
                <a:path w="4922" h="3061" extrusionOk="0">
                  <a:moveTo>
                    <a:pt x="4242" y="0"/>
                  </a:moveTo>
                  <a:lnTo>
                    <a:pt x="0" y="2004"/>
                  </a:lnTo>
                  <a:lnTo>
                    <a:pt x="0" y="2434"/>
                  </a:lnTo>
                  <a:cubicBezTo>
                    <a:pt x="394" y="2666"/>
                    <a:pt x="788" y="2881"/>
                    <a:pt x="1199" y="3060"/>
                  </a:cubicBezTo>
                  <a:lnTo>
                    <a:pt x="1217" y="2953"/>
                  </a:lnTo>
                  <a:cubicBezTo>
                    <a:pt x="1217" y="2953"/>
                    <a:pt x="1504" y="1790"/>
                    <a:pt x="2524" y="1682"/>
                  </a:cubicBezTo>
                  <a:cubicBezTo>
                    <a:pt x="3383" y="1611"/>
                    <a:pt x="4564" y="931"/>
                    <a:pt x="4922" y="698"/>
                  </a:cubicBezTo>
                  <a:cubicBezTo>
                    <a:pt x="4850" y="573"/>
                    <a:pt x="4778" y="447"/>
                    <a:pt x="4689" y="340"/>
                  </a:cubicBezTo>
                  <a:lnTo>
                    <a:pt x="4242" y="0"/>
                  </a:ln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5" name="Google Shape;865;p42"/>
            <p:cNvSpPr/>
            <p:nvPr/>
          </p:nvSpPr>
          <p:spPr>
            <a:xfrm>
              <a:off x="4671225" y="2976948"/>
              <a:ext cx="2023681" cy="1072871"/>
            </a:xfrm>
            <a:custGeom>
              <a:avLst/>
              <a:gdLst/>
              <a:ahLst/>
              <a:cxnLst/>
              <a:rect l="l" t="t" r="r" b="b"/>
              <a:pathLst>
                <a:path w="17342" h="9194" extrusionOk="0">
                  <a:moveTo>
                    <a:pt x="7171" y="0"/>
                  </a:moveTo>
                  <a:cubicBezTo>
                    <a:pt x="6294" y="0"/>
                    <a:pt x="5417" y="50"/>
                    <a:pt x="4546" y="139"/>
                  </a:cubicBezTo>
                  <a:cubicBezTo>
                    <a:pt x="3580" y="228"/>
                    <a:pt x="2614" y="389"/>
                    <a:pt x="1772" y="837"/>
                  </a:cubicBezTo>
                  <a:cubicBezTo>
                    <a:pt x="913" y="1284"/>
                    <a:pt x="198" y="2072"/>
                    <a:pt x="55" y="3020"/>
                  </a:cubicBezTo>
                  <a:cubicBezTo>
                    <a:pt x="1" y="3682"/>
                    <a:pt x="126" y="4362"/>
                    <a:pt x="448" y="4953"/>
                  </a:cubicBezTo>
                  <a:cubicBezTo>
                    <a:pt x="448" y="4953"/>
                    <a:pt x="1200" y="6474"/>
                    <a:pt x="1916" y="7583"/>
                  </a:cubicBezTo>
                  <a:cubicBezTo>
                    <a:pt x="2274" y="8192"/>
                    <a:pt x="2721" y="8729"/>
                    <a:pt x="3258" y="9194"/>
                  </a:cubicBezTo>
                  <a:lnTo>
                    <a:pt x="3669" y="8800"/>
                  </a:lnTo>
                  <a:cubicBezTo>
                    <a:pt x="4135" y="7977"/>
                    <a:pt x="4940" y="7368"/>
                    <a:pt x="5853" y="7118"/>
                  </a:cubicBezTo>
                  <a:cubicBezTo>
                    <a:pt x="6622" y="6903"/>
                    <a:pt x="7463" y="6957"/>
                    <a:pt x="8143" y="6563"/>
                  </a:cubicBezTo>
                  <a:lnTo>
                    <a:pt x="8501" y="6474"/>
                  </a:lnTo>
                  <a:lnTo>
                    <a:pt x="8769" y="6581"/>
                  </a:lnTo>
                  <a:cubicBezTo>
                    <a:pt x="9460" y="6811"/>
                    <a:pt x="11269" y="7419"/>
                    <a:pt x="12654" y="7419"/>
                  </a:cubicBezTo>
                  <a:cubicBezTo>
                    <a:pt x="12777" y="7419"/>
                    <a:pt x="12896" y="7414"/>
                    <a:pt x="13011" y="7404"/>
                  </a:cubicBezTo>
                  <a:cubicBezTo>
                    <a:pt x="13709" y="7351"/>
                    <a:pt x="14514" y="6867"/>
                    <a:pt x="15248" y="6313"/>
                  </a:cubicBezTo>
                  <a:cubicBezTo>
                    <a:pt x="15999" y="5704"/>
                    <a:pt x="16697" y="5060"/>
                    <a:pt x="17341" y="4344"/>
                  </a:cubicBezTo>
                  <a:lnTo>
                    <a:pt x="14353" y="1266"/>
                  </a:lnTo>
                  <a:lnTo>
                    <a:pt x="12885" y="819"/>
                  </a:lnTo>
                  <a:cubicBezTo>
                    <a:pt x="11038" y="240"/>
                    <a:pt x="9106" y="0"/>
                    <a:pt x="71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6" name="Google Shape;866;p42"/>
            <p:cNvSpPr/>
            <p:nvPr/>
          </p:nvSpPr>
          <p:spPr>
            <a:xfrm>
              <a:off x="5228785" y="3429480"/>
              <a:ext cx="1221770" cy="413325"/>
            </a:xfrm>
            <a:custGeom>
              <a:avLst/>
              <a:gdLst/>
              <a:ahLst/>
              <a:cxnLst/>
              <a:rect l="l" t="t" r="r" b="b"/>
              <a:pathLst>
                <a:path w="10470" h="3542" extrusionOk="0">
                  <a:moveTo>
                    <a:pt x="484" y="1"/>
                  </a:moveTo>
                  <a:lnTo>
                    <a:pt x="1" y="37"/>
                  </a:lnTo>
                  <a:cubicBezTo>
                    <a:pt x="752" y="198"/>
                    <a:pt x="1486" y="448"/>
                    <a:pt x="2166" y="806"/>
                  </a:cubicBezTo>
                  <a:cubicBezTo>
                    <a:pt x="2864" y="1146"/>
                    <a:pt x="3401" y="1755"/>
                    <a:pt x="3669" y="2488"/>
                  </a:cubicBezTo>
                  <a:lnTo>
                    <a:pt x="4009" y="2703"/>
                  </a:lnTo>
                  <a:cubicBezTo>
                    <a:pt x="4684" y="2933"/>
                    <a:pt x="6491" y="3541"/>
                    <a:pt x="7890" y="3541"/>
                  </a:cubicBezTo>
                  <a:cubicBezTo>
                    <a:pt x="8014" y="3541"/>
                    <a:pt x="8134" y="3536"/>
                    <a:pt x="8251" y="3526"/>
                  </a:cubicBezTo>
                  <a:cubicBezTo>
                    <a:pt x="8931" y="3473"/>
                    <a:pt x="9754" y="2989"/>
                    <a:pt x="10470" y="2435"/>
                  </a:cubicBezTo>
                  <a:cubicBezTo>
                    <a:pt x="9628" y="2417"/>
                    <a:pt x="8805" y="2309"/>
                    <a:pt x="7982" y="2113"/>
                  </a:cubicBezTo>
                  <a:cubicBezTo>
                    <a:pt x="7803" y="2095"/>
                    <a:pt x="7642" y="2077"/>
                    <a:pt x="7463" y="2059"/>
                  </a:cubicBezTo>
                  <a:cubicBezTo>
                    <a:pt x="6103" y="1844"/>
                    <a:pt x="4743" y="1522"/>
                    <a:pt x="3437" y="1075"/>
                  </a:cubicBezTo>
                  <a:cubicBezTo>
                    <a:pt x="2470" y="753"/>
                    <a:pt x="1415" y="484"/>
                    <a:pt x="484" y="1"/>
                  </a:cubicBez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7" name="Google Shape;867;p42"/>
            <p:cNvSpPr/>
            <p:nvPr/>
          </p:nvSpPr>
          <p:spPr>
            <a:xfrm>
              <a:off x="5009869" y="3681768"/>
              <a:ext cx="501778" cy="221949"/>
            </a:xfrm>
            <a:custGeom>
              <a:avLst/>
              <a:gdLst/>
              <a:ahLst/>
              <a:cxnLst/>
              <a:rect l="l" t="t" r="r" b="b"/>
              <a:pathLst>
                <a:path w="4300" h="1902" extrusionOk="0">
                  <a:moveTo>
                    <a:pt x="4131" y="0"/>
                  </a:moveTo>
                  <a:cubicBezTo>
                    <a:pt x="4120" y="0"/>
                    <a:pt x="4108" y="2"/>
                    <a:pt x="4096" y="4"/>
                  </a:cubicBezTo>
                  <a:cubicBezTo>
                    <a:pt x="2700" y="362"/>
                    <a:pt x="1340" y="935"/>
                    <a:pt x="105" y="1686"/>
                  </a:cubicBezTo>
                  <a:cubicBezTo>
                    <a:pt x="0" y="1762"/>
                    <a:pt x="72" y="1900"/>
                    <a:pt x="161" y="1900"/>
                  </a:cubicBezTo>
                  <a:cubicBezTo>
                    <a:pt x="178" y="1900"/>
                    <a:pt x="195" y="1895"/>
                    <a:pt x="213" y="1883"/>
                  </a:cubicBezTo>
                  <a:lnTo>
                    <a:pt x="213" y="1901"/>
                  </a:lnTo>
                  <a:cubicBezTo>
                    <a:pt x="1447" y="1132"/>
                    <a:pt x="2772" y="577"/>
                    <a:pt x="4167" y="219"/>
                  </a:cubicBezTo>
                  <a:cubicBezTo>
                    <a:pt x="4300" y="186"/>
                    <a:pt x="4264" y="0"/>
                    <a:pt x="4131" y="0"/>
                  </a:cubicBez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8" name="Google Shape;868;p42"/>
            <p:cNvSpPr/>
            <p:nvPr/>
          </p:nvSpPr>
          <p:spPr>
            <a:xfrm>
              <a:off x="6851405" y="2675650"/>
              <a:ext cx="691286" cy="956528"/>
            </a:xfrm>
            <a:custGeom>
              <a:avLst/>
              <a:gdLst/>
              <a:ahLst/>
              <a:cxnLst/>
              <a:rect l="l" t="t" r="r" b="b"/>
              <a:pathLst>
                <a:path w="5924" h="8197" extrusionOk="0">
                  <a:moveTo>
                    <a:pt x="4922" y="1"/>
                  </a:moveTo>
                  <a:lnTo>
                    <a:pt x="0" y="5996"/>
                  </a:lnTo>
                  <a:cubicBezTo>
                    <a:pt x="0" y="5996"/>
                    <a:pt x="1128" y="7481"/>
                    <a:pt x="3508" y="8054"/>
                  </a:cubicBezTo>
                  <a:cubicBezTo>
                    <a:pt x="3944" y="8155"/>
                    <a:pt x="4302" y="8197"/>
                    <a:pt x="4595" y="8197"/>
                  </a:cubicBezTo>
                  <a:cubicBezTo>
                    <a:pt x="5900" y="8197"/>
                    <a:pt x="5924" y="7374"/>
                    <a:pt x="5924" y="7374"/>
                  </a:cubicBezTo>
                  <a:cubicBezTo>
                    <a:pt x="5924" y="7374"/>
                    <a:pt x="4886" y="144"/>
                    <a:pt x="49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69" name="Google Shape;869;p42"/>
            <p:cNvSpPr/>
            <p:nvPr/>
          </p:nvSpPr>
          <p:spPr>
            <a:xfrm>
              <a:off x="5911674" y="3540221"/>
              <a:ext cx="925255" cy="587430"/>
            </a:xfrm>
            <a:custGeom>
              <a:avLst/>
              <a:gdLst/>
              <a:ahLst/>
              <a:cxnLst/>
              <a:rect l="l" t="t" r="r" b="b"/>
              <a:pathLst>
                <a:path w="7929" h="5034" extrusionOk="0">
                  <a:moveTo>
                    <a:pt x="7266" y="0"/>
                  </a:moveTo>
                  <a:lnTo>
                    <a:pt x="4814" y="1271"/>
                  </a:lnTo>
                  <a:lnTo>
                    <a:pt x="1" y="4224"/>
                  </a:lnTo>
                  <a:lnTo>
                    <a:pt x="681" y="4814"/>
                  </a:lnTo>
                  <a:cubicBezTo>
                    <a:pt x="1288" y="4962"/>
                    <a:pt x="1905" y="5034"/>
                    <a:pt x="2517" y="5034"/>
                  </a:cubicBezTo>
                  <a:cubicBezTo>
                    <a:pt x="4504" y="5034"/>
                    <a:pt x="6451" y="4276"/>
                    <a:pt x="7928" y="2882"/>
                  </a:cubicBezTo>
                  <a:lnTo>
                    <a:pt x="726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0" name="Google Shape;870;p42"/>
            <p:cNvSpPr/>
            <p:nvPr/>
          </p:nvSpPr>
          <p:spPr>
            <a:xfrm>
              <a:off x="5556693" y="2782189"/>
              <a:ext cx="492909" cy="317520"/>
            </a:xfrm>
            <a:custGeom>
              <a:avLst/>
              <a:gdLst/>
              <a:ahLst/>
              <a:cxnLst/>
              <a:rect l="l" t="t" r="r" b="b"/>
              <a:pathLst>
                <a:path w="4224" h="2721" extrusionOk="0">
                  <a:moveTo>
                    <a:pt x="2434" y="0"/>
                  </a:moveTo>
                  <a:cubicBezTo>
                    <a:pt x="2201" y="305"/>
                    <a:pt x="1808" y="895"/>
                    <a:pt x="1432" y="985"/>
                  </a:cubicBezTo>
                  <a:lnTo>
                    <a:pt x="0" y="1611"/>
                  </a:lnTo>
                  <a:lnTo>
                    <a:pt x="1360" y="2721"/>
                  </a:lnTo>
                  <a:lnTo>
                    <a:pt x="4224" y="2023"/>
                  </a:lnTo>
                  <a:lnTo>
                    <a:pt x="4027" y="1450"/>
                  </a:lnTo>
                  <a:lnTo>
                    <a:pt x="2434"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1" name="Google Shape;871;p42"/>
            <p:cNvSpPr/>
            <p:nvPr/>
          </p:nvSpPr>
          <p:spPr>
            <a:xfrm>
              <a:off x="5587967" y="2855239"/>
              <a:ext cx="123344" cy="56479"/>
            </a:xfrm>
            <a:custGeom>
              <a:avLst/>
              <a:gdLst/>
              <a:ahLst/>
              <a:cxnLst/>
              <a:rect l="l" t="t" r="r" b="b"/>
              <a:pathLst>
                <a:path w="1057" h="484" extrusionOk="0">
                  <a:moveTo>
                    <a:pt x="1" y="1"/>
                  </a:moveTo>
                  <a:lnTo>
                    <a:pt x="538" y="484"/>
                  </a:lnTo>
                  <a:lnTo>
                    <a:pt x="949" y="430"/>
                  </a:lnTo>
                  <a:cubicBezTo>
                    <a:pt x="967" y="430"/>
                    <a:pt x="985" y="412"/>
                    <a:pt x="1003" y="412"/>
                  </a:cubicBezTo>
                  <a:cubicBezTo>
                    <a:pt x="1003" y="394"/>
                    <a:pt x="1003" y="377"/>
                    <a:pt x="1021" y="377"/>
                  </a:cubicBezTo>
                  <a:cubicBezTo>
                    <a:pt x="1039" y="305"/>
                    <a:pt x="1057" y="216"/>
                    <a:pt x="1057" y="144"/>
                  </a:cubicBezTo>
                  <a:cubicBezTo>
                    <a:pt x="1057" y="144"/>
                    <a:pt x="1057" y="126"/>
                    <a:pt x="1057" y="126"/>
                  </a:cubicBezTo>
                  <a:cubicBezTo>
                    <a:pt x="1039" y="108"/>
                    <a:pt x="1039" y="108"/>
                    <a:pt x="1021" y="108"/>
                  </a:cubicBezTo>
                  <a:lnTo>
                    <a:pt x="1" y="1"/>
                  </a:ln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2" name="Google Shape;872;p42"/>
            <p:cNvSpPr/>
            <p:nvPr/>
          </p:nvSpPr>
          <p:spPr>
            <a:xfrm>
              <a:off x="5577581" y="2542037"/>
              <a:ext cx="204795" cy="574360"/>
            </a:xfrm>
            <a:custGeom>
              <a:avLst/>
              <a:gdLst/>
              <a:ahLst/>
              <a:cxnLst/>
              <a:rect l="l" t="t" r="r" b="b"/>
              <a:pathLst>
                <a:path w="1755" h="4922" extrusionOk="0">
                  <a:moveTo>
                    <a:pt x="358" y="1"/>
                  </a:moveTo>
                  <a:lnTo>
                    <a:pt x="0" y="90"/>
                  </a:lnTo>
                  <a:cubicBezTo>
                    <a:pt x="72" y="824"/>
                    <a:pt x="358" y="1504"/>
                    <a:pt x="591" y="2202"/>
                  </a:cubicBezTo>
                  <a:cubicBezTo>
                    <a:pt x="662" y="2470"/>
                    <a:pt x="1432" y="4922"/>
                    <a:pt x="1432" y="4922"/>
                  </a:cubicBezTo>
                  <a:lnTo>
                    <a:pt x="1754" y="4904"/>
                  </a:lnTo>
                  <a:lnTo>
                    <a:pt x="1146" y="2971"/>
                  </a:lnTo>
                  <a:cubicBezTo>
                    <a:pt x="841" y="2005"/>
                    <a:pt x="573" y="1003"/>
                    <a:pt x="3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3" name="Google Shape;873;p42"/>
            <p:cNvSpPr/>
            <p:nvPr/>
          </p:nvSpPr>
          <p:spPr>
            <a:xfrm>
              <a:off x="5562995" y="2854422"/>
              <a:ext cx="202578" cy="124161"/>
            </a:xfrm>
            <a:custGeom>
              <a:avLst/>
              <a:gdLst/>
              <a:ahLst/>
              <a:cxnLst/>
              <a:rect l="l" t="t" r="r" b="b"/>
              <a:pathLst>
                <a:path w="1736" h="1064" extrusionOk="0">
                  <a:moveTo>
                    <a:pt x="174" y="0"/>
                  </a:moveTo>
                  <a:cubicBezTo>
                    <a:pt x="92" y="0"/>
                    <a:pt x="0" y="38"/>
                    <a:pt x="0" y="205"/>
                  </a:cubicBezTo>
                  <a:cubicBezTo>
                    <a:pt x="36" y="509"/>
                    <a:pt x="125" y="795"/>
                    <a:pt x="251" y="1064"/>
                  </a:cubicBezTo>
                  <a:lnTo>
                    <a:pt x="662" y="688"/>
                  </a:lnTo>
                  <a:cubicBezTo>
                    <a:pt x="917" y="809"/>
                    <a:pt x="1182" y="869"/>
                    <a:pt x="1457" y="869"/>
                  </a:cubicBezTo>
                  <a:cubicBezTo>
                    <a:pt x="1549" y="869"/>
                    <a:pt x="1642" y="862"/>
                    <a:pt x="1736" y="849"/>
                  </a:cubicBezTo>
                  <a:cubicBezTo>
                    <a:pt x="1432" y="348"/>
                    <a:pt x="895" y="44"/>
                    <a:pt x="304" y="26"/>
                  </a:cubicBezTo>
                  <a:cubicBezTo>
                    <a:pt x="304" y="26"/>
                    <a:pt x="242" y="0"/>
                    <a:pt x="17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4" name="Google Shape;874;p42"/>
            <p:cNvSpPr/>
            <p:nvPr/>
          </p:nvSpPr>
          <p:spPr>
            <a:xfrm>
              <a:off x="5692407" y="2824782"/>
              <a:ext cx="91954" cy="130812"/>
            </a:xfrm>
            <a:custGeom>
              <a:avLst/>
              <a:gdLst/>
              <a:ahLst/>
              <a:cxnLst/>
              <a:rect l="l" t="t" r="r" b="b"/>
              <a:pathLst>
                <a:path w="788" h="1121" extrusionOk="0">
                  <a:moveTo>
                    <a:pt x="257" y="1"/>
                  </a:moveTo>
                  <a:cubicBezTo>
                    <a:pt x="152" y="1"/>
                    <a:pt x="55" y="42"/>
                    <a:pt x="1" y="137"/>
                  </a:cubicBezTo>
                  <a:lnTo>
                    <a:pt x="305" y="978"/>
                  </a:lnTo>
                  <a:lnTo>
                    <a:pt x="591" y="1121"/>
                  </a:lnTo>
                  <a:cubicBezTo>
                    <a:pt x="681" y="852"/>
                    <a:pt x="788" y="548"/>
                    <a:pt x="681" y="280"/>
                  </a:cubicBezTo>
                  <a:cubicBezTo>
                    <a:pt x="625" y="113"/>
                    <a:pt x="430" y="1"/>
                    <a:pt x="2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5" name="Google Shape;875;p42"/>
            <p:cNvSpPr/>
            <p:nvPr/>
          </p:nvSpPr>
          <p:spPr>
            <a:xfrm>
              <a:off x="5581782" y="2938323"/>
              <a:ext cx="167104" cy="75033"/>
            </a:xfrm>
            <a:custGeom>
              <a:avLst/>
              <a:gdLst/>
              <a:ahLst/>
              <a:cxnLst/>
              <a:rect l="l" t="t" r="r" b="b"/>
              <a:pathLst>
                <a:path w="1432" h="643" extrusionOk="0">
                  <a:moveTo>
                    <a:pt x="322" y="0"/>
                  </a:moveTo>
                  <a:cubicBezTo>
                    <a:pt x="204" y="0"/>
                    <a:pt x="90" y="37"/>
                    <a:pt x="0" y="112"/>
                  </a:cubicBezTo>
                  <a:lnTo>
                    <a:pt x="197" y="166"/>
                  </a:lnTo>
                  <a:cubicBezTo>
                    <a:pt x="233" y="273"/>
                    <a:pt x="340" y="327"/>
                    <a:pt x="430" y="380"/>
                  </a:cubicBezTo>
                  <a:cubicBezTo>
                    <a:pt x="662" y="506"/>
                    <a:pt x="931" y="577"/>
                    <a:pt x="1199" y="631"/>
                  </a:cubicBezTo>
                  <a:cubicBezTo>
                    <a:pt x="1221" y="638"/>
                    <a:pt x="1244" y="643"/>
                    <a:pt x="1266" y="643"/>
                  </a:cubicBezTo>
                  <a:cubicBezTo>
                    <a:pt x="1297" y="643"/>
                    <a:pt x="1329" y="634"/>
                    <a:pt x="1360" y="613"/>
                  </a:cubicBezTo>
                  <a:cubicBezTo>
                    <a:pt x="1396" y="577"/>
                    <a:pt x="1432" y="524"/>
                    <a:pt x="1414" y="470"/>
                  </a:cubicBezTo>
                  <a:cubicBezTo>
                    <a:pt x="1396" y="416"/>
                    <a:pt x="1378" y="380"/>
                    <a:pt x="1342" y="345"/>
                  </a:cubicBezTo>
                  <a:cubicBezTo>
                    <a:pt x="1217" y="201"/>
                    <a:pt x="1074" y="112"/>
                    <a:pt x="913" y="58"/>
                  </a:cubicBezTo>
                  <a:cubicBezTo>
                    <a:pt x="734" y="23"/>
                    <a:pt x="573" y="5"/>
                    <a:pt x="394" y="5"/>
                  </a:cubicBezTo>
                  <a:cubicBezTo>
                    <a:pt x="370" y="2"/>
                    <a:pt x="346" y="0"/>
                    <a:pt x="32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6" name="Google Shape;876;p42"/>
            <p:cNvSpPr/>
            <p:nvPr/>
          </p:nvSpPr>
          <p:spPr>
            <a:xfrm>
              <a:off x="5402191" y="2832017"/>
              <a:ext cx="1158990" cy="723027"/>
            </a:xfrm>
            <a:custGeom>
              <a:avLst/>
              <a:gdLst/>
              <a:ahLst/>
              <a:cxnLst/>
              <a:rect l="l" t="t" r="r" b="b"/>
              <a:pathLst>
                <a:path w="9932" h="6196" extrusionOk="0">
                  <a:moveTo>
                    <a:pt x="145" y="1"/>
                  </a:moveTo>
                  <a:cubicBezTo>
                    <a:pt x="89" y="1"/>
                    <a:pt x="42" y="36"/>
                    <a:pt x="36" y="146"/>
                  </a:cubicBezTo>
                  <a:cubicBezTo>
                    <a:pt x="0" y="1345"/>
                    <a:pt x="448" y="2526"/>
                    <a:pt x="966" y="3600"/>
                  </a:cubicBezTo>
                  <a:cubicBezTo>
                    <a:pt x="1002" y="3743"/>
                    <a:pt x="1074" y="3868"/>
                    <a:pt x="1181" y="3976"/>
                  </a:cubicBezTo>
                  <a:cubicBezTo>
                    <a:pt x="1342" y="4173"/>
                    <a:pt x="3866" y="5711"/>
                    <a:pt x="4044" y="5819"/>
                  </a:cubicBezTo>
                  <a:cubicBezTo>
                    <a:pt x="4349" y="6016"/>
                    <a:pt x="4689" y="6159"/>
                    <a:pt x="5047" y="6195"/>
                  </a:cubicBezTo>
                  <a:cubicBezTo>
                    <a:pt x="5056" y="6195"/>
                    <a:pt x="5067" y="6195"/>
                    <a:pt x="5079" y="6195"/>
                  </a:cubicBezTo>
                  <a:cubicBezTo>
                    <a:pt x="5658" y="6195"/>
                    <a:pt x="8403" y="5761"/>
                    <a:pt x="8930" y="5568"/>
                  </a:cubicBezTo>
                  <a:cubicBezTo>
                    <a:pt x="9288" y="5425"/>
                    <a:pt x="9628" y="5210"/>
                    <a:pt x="9932" y="4960"/>
                  </a:cubicBezTo>
                  <a:lnTo>
                    <a:pt x="9288" y="3117"/>
                  </a:lnTo>
                  <a:lnTo>
                    <a:pt x="8286" y="951"/>
                  </a:lnTo>
                  <a:cubicBezTo>
                    <a:pt x="8268" y="862"/>
                    <a:pt x="8196" y="772"/>
                    <a:pt x="8125" y="719"/>
                  </a:cubicBezTo>
                  <a:cubicBezTo>
                    <a:pt x="8080" y="710"/>
                    <a:pt x="8040" y="705"/>
                    <a:pt x="8002" y="705"/>
                  </a:cubicBezTo>
                  <a:cubicBezTo>
                    <a:pt x="7964" y="705"/>
                    <a:pt x="7928" y="710"/>
                    <a:pt x="7892" y="719"/>
                  </a:cubicBezTo>
                  <a:lnTo>
                    <a:pt x="3597" y="1596"/>
                  </a:lnTo>
                  <a:cubicBezTo>
                    <a:pt x="3597" y="1596"/>
                    <a:pt x="3375" y="1693"/>
                    <a:pt x="3113" y="1693"/>
                  </a:cubicBezTo>
                  <a:cubicBezTo>
                    <a:pt x="2954" y="1693"/>
                    <a:pt x="2779" y="1657"/>
                    <a:pt x="2631" y="1542"/>
                  </a:cubicBezTo>
                  <a:lnTo>
                    <a:pt x="376" y="110"/>
                  </a:lnTo>
                  <a:cubicBezTo>
                    <a:pt x="376" y="110"/>
                    <a:pt x="245" y="1"/>
                    <a:pt x="145" y="1"/>
                  </a:cubicBezTo>
                  <a:close/>
                </a:path>
              </a:pathLst>
            </a:custGeom>
            <a:solidFill>
              <a:srgbClr val="351A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7" name="Google Shape;877;p42"/>
            <p:cNvSpPr/>
            <p:nvPr/>
          </p:nvSpPr>
          <p:spPr>
            <a:xfrm>
              <a:off x="6147628" y="2510764"/>
              <a:ext cx="1194581" cy="872860"/>
            </a:xfrm>
            <a:custGeom>
              <a:avLst/>
              <a:gdLst/>
              <a:ahLst/>
              <a:cxnLst/>
              <a:rect l="l" t="t" r="r" b="b"/>
              <a:pathLst>
                <a:path w="10237" h="7480" extrusionOk="0">
                  <a:moveTo>
                    <a:pt x="8089" y="0"/>
                  </a:moveTo>
                  <a:lnTo>
                    <a:pt x="8089" y="0"/>
                  </a:lnTo>
                  <a:cubicBezTo>
                    <a:pt x="8160" y="3365"/>
                    <a:pt x="5456" y="6122"/>
                    <a:pt x="2111" y="6122"/>
                  </a:cubicBezTo>
                  <a:cubicBezTo>
                    <a:pt x="2058" y="6122"/>
                    <a:pt x="2005" y="6122"/>
                    <a:pt x="1951" y="6120"/>
                  </a:cubicBezTo>
                  <a:cubicBezTo>
                    <a:pt x="1812" y="6108"/>
                    <a:pt x="1675" y="6102"/>
                    <a:pt x="1539" y="6102"/>
                  </a:cubicBezTo>
                  <a:cubicBezTo>
                    <a:pt x="1291" y="6102"/>
                    <a:pt x="1049" y="6121"/>
                    <a:pt x="806" y="6156"/>
                  </a:cubicBezTo>
                  <a:cubicBezTo>
                    <a:pt x="412" y="6228"/>
                    <a:pt x="90" y="6514"/>
                    <a:pt x="1" y="6890"/>
                  </a:cubicBezTo>
                  <a:cubicBezTo>
                    <a:pt x="951" y="7258"/>
                    <a:pt x="2228" y="7480"/>
                    <a:pt x="3560" y="7480"/>
                  </a:cubicBezTo>
                  <a:cubicBezTo>
                    <a:pt x="4685" y="7480"/>
                    <a:pt x="5850" y="7322"/>
                    <a:pt x="6890" y="6961"/>
                  </a:cubicBezTo>
                  <a:cubicBezTo>
                    <a:pt x="9163" y="6174"/>
                    <a:pt x="10237" y="3561"/>
                    <a:pt x="10237" y="3561"/>
                  </a:cubicBezTo>
                  <a:lnTo>
                    <a:pt x="8089"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8" name="Google Shape;878;p42"/>
            <p:cNvSpPr/>
            <p:nvPr/>
          </p:nvSpPr>
          <p:spPr>
            <a:xfrm>
              <a:off x="6895281" y="2420911"/>
              <a:ext cx="219382" cy="580662"/>
            </a:xfrm>
            <a:custGeom>
              <a:avLst/>
              <a:gdLst/>
              <a:ahLst/>
              <a:cxnLst/>
              <a:rect l="l" t="t" r="r" b="b"/>
              <a:pathLst>
                <a:path w="1880" h="4976" extrusionOk="0">
                  <a:moveTo>
                    <a:pt x="1879" y="1"/>
                  </a:moveTo>
                  <a:cubicBezTo>
                    <a:pt x="1700" y="233"/>
                    <a:pt x="1521" y="484"/>
                    <a:pt x="1342" y="734"/>
                  </a:cubicBezTo>
                  <a:cubicBezTo>
                    <a:pt x="895" y="1522"/>
                    <a:pt x="555" y="2381"/>
                    <a:pt x="322" y="3258"/>
                  </a:cubicBezTo>
                  <a:cubicBezTo>
                    <a:pt x="161" y="3812"/>
                    <a:pt x="54" y="4385"/>
                    <a:pt x="0" y="4975"/>
                  </a:cubicBezTo>
                  <a:cubicBezTo>
                    <a:pt x="859" y="3973"/>
                    <a:pt x="1414" y="2739"/>
                    <a:pt x="1593" y="1432"/>
                  </a:cubicBezTo>
                  <a:cubicBezTo>
                    <a:pt x="1647" y="949"/>
                    <a:pt x="1664" y="430"/>
                    <a:pt x="1879"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79" name="Google Shape;879;p42"/>
            <p:cNvSpPr/>
            <p:nvPr/>
          </p:nvSpPr>
          <p:spPr>
            <a:xfrm>
              <a:off x="6834717" y="1959394"/>
              <a:ext cx="733062" cy="1434734"/>
            </a:xfrm>
            <a:custGeom>
              <a:avLst/>
              <a:gdLst/>
              <a:ahLst/>
              <a:cxnLst/>
              <a:rect l="l" t="t" r="r" b="b"/>
              <a:pathLst>
                <a:path w="6282" h="12295" extrusionOk="0">
                  <a:moveTo>
                    <a:pt x="1915" y="1"/>
                  </a:moveTo>
                  <a:cubicBezTo>
                    <a:pt x="1110" y="931"/>
                    <a:pt x="1074" y="1951"/>
                    <a:pt x="1235" y="2936"/>
                  </a:cubicBezTo>
                  <a:cubicBezTo>
                    <a:pt x="1432" y="4063"/>
                    <a:pt x="1861" y="5137"/>
                    <a:pt x="1790" y="5996"/>
                  </a:cubicBezTo>
                  <a:cubicBezTo>
                    <a:pt x="1647" y="7660"/>
                    <a:pt x="0" y="9449"/>
                    <a:pt x="0" y="9449"/>
                  </a:cubicBezTo>
                  <a:cubicBezTo>
                    <a:pt x="0" y="9449"/>
                    <a:pt x="2523" y="12295"/>
                    <a:pt x="2774" y="12295"/>
                  </a:cubicBezTo>
                  <a:cubicBezTo>
                    <a:pt x="3025" y="12295"/>
                    <a:pt x="3508" y="11829"/>
                    <a:pt x="3508" y="11829"/>
                  </a:cubicBezTo>
                  <a:cubicBezTo>
                    <a:pt x="4993" y="10756"/>
                    <a:pt x="5941" y="9092"/>
                    <a:pt x="6120" y="7266"/>
                  </a:cubicBezTo>
                  <a:cubicBezTo>
                    <a:pt x="6281" y="4850"/>
                    <a:pt x="5673" y="1826"/>
                    <a:pt x="3472" y="538"/>
                  </a:cubicBezTo>
                  <a:cubicBezTo>
                    <a:pt x="2989" y="269"/>
                    <a:pt x="2452" y="72"/>
                    <a:pt x="191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0" name="Google Shape;880;p42"/>
            <p:cNvSpPr/>
            <p:nvPr/>
          </p:nvSpPr>
          <p:spPr>
            <a:xfrm>
              <a:off x="6813829" y="2890830"/>
              <a:ext cx="459535" cy="498627"/>
            </a:xfrm>
            <a:custGeom>
              <a:avLst/>
              <a:gdLst/>
              <a:ahLst/>
              <a:cxnLst/>
              <a:rect l="l" t="t" r="r" b="b"/>
              <a:pathLst>
                <a:path w="3938" h="4273" extrusionOk="0">
                  <a:moveTo>
                    <a:pt x="877" y="0"/>
                  </a:moveTo>
                  <a:cubicBezTo>
                    <a:pt x="806" y="143"/>
                    <a:pt x="770" y="304"/>
                    <a:pt x="734" y="447"/>
                  </a:cubicBezTo>
                  <a:cubicBezTo>
                    <a:pt x="686" y="575"/>
                    <a:pt x="566" y="703"/>
                    <a:pt x="439" y="703"/>
                  </a:cubicBezTo>
                  <a:cubicBezTo>
                    <a:pt x="424" y="703"/>
                    <a:pt x="409" y="702"/>
                    <a:pt x="394" y="698"/>
                  </a:cubicBezTo>
                  <a:lnTo>
                    <a:pt x="394" y="698"/>
                  </a:lnTo>
                  <a:cubicBezTo>
                    <a:pt x="430" y="966"/>
                    <a:pt x="251" y="1217"/>
                    <a:pt x="0" y="1288"/>
                  </a:cubicBezTo>
                  <a:cubicBezTo>
                    <a:pt x="0" y="1360"/>
                    <a:pt x="36" y="1432"/>
                    <a:pt x="108" y="1467"/>
                  </a:cubicBezTo>
                  <a:lnTo>
                    <a:pt x="1861" y="3275"/>
                  </a:lnTo>
                  <a:lnTo>
                    <a:pt x="2649" y="3937"/>
                  </a:lnTo>
                  <a:cubicBezTo>
                    <a:pt x="2774" y="4044"/>
                    <a:pt x="2935" y="4134"/>
                    <a:pt x="3096" y="4205"/>
                  </a:cubicBezTo>
                  <a:cubicBezTo>
                    <a:pt x="3177" y="4250"/>
                    <a:pt x="3266" y="4272"/>
                    <a:pt x="3356" y="4272"/>
                  </a:cubicBezTo>
                  <a:cubicBezTo>
                    <a:pt x="3445" y="4272"/>
                    <a:pt x="3535" y="4250"/>
                    <a:pt x="3615" y="4205"/>
                  </a:cubicBezTo>
                  <a:cubicBezTo>
                    <a:pt x="3526" y="4152"/>
                    <a:pt x="3490" y="4044"/>
                    <a:pt x="3526" y="3937"/>
                  </a:cubicBezTo>
                  <a:cubicBezTo>
                    <a:pt x="3579" y="3847"/>
                    <a:pt x="3669" y="3776"/>
                    <a:pt x="3776" y="3776"/>
                  </a:cubicBezTo>
                  <a:cubicBezTo>
                    <a:pt x="3830" y="3758"/>
                    <a:pt x="3866" y="3776"/>
                    <a:pt x="3901" y="3722"/>
                  </a:cubicBezTo>
                  <a:cubicBezTo>
                    <a:pt x="3937" y="3669"/>
                    <a:pt x="3919" y="3597"/>
                    <a:pt x="3884" y="3543"/>
                  </a:cubicBezTo>
                  <a:cubicBezTo>
                    <a:pt x="3042" y="2237"/>
                    <a:pt x="2022" y="1038"/>
                    <a:pt x="87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1" name="Google Shape;881;p42"/>
            <p:cNvSpPr/>
            <p:nvPr/>
          </p:nvSpPr>
          <p:spPr>
            <a:xfrm>
              <a:off x="6009813" y="2222534"/>
              <a:ext cx="284146" cy="718476"/>
            </a:xfrm>
            <a:custGeom>
              <a:avLst/>
              <a:gdLst/>
              <a:ahLst/>
              <a:cxnLst/>
              <a:rect l="l" t="t" r="r" b="b"/>
              <a:pathLst>
                <a:path w="2435" h="6157" extrusionOk="0">
                  <a:moveTo>
                    <a:pt x="1951" y="1"/>
                  </a:moveTo>
                  <a:lnTo>
                    <a:pt x="1951" y="1"/>
                  </a:lnTo>
                  <a:cubicBezTo>
                    <a:pt x="1952" y="3"/>
                    <a:pt x="2326" y="1433"/>
                    <a:pt x="1647" y="2631"/>
                  </a:cubicBezTo>
                  <a:cubicBezTo>
                    <a:pt x="949" y="3830"/>
                    <a:pt x="1" y="5136"/>
                    <a:pt x="1" y="5136"/>
                  </a:cubicBezTo>
                  <a:lnTo>
                    <a:pt x="1325" y="6157"/>
                  </a:lnTo>
                  <a:lnTo>
                    <a:pt x="1522" y="4993"/>
                  </a:lnTo>
                  <a:cubicBezTo>
                    <a:pt x="1826" y="3884"/>
                    <a:pt x="2130" y="2756"/>
                    <a:pt x="2434" y="1629"/>
                  </a:cubicBezTo>
                  <a:cubicBezTo>
                    <a:pt x="2381" y="1611"/>
                    <a:pt x="1952" y="3"/>
                    <a:pt x="1951"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2" name="Google Shape;882;p42"/>
            <p:cNvSpPr/>
            <p:nvPr/>
          </p:nvSpPr>
          <p:spPr>
            <a:xfrm>
              <a:off x="5792647" y="2684051"/>
              <a:ext cx="382285" cy="302934"/>
            </a:xfrm>
            <a:custGeom>
              <a:avLst/>
              <a:gdLst/>
              <a:ahLst/>
              <a:cxnLst/>
              <a:rect l="l" t="t" r="r" b="b"/>
              <a:pathLst>
                <a:path w="3276" h="2596" extrusionOk="0">
                  <a:moveTo>
                    <a:pt x="860" y="0"/>
                  </a:moveTo>
                  <a:cubicBezTo>
                    <a:pt x="860" y="18"/>
                    <a:pt x="842" y="54"/>
                    <a:pt x="824" y="72"/>
                  </a:cubicBezTo>
                  <a:cubicBezTo>
                    <a:pt x="783" y="31"/>
                    <a:pt x="727" y="9"/>
                    <a:pt x="673" y="9"/>
                  </a:cubicBezTo>
                  <a:cubicBezTo>
                    <a:pt x="609" y="9"/>
                    <a:pt x="549" y="40"/>
                    <a:pt x="520" y="108"/>
                  </a:cubicBezTo>
                  <a:cubicBezTo>
                    <a:pt x="466" y="197"/>
                    <a:pt x="484" y="376"/>
                    <a:pt x="376" y="394"/>
                  </a:cubicBezTo>
                  <a:cubicBezTo>
                    <a:pt x="366" y="397"/>
                    <a:pt x="355" y="398"/>
                    <a:pt x="345" y="398"/>
                  </a:cubicBezTo>
                  <a:cubicBezTo>
                    <a:pt x="295" y="398"/>
                    <a:pt x="246" y="372"/>
                    <a:pt x="204" y="372"/>
                  </a:cubicBezTo>
                  <a:cubicBezTo>
                    <a:pt x="196" y="372"/>
                    <a:pt x="187" y="374"/>
                    <a:pt x="179" y="376"/>
                  </a:cubicBezTo>
                  <a:cubicBezTo>
                    <a:pt x="126" y="394"/>
                    <a:pt x="108" y="519"/>
                    <a:pt x="144" y="591"/>
                  </a:cubicBezTo>
                  <a:cubicBezTo>
                    <a:pt x="179" y="663"/>
                    <a:pt x="233" y="734"/>
                    <a:pt x="215" y="824"/>
                  </a:cubicBezTo>
                  <a:cubicBezTo>
                    <a:pt x="144" y="824"/>
                    <a:pt x="72" y="841"/>
                    <a:pt x="1" y="877"/>
                  </a:cubicBezTo>
                  <a:cubicBezTo>
                    <a:pt x="412" y="1557"/>
                    <a:pt x="1128" y="2058"/>
                    <a:pt x="1718" y="2595"/>
                  </a:cubicBezTo>
                  <a:lnTo>
                    <a:pt x="2792" y="2380"/>
                  </a:lnTo>
                  <a:lnTo>
                    <a:pt x="3275" y="2237"/>
                  </a:lnTo>
                  <a:lnTo>
                    <a:pt x="1844" y="985"/>
                  </a:lnTo>
                  <a:cubicBezTo>
                    <a:pt x="1486" y="698"/>
                    <a:pt x="1146" y="358"/>
                    <a:pt x="86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3" name="Google Shape;883;p42"/>
            <p:cNvSpPr/>
            <p:nvPr/>
          </p:nvSpPr>
          <p:spPr>
            <a:xfrm>
              <a:off x="5866397" y="2751733"/>
              <a:ext cx="207829" cy="184024"/>
            </a:xfrm>
            <a:custGeom>
              <a:avLst/>
              <a:gdLst/>
              <a:ahLst/>
              <a:cxnLst/>
              <a:rect l="l" t="t" r="r" b="b"/>
              <a:pathLst>
                <a:path w="1781" h="1577" extrusionOk="0">
                  <a:moveTo>
                    <a:pt x="170" y="1"/>
                  </a:moveTo>
                  <a:cubicBezTo>
                    <a:pt x="80" y="1"/>
                    <a:pt x="1" y="106"/>
                    <a:pt x="84" y="190"/>
                  </a:cubicBezTo>
                  <a:lnTo>
                    <a:pt x="1552" y="1550"/>
                  </a:lnTo>
                  <a:cubicBezTo>
                    <a:pt x="1570" y="1568"/>
                    <a:pt x="1592" y="1576"/>
                    <a:pt x="1613" y="1576"/>
                  </a:cubicBezTo>
                  <a:cubicBezTo>
                    <a:pt x="1696" y="1576"/>
                    <a:pt x="1780" y="1460"/>
                    <a:pt x="1695" y="1389"/>
                  </a:cubicBezTo>
                  <a:lnTo>
                    <a:pt x="245" y="29"/>
                  </a:lnTo>
                  <a:cubicBezTo>
                    <a:pt x="222" y="9"/>
                    <a:pt x="195" y="1"/>
                    <a:pt x="170"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4" name="Google Shape;884;p42"/>
            <p:cNvSpPr/>
            <p:nvPr/>
          </p:nvSpPr>
          <p:spPr>
            <a:xfrm>
              <a:off x="6226979" y="1960327"/>
              <a:ext cx="245988" cy="892931"/>
            </a:xfrm>
            <a:custGeom>
              <a:avLst/>
              <a:gdLst/>
              <a:ahLst/>
              <a:cxnLst/>
              <a:rect l="l" t="t" r="r" b="b"/>
              <a:pathLst>
                <a:path w="2108" h="7652" extrusionOk="0">
                  <a:moveTo>
                    <a:pt x="1923" y="1"/>
                  </a:moveTo>
                  <a:cubicBezTo>
                    <a:pt x="1688" y="1"/>
                    <a:pt x="1164" y="279"/>
                    <a:pt x="1164" y="279"/>
                  </a:cubicBezTo>
                  <a:lnTo>
                    <a:pt x="1" y="1389"/>
                  </a:lnTo>
                  <a:cubicBezTo>
                    <a:pt x="233" y="1872"/>
                    <a:pt x="430" y="2391"/>
                    <a:pt x="573" y="2910"/>
                  </a:cubicBezTo>
                  <a:cubicBezTo>
                    <a:pt x="591" y="2999"/>
                    <a:pt x="609" y="3089"/>
                    <a:pt x="573" y="3178"/>
                  </a:cubicBezTo>
                  <a:cubicBezTo>
                    <a:pt x="538" y="3321"/>
                    <a:pt x="377" y="3375"/>
                    <a:pt x="287" y="3482"/>
                  </a:cubicBezTo>
                  <a:cubicBezTo>
                    <a:pt x="198" y="3661"/>
                    <a:pt x="198" y="3876"/>
                    <a:pt x="269" y="4055"/>
                  </a:cubicBezTo>
                  <a:lnTo>
                    <a:pt x="967" y="6900"/>
                  </a:lnTo>
                  <a:lnTo>
                    <a:pt x="1218" y="7652"/>
                  </a:lnTo>
                  <a:cubicBezTo>
                    <a:pt x="1218" y="7652"/>
                    <a:pt x="931" y="1532"/>
                    <a:pt x="1772" y="530"/>
                  </a:cubicBezTo>
                  <a:cubicBezTo>
                    <a:pt x="2108" y="123"/>
                    <a:pt x="2079" y="1"/>
                    <a:pt x="192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5" name="Google Shape;885;p42"/>
            <p:cNvSpPr/>
            <p:nvPr/>
          </p:nvSpPr>
          <p:spPr>
            <a:xfrm>
              <a:off x="5955551" y="3099592"/>
              <a:ext cx="307018" cy="240270"/>
            </a:xfrm>
            <a:custGeom>
              <a:avLst/>
              <a:gdLst/>
              <a:ahLst/>
              <a:cxnLst/>
              <a:rect l="l" t="t" r="r" b="b"/>
              <a:pathLst>
                <a:path w="2631" h="2059" extrusionOk="0">
                  <a:moveTo>
                    <a:pt x="609" y="1"/>
                  </a:moveTo>
                  <a:cubicBezTo>
                    <a:pt x="591" y="1"/>
                    <a:pt x="573" y="36"/>
                    <a:pt x="573" y="54"/>
                  </a:cubicBezTo>
                  <a:cubicBezTo>
                    <a:pt x="573" y="287"/>
                    <a:pt x="680" y="484"/>
                    <a:pt x="877" y="591"/>
                  </a:cubicBezTo>
                  <a:cubicBezTo>
                    <a:pt x="1056" y="716"/>
                    <a:pt x="1235" y="842"/>
                    <a:pt x="1396" y="985"/>
                  </a:cubicBezTo>
                  <a:cubicBezTo>
                    <a:pt x="985" y="788"/>
                    <a:pt x="591" y="591"/>
                    <a:pt x="179" y="412"/>
                  </a:cubicBezTo>
                  <a:cubicBezTo>
                    <a:pt x="152" y="394"/>
                    <a:pt x="117" y="381"/>
                    <a:pt x="85" y="381"/>
                  </a:cubicBezTo>
                  <a:cubicBezTo>
                    <a:pt x="54" y="381"/>
                    <a:pt x="27" y="394"/>
                    <a:pt x="18" y="430"/>
                  </a:cubicBezTo>
                  <a:cubicBezTo>
                    <a:pt x="0" y="448"/>
                    <a:pt x="18" y="484"/>
                    <a:pt x="36" y="519"/>
                  </a:cubicBezTo>
                  <a:cubicBezTo>
                    <a:pt x="215" y="877"/>
                    <a:pt x="555" y="1128"/>
                    <a:pt x="931" y="1253"/>
                  </a:cubicBezTo>
                  <a:cubicBezTo>
                    <a:pt x="919" y="1254"/>
                    <a:pt x="907" y="1254"/>
                    <a:pt x="895" y="1254"/>
                  </a:cubicBezTo>
                  <a:cubicBezTo>
                    <a:pt x="657" y="1254"/>
                    <a:pt x="417" y="1091"/>
                    <a:pt x="161" y="1074"/>
                  </a:cubicBezTo>
                  <a:cubicBezTo>
                    <a:pt x="144" y="1074"/>
                    <a:pt x="108" y="1074"/>
                    <a:pt x="90" y="1092"/>
                  </a:cubicBezTo>
                  <a:cubicBezTo>
                    <a:pt x="72" y="1110"/>
                    <a:pt x="72" y="1146"/>
                    <a:pt x="90" y="1182"/>
                  </a:cubicBezTo>
                  <a:cubicBezTo>
                    <a:pt x="144" y="1289"/>
                    <a:pt x="233" y="1378"/>
                    <a:pt x="358" y="1432"/>
                  </a:cubicBezTo>
                  <a:cubicBezTo>
                    <a:pt x="501" y="1504"/>
                    <a:pt x="680" y="1575"/>
                    <a:pt x="859" y="1593"/>
                  </a:cubicBezTo>
                  <a:lnTo>
                    <a:pt x="484" y="1593"/>
                  </a:lnTo>
                  <a:cubicBezTo>
                    <a:pt x="466" y="1593"/>
                    <a:pt x="448" y="1593"/>
                    <a:pt x="430" y="1611"/>
                  </a:cubicBezTo>
                  <a:cubicBezTo>
                    <a:pt x="394" y="1647"/>
                    <a:pt x="430" y="1701"/>
                    <a:pt x="466" y="1718"/>
                  </a:cubicBezTo>
                  <a:cubicBezTo>
                    <a:pt x="501" y="1754"/>
                    <a:pt x="555" y="1790"/>
                    <a:pt x="609" y="1808"/>
                  </a:cubicBezTo>
                  <a:cubicBezTo>
                    <a:pt x="913" y="1969"/>
                    <a:pt x="1271" y="2041"/>
                    <a:pt x="1629" y="2058"/>
                  </a:cubicBezTo>
                  <a:cubicBezTo>
                    <a:pt x="1987" y="2058"/>
                    <a:pt x="2345" y="1933"/>
                    <a:pt x="2613" y="1701"/>
                  </a:cubicBezTo>
                  <a:lnTo>
                    <a:pt x="2631" y="1271"/>
                  </a:lnTo>
                  <a:cubicBezTo>
                    <a:pt x="2488" y="1128"/>
                    <a:pt x="2398" y="949"/>
                    <a:pt x="2345" y="752"/>
                  </a:cubicBezTo>
                  <a:cubicBezTo>
                    <a:pt x="2309" y="573"/>
                    <a:pt x="2273" y="358"/>
                    <a:pt x="2237" y="179"/>
                  </a:cubicBezTo>
                  <a:cubicBezTo>
                    <a:pt x="2237" y="144"/>
                    <a:pt x="2219" y="126"/>
                    <a:pt x="2201" y="108"/>
                  </a:cubicBezTo>
                  <a:cubicBezTo>
                    <a:pt x="2190" y="97"/>
                    <a:pt x="2178" y="93"/>
                    <a:pt x="2164" y="93"/>
                  </a:cubicBezTo>
                  <a:cubicBezTo>
                    <a:pt x="2132" y="93"/>
                    <a:pt x="2095" y="113"/>
                    <a:pt x="2058" y="126"/>
                  </a:cubicBezTo>
                  <a:cubicBezTo>
                    <a:pt x="1951" y="233"/>
                    <a:pt x="1897" y="376"/>
                    <a:pt x="1879" y="519"/>
                  </a:cubicBezTo>
                  <a:cubicBezTo>
                    <a:pt x="1861" y="681"/>
                    <a:pt x="1879" y="824"/>
                    <a:pt x="1915" y="967"/>
                  </a:cubicBezTo>
                  <a:lnTo>
                    <a:pt x="645" y="18"/>
                  </a:lnTo>
                  <a:cubicBezTo>
                    <a:pt x="645" y="18"/>
                    <a:pt x="627" y="1"/>
                    <a:pt x="60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6" name="Google Shape;886;p42"/>
            <p:cNvSpPr/>
            <p:nvPr/>
          </p:nvSpPr>
          <p:spPr>
            <a:xfrm>
              <a:off x="5834423" y="3204031"/>
              <a:ext cx="1608023" cy="902150"/>
            </a:xfrm>
            <a:custGeom>
              <a:avLst/>
              <a:gdLst/>
              <a:ahLst/>
              <a:cxnLst/>
              <a:rect l="l" t="t" r="r" b="b"/>
              <a:pathLst>
                <a:path w="13780" h="7731" extrusionOk="0">
                  <a:moveTo>
                    <a:pt x="9256" y="0"/>
                  </a:moveTo>
                  <a:cubicBezTo>
                    <a:pt x="8517" y="0"/>
                    <a:pt x="7764" y="186"/>
                    <a:pt x="7087" y="483"/>
                  </a:cubicBezTo>
                  <a:cubicBezTo>
                    <a:pt x="5924" y="1020"/>
                    <a:pt x="4922" y="1861"/>
                    <a:pt x="3937" y="2702"/>
                  </a:cubicBezTo>
                  <a:lnTo>
                    <a:pt x="0" y="6085"/>
                  </a:lnTo>
                  <a:cubicBezTo>
                    <a:pt x="0" y="6085"/>
                    <a:pt x="108" y="7516"/>
                    <a:pt x="1343" y="7731"/>
                  </a:cubicBezTo>
                  <a:lnTo>
                    <a:pt x="12563" y="5745"/>
                  </a:lnTo>
                  <a:cubicBezTo>
                    <a:pt x="12563" y="5745"/>
                    <a:pt x="13637" y="5190"/>
                    <a:pt x="13708" y="4492"/>
                  </a:cubicBezTo>
                  <a:cubicBezTo>
                    <a:pt x="13780" y="3776"/>
                    <a:pt x="12939" y="2702"/>
                    <a:pt x="12939" y="2702"/>
                  </a:cubicBezTo>
                  <a:cubicBezTo>
                    <a:pt x="12545" y="1700"/>
                    <a:pt x="11829" y="788"/>
                    <a:pt x="10845" y="340"/>
                  </a:cubicBezTo>
                  <a:cubicBezTo>
                    <a:pt x="10348" y="103"/>
                    <a:pt x="9806" y="0"/>
                    <a:pt x="92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7" name="Google Shape;887;p42"/>
            <p:cNvSpPr/>
            <p:nvPr/>
          </p:nvSpPr>
          <p:spPr>
            <a:xfrm>
              <a:off x="6891897" y="2953493"/>
              <a:ext cx="207012" cy="217515"/>
            </a:xfrm>
            <a:custGeom>
              <a:avLst/>
              <a:gdLst/>
              <a:ahLst/>
              <a:cxnLst/>
              <a:rect l="l" t="t" r="r" b="b"/>
              <a:pathLst>
                <a:path w="1774" h="1864" extrusionOk="0">
                  <a:moveTo>
                    <a:pt x="156" y="0"/>
                  </a:moveTo>
                  <a:cubicBezTo>
                    <a:pt x="76" y="0"/>
                    <a:pt x="0" y="114"/>
                    <a:pt x="83" y="197"/>
                  </a:cubicBezTo>
                  <a:lnTo>
                    <a:pt x="1550" y="1825"/>
                  </a:lnTo>
                  <a:cubicBezTo>
                    <a:pt x="1573" y="1852"/>
                    <a:pt x="1599" y="1863"/>
                    <a:pt x="1625" y="1863"/>
                  </a:cubicBezTo>
                  <a:cubicBezTo>
                    <a:pt x="1704" y="1863"/>
                    <a:pt x="1774" y="1763"/>
                    <a:pt x="1693" y="1682"/>
                  </a:cubicBezTo>
                  <a:cubicBezTo>
                    <a:pt x="1210" y="1127"/>
                    <a:pt x="727" y="573"/>
                    <a:pt x="226" y="36"/>
                  </a:cubicBezTo>
                  <a:cubicBezTo>
                    <a:pt x="205" y="11"/>
                    <a:pt x="181" y="0"/>
                    <a:pt x="156"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8" name="Google Shape;888;p42"/>
            <p:cNvSpPr/>
            <p:nvPr/>
          </p:nvSpPr>
          <p:spPr>
            <a:xfrm>
              <a:off x="6895281" y="3063067"/>
              <a:ext cx="98255" cy="89620"/>
            </a:xfrm>
            <a:custGeom>
              <a:avLst/>
              <a:gdLst/>
              <a:ahLst/>
              <a:cxnLst/>
              <a:rect l="l" t="t" r="r" b="b"/>
              <a:pathLst>
                <a:path w="842" h="768" extrusionOk="0">
                  <a:moveTo>
                    <a:pt x="125" y="0"/>
                  </a:moveTo>
                  <a:cubicBezTo>
                    <a:pt x="99" y="0"/>
                    <a:pt x="72" y="9"/>
                    <a:pt x="54" y="27"/>
                  </a:cubicBezTo>
                  <a:cubicBezTo>
                    <a:pt x="0" y="81"/>
                    <a:pt x="0" y="152"/>
                    <a:pt x="54" y="188"/>
                  </a:cubicBezTo>
                  <a:cubicBezTo>
                    <a:pt x="215" y="403"/>
                    <a:pt x="430" y="600"/>
                    <a:pt x="662" y="761"/>
                  </a:cubicBezTo>
                  <a:cubicBezTo>
                    <a:pt x="677" y="766"/>
                    <a:pt x="692" y="768"/>
                    <a:pt x="708" y="768"/>
                  </a:cubicBezTo>
                  <a:cubicBezTo>
                    <a:pt x="751" y="768"/>
                    <a:pt x="792" y="751"/>
                    <a:pt x="805" y="725"/>
                  </a:cubicBezTo>
                  <a:cubicBezTo>
                    <a:pt x="841" y="654"/>
                    <a:pt x="823" y="600"/>
                    <a:pt x="770" y="564"/>
                  </a:cubicBezTo>
                  <a:lnTo>
                    <a:pt x="734" y="528"/>
                  </a:lnTo>
                  <a:lnTo>
                    <a:pt x="716" y="528"/>
                  </a:lnTo>
                  <a:cubicBezTo>
                    <a:pt x="716" y="528"/>
                    <a:pt x="680" y="510"/>
                    <a:pt x="698" y="510"/>
                  </a:cubicBezTo>
                  <a:lnTo>
                    <a:pt x="680" y="510"/>
                  </a:lnTo>
                  <a:lnTo>
                    <a:pt x="662" y="492"/>
                  </a:lnTo>
                  <a:lnTo>
                    <a:pt x="627" y="457"/>
                  </a:lnTo>
                  <a:cubicBezTo>
                    <a:pt x="573" y="421"/>
                    <a:pt x="519" y="367"/>
                    <a:pt x="483" y="331"/>
                  </a:cubicBezTo>
                  <a:cubicBezTo>
                    <a:pt x="376" y="242"/>
                    <a:pt x="287" y="135"/>
                    <a:pt x="197" y="27"/>
                  </a:cubicBezTo>
                  <a:cubicBezTo>
                    <a:pt x="179" y="9"/>
                    <a:pt x="152" y="0"/>
                    <a:pt x="125"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89" name="Google Shape;889;p42"/>
            <p:cNvSpPr/>
            <p:nvPr/>
          </p:nvSpPr>
          <p:spPr>
            <a:xfrm>
              <a:off x="7008007" y="2166639"/>
              <a:ext cx="351711" cy="463269"/>
            </a:xfrm>
            <a:custGeom>
              <a:avLst/>
              <a:gdLst/>
              <a:ahLst/>
              <a:cxnLst/>
              <a:rect l="l" t="t" r="r" b="b"/>
              <a:pathLst>
                <a:path w="3014" h="3970" extrusionOk="0">
                  <a:moveTo>
                    <a:pt x="2264" y="1"/>
                  </a:moveTo>
                  <a:cubicBezTo>
                    <a:pt x="1825" y="1"/>
                    <a:pt x="1391" y="152"/>
                    <a:pt x="1038" y="444"/>
                  </a:cubicBezTo>
                  <a:cubicBezTo>
                    <a:pt x="537" y="909"/>
                    <a:pt x="215" y="1535"/>
                    <a:pt x="108" y="2215"/>
                  </a:cubicBezTo>
                  <a:cubicBezTo>
                    <a:pt x="18" y="2752"/>
                    <a:pt x="1" y="3307"/>
                    <a:pt x="36" y="3862"/>
                  </a:cubicBezTo>
                  <a:cubicBezTo>
                    <a:pt x="36" y="3933"/>
                    <a:pt x="94" y="3969"/>
                    <a:pt x="153" y="3969"/>
                  </a:cubicBezTo>
                  <a:cubicBezTo>
                    <a:pt x="211" y="3969"/>
                    <a:pt x="269" y="3933"/>
                    <a:pt x="269" y="3862"/>
                  </a:cubicBezTo>
                  <a:cubicBezTo>
                    <a:pt x="197" y="2913"/>
                    <a:pt x="269" y="1858"/>
                    <a:pt x="824" y="1034"/>
                  </a:cubicBezTo>
                  <a:cubicBezTo>
                    <a:pt x="1021" y="730"/>
                    <a:pt x="1307" y="480"/>
                    <a:pt x="1647" y="336"/>
                  </a:cubicBezTo>
                  <a:cubicBezTo>
                    <a:pt x="1848" y="269"/>
                    <a:pt x="2060" y="233"/>
                    <a:pt x="2273" y="233"/>
                  </a:cubicBezTo>
                  <a:cubicBezTo>
                    <a:pt x="2458" y="233"/>
                    <a:pt x="2645" y="260"/>
                    <a:pt x="2828" y="319"/>
                  </a:cubicBezTo>
                  <a:cubicBezTo>
                    <a:pt x="2839" y="321"/>
                    <a:pt x="2849" y="323"/>
                    <a:pt x="2859" y="323"/>
                  </a:cubicBezTo>
                  <a:cubicBezTo>
                    <a:pt x="2978" y="323"/>
                    <a:pt x="3014" y="137"/>
                    <a:pt x="2882" y="104"/>
                  </a:cubicBezTo>
                  <a:cubicBezTo>
                    <a:pt x="2680" y="35"/>
                    <a:pt x="2472" y="1"/>
                    <a:pt x="2264"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0" name="Google Shape;890;p42"/>
            <p:cNvSpPr/>
            <p:nvPr/>
          </p:nvSpPr>
          <p:spPr>
            <a:xfrm>
              <a:off x="6957945" y="1959394"/>
              <a:ext cx="281929" cy="342609"/>
            </a:xfrm>
            <a:custGeom>
              <a:avLst/>
              <a:gdLst/>
              <a:ahLst/>
              <a:cxnLst/>
              <a:rect l="l" t="t" r="r" b="b"/>
              <a:pathLst>
                <a:path w="2416" h="2936" extrusionOk="0">
                  <a:moveTo>
                    <a:pt x="841" y="1"/>
                  </a:moveTo>
                  <a:cubicBezTo>
                    <a:pt x="54" y="931"/>
                    <a:pt x="0" y="1951"/>
                    <a:pt x="179" y="2936"/>
                  </a:cubicBezTo>
                  <a:cubicBezTo>
                    <a:pt x="304" y="2864"/>
                    <a:pt x="447" y="2792"/>
                    <a:pt x="573" y="2739"/>
                  </a:cubicBezTo>
                  <a:cubicBezTo>
                    <a:pt x="805" y="2631"/>
                    <a:pt x="1038" y="2578"/>
                    <a:pt x="1271" y="2560"/>
                  </a:cubicBezTo>
                  <a:cubicBezTo>
                    <a:pt x="1306" y="2560"/>
                    <a:pt x="1342" y="2561"/>
                    <a:pt x="1377" y="2561"/>
                  </a:cubicBezTo>
                  <a:cubicBezTo>
                    <a:pt x="1481" y="2561"/>
                    <a:pt x="1575" y="2551"/>
                    <a:pt x="1629" y="2470"/>
                  </a:cubicBezTo>
                  <a:cubicBezTo>
                    <a:pt x="1682" y="2381"/>
                    <a:pt x="1682" y="2256"/>
                    <a:pt x="1629" y="2166"/>
                  </a:cubicBezTo>
                  <a:cubicBezTo>
                    <a:pt x="1575" y="1987"/>
                    <a:pt x="1521" y="1808"/>
                    <a:pt x="1450" y="1629"/>
                  </a:cubicBezTo>
                  <a:cubicBezTo>
                    <a:pt x="1772" y="1540"/>
                    <a:pt x="2058" y="1343"/>
                    <a:pt x="2273" y="1075"/>
                  </a:cubicBezTo>
                  <a:cubicBezTo>
                    <a:pt x="2362" y="913"/>
                    <a:pt x="2416" y="735"/>
                    <a:pt x="2416" y="538"/>
                  </a:cubicBezTo>
                  <a:cubicBezTo>
                    <a:pt x="1933" y="269"/>
                    <a:pt x="1396" y="72"/>
                    <a:pt x="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1" name="Google Shape;891;p42"/>
            <p:cNvSpPr/>
            <p:nvPr/>
          </p:nvSpPr>
          <p:spPr>
            <a:xfrm>
              <a:off x="6774154" y="1944807"/>
              <a:ext cx="413558" cy="1142420"/>
            </a:xfrm>
            <a:custGeom>
              <a:avLst/>
              <a:gdLst/>
              <a:ahLst/>
              <a:cxnLst/>
              <a:rect l="l" t="t" r="r" b="b"/>
              <a:pathLst>
                <a:path w="3544" h="9790" extrusionOk="0">
                  <a:moveTo>
                    <a:pt x="2362" y="1"/>
                  </a:moveTo>
                  <a:lnTo>
                    <a:pt x="1808" y="1396"/>
                  </a:lnTo>
                  <a:cubicBezTo>
                    <a:pt x="1432" y="2237"/>
                    <a:pt x="1110" y="3078"/>
                    <a:pt x="823" y="3937"/>
                  </a:cubicBezTo>
                  <a:cubicBezTo>
                    <a:pt x="716" y="4295"/>
                    <a:pt x="609" y="4671"/>
                    <a:pt x="519" y="5047"/>
                  </a:cubicBezTo>
                  <a:cubicBezTo>
                    <a:pt x="251" y="6371"/>
                    <a:pt x="72" y="7713"/>
                    <a:pt x="0" y="9073"/>
                  </a:cubicBezTo>
                  <a:lnTo>
                    <a:pt x="18" y="9789"/>
                  </a:lnTo>
                  <a:cubicBezTo>
                    <a:pt x="72" y="9288"/>
                    <a:pt x="179" y="8787"/>
                    <a:pt x="340" y="8322"/>
                  </a:cubicBezTo>
                  <a:cubicBezTo>
                    <a:pt x="734" y="6980"/>
                    <a:pt x="1396" y="5727"/>
                    <a:pt x="2022" y="4474"/>
                  </a:cubicBezTo>
                  <a:cubicBezTo>
                    <a:pt x="2076" y="4421"/>
                    <a:pt x="2094" y="4331"/>
                    <a:pt x="2076" y="4260"/>
                  </a:cubicBezTo>
                  <a:cubicBezTo>
                    <a:pt x="2058" y="4224"/>
                    <a:pt x="2040" y="4188"/>
                    <a:pt x="2005" y="4152"/>
                  </a:cubicBezTo>
                  <a:cubicBezTo>
                    <a:pt x="1861" y="4009"/>
                    <a:pt x="1682" y="3937"/>
                    <a:pt x="1486" y="3937"/>
                  </a:cubicBezTo>
                  <a:cubicBezTo>
                    <a:pt x="2053" y="3507"/>
                    <a:pt x="2737" y="3292"/>
                    <a:pt x="3457" y="3292"/>
                  </a:cubicBezTo>
                  <a:cubicBezTo>
                    <a:pt x="3486" y="3292"/>
                    <a:pt x="3515" y="3293"/>
                    <a:pt x="3544" y="3293"/>
                  </a:cubicBezTo>
                  <a:cubicBezTo>
                    <a:pt x="3365" y="2774"/>
                    <a:pt x="3204" y="2273"/>
                    <a:pt x="3042" y="1754"/>
                  </a:cubicBezTo>
                  <a:cubicBezTo>
                    <a:pt x="2917" y="1361"/>
                    <a:pt x="2792" y="985"/>
                    <a:pt x="2685" y="591"/>
                  </a:cubicBezTo>
                  <a:lnTo>
                    <a:pt x="2362"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2" name="Google Shape;892;p42"/>
            <p:cNvSpPr/>
            <p:nvPr/>
          </p:nvSpPr>
          <p:spPr>
            <a:xfrm>
              <a:off x="6870192" y="1946908"/>
              <a:ext cx="284146" cy="463736"/>
            </a:xfrm>
            <a:custGeom>
              <a:avLst/>
              <a:gdLst/>
              <a:ahLst/>
              <a:cxnLst/>
              <a:rect l="l" t="t" r="r" b="b"/>
              <a:pathLst>
                <a:path w="2435" h="3974" extrusionOk="0">
                  <a:moveTo>
                    <a:pt x="1539" y="0"/>
                  </a:moveTo>
                  <a:lnTo>
                    <a:pt x="985" y="1396"/>
                  </a:lnTo>
                  <a:cubicBezTo>
                    <a:pt x="609" y="2219"/>
                    <a:pt x="287" y="3060"/>
                    <a:pt x="0" y="3937"/>
                  </a:cubicBezTo>
                  <a:lnTo>
                    <a:pt x="0" y="3973"/>
                  </a:lnTo>
                  <a:lnTo>
                    <a:pt x="90" y="3955"/>
                  </a:lnTo>
                  <a:cubicBezTo>
                    <a:pt x="233" y="3776"/>
                    <a:pt x="394" y="3597"/>
                    <a:pt x="555" y="3418"/>
                  </a:cubicBezTo>
                  <a:cubicBezTo>
                    <a:pt x="627" y="3311"/>
                    <a:pt x="734" y="3222"/>
                    <a:pt x="842" y="3132"/>
                  </a:cubicBezTo>
                  <a:cubicBezTo>
                    <a:pt x="985" y="3007"/>
                    <a:pt x="1164" y="2917"/>
                    <a:pt x="1343" y="2846"/>
                  </a:cubicBezTo>
                  <a:cubicBezTo>
                    <a:pt x="1557" y="2756"/>
                    <a:pt x="1790" y="2703"/>
                    <a:pt x="2041" y="2685"/>
                  </a:cubicBezTo>
                  <a:cubicBezTo>
                    <a:pt x="2072" y="2685"/>
                    <a:pt x="2105" y="2686"/>
                    <a:pt x="2139" y="2686"/>
                  </a:cubicBezTo>
                  <a:cubicBezTo>
                    <a:pt x="2241" y="2686"/>
                    <a:pt x="2345" y="2676"/>
                    <a:pt x="2398" y="2595"/>
                  </a:cubicBezTo>
                  <a:cubicBezTo>
                    <a:pt x="2434" y="2488"/>
                    <a:pt x="2434" y="2363"/>
                    <a:pt x="2381" y="2273"/>
                  </a:cubicBezTo>
                  <a:cubicBezTo>
                    <a:pt x="2327" y="2094"/>
                    <a:pt x="2255" y="1915"/>
                    <a:pt x="2202" y="1736"/>
                  </a:cubicBezTo>
                  <a:lnTo>
                    <a:pt x="2219" y="1736"/>
                  </a:lnTo>
                  <a:cubicBezTo>
                    <a:pt x="2094" y="1343"/>
                    <a:pt x="1969" y="967"/>
                    <a:pt x="1862" y="573"/>
                  </a:cubicBezTo>
                  <a:lnTo>
                    <a:pt x="1539"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3" name="Google Shape;893;p42"/>
            <p:cNvSpPr/>
            <p:nvPr/>
          </p:nvSpPr>
          <p:spPr>
            <a:xfrm>
              <a:off x="6504242" y="2067917"/>
              <a:ext cx="65348" cy="165003"/>
            </a:xfrm>
            <a:custGeom>
              <a:avLst/>
              <a:gdLst/>
              <a:ahLst/>
              <a:cxnLst/>
              <a:rect l="l" t="t" r="r" b="b"/>
              <a:pathLst>
                <a:path w="560" h="1414" extrusionOk="0">
                  <a:moveTo>
                    <a:pt x="71" y="0"/>
                  </a:moveTo>
                  <a:cubicBezTo>
                    <a:pt x="31" y="0"/>
                    <a:pt x="0" y="51"/>
                    <a:pt x="41" y="91"/>
                  </a:cubicBezTo>
                  <a:cubicBezTo>
                    <a:pt x="184" y="252"/>
                    <a:pt x="309" y="449"/>
                    <a:pt x="345" y="663"/>
                  </a:cubicBezTo>
                  <a:cubicBezTo>
                    <a:pt x="434" y="878"/>
                    <a:pt x="398" y="1129"/>
                    <a:pt x="255" y="1308"/>
                  </a:cubicBezTo>
                  <a:cubicBezTo>
                    <a:pt x="213" y="1350"/>
                    <a:pt x="259" y="1414"/>
                    <a:pt x="307" y="1414"/>
                  </a:cubicBezTo>
                  <a:cubicBezTo>
                    <a:pt x="320" y="1414"/>
                    <a:pt x="333" y="1409"/>
                    <a:pt x="345" y="1397"/>
                  </a:cubicBezTo>
                  <a:cubicBezTo>
                    <a:pt x="506" y="1200"/>
                    <a:pt x="560" y="914"/>
                    <a:pt x="470" y="681"/>
                  </a:cubicBezTo>
                  <a:cubicBezTo>
                    <a:pt x="416" y="431"/>
                    <a:pt x="291" y="198"/>
                    <a:pt x="112" y="19"/>
                  </a:cubicBezTo>
                  <a:cubicBezTo>
                    <a:pt x="99" y="6"/>
                    <a:pt x="84" y="0"/>
                    <a:pt x="71" y="0"/>
                  </a:cubicBez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4" name="Google Shape;894;p42"/>
            <p:cNvSpPr/>
            <p:nvPr/>
          </p:nvSpPr>
          <p:spPr>
            <a:xfrm>
              <a:off x="6654193" y="2096974"/>
              <a:ext cx="80401" cy="36992"/>
            </a:xfrm>
            <a:custGeom>
              <a:avLst/>
              <a:gdLst/>
              <a:ahLst/>
              <a:cxnLst/>
              <a:rect l="l" t="t" r="r" b="b"/>
              <a:pathLst>
                <a:path w="689" h="317" extrusionOk="0">
                  <a:moveTo>
                    <a:pt x="562" y="1"/>
                  </a:moveTo>
                  <a:cubicBezTo>
                    <a:pt x="369" y="1"/>
                    <a:pt x="191" y="87"/>
                    <a:pt x="44" y="218"/>
                  </a:cubicBezTo>
                  <a:cubicBezTo>
                    <a:pt x="0" y="261"/>
                    <a:pt x="51" y="317"/>
                    <a:pt x="101" y="317"/>
                  </a:cubicBezTo>
                  <a:cubicBezTo>
                    <a:pt x="112" y="317"/>
                    <a:pt x="123" y="314"/>
                    <a:pt x="134" y="307"/>
                  </a:cubicBezTo>
                  <a:lnTo>
                    <a:pt x="134" y="289"/>
                  </a:lnTo>
                  <a:cubicBezTo>
                    <a:pt x="259" y="164"/>
                    <a:pt x="438" y="110"/>
                    <a:pt x="617" y="110"/>
                  </a:cubicBezTo>
                  <a:cubicBezTo>
                    <a:pt x="688" y="110"/>
                    <a:pt x="688" y="3"/>
                    <a:pt x="617" y="3"/>
                  </a:cubicBezTo>
                  <a:cubicBezTo>
                    <a:pt x="598" y="1"/>
                    <a:pt x="580" y="1"/>
                    <a:pt x="562" y="1"/>
                  </a:cubicBez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5" name="Google Shape;895;p42"/>
            <p:cNvSpPr/>
            <p:nvPr/>
          </p:nvSpPr>
          <p:spPr>
            <a:xfrm>
              <a:off x="6460949" y="2073402"/>
              <a:ext cx="52978" cy="36291"/>
            </a:xfrm>
            <a:custGeom>
              <a:avLst/>
              <a:gdLst/>
              <a:ahLst/>
              <a:cxnLst/>
              <a:rect l="l" t="t" r="r" b="b"/>
              <a:pathLst>
                <a:path w="454" h="311" extrusionOk="0">
                  <a:moveTo>
                    <a:pt x="70" y="1"/>
                  </a:moveTo>
                  <a:cubicBezTo>
                    <a:pt x="52" y="1"/>
                    <a:pt x="31" y="13"/>
                    <a:pt x="18" y="26"/>
                  </a:cubicBezTo>
                  <a:cubicBezTo>
                    <a:pt x="0" y="62"/>
                    <a:pt x="0" y="80"/>
                    <a:pt x="36" y="98"/>
                  </a:cubicBezTo>
                  <a:lnTo>
                    <a:pt x="72" y="133"/>
                  </a:lnTo>
                  <a:cubicBezTo>
                    <a:pt x="125" y="151"/>
                    <a:pt x="179" y="187"/>
                    <a:pt x="233" y="205"/>
                  </a:cubicBezTo>
                  <a:lnTo>
                    <a:pt x="304" y="259"/>
                  </a:lnTo>
                  <a:lnTo>
                    <a:pt x="322" y="276"/>
                  </a:lnTo>
                  <a:lnTo>
                    <a:pt x="340" y="294"/>
                  </a:lnTo>
                  <a:cubicBezTo>
                    <a:pt x="348" y="306"/>
                    <a:pt x="358" y="311"/>
                    <a:pt x="369" y="311"/>
                  </a:cubicBezTo>
                  <a:cubicBezTo>
                    <a:pt x="408" y="311"/>
                    <a:pt x="454" y="247"/>
                    <a:pt x="412" y="205"/>
                  </a:cubicBezTo>
                  <a:cubicBezTo>
                    <a:pt x="322" y="133"/>
                    <a:pt x="215" y="62"/>
                    <a:pt x="89" y="8"/>
                  </a:cubicBezTo>
                  <a:cubicBezTo>
                    <a:pt x="84" y="3"/>
                    <a:pt x="77" y="1"/>
                    <a:pt x="70" y="1"/>
                  </a:cubicBez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6" name="Google Shape;896;p42"/>
            <p:cNvSpPr/>
            <p:nvPr/>
          </p:nvSpPr>
          <p:spPr>
            <a:xfrm>
              <a:off x="6525597" y="2212265"/>
              <a:ext cx="104556" cy="71766"/>
            </a:xfrm>
            <a:custGeom>
              <a:avLst/>
              <a:gdLst/>
              <a:ahLst/>
              <a:cxnLst/>
              <a:rect l="l" t="t" r="r" b="b"/>
              <a:pathLst>
                <a:path w="896" h="615" extrusionOk="0">
                  <a:moveTo>
                    <a:pt x="147" y="0"/>
                  </a:moveTo>
                  <a:cubicBezTo>
                    <a:pt x="134" y="0"/>
                    <a:pt x="120" y="5"/>
                    <a:pt x="108" y="17"/>
                  </a:cubicBezTo>
                  <a:lnTo>
                    <a:pt x="126" y="17"/>
                  </a:lnTo>
                  <a:cubicBezTo>
                    <a:pt x="37" y="89"/>
                    <a:pt x="1" y="214"/>
                    <a:pt x="37" y="321"/>
                  </a:cubicBezTo>
                  <a:cubicBezTo>
                    <a:pt x="72" y="429"/>
                    <a:pt x="162" y="518"/>
                    <a:pt x="269" y="572"/>
                  </a:cubicBezTo>
                  <a:cubicBezTo>
                    <a:pt x="338" y="601"/>
                    <a:pt x="413" y="615"/>
                    <a:pt x="486" y="615"/>
                  </a:cubicBezTo>
                  <a:cubicBezTo>
                    <a:pt x="547" y="615"/>
                    <a:pt x="607" y="606"/>
                    <a:pt x="663" y="590"/>
                  </a:cubicBezTo>
                  <a:cubicBezTo>
                    <a:pt x="770" y="536"/>
                    <a:pt x="860" y="446"/>
                    <a:pt x="896" y="339"/>
                  </a:cubicBezTo>
                  <a:cubicBezTo>
                    <a:pt x="896" y="296"/>
                    <a:pt x="863" y="272"/>
                    <a:pt x="833" y="272"/>
                  </a:cubicBezTo>
                  <a:cubicBezTo>
                    <a:pt x="813" y="272"/>
                    <a:pt x="795" y="282"/>
                    <a:pt x="788" y="303"/>
                  </a:cubicBezTo>
                  <a:cubicBezTo>
                    <a:pt x="751" y="439"/>
                    <a:pt x="620" y="498"/>
                    <a:pt x="490" y="498"/>
                  </a:cubicBezTo>
                  <a:cubicBezTo>
                    <a:pt x="431" y="498"/>
                    <a:pt x="373" y="487"/>
                    <a:pt x="323" y="464"/>
                  </a:cubicBezTo>
                  <a:cubicBezTo>
                    <a:pt x="233" y="429"/>
                    <a:pt x="180" y="375"/>
                    <a:pt x="144" y="303"/>
                  </a:cubicBezTo>
                  <a:cubicBezTo>
                    <a:pt x="108" y="232"/>
                    <a:pt x="126" y="142"/>
                    <a:pt x="198" y="89"/>
                  </a:cubicBezTo>
                  <a:cubicBezTo>
                    <a:pt x="239" y="61"/>
                    <a:pt x="194" y="0"/>
                    <a:pt x="147" y="0"/>
                  </a:cubicBez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7" name="Google Shape;897;p42"/>
            <p:cNvSpPr/>
            <p:nvPr/>
          </p:nvSpPr>
          <p:spPr>
            <a:xfrm>
              <a:off x="6617551" y="2203980"/>
              <a:ext cx="50178" cy="64648"/>
            </a:xfrm>
            <a:custGeom>
              <a:avLst/>
              <a:gdLst/>
              <a:ahLst/>
              <a:cxnLst/>
              <a:rect l="l" t="t" r="r" b="b"/>
              <a:pathLst>
                <a:path w="430" h="554" extrusionOk="0">
                  <a:moveTo>
                    <a:pt x="209" y="1"/>
                  </a:moveTo>
                  <a:cubicBezTo>
                    <a:pt x="169" y="1"/>
                    <a:pt x="137" y="40"/>
                    <a:pt x="161" y="88"/>
                  </a:cubicBezTo>
                  <a:cubicBezTo>
                    <a:pt x="197" y="142"/>
                    <a:pt x="215" y="177"/>
                    <a:pt x="251" y="231"/>
                  </a:cubicBezTo>
                  <a:lnTo>
                    <a:pt x="286" y="303"/>
                  </a:lnTo>
                  <a:cubicBezTo>
                    <a:pt x="286" y="321"/>
                    <a:pt x="286" y="321"/>
                    <a:pt x="304" y="339"/>
                  </a:cubicBezTo>
                  <a:cubicBezTo>
                    <a:pt x="233" y="392"/>
                    <a:pt x="143" y="428"/>
                    <a:pt x="54" y="446"/>
                  </a:cubicBezTo>
                  <a:cubicBezTo>
                    <a:pt x="36" y="446"/>
                    <a:pt x="0" y="464"/>
                    <a:pt x="0" y="500"/>
                  </a:cubicBezTo>
                  <a:cubicBezTo>
                    <a:pt x="0" y="517"/>
                    <a:pt x="36" y="553"/>
                    <a:pt x="54" y="553"/>
                  </a:cubicBezTo>
                  <a:cubicBezTo>
                    <a:pt x="125" y="553"/>
                    <a:pt x="179" y="535"/>
                    <a:pt x="251" y="500"/>
                  </a:cubicBezTo>
                  <a:cubicBezTo>
                    <a:pt x="304" y="482"/>
                    <a:pt x="358" y="446"/>
                    <a:pt x="394" y="392"/>
                  </a:cubicBezTo>
                  <a:cubicBezTo>
                    <a:pt x="430" y="339"/>
                    <a:pt x="394" y="267"/>
                    <a:pt x="358" y="213"/>
                  </a:cubicBezTo>
                  <a:lnTo>
                    <a:pt x="269" y="34"/>
                  </a:lnTo>
                  <a:cubicBezTo>
                    <a:pt x="251" y="10"/>
                    <a:pt x="229" y="1"/>
                    <a:pt x="209" y="1"/>
                  </a:cubicBezTo>
                  <a:close/>
                </a:path>
              </a:pathLst>
            </a:custGeom>
            <a:solidFill>
              <a:srgbClr val="9938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8" name="Google Shape;898;p42"/>
            <p:cNvSpPr/>
            <p:nvPr/>
          </p:nvSpPr>
          <p:spPr>
            <a:xfrm>
              <a:off x="6926555" y="1804894"/>
              <a:ext cx="75267" cy="52278"/>
            </a:xfrm>
            <a:custGeom>
              <a:avLst/>
              <a:gdLst/>
              <a:ahLst/>
              <a:cxnLst/>
              <a:rect l="l" t="t" r="r" b="b"/>
              <a:pathLst>
                <a:path w="645" h="448" extrusionOk="0">
                  <a:moveTo>
                    <a:pt x="305" y="1"/>
                  </a:moveTo>
                  <a:cubicBezTo>
                    <a:pt x="1" y="1"/>
                    <a:pt x="1" y="448"/>
                    <a:pt x="305" y="448"/>
                  </a:cubicBezTo>
                  <a:lnTo>
                    <a:pt x="341" y="448"/>
                  </a:lnTo>
                  <a:cubicBezTo>
                    <a:pt x="645" y="448"/>
                    <a:pt x="645" y="1"/>
                    <a:pt x="341" y="1"/>
                  </a:cubicBezTo>
                  <a:close/>
                </a:path>
              </a:pathLst>
            </a:custGeom>
            <a:solidFill>
              <a:srgbClr val="C192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899" name="Google Shape;899;p42"/>
            <p:cNvSpPr/>
            <p:nvPr/>
          </p:nvSpPr>
          <p:spPr>
            <a:xfrm>
              <a:off x="7060169" y="1830449"/>
              <a:ext cx="52395" cy="55429"/>
            </a:xfrm>
            <a:custGeom>
              <a:avLst/>
              <a:gdLst/>
              <a:ahLst/>
              <a:cxnLst/>
              <a:rect l="l" t="t" r="r" b="b"/>
              <a:pathLst>
                <a:path w="449" h="475" extrusionOk="0">
                  <a:moveTo>
                    <a:pt x="225" y="1"/>
                  </a:moveTo>
                  <a:cubicBezTo>
                    <a:pt x="113" y="1"/>
                    <a:pt x="1" y="77"/>
                    <a:pt x="1" y="229"/>
                  </a:cubicBezTo>
                  <a:lnTo>
                    <a:pt x="1" y="247"/>
                  </a:lnTo>
                  <a:cubicBezTo>
                    <a:pt x="1" y="399"/>
                    <a:pt x="113" y="475"/>
                    <a:pt x="225" y="475"/>
                  </a:cubicBezTo>
                  <a:cubicBezTo>
                    <a:pt x="336" y="475"/>
                    <a:pt x="448" y="399"/>
                    <a:pt x="448" y="247"/>
                  </a:cubicBezTo>
                  <a:lnTo>
                    <a:pt x="448" y="229"/>
                  </a:lnTo>
                  <a:cubicBezTo>
                    <a:pt x="448" y="77"/>
                    <a:pt x="336" y="1"/>
                    <a:pt x="225" y="1"/>
                  </a:cubicBezTo>
                  <a:close/>
                </a:path>
              </a:pathLst>
            </a:custGeom>
            <a:solidFill>
              <a:srgbClr val="C192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0" name="Google Shape;900;p42"/>
            <p:cNvSpPr/>
            <p:nvPr/>
          </p:nvSpPr>
          <p:spPr>
            <a:xfrm>
              <a:off x="6229309" y="1957178"/>
              <a:ext cx="245988" cy="892931"/>
            </a:xfrm>
            <a:custGeom>
              <a:avLst/>
              <a:gdLst/>
              <a:ahLst/>
              <a:cxnLst/>
              <a:rect l="l" t="t" r="r" b="b"/>
              <a:pathLst>
                <a:path w="2108" h="7652" extrusionOk="0">
                  <a:moveTo>
                    <a:pt x="1923" y="1"/>
                  </a:moveTo>
                  <a:cubicBezTo>
                    <a:pt x="1688" y="1"/>
                    <a:pt x="1164" y="279"/>
                    <a:pt x="1164" y="279"/>
                  </a:cubicBezTo>
                  <a:lnTo>
                    <a:pt x="1" y="1389"/>
                  </a:lnTo>
                  <a:cubicBezTo>
                    <a:pt x="233" y="1872"/>
                    <a:pt x="430" y="2391"/>
                    <a:pt x="573" y="2910"/>
                  </a:cubicBezTo>
                  <a:cubicBezTo>
                    <a:pt x="591" y="2999"/>
                    <a:pt x="609" y="3089"/>
                    <a:pt x="573" y="3178"/>
                  </a:cubicBezTo>
                  <a:cubicBezTo>
                    <a:pt x="538" y="3321"/>
                    <a:pt x="377" y="3375"/>
                    <a:pt x="287" y="3482"/>
                  </a:cubicBezTo>
                  <a:cubicBezTo>
                    <a:pt x="198" y="3661"/>
                    <a:pt x="198" y="3876"/>
                    <a:pt x="269" y="4055"/>
                  </a:cubicBezTo>
                  <a:lnTo>
                    <a:pt x="967" y="6900"/>
                  </a:lnTo>
                  <a:lnTo>
                    <a:pt x="1218" y="7652"/>
                  </a:lnTo>
                  <a:cubicBezTo>
                    <a:pt x="1218" y="7652"/>
                    <a:pt x="931" y="1532"/>
                    <a:pt x="1772" y="530"/>
                  </a:cubicBezTo>
                  <a:cubicBezTo>
                    <a:pt x="2108" y="123"/>
                    <a:pt x="2079" y="1"/>
                    <a:pt x="1923"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1" name="Google Shape;901;p42"/>
            <p:cNvSpPr/>
            <p:nvPr/>
          </p:nvSpPr>
          <p:spPr>
            <a:xfrm>
              <a:off x="6776483" y="1941658"/>
              <a:ext cx="413558" cy="1142420"/>
            </a:xfrm>
            <a:custGeom>
              <a:avLst/>
              <a:gdLst/>
              <a:ahLst/>
              <a:cxnLst/>
              <a:rect l="l" t="t" r="r" b="b"/>
              <a:pathLst>
                <a:path w="3544" h="9790" extrusionOk="0">
                  <a:moveTo>
                    <a:pt x="2362" y="1"/>
                  </a:moveTo>
                  <a:lnTo>
                    <a:pt x="1808" y="1396"/>
                  </a:lnTo>
                  <a:cubicBezTo>
                    <a:pt x="1432" y="2237"/>
                    <a:pt x="1110" y="3078"/>
                    <a:pt x="823" y="3937"/>
                  </a:cubicBezTo>
                  <a:cubicBezTo>
                    <a:pt x="716" y="4295"/>
                    <a:pt x="609" y="4671"/>
                    <a:pt x="519" y="5047"/>
                  </a:cubicBezTo>
                  <a:cubicBezTo>
                    <a:pt x="251" y="6371"/>
                    <a:pt x="72" y="7713"/>
                    <a:pt x="0" y="9073"/>
                  </a:cubicBezTo>
                  <a:lnTo>
                    <a:pt x="18" y="9789"/>
                  </a:lnTo>
                  <a:cubicBezTo>
                    <a:pt x="72" y="9288"/>
                    <a:pt x="179" y="8787"/>
                    <a:pt x="340" y="8322"/>
                  </a:cubicBezTo>
                  <a:cubicBezTo>
                    <a:pt x="734" y="6980"/>
                    <a:pt x="1396" y="5727"/>
                    <a:pt x="2022" y="4474"/>
                  </a:cubicBezTo>
                  <a:cubicBezTo>
                    <a:pt x="2076" y="4421"/>
                    <a:pt x="2094" y="4331"/>
                    <a:pt x="2076" y="4260"/>
                  </a:cubicBezTo>
                  <a:cubicBezTo>
                    <a:pt x="2058" y="4224"/>
                    <a:pt x="2040" y="4188"/>
                    <a:pt x="2005" y="4152"/>
                  </a:cubicBezTo>
                  <a:cubicBezTo>
                    <a:pt x="1861" y="4009"/>
                    <a:pt x="1682" y="3937"/>
                    <a:pt x="1486" y="3937"/>
                  </a:cubicBezTo>
                  <a:cubicBezTo>
                    <a:pt x="2053" y="3507"/>
                    <a:pt x="2737" y="3292"/>
                    <a:pt x="3457" y="3292"/>
                  </a:cubicBezTo>
                  <a:cubicBezTo>
                    <a:pt x="3486" y="3292"/>
                    <a:pt x="3515" y="3293"/>
                    <a:pt x="3544" y="3293"/>
                  </a:cubicBezTo>
                  <a:cubicBezTo>
                    <a:pt x="3365" y="2774"/>
                    <a:pt x="3204" y="2273"/>
                    <a:pt x="3042" y="1754"/>
                  </a:cubicBezTo>
                  <a:cubicBezTo>
                    <a:pt x="2917" y="1361"/>
                    <a:pt x="2792" y="985"/>
                    <a:pt x="2685" y="591"/>
                  </a:cubicBezTo>
                  <a:lnTo>
                    <a:pt x="2362" y="1"/>
                  </a:ln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2" name="Google Shape;902;p42"/>
            <p:cNvSpPr/>
            <p:nvPr/>
          </p:nvSpPr>
          <p:spPr>
            <a:xfrm>
              <a:off x="6813829" y="2892586"/>
              <a:ext cx="459535" cy="498627"/>
            </a:xfrm>
            <a:custGeom>
              <a:avLst/>
              <a:gdLst/>
              <a:ahLst/>
              <a:cxnLst/>
              <a:rect l="l" t="t" r="r" b="b"/>
              <a:pathLst>
                <a:path w="3938" h="4273" extrusionOk="0">
                  <a:moveTo>
                    <a:pt x="877" y="0"/>
                  </a:moveTo>
                  <a:cubicBezTo>
                    <a:pt x="806" y="143"/>
                    <a:pt x="770" y="304"/>
                    <a:pt x="734" y="447"/>
                  </a:cubicBezTo>
                  <a:cubicBezTo>
                    <a:pt x="686" y="575"/>
                    <a:pt x="566" y="703"/>
                    <a:pt x="439" y="703"/>
                  </a:cubicBezTo>
                  <a:cubicBezTo>
                    <a:pt x="424" y="703"/>
                    <a:pt x="409" y="702"/>
                    <a:pt x="394" y="698"/>
                  </a:cubicBezTo>
                  <a:lnTo>
                    <a:pt x="394" y="698"/>
                  </a:lnTo>
                  <a:cubicBezTo>
                    <a:pt x="430" y="966"/>
                    <a:pt x="251" y="1217"/>
                    <a:pt x="0" y="1288"/>
                  </a:cubicBezTo>
                  <a:cubicBezTo>
                    <a:pt x="0" y="1360"/>
                    <a:pt x="36" y="1432"/>
                    <a:pt x="108" y="1467"/>
                  </a:cubicBezTo>
                  <a:lnTo>
                    <a:pt x="1861" y="3275"/>
                  </a:lnTo>
                  <a:lnTo>
                    <a:pt x="2649" y="3937"/>
                  </a:lnTo>
                  <a:cubicBezTo>
                    <a:pt x="2774" y="4044"/>
                    <a:pt x="2935" y="4134"/>
                    <a:pt x="3096" y="4205"/>
                  </a:cubicBezTo>
                  <a:cubicBezTo>
                    <a:pt x="3177" y="4250"/>
                    <a:pt x="3266" y="4272"/>
                    <a:pt x="3356" y="4272"/>
                  </a:cubicBezTo>
                  <a:cubicBezTo>
                    <a:pt x="3445" y="4272"/>
                    <a:pt x="3535" y="4250"/>
                    <a:pt x="3615" y="4205"/>
                  </a:cubicBezTo>
                  <a:cubicBezTo>
                    <a:pt x="3526" y="4152"/>
                    <a:pt x="3490" y="4044"/>
                    <a:pt x="3526" y="3937"/>
                  </a:cubicBezTo>
                  <a:cubicBezTo>
                    <a:pt x="3579" y="3847"/>
                    <a:pt x="3669" y="3776"/>
                    <a:pt x="3776" y="3776"/>
                  </a:cubicBezTo>
                  <a:cubicBezTo>
                    <a:pt x="3830" y="3758"/>
                    <a:pt x="3866" y="3776"/>
                    <a:pt x="3901" y="3722"/>
                  </a:cubicBezTo>
                  <a:cubicBezTo>
                    <a:pt x="3937" y="3669"/>
                    <a:pt x="3919" y="3597"/>
                    <a:pt x="3884" y="3543"/>
                  </a:cubicBezTo>
                  <a:cubicBezTo>
                    <a:pt x="3042" y="2237"/>
                    <a:pt x="2022" y="1038"/>
                    <a:pt x="877"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3" name="Google Shape;903;p42"/>
            <p:cNvSpPr/>
            <p:nvPr/>
          </p:nvSpPr>
          <p:spPr>
            <a:xfrm>
              <a:off x="5792647" y="2685807"/>
              <a:ext cx="382285" cy="302934"/>
            </a:xfrm>
            <a:custGeom>
              <a:avLst/>
              <a:gdLst/>
              <a:ahLst/>
              <a:cxnLst/>
              <a:rect l="l" t="t" r="r" b="b"/>
              <a:pathLst>
                <a:path w="3276" h="2596" extrusionOk="0">
                  <a:moveTo>
                    <a:pt x="860" y="0"/>
                  </a:moveTo>
                  <a:cubicBezTo>
                    <a:pt x="860" y="18"/>
                    <a:pt x="842" y="54"/>
                    <a:pt x="824" y="72"/>
                  </a:cubicBezTo>
                  <a:cubicBezTo>
                    <a:pt x="783" y="31"/>
                    <a:pt x="727" y="9"/>
                    <a:pt x="673" y="9"/>
                  </a:cubicBezTo>
                  <a:cubicBezTo>
                    <a:pt x="609" y="9"/>
                    <a:pt x="549" y="40"/>
                    <a:pt x="520" y="108"/>
                  </a:cubicBezTo>
                  <a:cubicBezTo>
                    <a:pt x="466" y="197"/>
                    <a:pt x="484" y="376"/>
                    <a:pt x="376" y="394"/>
                  </a:cubicBezTo>
                  <a:cubicBezTo>
                    <a:pt x="366" y="397"/>
                    <a:pt x="355" y="398"/>
                    <a:pt x="345" y="398"/>
                  </a:cubicBezTo>
                  <a:cubicBezTo>
                    <a:pt x="295" y="398"/>
                    <a:pt x="246" y="372"/>
                    <a:pt x="204" y="372"/>
                  </a:cubicBezTo>
                  <a:cubicBezTo>
                    <a:pt x="196" y="372"/>
                    <a:pt x="187" y="374"/>
                    <a:pt x="179" y="376"/>
                  </a:cubicBezTo>
                  <a:cubicBezTo>
                    <a:pt x="126" y="394"/>
                    <a:pt x="108" y="519"/>
                    <a:pt x="144" y="591"/>
                  </a:cubicBezTo>
                  <a:cubicBezTo>
                    <a:pt x="179" y="663"/>
                    <a:pt x="233" y="734"/>
                    <a:pt x="215" y="824"/>
                  </a:cubicBezTo>
                  <a:cubicBezTo>
                    <a:pt x="144" y="824"/>
                    <a:pt x="72" y="841"/>
                    <a:pt x="1" y="877"/>
                  </a:cubicBezTo>
                  <a:cubicBezTo>
                    <a:pt x="412" y="1557"/>
                    <a:pt x="1128" y="2058"/>
                    <a:pt x="1718" y="2595"/>
                  </a:cubicBezTo>
                  <a:lnTo>
                    <a:pt x="2792" y="2380"/>
                  </a:lnTo>
                  <a:lnTo>
                    <a:pt x="3275" y="2237"/>
                  </a:lnTo>
                  <a:lnTo>
                    <a:pt x="1844" y="985"/>
                  </a:lnTo>
                  <a:cubicBezTo>
                    <a:pt x="1486" y="698"/>
                    <a:pt x="1146" y="358"/>
                    <a:pt x="860"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4" name="Google Shape;904;p42"/>
            <p:cNvSpPr/>
            <p:nvPr/>
          </p:nvSpPr>
          <p:spPr>
            <a:xfrm>
              <a:off x="6153929" y="608450"/>
              <a:ext cx="1781311" cy="1596003"/>
            </a:xfrm>
            <a:custGeom>
              <a:avLst/>
              <a:gdLst/>
              <a:ahLst/>
              <a:cxnLst/>
              <a:rect l="l" t="t" r="r" b="b"/>
              <a:pathLst>
                <a:path w="15265" h="13677" extrusionOk="0">
                  <a:moveTo>
                    <a:pt x="5580" y="0"/>
                  </a:moveTo>
                  <a:cubicBezTo>
                    <a:pt x="4862" y="0"/>
                    <a:pt x="4143" y="390"/>
                    <a:pt x="3830" y="1234"/>
                  </a:cubicBezTo>
                  <a:cubicBezTo>
                    <a:pt x="3508" y="885"/>
                    <a:pt x="3073" y="711"/>
                    <a:pt x="2637" y="711"/>
                  </a:cubicBezTo>
                  <a:cubicBezTo>
                    <a:pt x="2223" y="711"/>
                    <a:pt x="1808" y="867"/>
                    <a:pt x="1486" y="1181"/>
                  </a:cubicBezTo>
                  <a:cubicBezTo>
                    <a:pt x="871" y="1795"/>
                    <a:pt x="843" y="2784"/>
                    <a:pt x="1432" y="3433"/>
                  </a:cubicBezTo>
                  <a:lnTo>
                    <a:pt x="1432" y="3433"/>
                  </a:lnTo>
                  <a:cubicBezTo>
                    <a:pt x="1315" y="3338"/>
                    <a:pt x="1168" y="3295"/>
                    <a:pt x="1015" y="3295"/>
                  </a:cubicBezTo>
                  <a:cubicBezTo>
                    <a:pt x="706" y="3295"/>
                    <a:pt x="376" y="3472"/>
                    <a:pt x="233" y="3758"/>
                  </a:cubicBezTo>
                  <a:cubicBezTo>
                    <a:pt x="0" y="4223"/>
                    <a:pt x="144" y="4778"/>
                    <a:pt x="412" y="5225"/>
                  </a:cubicBezTo>
                  <a:cubicBezTo>
                    <a:pt x="680" y="5655"/>
                    <a:pt x="1056" y="6030"/>
                    <a:pt x="1343" y="6442"/>
                  </a:cubicBezTo>
                  <a:cubicBezTo>
                    <a:pt x="1237" y="6326"/>
                    <a:pt x="1097" y="6275"/>
                    <a:pt x="951" y="6275"/>
                  </a:cubicBezTo>
                  <a:cubicBezTo>
                    <a:pt x="602" y="6275"/>
                    <a:pt x="217" y="6565"/>
                    <a:pt x="179" y="6943"/>
                  </a:cubicBezTo>
                  <a:cubicBezTo>
                    <a:pt x="108" y="7480"/>
                    <a:pt x="519" y="7963"/>
                    <a:pt x="1003" y="8196"/>
                  </a:cubicBezTo>
                  <a:cubicBezTo>
                    <a:pt x="1292" y="8341"/>
                    <a:pt x="1626" y="8413"/>
                    <a:pt x="1951" y="8413"/>
                  </a:cubicBezTo>
                  <a:cubicBezTo>
                    <a:pt x="1987" y="8413"/>
                    <a:pt x="2023" y="8412"/>
                    <a:pt x="2058" y="8410"/>
                  </a:cubicBezTo>
                  <a:lnTo>
                    <a:pt x="6604" y="12884"/>
                  </a:lnTo>
                  <a:cubicBezTo>
                    <a:pt x="7230" y="13260"/>
                    <a:pt x="7892" y="13636"/>
                    <a:pt x="8608" y="13672"/>
                  </a:cubicBezTo>
                  <a:cubicBezTo>
                    <a:pt x="8651" y="13675"/>
                    <a:pt x="8694" y="13676"/>
                    <a:pt x="8737" y="13676"/>
                  </a:cubicBezTo>
                  <a:cubicBezTo>
                    <a:pt x="9433" y="13676"/>
                    <a:pt x="10155" y="13272"/>
                    <a:pt x="10290" y="12598"/>
                  </a:cubicBezTo>
                  <a:cubicBezTo>
                    <a:pt x="10520" y="12660"/>
                    <a:pt x="10753" y="12691"/>
                    <a:pt x="10983" y="12691"/>
                  </a:cubicBezTo>
                  <a:cubicBezTo>
                    <a:pt x="11541" y="12691"/>
                    <a:pt x="12083" y="12511"/>
                    <a:pt x="12527" y="12168"/>
                  </a:cubicBezTo>
                  <a:cubicBezTo>
                    <a:pt x="12885" y="11918"/>
                    <a:pt x="13171" y="11524"/>
                    <a:pt x="13135" y="11095"/>
                  </a:cubicBezTo>
                  <a:cubicBezTo>
                    <a:pt x="13118" y="10884"/>
                    <a:pt x="12988" y="10686"/>
                    <a:pt x="12816" y="10564"/>
                  </a:cubicBezTo>
                  <a:lnTo>
                    <a:pt x="12816" y="10564"/>
                  </a:lnTo>
                  <a:cubicBezTo>
                    <a:pt x="14498" y="10474"/>
                    <a:pt x="15259" y="8088"/>
                    <a:pt x="13601" y="7122"/>
                  </a:cubicBezTo>
                  <a:cubicBezTo>
                    <a:pt x="14657" y="6943"/>
                    <a:pt x="15265" y="5619"/>
                    <a:pt x="14871" y="4617"/>
                  </a:cubicBezTo>
                  <a:cubicBezTo>
                    <a:pt x="14483" y="3671"/>
                    <a:pt x="13441" y="3107"/>
                    <a:pt x="12422" y="3107"/>
                  </a:cubicBezTo>
                  <a:cubicBezTo>
                    <a:pt x="12361" y="3107"/>
                    <a:pt x="12301" y="3109"/>
                    <a:pt x="12241" y="3113"/>
                  </a:cubicBezTo>
                  <a:cubicBezTo>
                    <a:pt x="12545" y="2809"/>
                    <a:pt x="12294" y="2290"/>
                    <a:pt x="12008" y="1986"/>
                  </a:cubicBezTo>
                  <a:cubicBezTo>
                    <a:pt x="11345" y="1361"/>
                    <a:pt x="10491" y="1041"/>
                    <a:pt x="9635" y="1041"/>
                  </a:cubicBezTo>
                  <a:cubicBezTo>
                    <a:pt x="8874" y="1041"/>
                    <a:pt x="8112" y="1293"/>
                    <a:pt x="7481" y="1807"/>
                  </a:cubicBezTo>
                  <a:cubicBezTo>
                    <a:pt x="7430" y="648"/>
                    <a:pt x="6506" y="0"/>
                    <a:pt x="55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5" name="Google Shape;905;p42"/>
            <p:cNvSpPr/>
            <p:nvPr/>
          </p:nvSpPr>
          <p:spPr>
            <a:xfrm>
              <a:off x="6354408" y="1733478"/>
              <a:ext cx="726761" cy="627105"/>
            </a:xfrm>
            <a:custGeom>
              <a:avLst/>
              <a:gdLst/>
              <a:ahLst/>
              <a:cxnLst/>
              <a:rect l="l" t="t" r="r" b="b"/>
              <a:pathLst>
                <a:path w="6228" h="5374" extrusionOk="0">
                  <a:moveTo>
                    <a:pt x="2225" y="1"/>
                  </a:moveTo>
                  <a:cubicBezTo>
                    <a:pt x="1477" y="1"/>
                    <a:pt x="729" y="78"/>
                    <a:pt x="0" y="237"/>
                  </a:cubicBezTo>
                  <a:lnTo>
                    <a:pt x="144" y="237"/>
                  </a:lnTo>
                  <a:cubicBezTo>
                    <a:pt x="72" y="1114"/>
                    <a:pt x="0" y="2008"/>
                    <a:pt x="394" y="2796"/>
                  </a:cubicBezTo>
                  <a:cubicBezTo>
                    <a:pt x="501" y="3404"/>
                    <a:pt x="734" y="3977"/>
                    <a:pt x="1092" y="4478"/>
                  </a:cubicBezTo>
                  <a:cubicBezTo>
                    <a:pt x="1486" y="5015"/>
                    <a:pt x="1969" y="5373"/>
                    <a:pt x="2380" y="5373"/>
                  </a:cubicBezTo>
                  <a:cubicBezTo>
                    <a:pt x="2404" y="5373"/>
                    <a:pt x="2428" y="5374"/>
                    <a:pt x="2452" y="5374"/>
                  </a:cubicBezTo>
                  <a:cubicBezTo>
                    <a:pt x="3087" y="5374"/>
                    <a:pt x="3687" y="5143"/>
                    <a:pt x="4170" y="4746"/>
                  </a:cubicBezTo>
                  <a:cubicBezTo>
                    <a:pt x="4564" y="4353"/>
                    <a:pt x="4922" y="3941"/>
                    <a:pt x="5226" y="3476"/>
                  </a:cubicBezTo>
                  <a:cubicBezTo>
                    <a:pt x="5798" y="2617"/>
                    <a:pt x="6156" y="1615"/>
                    <a:pt x="6228" y="577"/>
                  </a:cubicBezTo>
                  <a:cubicBezTo>
                    <a:pt x="6067" y="523"/>
                    <a:pt x="5906" y="487"/>
                    <a:pt x="5745" y="452"/>
                  </a:cubicBezTo>
                  <a:cubicBezTo>
                    <a:pt x="5083" y="326"/>
                    <a:pt x="4438" y="201"/>
                    <a:pt x="3776" y="112"/>
                  </a:cubicBezTo>
                  <a:cubicBezTo>
                    <a:pt x="3263" y="38"/>
                    <a:pt x="2744" y="1"/>
                    <a:pt x="22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6" name="Google Shape;906;p42"/>
            <p:cNvSpPr/>
            <p:nvPr/>
          </p:nvSpPr>
          <p:spPr>
            <a:xfrm>
              <a:off x="6790841" y="1756816"/>
              <a:ext cx="219382" cy="248672"/>
            </a:xfrm>
            <a:custGeom>
              <a:avLst/>
              <a:gdLst/>
              <a:ahLst/>
              <a:cxnLst/>
              <a:rect l="l" t="t" r="r" b="b"/>
              <a:pathLst>
                <a:path w="1880" h="2131" extrusionOk="0">
                  <a:moveTo>
                    <a:pt x="1139" y="1"/>
                  </a:moveTo>
                  <a:cubicBezTo>
                    <a:pt x="816" y="1"/>
                    <a:pt x="0" y="198"/>
                    <a:pt x="0" y="198"/>
                  </a:cubicBezTo>
                  <a:cubicBezTo>
                    <a:pt x="0" y="466"/>
                    <a:pt x="72" y="753"/>
                    <a:pt x="179" y="1003"/>
                  </a:cubicBezTo>
                  <a:cubicBezTo>
                    <a:pt x="251" y="1272"/>
                    <a:pt x="376" y="1504"/>
                    <a:pt x="573" y="1701"/>
                  </a:cubicBezTo>
                  <a:cubicBezTo>
                    <a:pt x="698" y="1790"/>
                    <a:pt x="842" y="1880"/>
                    <a:pt x="1020" y="1934"/>
                  </a:cubicBezTo>
                  <a:cubicBezTo>
                    <a:pt x="1199" y="2005"/>
                    <a:pt x="1396" y="2077"/>
                    <a:pt x="1575" y="2130"/>
                  </a:cubicBezTo>
                  <a:lnTo>
                    <a:pt x="1879" y="770"/>
                  </a:lnTo>
                  <a:cubicBezTo>
                    <a:pt x="1683" y="502"/>
                    <a:pt x="1468" y="252"/>
                    <a:pt x="1253" y="19"/>
                  </a:cubicBezTo>
                  <a:cubicBezTo>
                    <a:pt x="1233" y="6"/>
                    <a:pt x="1192" y="1"/>
                    <a:pt x="11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7" name="Google Shape;907;p42"/>
            <p:cNvSpPr/>
            <p:nvPr/>
          </p:nvSpPr>
          <p:spPr>
            <a:xfrm>
              <a:off x="6371095" y="1651677"/>
              <a:ext cx="593148" cy="220315"/>
            </a:xfrm>
            <a:custGeom>
              <a:avLst/>
              <a:gdLst/>
              <a:ahLst/>
              <a:cxnLst/>
              <a:rect l="l" t="t" r="r" b="b"/>
              <a:pathLst>
                <a:path w="5083" h="1888" extrusionOk="0">
                  <a:moveTo>
                    <a:pt x="1872" y="1"/>
                  </a:moveTo>
                  <a:cubicBezTo>
                    <a:pt x="1517" y="1"/>
                    <a:pt x="1161" y="24"/>
                    <a:pt x="806" y="79"/>
                  </a:cubicBezTo>
                  <a:cubicBezTo>
                    <a:pt x="573" y="115"/>
                    <a:pt x="1" y="1135"/>
                    <a:pt x="1" y="1135"/>
                  </a:cubicBezTo>
                  <a:cubicBezTo>
                    <a:pt x="341" y="1421"/>
                    <a:pt x="752" y="1636"/>
                    <a:pt x="1199" y="1725"/>
                  </a:cubicBezTo>
                  <a:cubicBezTo>
                    <a:pt x="1629" y="1815"/>
                    <a:pt x="2076" y="1850"/>
                    <a:pt x="2524" y="1868"/>
                  </a:cubicBezTo>
                  <a:cubicBezTo>
                    <a:pt x="2647" y="1882"/>
                    <a:pt x="2770" y="1888"/>
                    <a:pt x="2893" y="1888"/>
                  </a:cubicBezTo>
                  <a:cubicBezTo>
                    <a:pt x="3092" y="1888"/>
                    <a:pt x="3291" y="1873"/>
                    <a:pt x="3490" y="1850"/>
                  </a:cubicBezTo>
                  <a:cubicBezTo>
                    <a:pt x="4081" y="1743"/>
                    <a:pt x="4582" y="1421"/>
                    <a:pt x="5065" y="1081"/>
                  </a:cubicBezTo>
                  <a:cubicBezTo>
                    <a:pt x="5065" y="1081"/>
                    <a:pt x="5083" y="1081"/>
                    <a:pt x="5083" y="1063"/>
                  </a:cubicBezTo>
                  <a:cubicBezTo>
                    <a:pt x="5065" y="884"/>
                    <a:pt x="2434" y="61"/>
                    <a:pt x="2202" y="7"/>
                  </a:cubicBezTo>
                  <a:cubicBezTo>
                    <a:pt x="2092" y="3"/>
                    <a:pt x="1982" y="1"/>
                    <a:pt x="18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8" name="Google Shape;908;p42"/>
            <p:cNvSpPr/>
            <p:nvPr/>
          </p:nvSpPr>
          <p:spPr>
            <a:xfrm>
              <a:off x="6360710" y="1334391"/>
              <a:ext cx="789425" cy="679500"/>
            </a:xfrm>
            <a:custGeom>
              <a:avLst/>
              <a:gdLst/>
              <a:ahLst/>
              <a:cxnLst/>
              <a:rect l="l" t="t" r="r" b="b"/>
              <a:pathLst>
                <a:path w="6765" h="5823" extrusionOk="0">
                  <a:moveTo>
                    <a:pt x="3024" y="1"/>
                  </a:moveTo>
                  <a:cubicBezTo>
                    <a:pt x="2749" y="1"/>
                    <a:pt x="2503" y="47"/>
                    <a:pt x="2273" y="131"/>
                  </a:cubicBezTo>
                  <a:cubicBezTo>
                    <a:pt x="2201" y="167"/>
                    <a:pt x="2130" y="185"/>
                    <a:pt x="2058" y="221"/>
                  </a:cubicBezTo>
                  <a:cubicBezTo>
                    <a:pt x="1682" y="418"/>
                    <a:pt x="1342" y="686"/>
                    <a:pt x="1038" y="990"/>
                  </a:cubicBezTo>
                  <a:cubicBezTo>
                    <a:pt x="752" y="1277"/>
                    <a:pt x="519" y="1617"/>
                    <a:pt x="358" y="1993"/>
                  </a:cubicBezTo>
                  <a:cubicBezTo>
                    <a:pt x="304" y="2136"/>
                    <a:pt x="251" y="2279"/>
                    <a:pt x="215" y="2422"/>
                  </a:cubicBezTo>
                  <a:cubicBezTo>
                    <a:pt x="0" y="3156"/>
                    <a:pt x="18" y="3836"/>
                    <a:pt x="107" y="3836"/>
                  </a:cubicBezTo>
                  <a:cubicBezTo>
                    <a:pt x="792" y="3824"/>
                    <a:pt x="1476" y="3670"/>
                    <a:pt x="2136" y="3670"/>
                  </a:cubicBezTo>
                  <a:cubicBezTo>
                    <a:pt x="2494" y="3670"/>
                    <a:pt x="2845" y="3715"/>
                    <a:pt x="3185" y="3854"/>
                  </a:cubicBezTo>
                  <a:cubicBezTo>
                    <a:pt x="4152" y="4247"/>
                    <a:pt x="5190" y="4838"/>
                    <a:pt x="5619" y="5822"/>
                  </a:cubicBezTo>
                  <a:cubicBezTo>
                    <a:pt x="5619" y="5822"/>
                    <a:pt x="6424" y="5303"/>
                    <a:pt x="6568" y="4909"/>
                  </a:cubicBezTo>
                  <a:cubicBezTo>
                    <a:pt x="6747" y="4158"/>
                    <a:pt x="6764" y="3370"/>
                    <a:pt x="6585" y="2601"/>
                  </a:cubicBezTo>
                  <a:cubicBezTo>
                    <a:pt x="6550" y="2458"/>
                    <a:pt x="6514" y="2315"/>
                    <a:pt x="6460" y="2171"/>
                  </a:cubicBezTo>
                  <a:cubicBezTo>
                    <a:pt x="6228" y="1474"/>
                    <a:pt x="5726" y="901"/>
                    <a:pt x="5064" y="579"/>
                  </a:cubicBezTo>
                  <a:cubicBezTo>
                    <a:pt x="4212" y="176"/>
                    <a:pt x="3563" y="1"/>
                    <a:pt x="302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09" name="Google Shape;909;p42"/>
            <p:cNvSpPr/>
            <p:nvPr/>
          </p:nvSpPr>
          <p:spPr>
            <a:xfrm>
              <a:off x="6962030" y="1915051"/>
              <a:ext cx="135947" cy="203162"/>
            </a:xfrm>
            <a:custGeom>
              <a:avLst/>
              <a:gdLst/>
              <a:ahLst/>
              <a:cxnLst/>
              <a:rect l="l" t="t" r="r" b="b"/>
              <a:pathLst>
                <a:path w="1165" h="1741" extrusionOk="0">
                  <a:moveTo>
                    <a:pt x="588" y="0"/>
                  </a:moveTo>
                  <a:cubicBezTo>
                    <a:pt x="349" y="0"/>
                    <a:pt x="136" y="154"/>
                    <a:pt x="55" y="381"/>
                  </a:cubicBezTo>
                  <a:cubicBezTo>
                    <a:pt x="1" y="613"/>
                    <a:pt x="1" y="846"/>
                    <a:pt x="55" y="1079"/>
                  </a:cubicBezTo>
                  <a:lnTo>
                    <a:pt x="162" y="1616"/>
                  </a:lnTo>
                  <a:cubicBezTo>
                    <a:pt x="162" y="1651"/>
                    <a:pt x="180" y="1687"/>
                    <a:pt x="216" y="1723"/>
                  </a:cubicBezTo>
                  <a:cubicBezTo>
                    <a:pt x="251" y="1741"/>
                    <a:pt x="305" y="1741"/>
                    <a:pt x="341" y="1741"/>
                  </a:cubicBezTo>
                  <a:cubicBezTo>
                    <a:pt x="609" y="1741"/>
                    <a:pt x="860" y="1598"/>
                    <a:pt x="1003" y="1365"/>
                  </a:cubicBezTo>
                  <a:cubicBezTo>
                    <a:pt x="1110" y="1150"/>
                    <a:pt x="1164" y="900"/>
                    <a:pt x="1128" y="667"/>
                  </a:cubicBezTo>
                  <a:cubicBezTo>
                    <a:pt x="1128" y="524"/>
                    <a:pt x="1075" y="381"/>
                    <a:pt x="1021" y="256"/>
                  </a:cubicBezTo>
                  <a:cubicBezTo>
                    <a:pt x="931" y="112"/>
                    <a:pt x="806" y="23"/>
                    <a:pt x="663" y="5"/>
                  </a:cubicBezTo>
                  <a:cubicBezTo>
                    <a:pt x="638" y="2"/>
                    <a:pt x="613" y="0"/>
                    <a:pt x="5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0" name="Google Shape;910;p42"/>
            <p:cNvSpPr/>
            <p:nvPr/>
          </p:nvSpPr>
          <p:spPr>
            <a:xfrm>
              <a:off x="6542284" y="2301885"/>
              <a:ext cx="125444" cy="44810"/>
            </a:xfrm>
            <a:custGeom>
              <a:avLst/>
              <a:gdLst/>
              <a:ahLst/>
              <a:cxnLst/>
              <a:rect l="l" t="t" r="r" b="b"/>
              <a:pathLst>
                <a:path w="1075" h="384" extrusionOk="0">
                  <a:moveTo>
                    <a:pt x="1" y="1"/>
                  </a:moveTo>
                  <a:lnTo>
                    <a:pt x="1" y="1"/>
                  </a:lnTo>
                  <a:cubicBezTo>
                    <a:pt x="19" y="72"/>
                    <a:pt x="55" y="162"/>
                    <a:pt x="126" y="215"/>
                  </a:cubicBezTo>
                  <a:cubicBezTo>
                    <a:pt x="180" y="269"/>
                    <a:pt x="251" y="305"/>
                    <a:pt x="341" y="341"/>
                  </a:cubicBezTo>
                  <a:cubicBezTo>
                    <a:pt x="420" y="367"/>
                    <a:pt x="498" y="383"/>
                    <a:pt x="577" y="383"/>
                  </a:cubicBezTo>
                  <a:cubicBezTo>
                    <a:pt x="605" y="383"/>
                    <a:pt x="634" y="381"/>
                    <a:pt x="663" y="376"/>
                  </a:cubicBezTo>
                  <a:cubicBezTo>
                    <a:pt x="753" y="359"/>
                    <a:pt x="824" y="323"/>
                    <a:pt x="896" y="269"/>
                  </a:cubicBezTo>
                  <a:cubicBezTo>
                    <a:pt x="967" y="215"/>
                    <a:pt x="1021" y="162"/>
                    <a:pt x="1075" y="90"/>
                  </a:cubicBezTo>
                  <a:lnTo>
                    <a:pt x="1" y="1"/>
                  </a:ln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1" name="Google Shape;911;p42"/>
            <p:cNvSpPr/>
            <p:nvPr/>
          </p:nvSpPr>
          <p:spPr>
            <a:xfrm>
              <a:off x="6533999" y="2287065"/>
              <a:ext cx="133730" cy="27539"/>
            </a:xfrm>
            <a:custGeom>
              <a:avLst/>
              <a:gdLst/>
              <a:ahLst/>
              <a:cxnLst/>
              <a:rect l="l" t="t" r="r" b="b"/>
              <a:pathLst>
                <a:path w="1146" h="236" extrusionOk="0">
                  <a:moveTo>
                    <a:pt x="288" y="1"/>
                  </a:moveTo>
                  <a:cubicBezTo>
                    <a:pt x="211" y="1"/>
                    <a:pt x="143" y="85"/>
                    <a:pt x="77" y="109"/>
                  </a:cubicBezTo>
                  <a:lnTo>
                    <a:pt x="77" y="109"/>
                  </a:lnTo>
                  <a:cubicBezTo>
                    <a:pt x="51" y="103"/>
                    <a:pt x="26" y="98"/>
                    <a:pt x="0" y="92"/>
                  </a:cubicBezTo>
                  <a:lnTo>
                    <a:pt x="0" y="92"/>
                  </a:lnTo>
                  <a:lnTo>
                    <a:pt x="18" y="110"/>
                  </a:lnTo>
                  <a:cubicBezTo>
                    <a:pt x="27" y="113"/>
                    <a:pt x="36" y="115"/>
                    <a:pt x="45" y="115"/>
                  </a:cubicBezTo>
                  <a:cubicBezTo>
                    <a:pt x="56" y="115"/>
                    <a:pt x="67" y="113"/>
                    <a:pt x="77" y="109"/>
                  </a:cubicBezTo>
                  <a:lnTo>
                    <a:pt x="77" y="109"/>
                  </a:lnTo>
                  <a:cubicBezTo>
                    <a:pt x="287" y="153"/>
                    <a:pt x="507" y="185"/>
                    <a:pt x="698" y="217"/>
                  </a:cubicBezTo>
                  <a:cubicBezTo>
                    <a:pt x="755" y="230"/>
                    <a:pt x="810" y="236"/>
                    <a:pt x="863" y="236"/>
                  </a:cubicBezTo>
                  <a:cubicBezTo>
                    <a:pt x="961" y="236"/>
                    <a:pt x="1053" y="216"/>
                    <a:pt x="1146" y="181"/>
                  </a:cubicBezTo>
                  <a:cubicBezTo>
                    <a:pt x="1074" y="163"/>
                    <a:pt x="1002" y="128"/>
                    <a:pt x="931" y="92"/>
                  </a:cubicBezTo>
                  <a:cubicBezTo>
                    <a:pt x="877" y="38"/>
                    <a:pt x="824" y="20"/>
                    <a:pt x="770" y="2"/>
                  </a:cubicBezTo>
                  <a:cubicBezTo>
                    <a:pt x="671" y="2"/>
                    <a:pt x="572" y="94"/>
                    <a:pt x="487" y="94"/>
                  </a:cubicBezTo>
                  <a:cubicBezTo>
                    <a:pt x="479" y="94"/>
                    <a:pt x="472" y="93"/>
                    <a:pt x="466" y="92"/>
                  </a:cubicBezTo>
                  <a:cubicBezTo>
                    <a:pt x="412" y="74"/>
                    <a:pt x="376" y="2"/>
                    <a:pt x="305" y="2"/>
                  </a:cubicBezTo>
                  <a:cubicBezTo>
                    <a:pt x="299" y="1"/>
                    <a:pt x="293" y="1"/>
                    <a:pt x="288"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2" name="Google Shape;912;p42"/>
            <p:cNvSpPr/>
            <p:nvPr/>
          </p:nvSpPr>
          <p:spPr>
            <a:xfrm>
              <a:off x="6530615" y="2295117"/>
              <a:ext cx="145165" cy="21471"/>
            </a:xfrm>
            <a:custGeom>
              <a:avLst/>
              <a:gdLst/>
              <a:ahLst/>
              <a:cxnLst/>
              <a:rect l="l" t="t" r="r" b="b"/>
              <a:pathLst>
                <a:path w="1244" h="184" extrusionOk="0">
                  <a:moveTo>
                    <a:pt x="45" y="0"/>
                  </a:moveTo>
                  <a:cubicBezTo>
                    <a:pt x="18" y="0"/>
                    <a:pt x="0" y="26"/>
                    <a:pt x="29" y="41"/>
                  </a:cubicBezTo>
                  <a:lnTo>
                    <a:pt x="29" y="59"/>
                  </a:lnTo>
                  <a:cubicBezTo>
                    <a:pt x="119" y="76"/>
                    <a:pt x="226" y="94"/>
                    <a:pt x="334" y="112"/>
                  </a:cubicBezTo>
                  <a:cubicBezTo>
                    <a:pt x="423" y="130"/>
                    <a:pt x="513" y="184"/>
                    <a:pt x="620" y="184"/>
                  </a:cubicBezTo>
                  <a:cubicBezTo>
                    <a:pt x="674" y="166"/>
                    <a:pt x="727" y="148"/>
                    <a:pt x="781" y="148"/>
                  </a:cubicBezTo>
                  <a:cubicBezTo>
                    <a:pt x="853" y="148"/>
                    <a:pt x="906" y="166"/>
                    <a:pt x="960" y="184"/>
                  </a:cubicBezTo>
                  <a:cubicBezTo>
                    <a:pt x="1049" y="184"/>
                    <a:pt x="1139" y="166"/>
                    <a:pt x="1228" y="130"/>
                  </a:cubicBezTo>
                  <a:cubicBezTo>
                    <a:pt x="1244" y="115"/>
                    <a:pt x="1233" y="73"/>
                    <a:pt x="1206" y="73"/>
                  </a:cubicBezTo>
                  <a:cubicBezTo>
                    <a:pt x="1202" y="73"/>
                    <a:pt x="1198" y="74"/>
                    <a:pt x="1193" y="76"/>
                  </a:cubicBezTo>
                  <a:cubicBezTo>
                    <a:pt x="1136" y="111"/>
                    <a:pt x="1072" y="123"/>
                    <a:pt x="1010" y="123"/>
                  </a:cubicBezTo>
                  <a:cubicBezTo>
                    <a:pt x="974" y="123"/>
                    <a:pt x="939" y="119"/>
                    <a:pt x="906" y="112"/>
                  </a:cubicBezTo>
                  <a:cubicBezTo>
                    <a:pt x="861" y="103"/>
                    <a:pt x="817" y="99"/>
                    <a:pt x="772" y="99"/>
                  </a:cubicBezTo>
                  <a:cubicBezTo>
                    <a:pt x="727" y="99"/>
                    <a:pt x="683" y="103"/>
                    <a:pt x="638" y="112"/>
                  </a:cubicBezTo>
                  <a:cubicBezTo>
                    <a:pt x="617" y="118"/>
                    <a:pt x="597" y="120"/>
                    <a:pt x="579" y="120"/>
                  </a:cubicBezTo>
                  <a:cubicBezTo>
                    <a:pt x="535" y="120"/>
                    <a:pt x="497" y="107"/>
                    <a:pt x="459" y="94"/>
                  </a:cubicBezTo>
                  <a:cubicBezTo>
                    <a:pt x="423" y="76"/>
                    <a:pt x="387" y="59"/>
                    <a:pt x="334" y="41"/>
                  </a:cubicBezTo>
                  <a:cubicBezTo>
                    <a:pt x="244" y="41"/>
                    <a:pt x="155" y="23"/>
                    <a:pt x="65" y="5"/>
                  </a:cubicBezTo>
                  <a:cubicBezTo>
                    <a:pt x="58" y="1"/>
                    <a:pt x="51" y="0"/>
                    <a:pt x="45"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3" name="Google Shape;913;p42"/>
            <p:cNvSpPr/>
            <p:nvPr/>
          </p:nvSpPr>
          <p:spPr>
            <a:xfrm>
              <a:off x="6366894" y="1985533"/>
              <a:ext cx="167220" cy="103506"/>
            </a:xfrm>
            <a:custGeom>
              <a:avLst/>
              <a:gdLst/>
              <a:ahLst/>
              <a:cxnLst/>
              <a:rect l="l" t="t" r="r" b="b"/>
              <a:pathLst>
                <a:path w="1433" h="887" extrusionOk="0">
                  <a:moveTo>
                    <a:pt x="108" y="0"/>
                  </a:moveTo>
                  <a:cubicBezTo>
                    <a:pt x="72" y="0"/>
                    <a:pt x="37" y="9"/>
                    <a:pt x="1" y="27"/>
                  </a:cubicBezTo>
                  <a:cubicBezTo>
                    <a:pt x="126" y="296"/>
                    <a:pt x="341" y="493"/>
                    <a:pt x="609" y="618"/>
                  </a:cubicBezTo>
                  <a:cubicBezTo>
                    <a:pt x="860" y="725"/>
                    <a:pt x="1164" y="743"/>
                    <a:pt x="1397" y="886"/>
                  </a:cubicBezTo>
                  <a:lnTo>
                    <a:pt x="1432" y="868"/>
                  </a:lnTo>
                  <a:cubicBezTo>
                    <a:pt x="1092" y="493"/>
                    <a:pt x="681" y="206"/>
                    <a:pt x="215" y="27"/>
                  </a:cubicBezTo>
                  <a:cubicBezTo>
                    <a:pt x="180" y="9"/>
                    <a:pt x="144" y="0"/>
                    <a:pt x="1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4" name="Google Shape;914;p42"/>
            <p:cNvSpPr/>
            <p:nvPr/>
          </p:nvSpPr>
          <p:spPr>
            <a:xfrm>
              <a:off x="6630037" y="2032093"/>
              <a:ext cx="219382" cy="63947"/>
            </a:xfrm>
            <a:custGeom>
              <a:avLst/>
              <a:gdLst/>
              <a:ahLst/>
              <a:cxnLst/>
              <a:rect l="l" t="t" r="r" b="b"/>
              <a:pathLst>
                <a:path w="1880" h="548" extrusionOk="0">
                  <a:moveTo>
                    <a:pt x="1429" y="1"/>
                  </a:moveTo>
                  <a:cubicBezTo>
                    <a:pt x="1406" y="1"/>
                    <a:pt x="1383" y="2"/>
                    <a:pt x="1361" y="4"/>
                  </a:cubicBezTo>
                  <a:cubicBezTo>
                    <a:pt x="842" y="4"/>
                    <a:pt x="358" y="201"/>
                    <a:pt x="1" y="541"/>
                  </a:cubicBezTo>
                  <a:cubicBezTo>
                    <a:pt x="24" y="546"/>
                    <a:pt x="51" y="548"/>
                    <a:pt x="79" y="548"/>
                  </a:cubicBezTo>
                  <a:cubicBezTo>
                    <a:pt x="155" y="548"/>
                    <a:pt x="239" y="531"/>
                    <a:pt x="305" y="505"/>
                  </a:cubicBezTo>
                  <a:cubicBezTo>
                    <a:pt x="554" y="427"/>
                    <a:pt x="803" y="377"/>
                    <a:pt x="1053" y="377"/>
                  </a:cubicBezTo>
                  <a:cubicBezTo>
                    <a:pt x="1090" y="377"/>
                    <a:pt x="1127" y="378"/>
                    <a:pt x="1164" y="380"/>
                  </a:cubicBezTo>
                  <a:cubicBezTo>
                    <a:pt x="1189" y="382"/>
                    <a:pt x="1213" y="383"/>
                    <a:pt x="1239" y="383"/>
                  </a:cubicBezTo>
                  <a:cubicBezTo>
                    <a:pt x="1467" y="383"/>
                    <a:pt x="1702" y="309"/>
                    <a:pt x="1880" y="147"/>
                  </a:cubicBezTo>
                  <a:cubicBezTo>
                    <a:pt x="1739" y="54"/>
                    <a:pt x="1585" y="1"/>
                    <a:pt x="14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5" name="Google Shape;915;p42"/>
            <p:cNvSpPr/>
            <p:nvPr/>
          </p:nvSpPr>
          <p:spPr>
            <a:xfrm>
              <a:off x="6943242" y="1934422"/>
              <a:ext cx="48194" cy="167104"/>
            </a:xfrm>
            <a:custGeom>
              <a:avLst/>
              <a:gdLst/>
              <a:ahLst/>
              <a:cxnLst/>
              <a:rect l="l" t="t" r="r" b="b"/>
              <a:pathLst>
                <a:path w="413" h="1432" extrusionOk="0">
                  <a:moveTo>
                    <a:pt x="198" y="0"/>
                  </a:moveTo>
                  <a:lnTo>
                    <a:pt x="19" y="376"/>
                  </a:lnTo>
                  <a:cubicBezTo>
                    <a:pt x="1" y="662"/>
                    <a:pt x="1" y="966"/>
                    <a:pt x="54" y="1235"/>
                  </a:cubicBezTo>
                  <a:cubicBezTo>
                    <a:pt x="72" y="1324"/>
                    <a:pt x="108" y="1432"/>
                    <a:pt x="198" y="1432"/>
                  </a:cubicBezTo>
                  <a:cubicBezTo>
                    <a:pt x="251" y="1432"/>
                    <a:pt x="305" y="1396"/>
                    <a:pt x="341" y="1360"/>
                  </a:cubicBezTo>
                  <a:cubicBezTo>
                    <a:pt x="359" y="1306"/>
                    <a:pt x="359" y="1253"/>
                    <a:pt x="377" y="1199"/>
                  </a:cubicBezTo>
                  <a:cubicBezTo>
                    <a:pt x="412" y="913"/>
                    <a:pt x="394" y="608"/>
                    <a:pt x="341" y="322"/>
                  </a:cubicBezTo>
                  <a:cubicBezTo>
                    <a:pt x="305" y="215"/>
                    <a:pt x="251" y="90"/>
                    <a:pt x="1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6" name="Google Shape;916;p42"/>
            <p:cNvSpPr/>
            <p:nvPr/>
          </p:nvSpPr>
          <p:spPr>
            <a:xfrm>
              <a:off x="6423957" y="2100941"/>
              <a:ext cx="115175" cy="57296"/>
            </a:xfrm>
            <a:custGeom>
              <a:avLst/>
              <a:gdLst/>
              <a:ahLst/>
              <a:cxnLst/>
              <a:rect l="l" t="t" r="r" b="b"/>
              <a:pathLst>
                <a:path w="987" h="491" extrusionOk="0">
                  <a:moveTo>
                    <a:pt x="79" y="0"/>
                  </a:moveTo>
                  <a:cubicBezTo>
                    <a:pt x="41" y="0"/>
                    <a:pt x="0" y="38"/>
                    <a:pt x="13" y="76"/>
                  </a:cubicBezTo>
                  <a:cubicBezTo>
                    <a:pt x="66" y="184"/>
                    <a:pt x="120" y="255"/>
                    <a:pt x="192" y="345"/>
                  </a:cubicBezTo>
                  <a:cubicBezTo>
                    <a:pt x="245" y="398"/>
                    <a:pt x="335" y="452"/>
                    <a:pt x="424" y="470"/>
                  </a:cubicBezTo>
                  <a:cubicBezTo>
                    <a:pt x="471" y="484"/>
                    <a:pt x="519" y="491"/>
                    <a:pt x="567" y="491"/>
                  </a:cubicBezTo>
                  <a:cubicBezTo>
                    <a:pt x="703" y="491"/>
                    <a:pt x="838" y="437"/>
                    <a:pt x="943" y="345"/>
                  </a:cubicBezTo>
                  <a:cubicBezTo>
                    <a:pt x="987" y="301"/>
                    <a:pt x="948" y="246"/>
                    <a:pt x="903" y="246"/>
                  </a:cubicBezTo>
                  <a:cubicBezTo>
                    <a:pt x="892" y="246"/>
                    <a:pt x="882" y="249"/>
                    <a:pt x="872" y="255"/>
                  </a:cubicBezTo>
                  <a:cubicBezTo>
                    <a:pt x="778" y="336"/>
                    <a:pt x="664" y="376"/>
                    <a:pt x="552" y="376"/>
                  </a:cubicBezTo>
                  <a:cubicBezTo>
                    <a:pt x="515" y="376"/>
                    <a:pt x="478" y="372"/>
                    <a:pt x="442" y="363"/>
                  </a:cubicBezTo>
                  <a:cubicBezTo>
                    <a:pt x="371" y="345"/>
                    <a:pt x="299" y="291"/>
                    <a:pt x="263" y="255"/>
                  </a:cubicBezTo>
                  <a:cubicBezTo>
                    <a:pt x="192" y="184"/>
                    <a:pt x="156" y="112"/>
                    <a:pt x="120" y="23"/>
                  </a:cubicBezTo>
                  <a:cubicBezTo>
                    <a:pt x="110" y="7"/>
                    <a:pt x="95" y="0"/>
                    <a:pt x="79"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7" name="Google Shape;917;p42"/>
            <p:cNvSpPr/>
            <p:nvPr/>
          </p:nvSpPr>
          <p:spPr>
            <a:xfrm>
              <a:off x="6643807" y="2135249"/>
              <a:ext cx="170955" cy="40492"/>
            </a:xfrm>
            <a:custGeom>
              <a:avLst/>
              <a:gdLst/>
              <a:ahLst/>
              <a:cxnLst/>
              <a:rect l="l" t="t" r="r" b="b"/>
              <a:pathLst>
                <a:path w="1465" h="347" extrusionOk="0">
                  <a:moveTo>
                    <a:pt x="1398" y="0"/>
                  </a:moveTo>
                  <a:cubicBezTo>
                    <a:pt x="1389" y="0"/>
                    <a:pt x="1378" y="4"/>
                    <a:pt x="1368" y="15"/>
                  </a:cubicBezTo>
                  <a:cubicBezTo>
                    <a:pt x="1167" y="168"/>
                    <a:pt x="931" y="244"/>
                    <a:pt x="698" y="244"/>
                  </a:cubicBezTo>
                  <a:cubicBezTo>
                    <a:pt x="493" y="244"/>
                    <a:pt x="291" y="185"/>
                    <a:pt x="115" y="69"/>
                  </a:cubicBezTo>
                  <a:cubicBezTo>
                    <a:pt x="101" y="58"/>
                    <a:pt x="88" y="54"/>
                    <a:pt x="76" y="54"/>
                  </a:cubicBezTo>
                  <a:cubicBezTo>
                    <a:pt x="27" y="54"/>
                    <a:pt x="0" y="129"/>
                    <a:pt x="44" y="158"/>
                  </a:cubicBezTo>
                  <a:cubicBezTo>
                    <a:pt x="245" y="284"/>
                    <a:pt x="470" y="347"/>
                    <a:pt x="694" y="347"/>
                  </a:cubicBezTo>
                  <a:cubicBezTo>
                    <a:pt x="949" y="347"/>
                    <a:pt x="1203" y="266"/>
                    <a:pt x="1421" y="104"/>
                  </a:cubicBezTo>
                  <a:cubicBezTo>
                    <a:pt x="1465" y="76"/>
                    <a:pt x="1438" y="0"/>
                    <a:pt x="1398"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8" name="Google Shape;918;p42"/>
            <p:cNvSpPr/>
            <p:nvPr/>
          </p:nvSpPr>
          <p:spPr>
            <a:xfrm>
              <a:off x="6711489" y="2190444"/>
              <a:ext cx="137931" cy="81801"/>
            </a:xfrm>
            <a:custGeom>
              <a:avLst/>
              <a:gdLst/>
              <a:ahLst/>
              <a:cxnLst/>
              <a:rect l="l" t="t" r="r" b="b"/>
              <a:pathLst>
                <a:path w="1182" h="701" extrusionOk="0">
                  <a:moveTo>
                    <a:pt x="812" y="0"/>
                  </a:moveTo>
                  <a:cubicBezTo>
                    <a:pt x="787" y="0"/>
                    <a:pt x="761" y="3"/>
                    <a:pt x="734" y="7"/>
                  </a:cubicBezTo>
                  <a:cubicBezTo>
                    <a:pt x="501" y="7"/>
                    <a:pt x="269" y="97"/>
                    <a:pt x="90" y="240"/>
                  </a:cubicBezTo>
                  <a:cubicBezTo>
                    <a:pt x="54" y="258"/>
                    <a:pt x="18" y="293"/>
                    <a:pt x="18" y="347"/>
                  </a:cubicBezTo>
                  <a:cubicBezTo>
                    <a:pt x="0" y="383"/>
                    <a:pt x="0" y="419"/>
                    <a:pt x="36" y="472"/>
                  </a:cubicBezTo>
                  <a:cubicBezTo>
                    <a:pt x="81" y="562"/>
                    <a:pt x="175" y="626"/>
                    <a:pt x="277" y="656"/>
                  </a:cubicBezTo>
                  <a:lnTo>
                    <a:pt x="277" y="656"/>
                  </a:lnTo>
                  <a:lnTo>
                    <a:pt x="215" y="669"/>
                  </a:lnTo>
                  <a:cubicBezTo>
                    <a:pt x="293" y="690"/>
                    <a:pt x="376" y="700"/>
                    <a:pt x="460" y="700"/>
                  </a:cubicBezTo>
                  <a:cubicBezTo>
                    <a:pt x="590" y="700"/>
                    <a:pt x="722" y="677"/>
                    <a:pt x="841" y="633"/>
                  </a:cubicBezTo>
                  <a:cubicBezTo>
                    <a:pt x="931" y="598"/>
                    <a:pt x="1003" y="562"/>
                    <a:pt x="1074" y="526"/>
                  </a:cubicBezTo>
                  <a:cubicBezTo>
                    <a:pt x="1146" y="472"/>
                    <a:pt x="1182" y="383"/>
                    <a:pt x="1182" y="293"/>
                  </a:cubicBezTo>
                  <a:cubicBezTo>
                    <a:pt x="1182" y="186"/>
                    <a:pt x="1128" y="97"/>
                    <a:pt x="1020" y="61"/>
                  </a:cubicBezTo>
                  <a:cubicBezTo>
                    <a:pt x="953" y="21"/>
                    <a:pt x="886" y="0"/>
                    <a:pt x="812" y="0"/>
                  </a:cubicBez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19" name="Google Shape;919;p42"/>
            <p:cNvSpPr/>
            <p:nvPr/>
          </p:nvSpPr>
          <p:spPr>
            <a:xfrm>
              <a:off x="6435860" y="2174457"/>
              <a:ext cx="77367" cy="81568"/>
            </a:xfrm>
            <a:custGeom>
              <a:avLst/>
              <a:gdLst/>
              <a:ahLst/>
              <a:cxnLst/>
              <a:rect l="l" t="t" r="r" b="b"/>
              <a:pathLst>
                <a:path w="663" h="699" extrusionOk="0">
                  <a:moveTo>
                    <a:pt x="0" y="1"/>
                  </a:moveTo>
                  <a:cubicBezTo>
                    <a:pt x="108" y="252"/>
                    <a:pt x="233" y="484"/>
                    <a:pt x="394" y="699"/>
                  </a:cubicBezTo>
                  <a:lnTo>
                    <a:pt x="483" y="681"/>
                  </a:lnTo>
                  <a:cubicBezTo>
                    <a:pt x="555" y="645"/>
                    <a:pt x="662" y="592"/>
                    <a:pt x="662" y="502"/>
                  </a:cubicBezTo>
                  <a:cubicBezTo>
                    <a:pt x="662" y="466"/>
                    <a:pt x="644" y="430"/>
                    <a:pt x="627" y="395"/>
                  </a:cubicBezTo>
                  <a:cubicBezTo>
                    <a:pt x="627" y="359"/>
                    <a:pt x="609" y="305"/>
                    <a:pt x="573" y="269"/>
                  </a:cubicBezTo>
                  <a:cubicBezTo>
                    <a:pt x="555" y="252"/>
                    <a:pt x="537" y="234"/>
                    <a:pt x="519" y="216"/>
                  </a:cubicBezTo>
                  <a:cubicBezTo>
                    <a:pt x="394" y="73"/>
                    <a:pt x="197" y="1"/>
                    <a:pt x="0" y="1"/>
                  </a:cubicBezTo>
                  <a:close/>
                </a:path>
              </a:pathLst>
            </a:custGeom>
            <a:solidFill>
              <a:srgbClr val="050505">
                <a:alpha val="10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0" name="Google Shape;920;p42"/>
            <p:cNvSpPr/>
            <p:nvPr/>
          </p:nvSpPr>
          <p:spPr>
            <a:xfrm>
              <a:off x="6433293" y="1660896"/>
              <a:ext cx="76784" cy="55429"/>
            </a:xfrm>
            <a:custGeom>
              <a:avLst/>
              <a:gdLst/>
              <a:ahLst/>
              <a:cxnLst/>
              <a:rect l="l" t="t" r="r" b="b"/>
              <a:pathLst>
                <a:path w="658" h="475" extrusionOk="0">
                  <a:moveTo>
                    <a:pt x="328" y="1"/>
                  </a:moveTo>
                  <a:cubicBezTo>
                    <a:pt x="152" y="1"/>
                    <a:pt x="1" y="229"/>
                    <a:pt x="165" y="393"/>
                  </a:cubicBezTo>
                  <a:lnTo>
                    <a:pt x="183" y="411"/>
                  </a:lnTo>
                  <a:cubicBezTo>
                    <a:pt x="232" y="456"/>
                    <a:pt x="285" y="475"/>
                    <a:pt x="336" y="475"/>
                  </a:cubicBezTo>
                  <a:cubicBezTo>
                    <a:pt x="510" y="475"/>
                    <a:pt x="658" y="255"/>
                    <a:pt x="505" y="89"/>
                  </a:cubicBezTo>
                  <a:lnTo>
                    <a:pt x="488" y="71"/>
                  </a:lnTo>
                  <a:cubicBezTo>
                    <a:pt x="438" y="21"/>
                    <a:pt x="382" y="1"/>
                    <a:pt x="32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1" name="Google Shape;921;p42"/>
            <p:cNvSpPr/>
            <p:nvPr/>
          </p:nvSpPr>
          <p:spPr>
            <a:xfrm>
              <a:off x="6596663" y="1669181"/>
              <a:ext cx="73166" cy="52278"/>
            </a:xfrm>
            <a:custGeom>
              <a:avLst/>
              <a:gdLst/>
              <a:ahLst/>
              <a:cxnLst/>
              <a:rect l="l" t="t" r="r" b="b"/>
              <a:pathLst>
                <a:path w="627" h="448" extrusionOk="0">
                  <a:moveTo>
                    <a:pt x="304" y="0"/>
                  </a:moveTo>
                  <a:cubicBezTo>
                    <a:pt x="0" y="0"/>
                    <a:pt x="0" y="448"/>
                    <a:pt x="304" y="448"/>
                  </a:cubicBezTo>
                  <a:lnTo>
                    <a:pt x="322" y="448"/>
                  </a:lnTo>
                  <a:cubicBezTo>
                    <a:pt x="627" y="448"/>
                    <a:pt x="627" y="0"/>
                    <a:pt x="32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2" name="Google Shape;922;p42"/>
            <p:cNvSpPr/>
            <p:nvPr/>
          </p:nvSpPr>
          <p:spPr>
            <a:xfrm>
              <a:off x="6779988" y="1719358"/>
              <a:ext cx="75267" cy="54612"/>
            </a:xfrm>
            <a:custGeom>
              <a:avLst/>
              <a:gdLst/>
              <a:ahLst/>
              <a:cxnLst/>
              <a:rect l="l" t="t" r="r" b="b"/>
              <a:pathLst>
                <a:path w="645" h="468" extrusionOk="0">
                  <a:moveTo>
                    <a:pt x="328" y="1"/>
                  </a:moveTo>
                  <a:cubicBezTo>
                    <a:pt x="152" y="1"/>
                    <a:pt x="0" y="229"/>
                    <a:pt x="165" y="394"/>
                  </a:cubicBezTo>
                  <a:lnTo>
                    <a:pt x="183" y="411"/>
                  </a:lnTo>
                  <a:cubicBezTo>
                    <a:pt x="230" y="451"/>
                    <a:pt x="281" y="468"/>
                    <a:pt x="330" y="468"/>
                  </a:cubicBezTo>
                  <a:cubicBezTo>
                    <a:pt x="501" y="468"/>
                    <a:pt x="645" y="257"/>
                    <a:pt x="505" y="89"/>
                  </a:cubicBezTo>
                  <a:lnTo>
                    <a:pt x="487" y="71"/>
                  </a:lnTo>
                  <a:cubicBezTo>
                    <a:pt x="437" y="22"/>
                    <a:pt x="382" y="1"/>
                    <a:pt x="32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3" name="Google Shape;923;p42"/>
            <p:cNvSpPr/>
            <p:nvPr/>
          </p:nvSpPr>
          <p:spPr>
            <a:xfrm>
              <a:off x="6385682" y="1566842"/>
              <a:ext cx="39792" cy="51928"/>
            </a:xfrm>
            <a:custGeom>
              <a:avLst/>
              <a:gdLst/>
              <a:ahLst/>
              <a:cxnLst/>
              <a:rect l="l" t="t" r="r" b="b"/>
              <a:pathLst>
                <a:path w="341" h="445" extrusionOk="0">
                  <a:moveTo>
                    <a:pt x="144" y="1"/>
                  </a:moveTo>
                  <a:cubicBezTo>
                    <a:pt x="90" y="144"/>
                    <a:pt x="37" y="287"/>
                    <a:pt x="1" y="412"/>
                  </a:cubicBezTo>
                  <a:cubicBezTo>
                    <a:pt x="37" y="434"/>
                    <a:pt x="76" y="445"/>
                    <a:pt x="114" y="445"/>
                  </a:cubicBezTo>
                  <a:cubicBezTo>
                    <a:pt x="230" y="445"/>
                    <a:pt x="341" y="354"/>
                    <a:pt x="341" y="233"/>
                  </a:cubicBezTo>
                  <a:lnTo>
                    <a:pt x="341" y="215"/>
                  </a:lnTo>
                  <a:cubicBezTo>
                    <a:pt x="341" y="108"/>
                    <a:pt x="269" y="18"/>
                    <a:pt x="1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4" name="Google Shape;924;p42"/>
            <p:cNvSpPr/>
            <p:nvPr/>
          </p:nvSpPr>
          <p:spPr>
            <a:xfrm>
              <a:off x="6521396" y="1568942"/>
              <a:ext cx="75383" cy="52278"/>
            </a:xfrm>
            <a:custGeom>
              <a:avLst/>
              <a:gdLst/>
              <a:ahLst/>
              <a:cxnLst/>
              <a:rect l="l" t="t" r="r" b="b"/>
              <a:pathLst>
                <a:path w="646" h="448" extrusionOk="0">
                  <a:moveTo>
                    <a:pt x="287" y="0"/>
                  </a:moveTo>
                  <a:cubicBezTo>
                    <a:pt x="1" y="0"/>
                    <a:pt x="1" y="448"/>
                    <a:pt x="287" y="448"/>
                  </a:cubicBezTo>
                  <a:lnTo>
                    <a:pt x="359" y="448"/>
                  </a:lnTo>
                  <a:cubicBezTo>
                    <a:pt x="645" y="448"/>
                    <a:pt x="645" y="0"/>
                    <a:pt x="35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5" name="Google Shape;925;p42"/>
            <p:cNvSpPr/>
            <p:nvPr/>
          </p:nvSpPr>
          <p:spPr>
            <a:xfrm>
              <a:off x="6699003" y="1587730"/>
              <a:ext cx="75267" cy="52278"/>
            </a:xfrm>
            <a:custGeom>
              <a:avLst/>
              <a:gdLst/>
              <a:ahLst/>
              <a:cxnLst/>
              <a:rect l="l" t="t" r="r" b="b"/>
              <a:pathLst>
                <a:path w="645" h="448" extrusionOk="0">
                  <a:moveTo>
                    <a:pt x="304" y="0"/>
                  </a:moveTo>
                  <a:cubicBezTo>
                    <a:pt x="0" y="0"/>
                    <a:pt x="0" y="448"/>
                    <a:pt x="304" y="448"/>
                  </a:cubicBezTo>
                  <a:lnTo>
                    <a:pt x="340" y="448"/>
                  </a:lnTo>
                  <a:cubicBezTo>
                    <a:pt x="644" y="448"/>
                    <a:pt x="644" y="0"/>
                    <a:pt x="3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6" name="Google Shape;926;p42"/>
            <p:cNvSpPr/>
            <p:nvPr/>
          </p:nvSpPr>
          <p:spPr>
            <a:xfrm>
              <a:off x="6888630" y="1664980"/>
              <a:ext cx="86119" cy="57413"/>
            </a:xfrm>
            <a:custGeom>
              <a:avLst/>
              <a:gdLst/>
              <a:ahLst/>
              <a:cxnLst/>
              <a:rect l="l" t="t" r="r" b="b"/>
              <a:pathLst>
                <a:path w="738" h="492" extrusionOk="0">
                  <a:moveTo>
                    <a:pt x="451" y="1"/>
                  </a:moveTo>
                  <a:cubicBezTo>
                    <a:pt x="344" y="1"/>
                    <a:pt x="254" y="36"/>
                    <a:pt x="182" y="108"/>
                  </a:cubicBezTo>
                  <a:cubicBezTo>
                    <a:pt x="1" y="262"/>
                    <a:pt x="157" y="492"/>
                    <a:pt x="337" y="492"/>
                  </a:cubicBezTo>
                  <a:cubicBezTo>
                    <a:pt x="380" y="492"/>
                    <a:pt x="424" y="478"/>
                    <a:pt x="466" y="448"/>
                  </a:cubicBezTo>
                  <a:lnTo>
                    <a:pt x="466" y="448"/>
                  </a:lnTo>
                  <a:cubicBezTo>
                    <a:pt x="737" y="433"/>
                    <a:pt x="732" y="1"/>
                    <a:pt x="4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7" name="Google Shape;927;p42"/>
            <p:cNvSpPr/>
            <p:nvPr/>
          </p:nvSpPr>
          <p:spPr>
            <a:xfrm>
              <a:off x="6479737" y="1444899"/>
              <a:ext cx="81568" cy="53912"/>
            </a:xfrm>
            <a:custGeom>
              <a:avLst/>
              <a:gdLst/>
              <a:ahLst/>
              <a:cxnLst/>
              <a:rect l="l" t="t" r="r" b="b"/>
              <a:pathLst>
                <a:path w="699" h="462" extrusionOk="0">
                  <a:moveTo>
                    <a:pt x="370" y="0"/>
                  </a:moveTo>
                  <a:cubicBezTo>
                    <a:pt x="338" y="0"/>
                    <a:pt x="303" y="8"/>
                    <a:pt x="268" y="26"/>
                  </a:cubicBezTo>
                  <a:lnTo>
                    <a:pt x="233" y="43"/>
                  </a:lnTo>
                  <a:cubicBezTo>
                    <a:pt x="0" y="152"/>
                    <a:pt x="143" y="461"/>
                    <a:pt x="349" y="461"/>
                  </a:cubicBezTo>
                  <a:cubicBezTo>
                    <a:pt x="380" y="461"/>
                    <a:pt x="414" y="454"/>
                    <a:pt x="447" y="437"/>
                  </a:cubicBezTo>
                  <a:lnTo>
                    <a:pt x="483" y="419"/>
                  </a:lnTo>
                  <a:cubicBezTo>
                    <a:pt x="699" y="296"/>
                    <a:pt x="570" y="0"/>
                    <a:pt x="37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8" name="Google Shape;928;p42"/>
            <p:cNvSpPr/>
            <p:nvPr/>
          </p:nvSpPr>
          <p:spPr>
            <a:xfrm>
              <a:off x="6630037" y="1435330"/>
              <a:ext cx="73166" cy="52278"/>
            </a:xfrm>
            <a:custGeom>
              <a:avLst/>
              <a:gdLst/>
              <a:ahLst/>
              <a:cxnLst/>
              <a:rect l="l" t="t" r="r" b="b"/>
              <a:pathLst>
                <a:path w="627" h="448" extrusionOk="0">
                  <a:moveTo>
                    <a:pt x="287" y="0"/>
                  </a:moveTo>
                  <a:cubicBezTo>
                    <a:pt x="1" y="0"/>
                    <a:pt x="1" y="448"/>
                    <a:pt x="287" y="448"/>
                  </a:cubicBezTo>
                  <a:lnTo>
                    <a:pt x="341" y="448"/>
                  </a:lnTo>
                  <a:cubicBezTo>
                    <a:pt x="627" y="448"/>
                    <a:pt x="627" y="0"/>
                    <a:pt x="34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29" name="Google Shape;929;p42"/>
            <p:cNvSpPr/>
            <p:nvPr/>
          </p:nvSpPr>
          <p:spPr>
            <a:xfrm>
              <a:off x="6834717" y="1508379"/>
              <a:ext cx="68965" cy="52278"/>
            </a:xfrm>
            <a:custGeom>
              <a:avLst/>
              <a:gdLst/>
              <a:ahLst/>
              <a:cxnLst/>
              <a:rect l="l" t="t" r="r" b="b"/>
              <a:pathLst>
                <a:path w="591" h="448" extrusionOk="0">
                  <a:moveTo>
                    <a:pt x="287" y="0"/>
                  </a:moveTo>
                  <a:cubicBezTo>
                    <a:pt x="0" y="0"/>
                    <a:pt x="0" y="448"/>
                    <a:pt x="287" y="448"/>
                  </a:cubicBezTo>
                  <a:cubicBezTo>
                    <a:pt x="591" y="448"/>
                    <a:pt x="591" y="0"/>
                    <a:pt x="2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0" name="Google Shape;930;p42"/>
            <p:cNvSpPr/>
            <p:nvPr/>
          </p:nvSpPr>
          <p:spPr>
            <a:xfrm>
              <a:off x="7024694" y="1681667"/>
              <a:ext cx="71182" cy="52395"/>
            </a:xfrm>
            <a:custGeom>
              <a:avLst/>
              <a:gdLst/>
              <a:ahLst/>
              <a:cxnLst/>
              <a:rect l="l" t="t" r="r" b="b"/>
              <a:pathLst>
                <a:path w="610" h="449" extrusionOk="0">
                  <a:moveTo>
                    <a:pt x="305" y="1"/>
                  </a:moveTo>
                  <a:cubicBezTo>
                    <a:pt x="1" y="1"/>
                    <a:pt x="1" y="448"/>
                    <a:pt x="305" y="448"/>
                  </a:cubicBezTo>
                  <a:cubicBezTo>
                    <a:pt x="609" y="448"/>
                    <a:pt x="609" y="1"/>
                    <a:pt x="30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1" name="Google Shape;931;p42"/>
            <p:cNvSpPr/>
            <p:nvPr/>
          </p:nvSpPr>
          <p:spPr>
            <a:xfrm>
              <a:off x="6778355" y="1355979"/>
              <a:ext cx="68965" cy="52278"/>
            </a:xfrm>
            <a:custGeom>
              <a:avLst/>
              <a:gdLst/>
              <a:ahLst/>
              <a:cxnLst/>
              <a:rect l="l" t="t" r="r" b="b"/>
              <a:pathLst>
                <a:path w="591" h="448" extrusionOk="0">
                  <a:moveTo>
                    <a:pt x="286" y="0"/>
                  </a:moveTo>
                  <a:cubicBezTo>
                    <a:pt x="0" y="0"/>
                    <a:pt x="0" y="447"/>
                    <a:pt x="286" y="447"/>
                  </a:cubicBezTo>
                  <a:cubicBezTo>
                    <a:pt x="591" y="447"/>
                    <a:pt x="591" y="0"/>
                    <a:pt x="2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2" name="Google Shape;932;p42"/>
            <p:cNvSpPr/>
            <p:nvPr/>
          </p:nvSpPr>
          <p:spPr>
            <a:xfrm>
              <a:off x="6586161" y="1349678"/>
              <a:ext cx="69082" cy="52278"/>
            </a:xfrm>
            <a:custGeom>
              <a:avLst/>
              <a:gdLst/>
              <a:ahLst/>
              <a:cxnLst/>
              <a:rect l="l" t="t" r="r" b="b"/>
              <a:pathLst>
                <a:path w="592" h="448" extrusionOk="0">
                  <a:moveTo>
                    <a:pt x="305" y="0"/>
                  </a:moveTo>
                  <a:cubicBezTo>
                    <a:pt x="1" y="0"/>
                    <a:pt x="1" y="448"/>
                    <a:pt x="305" y="448"/>
                  </a:cubicBezTo>
                  <a:cubicBezTo>
                    <a:pt x="591" y="448"/>
                    <a:pt x="591" y="0"/>
                    <a:pt x="3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3" name="Google Shape;933;p42"/>
            <p:cNvSpPr/>
            <p:nvPr/>
          </p:nvSpPr>
          <p:spPr>
            <a:xfrm>
              <a:off x="6978834" y="1497877"/>
              <a:ext cx="71066" cy="52395"/>
            </a:xfrm>
            <a:custGeom>
              <a:avLst/>
              <a:gdLst/>
              <a:ahLst/>
              <a:cxnLst/>
              <a:rect l="l" t="t" r="r" b="b"/>
              <a:pathLst>
                <a:path w="609" h="449" extrusionOk="0">
                  <a:moveTo>
                    <a:pt x="304" y="1"/>
                  </a:moveTo>
                  <a:cubicBezTo>
                    <a:pt x="0" y="1"/>
                    <a:pt x="0" y="448"/>
                    <a:pt x="304" y="448"/>
                  </a:cubicBezTo>
                  <a:cubicBezTo>
                    <a:pt x="608" y="448"/>
                    <a:pt x="608" y="1"/>
                    <a:pt x="30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4" name="Google Shape;934;p42"/>
            <p:cNvSpPr/>
            <p:nvPr/>
          </p:nvSpPr>
          <p:spPr>
            <a:xfrm>
              <a:off x="7087358" y="1585629"/>
              <a:ext cx="41893" cy="52278"/>
            </a:xfrm>
            <a:custGeom>
              <a:avLst/>
              <a:gdLst/>
              <a:ahLst/>
              <a:cxnLst/>
              <a:rect l="l" t="t" r="r" b="b"/>
              <a:pathLst>
                <a:path w="359" h="448" extrusionOk="0">
                  <a:moveTo>
                    <a:pt x="233" y="1"/>
                  </a:moveTo>
                  <a:lnTo>
                    <a:pt x="233" y="1"/>
                  </a:lnTo>
                  <a:cubicBezTo>
                    <a:pt x="1" y="90"/>
                    <a:pt x="72" y="430"/>
                    <a:pt x="305" y="448"/>
                  </a:cubicBezTo>
                  <a:lnTo>
                    <a:pt x="358" y="448"/>
                  </a:lnTo>
                  <a:cubicBezTo>
                    <a:pt x="323" y="287"/>
                    <a:pt x="287" y="144"/>
                    <a:pt x="2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5" name="Google Shape;935;p42"/>
            <p:cNvSpPr/>
            <p:nvPr/>
          </p:nvSpPr>
          <p:spPr>
            <a:xfrm>
              <a:off x="6281358" y="1112793"/>
              <a:ext cx="45977" cy="78301"/>
            </a:xfrm>
            <a:custGeom>
              <a:avLst/>
              <a:gdLst/>
              <a:ahLst/>
              <a:cxnLst/>
              <a:rect l="l" t="t" r="r" b="b"/>
              <a:pathLst>
                <a:path w="394" h="671" extrusionOk="0">
                  <a:moveTo>
                    <a:pt x="324" y="1"/>
                  </a:moveTo>
                  <a:cubicBezTo>
                    <a:pt x="316" y="1"/>
                    <a:pt x="309" y="3"/>
                    <a:pt x="304" y="8"/>
                  </a:cubicBezTo>
                  <a:cubicBezTo>
                    <a:pt x="143" y="62"/>
                    <a:pt x="36" y="205"/>
                    <a:pt x="18" y="366"/>
                  </a:cubicBezTo>
                  <a:cubicBezTo>
                    <a:pt x="0" y="527"/>
                    <a:pt x="107" y="653"/>
                    <a:pt x="268" y="670"/>
                  </a:cubicBezTo>
                  <a:cubicBezTo>
                    <a:pt x="304" y="670"/>
                    <a:pt x="322" y="653"/>
                    <a:pt x="322" y="617"/>
                  </a:cubicBezTo>
                  <a:cubicBezTo>
                    <a:pt x="322" y="581"/>
                    <a:pt x="304" y="563"/>
                    <a:pt x="268" y="563"/>
                  </a:cubicBezTo>
                  <a:cubicBezTo>
                    <a:pt x="179" y="545"/>
                    <a:pt x="125" y="456"/>
                    <a:pt x="125" y="366"/>
                  </a:cubicBezTo>
                  <a:cubicBezTo>
                    <a:pt x="161" y="241"/>
                    <a:pt x="251" y="151"/>
                    <a:pt x="358" y="116"/>
                  </a:cubicBezTo>
                  <a:cubicBezTo>
                    <a:pt x="376" y="98"/>
                    <a:pt x="394" y="62"/>
                    <a:pt x="376" y="26"/>
                  </a:cubicBezTo>
                  <a:cubicBezTo>
                    <a:pt x="363" y="14"/>
                    <a:pt x="342" y="1"/>
                    <a:pt x="324"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6" name="Google Shape;936;p42"/>
            <p:cNvSpPr/>
            <p:nvPr/>
          </p:nvSpPr>
          <p:spPr>
            <a:xfrm>
              <a:off x="6515211" y="1165421"/>
              <a:ext cx="193710" cy="94988"/>
            </a:xfrm>
            <a:custGeom>
              <a:avLst/>
              <a:gdLst/>
              <a:ahLst/>
              <a:cxnLst/>
              <a:rect l="l" t="t" r="r" b="b"/>
              <a:pathLst>
                <a:path w="1660" h="814" extrusionOk="0">
                  <a:moveTo>
                    <a:pt x="740" y="0"/>
                  </a:moveTo>
                  <a:cubicBezTo>
                    <a:pt x="578" y="0"/>
                    <a:pt x="420" y="35"/>
                    <a:pt x="287" y="94"/>
                  </a:cubicBezTo>
                  <a:cubicBezTo>
                    <a:pt x="197" y="130"/>
                    <a:pt x="126" y="166"/>
                    <a:pt x="54" y="237"/>
                  </a:cubicBezTo>
                  <a:cubicBezTo>
                    <a:pt x="18" y="273"/>
                    <a:pt x="0" y="345"/>
                    <a:pt x="54" y="380"/>
                  </a:cubicBezTo>
                  <a:cubicBezTo>
                    <a:pt x="60" y="382"/>
                    <a:pt x="67" y="383"/>
                    <a:pt x="73" y="383"/>
                  </a:cubicBezTo>
                  <a:cubicBezTo>
                    <a:pt x="119" y="383"/>
                    <a:pt x="152" y="339"/>
                    <a:pt x="138" y="304"/>
                  </a:cubicBezTo>
                  <a:lnTo>
                    <a:pt x="138" y="304"/>
                  </a:lnTo>
                  <a:lnTo>
                    <a:pt x="143" y="309"/>
                  </a:lnTo>
                  <a:cubicBezTo>
                    <a:pt x="197" y="273"/>
                    <a:pt x="269" y="237"/>
                    <a:pt x="322" y="202"/>
                  </a:cubicBezTo>
                  <a:cubicBezTo>
                    <a:pt x="394" y="184"/>
                    <a:pt x="448" y="148"/>
                    <a:pt x="519" y="130"/>
                  </a:cubicBezTo>
                  <a:cubicBezTo>
                    <a:pt x="583" y="109"/>
                    <a:pt x="649" y="99"/>
                    <a:pt x="715" y="99"/>
                  </a:cubicBezTo>
                  <a:cubicBezTo>
                    <a:pt x="816" y="99"/>
                    <a:pt x="916" y="122"/>
                    <a:pt x="1002" y="166"/>
                  </a:cubicBezTo>
                  <a:cubicBezTo>
                    <a:pt x="1235" y="309"/>
                    <a:pt x="1432" y="524"/>
                    <a:pt x="1539" y="792"/>
                  </a:cubicBezTo>
                  <a:cubicBezTo>
                    <a:pt x="1549" y="807"/>
                    <a:pt x="1564" y="814"/>
                    <a:pt x="1579" y="814"/>
                  </a:cubicBezTo>
                  <a:cubicBezTo>
                    <a:pt x="1617" y="814"/>
                    <a:pt x="1659" y="772"/>
                    <a:pt x="1647" y="720"/>
                  </a:cubicBezTo>
                  <a:cubicBezTo>
                    <a:pt x="1557" y="559"/>
                    <a:pt x="1450" y="416"/>
                    <a:pt x="1325" y="273"/>
                  </a:cubicBezTo>
                  <a:cubicBezTo>
                    <a:pt x="1181" y="130"/>
                    <a:pt x="1020" y="40"/>
                    <a:pt x="841" y="5"/>
                  </a:cubicBezTo>
                  <a:cubicBezTo>
                    <a:pt x="808" y="2"/>
                    <a:pt x="774" y="0"/>
                    <a:pt x="740"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7" name="Google Shape;937;p42"/>
            <p:cNvSpPr/>
            <p:nvPr/>
          </p:nvSpPr>
          <p:spPr>
            <a:xfrm>
              <a:off x="6728176" y="1167988"/>
              <a:ext cx="37692" cy="22522"/>
            </a:xfrm>
            <a:custGeom>
              <a:avLst/>
              <a:gdLst/>
              <a:ahLst/>
              <a:cxnLst/>
              <a:rect l="l" t="t" r="r" b="b"/>
              <a:pathLst>
                <a:path w="323" h="193" extrusionOk="0">
                  <a:moveTo>
                    <a:pt x="269" y="1"/>
                  </a:moveTo>
                  <a:cubicBezTo>
                    <a:pt x="180" y="1"/>
                    <a:pt x="90" y="36"/>
                    <a:pt x="36" y="90"/>
                  </a:cubicBezTo>
                  <a:cubicBezTo>
                    <a:pt x="1" y="126"/>
                    <a:pt x="1" y="162"/>
                    <a:pt x="36" y="180"/>
                  </a:cubicBezTo>
                  <a:cubicBezTo>
                    <a:pt x="45" y="188"/>
                    <a:pt x="59" y="193"/>
                    <a:pt x="72" y="193"/>
                  </a:cubicBezTo>
                  <a:cubicBezTo>
                    <a:pt x="86" y="193"/>
                    <a:pt x="99" y="188"/>
                    <a:pt x="108" y="180"/>
                  </a:cubicBezTo>
                  <a:lnTo>
                    <a:pt x="126" y="144"/>
                  </a:lnTo>
                  <a:lnTo>
                    <a:pt x="144" y="126"/>
                  </a:lnTo>
                  <a:lnTo>
                    <a:pt x="269" y="126"/>
                  </a:lnTo>
                  <a:cubicBezTo>
                    <a:pt x="305" y="126"/>
                    <a:pt x="323" y="90"/>
                    <a:pt x="323" y="54"/>
                  </a:cubicBezTo>
                  <a:cubicBezTo>
                    <a:pt x="323" y="36"/>
                    <a:pt x="305" y="1"/>
                    <a:pt x="269"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8" name="Google Shape;938;p42"/>
            <p:cNvSpPr/>
            <p:nvPr/>
          </p:nvSpPr>
          <p:spPr>
            <a:xfrm>
              <a:off x="6604015" y="963311"/>
              <a:ext cx="78301" cy="49361"/>
            </a:xfrm>
            <a:custGeom>
              <a:avLst/>
              <a:gdLst/>
              <a:ahLst/>
              <a:cxnLst/>
              <a:rect l="l" t="t" r="r" b="b"/>
              <a:pathLst>
                <a:path w="671" h="423" extrusionOk="0">
                  <a:moveTo>
                    <a:pt x="581" y="1"/>
                  </a:moveTo>
                  <a:cubicBezTo>
                    <a:pt x="367" y="55"/>
                    <a:pt x="188" y="180"/>
                    <a:pt x="45" y="323"/>
                  </a:cubicBezTo>
                  <a:cubicBezTo>
                    <a:pt x="1" y="367"/>
                    <a:pt x="52" y="422"/>
                    <a:pt x="92" y="422"/>
                  </a:cubicBezTo>
                  <a:cubicBezTo>
                    <a:pt x="101" y="422"/>
                    <a:pt x="109" y="419"/>
                    <a:pt x="116" y="412"/>
                  </a:cubicBezTo>
                  <a:cubicBezTo>
                    <a:pt x="259" y="269"/>
                    <a:pt x="420" y="162"/>
                    <a:pt x="617" y="108"/>
                  </a:cubicBezTo>
                  <a:cubicBezTo>
                    <a:pt x="671" y="90"/>
                    <a:pt x="653" y="1"/>
                    <a:pt x="581"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39" name="Google Shape;939;p42"/>
            <p:cNvSpPr/>
            <p:nvPr/>
          </p:nvSpPr>
          <p:spPr>
            <a:xfrm>
              <a:off x="6785590" y="783021"/>
              <a:ext cx="63831" cy="39325"/>
            </a:xfrm>
            <a:custGeom>
              <a:avLst/>
              <a:gdLst/>
              <a:ahLst/>
              <a:cxnLst/>
              <a:rect l="l" t="t" r="r" b="b"/>
              <a:pathLst>
                <a:path w="547" h="337" extrusionOk="0">
                  <a:moveTo>
                    <a:pt x="74" y="0"/>
                  </a:moveTo>
                  <a:cubicBezTo>
                    <a:pt x="20" y="0"/>
                    <a:pt x="1" y="99"/>
                    <a:pt x="63" y="114"/>
                  </a:cubicBezTo>
                  <a:cubicBezTo>
                    <a:pt x="206" y="168"/>
                    <a:pt x="332" y="239"/>
                    <a:pt x="457" y="329"/>
                  </a:cubicBezTo>
                  <a:cubicBezTo>
                    <a:pt x="468" y="334"/>
                    <a:pt x="476" y="336"/>
                    <a:pt x="484" y="336"/>
                  </a:cubicBezTo>
                  <a:cubicBezTo>
                    <a:pt x="503" y="336"/>
                    <a:pt x="516" y="324"/>
                    <a:pt x="529" y="311"/>
                  </a:cubicBezTo>
                  <a:cubicBezTo>
                    <a:pt x="547" y="275"/>
                    <a:pt x="547" y="239"/>
                    <a:pt x="511" y="239"/>
                  </a:cubicBezTo>
                  <a:cubicBezTo>
                    <a:pt x="385" y="132"/>
                    <a:pt x="242" y="61"/>
                    <a:pt x="99" y="7"/>
                  </a:cubicBezTo>
                  <a:cubicBezTo>
                    <a:pt x="90" y="2"/>
                    <a:pt x="82" y="0"/>
                    <a:pt x="74"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0" name="Google Shape;940;p42"/>
            <p:cNvSpPr/>
            <p:nvPr/>
          </p:nvSpPr>
          <p:spPr>
            <a:xfrm>
              <a:off x="6886879" y="942423"/>
              <a:ext cx="51111" cy="42476"/>
            </a:xfrm>
            <a:custGeom>
              <a:avLst/>
              <a:gdLst/>
              <a:ahLst/>
              <a:cxnLst/>
              <a:rect l="l" t="t" r="r" b="b"/>
              <a:pathLst>
                <a:path w="438" h="364" extrusionOk="0">
                  <a:moveTo>
                    <a:pt x="72" y="1"/>
                  </a:moveTo>
                  <a:cubicBezTo>
                    <a:pt x="36" y="1"/>
                    <a:pt x="1" y="19"/>
                    <a:pt x="1" y="55"/>
                  </a:cubicBezTo>
                  <a:cubicBezTo>
                    <a:pt x="1" y="72"/>
                    <a:pt x="19" y="108"/>
                    <a:pt x="36" y="108"/>
                  </a:cubicBezTo>
                  <a:lnTo>
                    <a:pt x="72" y="144"/>
                  </a:lnTo>
                  <a:lnTo>
                    <a:pt x="90" y="144"/>
                  </a:lnTo>
                  <a:lnTo>
                    <a:pt x="144" y="180"/>
                  </a:lnTo>
                  <a:lnTo>
                    <a:pt x="180" y="198"/>
                  </a:lnTo>
                  <a:lnTo>
                    <a:pt x="197" y="216"/>
                  </a:lnTo>
                  <a:cubicBezTo>
                    <a:pt x="233" y="234"/>
                    <a:pt x="251" y="251"/>
                    <a:pt x="269" y="287"/>
                  </a:cubicBezTo>
                  <a:lnTo>
                    <a:pt x="305" y="323"/>
                  </a:lnTo>
                  <a:lnTo>
                    <a:pt x="323" y="341"/>
                  </a:lnTo>
                  <a:cubicBezTo>
                    <a:pt x="333" y="357"/>
                    <a:pt x="348" y="363"/>
                    <a:pt x="363" y="363"/>
                  </a:cubicBezTo>
                  <a:cubicBezTo>
                    <a:pt x="400" y="363"/>
                    <a:pt x="438" y="325"/>
                    <a:pt x="412" y="287"/>
                  </a:cubicBezTo>
                  <a:cubicBezTo>
                    <a:pt x="323" y="162"/>
                    <a:pt x="215" y="55"/>
                    <a:pt x="72"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1" name="Google Shape;941;p42"/>
            <p:cNvSpPr/>
            <p:nvPr/>
          </p:nvSpPr>
          <p:spPr>
            <a:xfrm>
              <a:off x="7107429" y="884660"/>
              <a:ext cx="179823" cy="45393"/>
            </a:xfrm>
            <a:custGeom>
              <a:avLst/>
              <a:gdLst/>
              <a:ahLst/>
              <a:cxnLst/>
              <a:rect l="l" t="t" r="r" b="b"/>
              <a:pathLst>
                <a:path w="1541" h="389" extrusionOk="0">
                  <a:moveTo>
                    <a:pt x="1040" y="1"/>
                  </a:moveTo>
                  <a:cubicBezTo>
                    <a:pt x="693" y="1"/>
                    <a:pt x="346" y="92"/>
                    <a:pt x="43" y="281"/>
                  </a:cubicBezTo>
                  <a:cubicBezTo>
                    <a:pt x="0" y="310"/>
                    <a:pt x="27" y="385"/>
                    <a:pt x="67" y="385"/>
                  </a:cubicBezTo>
                  <a:cubicBezTo>
                    <a:pt x="76" y="385"/>
                    <a:pt x="87" y="381"/>
                    <a:pt x="97" y="371"/>
                  </a:cubicBezTo>
                  <a:lnTo>
                    <a:pt x="97" y="389"/>
                  </a:lnTo>
                  <a:cubicBezTo>
                    <a:pt x="380" y="208"/>
                    <a:pt x="710" y="111"/>
                    <a:pt x="1047" y="111"/>
                  </a:cubicBezTo>
                  <a:cubicBezTo>
                    <a:pt x="1177" y="111"/>
                    <a:pt x="1309" y="126"/>
                    <a:pt x="1439" y="156"/>
                  </a:cubicBezTo>
                  <a:cubicBezTo>
                    <a:pt x="1445" y="157"/>
                    <a:pt x="1450" y="158"/>
                    <a:pt x="1455" y="158"/>
                  </a:cubicBezTo>
                  <a:cubicBezTo>
                    <a:pt x="1516" y="158"/>
                    <a:pt x="1541" y="65"/>
                    <a:pt x="1475" y="49"/>
                  </a:cubicBezTo>
                  <a:cubicBezTo>
                    <a:pt x="1332" y="17"/>
                    <a:pt x="1186" y="1"/>
                    <a:pt x="1040"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2" name="Google Shape;942;p42"/>
            <p:cNvSpPr/>
            <p:nvPr/>
          </p:nvSpPr>
          <p:spPr>
            <a:xfrm>
              <a:off x="7271150" y="1113727"/>
              <a:ext cx="124161" cy="82968"/>
            </a:xfrm>
            <a:custGeom>
              <a:avLst/>
              <a:gdLst/>
              <a:ahLst/>
              <a:cxnLst/>
              <a:rect l="l" t="t" r="r" b="b"/>
              <a:pathLst>
                <a:path w="1064" h="711" extrusionOk="0">
                  <a:moveTo>
                    <a:pt x="72" y="0"/>
                  </a:moveTo>
                  <a:cubicBezTo>
                    <a:pt x="0" y="0"/>
                    <a:pt x="0" y="108"/>
                    <a:pt x="72" y="126"/>
                  </a:cubicBezTo>
                  <a:cubicBezTo>
                    <a:pt x="269" y="126"/>
                    <a:pt x="448" y="161"/>
                    <a:pt x="609" y="251"/>
                  </a:cubicBezTo>
                  <a:cubicBezTo>
                    <a:pt x="752" y="358"/>
                    <a:pt x="859" y="519"/>
                    <a:pt x="931" y="680"/>
                  </a:cubicBezTo>
                  <a:cubicBezTo>
                    <a:pt x="942" y="702"/>
                    <a:pt x="959" y="710"/>
                    <a:pt x="977" y="710"/>
                  </a:cubicBezTo>
                  <a:cubicBezTo>
                    <a:pt x="1018" y="710"/>
                    <a:pt x="1063" y="664"/>
                    <a:pt x="1038" y="627"/>
                  </a:cubicBezTo>
                  <a:cubicBezTo>
                    <a:pt x="949" y="448"/>
                    <a:pt x="824" y="287"/>
                    <a:pt x="662" y="161"/>
                  </a:cubicBezTo>
                  <a:cubicBezTo>
                    <a:pt x="483" y="54"/>
                    <a:pt x="287" y="18"/>
                    <a:pt x="72"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3" name="Google Shape;943;p42"/>
            <p:cNvSpPr/>
            <p:nvPr/>
          </p:nvSpPr>
          <p:spPr>
            <a:xfrm>
              <a:off x="7101945" y="1266126"/>
              <a:ext cx="66981" cy="66981"/>
            </a:xfrm>
            <a:custGeom>
              <a:avLst/>
              <a:gdLst/>
              <a:ahLst/>
              <a:cxnLst/>
              <a:rect l="l" t="t" r="r" b="b"/>
              <a:pathLst>
                <a:path w="574" h="574" extrusionOk="0">
                  <a:moveTo>
                    <a:pt x="72" y="1"/>
                  </a:moveTo>
                  <a:cubicBezTo>
                    <a:pt x="1" y="1"/>
                    <a:pt x="1" y="108"/>
                    <a:pt x="72" y="108"/>
                  </a:cubicBezTo>
                  <a:cubicBezTo>
                    <a:pt x="287" y="108"/>
                    <a:pt x="466" y="287"/>
                    <a:pt x="466" y="520"/>
                  </a:cubicBezTo>
                  <a:cubicBezTo>
                    <a:pt x="466" y="537"/>
                    <a:pt x="484" y="573"/>
                    <a:pt x="520" y="573"/>
                  </a:cubicBezTo>
                  <a:cubicBezTo>
                    <a:pt x="538" y="573"/>
                    <a:pt x="573" y="537"/>
                    <a:pt x="573" y="520"/>
                  </a:cubicBezTo>
                  <a:cubicBezTo>
                    <a:pt x="573" y="233"/>
                    <a:pt x="359" y="1"/>
                    <a:pt x="72"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4" name="Google Shape;944;p42"/>
            <p:cNvSpPr/>
            <p:nvPr/>
          </p:nvSpPr>
          <p:spPr>
            <a:xfrm>
              <a:off x="7258547" y="1380951"/>
              <a:ext cx="50294" cy="30457"/>
            </a:xfrm>
            <a:custGeom>
              <a:avLst/>
              <a:gdLst/>
              <a:ahLst/>
              <a:cxnLst/>
              <a:rect l="l" t="t" r="r" b="b"/>
              <a:pathLst>
                <a:path w="431" h="261" extrusionOk="0">
                  <a:moveTo>
                    <a:pt x="359" y="1"/>
                  </a:moveTo>
                  <a:cubicBezTo>
                    <a:pt x="234" y="1"/>
                    <a:pt x="108" y="55"/>
                    <a:pt x="37" y="162"/>
                  </a:cubicBezTo>
                  <a:cubicBezTo>
                    <a:pt x="1" y="180"/>
                    <a:pt x="1" y="216"/>
                    <a:pt x="37" y="233"/>
                  </a:cubicBezTo>
                  <a:cubicBezTo>
                    <a:pt x="46" y="251"/>
                    <a:pt x="59" y="260"/>
                    <a:pt x="73" y="260"/>
                  </a:cubicBezTo>
                  <a:cubicBezTo>
                    <a:pt x="86" y="260"/>
                    <a:pt x="99" y="251"/>
                    <a:pt x="108" y="233"/>
                  </a:cubicBezTo>
                  <a:lnTo>
                    <a:pt x="126" y="216"/>
                  </a:lnTo>
                  <a:cubicBezTo>
                    <a:pt x="144" y="180"/>
                    <a:pt x="162" y="162"/>
                    <a:pt x="198" y="144"/>
                  </a:cubicBezTo>
                  <a:lnTo>
                    <a:pt x="234" y="126"/>
                  </a:lnTo>
                  <a:lnTo>
                    <a:pt x="251" y="126"/>
                  </a:lnTo>
                  <a:lnTo>
                    <a:pt x="305" y="108"/>
                  </a:lnTo>
                  <a:lnTo>
                    <a:pt x="359" y="108"/>
                  </a:lnTo>
                  <a:cubicBezTo>
                    <a:pt x="395" y="108"/>
                    <a:pt x="430" y="72"/>
                    <a:pt x="430" y="55"/>
                  </a:cubicBezTo>
                  <a:cubicBezTo>
                    <a:pt x="430" y="19"/>
                    <a:pt x="395" y="1"/>
                    <a:pt x="359"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5" name="Google Shape;945;p42"/>
            <p:cNvSpPr/>
            <p:nvPr/>
          </p:nvSpPr>
          <p:spPr>
            <a:xfrm>
              <a:off x="7347467" y="1413042"/>
              <a:ext cx="120893" cy="52978"/>
            </a:xfrm>
            <a:custGeom>
              <a:avLst/>
              <a:gdLst/>
              <a:ahLst/>
              <a:cxnLst/>
              <a:rect l="l" t="t" r="r" b="b"/>
              <a:pathLst>
                <a:path w="1036" h="454" extrusionOk="0">
                  <a:moveTo>
                    <a:pt x="415" y="1"/>
                  </a:moveTo>
                  <a:cubicBezTo>
                    <a:pt x="291" y="1"/>
                    <a:pt x="165" y="33"/>
                    <a:pt x="62" y="102"/>
                  </a:cubicBezTo>
                  <a:cubicBezTo>
                    <a:pt x="1" y="117"/>
                    <a:pt x="45" y="198"/>
                    <a:pt x="92" y="198"/>
                  </a:cubicBezTo>
                  <a:cubicBezTo>
                    <a:pt x="100" y="198"/>
                    <a:pt x="108" y="196"/>
                    <a:pt x="116" y="191"/>
                  </a:cubicBezTo>
                  <a:cubicBezTo>
                    <a:pt x="207" y="140"/>
                    <a:pt x="304" y="116"/>
                    <a:pt x="400" y="116"/>
                  </a:cubicBezTo>
                  <a:cubicBezTo>
                    <a:pt x="607" y="116"/>
                    <a:pt x="805" y="228"/>
                    <a:pt x="903" y="424"/>
                  </a:cubicBezTo>
                  <a:cubicBezTo>
                    <a:pt x="914" y="445"/>
                    <a:pt x="931" y="454"/>
                    <a:pt x="949" y="454"/>
                  </a:cubicBezTo>
                  <a:cubicBezTo>
                    <a:pt x="991" y="454"/>
                    <a:pt x="1036" y="408"/>
                    <a:pt x="1011" y="370"/>
                  </a:cubicBezTo>
                  <a:cubicBezTo>
                    <a:pt x="921" y="209"/>
                    <a:pt x="778" y="102"/>
                    <a:pt x="617" y="30"/>
                  </a:cubicBezTo>
                  <a:cubicBezTo>
                    <a:pt x="553" y="11"/>
                    <a:pt x="484" y="1"/>
                    <a:pt x="415"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6" name="Google Shape;946;p42"/>
            <p:cNvSpPr/>
            <p:nvPr/>
          </p:nvSpPr>
          <p:spPr>
            <a:xfrm>
              <a:off x="7233575" y="1675482"/>
              <a:ext cx="96155" cy="116809"/>
            </a:xfrm>
            <a:custGeom>
              <a:avLst/>
              <a:gdLst/>
              <a:ahLst/>
              <a:cxnLst/>
              <a:rect l="l" t="t" r="r" b="b"/>
              <a:pathLst>
                <a:path w="824" h="1001" extrusionOk="0">
                  <a:moveTo>
                    <a:pt x="72" y="0"/>
                  </a:moveTo>
                  <a:cubicBezTo>
                    <a:pt x="36" y="0"/>
                    <a:pt x="0" y="36"/>
                    <a:pt x="0" y="54"/>
                  </a:cubicBezTo>
                  <a:cubicBezTo>
                    <a:pt x="0" y="90"/>
                    <a:pt x="36" y="107"/>
                    <a:pt x="72" y="107"/>
                  </a:cubicBezTo>
                  <a:cubicBezTo>
                    <a:pt x="251" y="143"/>
                    <a:pt x="430" y="233"/>
                    <a:pt x="555" y="376"/>
                  </a:cubicBezTo>
                  <a:cubicBezTo>
                    <a:pt x="680" y="537"/>
                    <a:pt x="698" y="734"/>
                    <a:pt x="609" y="913"/>
                  </a:cubicBezTo>
                  <a:cubicBezTo>
                    <a:pt x="585" y="960"/>
                    <a:pt x="625" y="1000"/>
                    <a:pt x="664" y="1000"/>
                  </a:cubicBezTo>
                  <a:cubicBezTo>
                    <a:pt x="684" y="1000"/>
                    <a:pt x="704" y="990"/>
                    <a:pt x="716" y="966"/>
                  </a:cubicBezTo>
                  <a:cubicBezTo>
                    <a:pt x="823" y="770"/>
                    <a:pt x="788" y="519"/>
                    <a:pt x="662" y="322"/>
                  </a:cubicBezTo>
                  <a:cubicBezTo>
                    <a:pt x="519" y="143"/>
                    <a:pt x="304" y="18"/>
                    <a:pt x="72"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7" name="Google Shape;947;p42"/>
            <p:cNvSpPr/>
            <p:nvPr/>
          </p:nvSpPr>
          <p:spPr>
            <a:xfrm>
              <a:off x="7353535" y="1864640"/>
              <a:ext cx="74333" cy="35358"/>
            </a:xfrm>
            <a:custGeom>
              <a:avLst/>
              <a:gdLst/>
              <a:ahLst/>
              <a:cxnLst/>
              <a:rect l="l" t="t" r="r" b="b"/>
              <a:pathLst>
                <a:path w="637" h="303" extrusionOk="0">
                  <a:moveTo>
                    <a:pt x="590" y="1"/>
                  </a:moveTo>
                  <a:cubicBezTo>
                    <a:pt x="583" y="1"/>
                    <a:pt x="574" y="3"/>
                    <a:pt x="565" y="8"/>
                  </a:cubicBezTo>
                  <a:cubicBezTo>
                    <a:pt x="386" y="25"/>
                    <a:pt x="207" y="97"/>
                    <a:pt x="46" y="204"/>
                  </a:cubicBezTo>
                  <a:cubicBezTo>
                    <a:pt x="1" y="234"/>
                    <a:pt x="31" y="302"/>
                    <a:pt x="74" y="302"/>
                  </a:cubicBezTo>
                  <a:cubicBezTo>
                    <a:pt x="82" y="302"/>
                    <a:pt x="91" y="300"/>
                    <a:pt x="100" y="294"/>
                  </a:cubicBezTo>
                  <a:cubicBezTo>
                    <a:pt x="261" y="204"/>
                    <a:pt x="422" y="133"/>
                    <a:pt x="601" y="115"/>
                  </a:cubicBezTo>
                  <a:cubicBezTo>
                    <a:pt x="619" y="97"/>
                    <a:pt x="636" y="61"/>
                    <a:pt x="636" y="43"/>
                  </a:cubicBezTo>
                  <a:cubicBezTo>
                    <a:pt x="623" y="17"/>
                    <a:pt x="610" y="1"/>
                    <a:pt x="590"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8" name="Google Shape;948;p42"/>
            <p:cNvSpPr/>
            <p:nvPr/>
          </p:nvSpPr>
          <p:spPr>
            <a:xfrm>
              <a:off x="7434054" y="1936989"/>
              <a:ext cx="48077" cy="47144"/>
            </a:xfrm>
            <a:custGeom>
              <a:avLst/>
              <a:gdLst/>
              <a:ahLst/>
              <a:cxnLst/>
              <a:rect l="l" t="t" r="r" b="b"/>
              <a:pathLst>
                <a:path w="412" h="404" extrusionOk="0">
                  <a:moveTo>
                    <a:pt x="116" y="0"/>
                  </a:moveTo>
                  <a:cubicBezTo>
                    <a:pt x="90" y="0"/>
                    <a:pt x="63" y="5"/>
                    <a:pt x="36" y="14"/>
                  </a:cubicBezTo>
                  <a:cubicBezTo>
                    <a:pt x="18" y="14"/>
                    <a:pt x="0" y="50"/>
                    <a:pt x="0" y="68"/>
                  </a:cubicBezTo>
                  <a:cubicBezTo>
                    <a:pt x="18" y="103"/>
                    <a:pt x="36" y="121"/>
                    <a:pt x="72" y="121"/>
                  </a:cubicBezTo>
                  <a:lnTo>
                    <a:pt x="90" y="193"/>
                  </a:lnTo>
                  <a:lnTo>
                    <a:pt x="251" y="193"/>
                  </a:lnTo>
                  <a:cubicBezTo>
                    <a:pt x="251" y="193"/>
                    <a:pt x="269" y="211"/>
                    <a:pt x="269" y="229"/>
                  </a:cubicBezTo>
                  <a:cubicBezTo>
                    <a:pt x="269" y="246"/>
                    <a:pt x="269" y="246"/>
                    <a:pt x="269" y="264"/>
                  </a:cubicBezTo>
                  <a:lnTo>
                    <a:pt x="269" y="282"/>
                  </a:lnTo>
                  <a:cubicBezTo>
                    <a:pt x="269" y="300"/>
                    <a:pt x="269" y="300"/>
                    <a:pt x="269" y="318"/>
                  </a:cubicBezTo>
                  <a:cubicBezTo>
                    <a:pt x="233" y="336"/>
                    <a:pt x="233" y="372"/>
                    <a:pt x="269" y="390"/>
                  </a:cubicBezTo>
                  <a:cubicBezTo>
                    <a:pt x="278" y="399"/>
                    <a:pt x="291" y="403"/>
                    <a:pt x="304" y="403"/>
                  </a:cubicBezTo>
                  <a:cubicBezTo>
                    <a:pt x="318" y="403"/>
                    <a:pt x="331" y="399"/>
                    <a:pt x="340" y="390"/>
                  </a:cubicBezTo>
                  <a:cubicBezTo>
                    <a:pt x="394" y="336"/>
                    <a:pt x="412" y="246"/>
                    <a:pt x="394" y="175"/>
                  </a:cubicBezTo>
                  <a:cubicBezTo>
                    <a:pt x="358" y="85"/>
                    <a:pt x="286" y="32"/>
                    <a:pt x="197" y="14"/>
                  </a:cubicBezTo>
                  <a:cubicBezTo>
                    <a:pt x="170" y="5"/>
                    <a:pt x="143" y="0"/>
                    <a:pt x="116"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49" name="Google Shape;949;p42"/>
            <p:cNvSpPr/>
            <p:nvPr/>
          </p:nvSpPr>
          <p:spPr>
            <a:xfrm>
              <a:off x="7461243" y="1674549"/>
              <a:ext cx="119843" cy="39559"/>
            </a:xfrm>
            <a:custGeom>
              <a:avLst/>
              <a:gdLst/>
              <a:ahLst/>
              <a:cxnLst/>
              <a:rect l="l" t="t" r="r" b="b"/>
              <a:pathLst>
                <a:path w="1027" h="339" extrusionOk="0">
                  <a:moveTo>
                    <a:pt x="212" y="0"/>
                  </a:moveTo>
                  <a:cubicBezTo>
                    <a:pt x="165" y="0"/>
                    <a:pt x="118" y="3"/>
                    <a:pt x="71" y="8"/>
                  </a:cubicBezTo>
                  <a:cubicBezTo>
                    <a:pt x="5" y="8"/>
                    <a:pt x="0" y="117"/>
                    <a:pt x="58" y="117"/>
                  </a:cubicBezTo>
                  <a:cubicBezTo>
                    <a:pt x="62" y="117"/>
                    <a:pt x="67" y="117"/>
                    <a:pt x="71" y="115"/>
                  </a:cubicBezTo>
                  <a:lnTo>
                    <a:pt x="89" y="115"/>
                  </a:lnTo>
                  <a:cubicBezTo>
                    <a:pt x="131" y="110"/>
                    <a:pt x="174" y="108"/>
                    <a:pt x="217" y="108"/>
                  </a:cubicBezTo>
                  <a:cubicBezTo>
                    <a:pt x="464" y="108"/>
                    <a:pt x="714" y="193"/>
                    <a:pt x="912" y="330"/>
                  </a:cubicBezTo>
                  <a:cubicBezTo>
                    <a:pt x="921" y="336"/>
                    <a:pt x="930" y="338"/>
                    <a:pt x="939" y="338"/>
                  </a:cubicBezTo>
                  <a:cubicBezTo>
                    <a:pt x="986" y="338"/>
                    <a:pt x="1026" y="271"/>
                    <a:pt x="966" y="241"/>
                  </a:cubicBezTo>
                  <a:cubicBezTo>
                    <a:pt x="752" y="88"/>
                    <a:pt x="486" y="0"/>
                    <a:pt x="212"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0" name="Google Shape;950;p42"/>
            <p:cNvSpPr/>
            <p:nvPr/>
          </p:nvSpPr>
          <p:spPr>
            <a:xfrm>
              <a:off x="6538200" y="1809094"/>
              <a:ext cx="16804" cy="35591"/>
            </a:xfrm>
            <a:custGeom>
              <a:avLst/>
              <a:gdLst/>
              <a:ahLst/>
              <a:cxnLst/>
              <a:rect l="l" t="t" r="r" b="b"/>
              <a:pathLst>
                <a:path w="144" h="305" extrusionOk="0">
                  <a:moveTo>
                    <a:pt x="54" y="0"/>
                  </a:moveTo>
                  <a:cubicBezTo>
                    <a:pt x="36" y="0"/>
                    <a:pt x="18" y="18"/>
                    <a:pt x="18" y="36"/>
                  </a:cubicBezTo>
                  <a:cubicBezTo>
                    <a:pt x="0" y="108"/>
                    <a:pt x="0" y="179"/>
                    <a:pt x="18" y="251"/>
                  </a:cubicBezTo>
                  <a:cubicBezTo>
                    <a:pt x="36" y="287"/>
                    <a:pt x="54" y="305"/>
                    <a:pt x="90" y="305"/>
                  </a:cubicBezTo>
                  <a:cubicBezTo>
                    <a:pt x="125" y="287"/>
                    <a:pt x="143" y="251"/>
                    <a:pt x="125" y="233"/>
                  </a:cubicBezTo>
                  <a:cubicBezTo>
                    <a:pt x="125" y="221"/>
                    <a:pt x="125" y="209"/>
                    <a:pt x="125" y="197"/>
                  </a:cubicBezTo>
                  <a:cubicBezTo>
                    <a:pt x="107" y="144"/>
                    <a:pt x="107" y="108"/>
                    <a:pt x="125" y="54"/>
                  </a:cubicBezTo>
                  <a:cubicBezTo>
                    <a:pt x="125" y="42"/>
                    <a:pt x="125" y="30"/>
                    <a:pt x="125" y="18"/>
                  </a:cubicBezTo>
                  <a:cubicBezTo>
                    <a:pt x="107" y="18"/>
                    <a:pt x="107" y="0"/>
                    <a:pt x="90"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1" name="Google Shape;951;p42"/>
            <p:cNvSpPr/>
            <p:nvPr/>
          </p:nvSpPr>
          <p:spPr>
            <a:xfrm>
              <a:off x="6565273" y="1786456"/>
              <a:ext cx="39909" cy="59630"/>
            </a:xfrm>
            <a:custGeom>
              <a:avLst/>
              <a:gdLst/>
              <a:ahLst/>
              <a:cxnLst/>
              <a:rect l="l" t="t" r="r" b="b"/>
              <a:pathLst>
                <a:path w="342" h="511" extrusionOk="0">
                  <a:moveTo>
                    <a:pt x="256" y="1"/>
                  </a:moveTo>
                  <a:cubicBezTo>
                    <a:pt x="243" y="1"/>
                    <a:pt x="229" y="5"/>
                    <a:pt x="216" y="15"/>
                  </a:cubicBezTo>
                  <a:cubicBezTo>
                    <a:pt x="54" y="105"/>
                    <a:pt x="1" y="320"/>
                    <a:pt x="108" y="481"/>
                  </a:cubicBezTo>
                  <a:cubicBezTo>
                    <a:pt x="119" y="502"/>
                    <a:pt x="129" y="510"/>
                    <a:pt x="143" y="510"/>
                  </a:cubicBezTo>
                  <a:cubicBezTo>
                    <a:pt x="153" y="510"/>
                    <a:pt x="165" y="506"/>
                    <a:pt x="180" y="499"/>
                  </a:cubicBezTo>
                  <a:cubicBezTo>
                    <a:pt x="198" y="499"/>
                    <a:pt x="216" y="463"/>
                    <a:pt x="198" y="427"/>
                  </a:cubicBezTo>
                  <a:lnTo>
                    <a:pt x="233" y="391"/>
                  </a:lnTo>
                  <a:lnTo>
                    <a:pt x="216" y="355"/>
                  </a:lnTo>
                  <a:cubicBezTo>
                    <a:pt x="198" y="338"/>
                    <a:pt x="198" y="320"/>
                    <a:pt x="198" y="302"/>
                  </a:cubicBezTo>
                  <a:lnTo>
                    <a:pt x="198" y="248"/>
                  </a:lnTo>
                  <a:lnTo>
                    <a:pt x="198" y="230"/>
                  </a:lnTo>
                  <a:lnTo>
                    <a:pt x="198" y="194"/>
                  </a:lnTo>
                  <a:cubicBezTo>
                    <a:pt x="216" y="176"/>
                    <a:pt x="216" y="159"/>
                    <a:pt x="233" y="141"/>
                  </a:cubicBezTo>
                  <a:cubicBezTo>
                    <a:pt x="233" y="141"/>
                    <a:pt x="233" y="123"/>
                    <a:pt x="251" y="123"/>
                  </a:cubicBezTo>
                  <a:lnTo>
                    <a:pt x="269" y="105"/>
                  </a:lnTo>
                  <a:cubicBezTo>
                    <a:pt x="341" y="76"/>
                    <a:pt x="309" y="1"/>
                    <a:pt x="256"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2" name="Google Shape;952;p42"/>
            <p:cNvSpPr/>
            <p:nvPr/>
          </p:nvSpPr>
          <p:spPr>
            <a:xfrm>
              <a:off x="6636339" y="1781905"/>
              <a:ext cx="43876" cy="70482"/>
            </a:xfrm>
            <a:custGeom>
              <a:avLst/>
              <a:gdLst/>
              <a:ahLst/>
              <a:cxnLst/>
              <a:rect l="l" t="t" r="r" b="b"/>
              <a:pathLst>
                <a:path w="376" h="604" extrusionOk="0">
                  <a:moveTo>
                    <a:pt x="287" y="1"/>
                  </a:moveTo>
                  <a:cubicBezTo>
                    <a:pt x="72" y="108"/>
                    <a:pt x="0" y="377"/>
                    <a:pt x="125" y="573"/>
                  </a:cubicBezTo>
                  <a:cubicBezTo>
                    <a:pt x="136" y="595"/>
                    <a:pt x="152" y="603"/>
                    <a:pt x="167" y="603"/>
                  </a:cubicBezTo>
                  <a:cubicBezTo>
                    <a:pt x="204" y="603"/>
                    <a:pt x="240" y="557"/>
                    <a:pt x="215" y="520"/>
                  </a:cubicBezTo>
                  <a:cubicBezTo>
                    <a:pt x="197" y="502"/>
                    <a:pt x="197" y="484"/>
                    <a:pt x="197" y="466"/>
                  </a:cubicBezTo>
                  <a:cubicBezTo>
                    <a:pt x="179" y="448"/>
                    <a:pt x="179" y="430"/>
                    <a:pt x="179" y="412"/>
                  </a:cubicBezTo>
                  <a:cubicBezTo>
                    <a:pt x="161" y="377"/>
                    <a:pt x="179" y="323"/>
                    <a:pt x="197" y="287"/>
                  </a:cubicBezTo>
                  <a:cubicBezTo>
                    <a:pt x="215" y="198"/>
                    <a:pt x="269" y="144"/>
                    <a:pt x="340" y="108"/>
                  </a:cubicBezTo>
                  <a:cubicBezTo>
                    <a:pt x="376" y="90"/>
                    <a:pt x="376" y="54"/>
                    <a:pt x="376" y="37"/>
                  </a:cubicBezTo>
                  <a:cubicBezTo>
                    <a:pt x="358" y="1"/>
                    <a:pt x="322" y="1"/>
                    <a:pt x="287"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3" name="Google Shape;953;p42"/>
            <p:cNvSpPr/>
            <p:nvPr/>
          </p:nvSpPr>
          <p:spPr>
            <a:xfrm>
              <a:off x="6707288" y="1805010"/>
              <a:ext cx="36408" cy="48077"/>
            </a:xfrm>
            <a:custGeom>
              <a:avLst/>
              <a:gdLst/>
              <a:ahLst/>
              <a:cxnLst/>
              <a:rect l="l" t="t" r="r" b="b"/>
              <a:pathLst>
                <a:path w="312" h="412" extrusionOk="0">
                  <a:moveTo>
                    <a:pt x="233" y="1"/>
                  </a:moveTo>
                  <a:cubicBezTo>
                    <a:pt x="222" y="1"/>
                    <a:pt x="209" y="6"/>
                    <a:pt x="197" y="17"/>
                  </a:cubicBezTo>
                  <a:cubicBezTo>
                    <a:pt x="108" y="107"/>
                    <a:pt x="36" y="232"/>
                    <a:pt x="1" y="340"/>
                  </a:cubicBezTo>
                  <a:cubicBezTo>
                    <a:pt x="1" y="375"/>
                    <a:pt x="19" y="411"/>
                    <a:pt x="36" y="411"/>
                  </a:cubicBezTo>
                  <a:cubicBezTo>
                    <a:pt x="72" y="411"/>
                    <a:pt x="108" y="411"/>
                    <a:pt x="108" y="375"/>
                  </a:cubicBezTo>
                  <a:lnTo>
                    <a:pt x="126" y="340"/>
                  </a:lnTo>
                  <a:lnTo>
                    <a:pt x="144" y="286"/>
                  </a:lnTo>
                  <a:cubicBezTo>
                    <a:pt x="162" y="268"/>
                    <a:pt x="162" y="250"/>
                    <a:pt x="180" y="214"/>
                  </a:cubicBezTo>
                  <a:cubicBezTo>
                    <a:pt x="197" y="196"/>
                    <a:pt x="215" y="179"/>
                    <a:pt x="233" y="143"/>
                  </a:cubicBezTo>
                  <a:lnTo>
                    <a:pt x="269" y="107"/>
                  </a:lnTo>
                  <a:cubicBezTo>
                    <a:pt x="311" y="65"/>
                    <a:pt x="276" y="1"/>
                    <a:pt x="233"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4" name="Google Shape;954;p42"/>
            <p:cNvSpPr/>
            <p:nvPr/>
          </p:nvSpPr>
          <p:spPr>
            <a:xfrm>
              <a:off x="6857706" y="1887045"/>
              <a:ext cx="53095" cy="39092"/>
            </a:xfrm>
            <a:custGeom>
              <a:avLst/>
              <a:gdLst/>
              <a:ahLst/>
              <a:cxnLst/>
              <a:rect l="l" t="t" r="r" b="b"/>
              <a:pathLst>
                <a:path w="455" h="335" extrusionOk="0">
                  <a:moveTo>
                    <a:pt x="368" y="0"/>
                  </a:moveTo>
                  <a:cubicBezTo>
                    <a:pt x="350" y="0"/>
                    <a:pt x="333" y="9"/>
                    <a:pt x="322" y="30"/>
                  </a:cubicBezTo>
                  <a:cubicBezTo>
                    <a:pt x="322" y="30"/>
                    <a:pt x="322" y="48"/>
                    <a:pt x="304" y="48"/>
                  </a:cubicBezTo>
                  <a:lnTo>
                    <a:pt x="269" y="84"/>
                  </a:lnTo>
                  <a:lnTo>
                    <a:pt x="233" y="120"/>
                  </a:lnTo>
                  <a:lnTo>
                    <a:pt x="215" y="138"/>
                  </a:lnTo>
                  <a:cubicBezTo>
                    <a:pt x="197" y="156"/>
                    <a:pt x="161" y="156"/>
                    <a:pt x="143" y="173"/>
                  </a:cubicBezTo>
                  <a:lnTo>
                    <a:pt x="107" y="173"/>
                  </a:lnTo>
                  <a:lnTo>
                    <a:pt x="54" y="191"/>
                  </a:lnTo>
                  <a:cubicBezTo>
                    <a:pt x="18" y="191"/>
                    <a:pt x="0" y="227"/>
                    <a:pt x="18" y="263"/>
                  </a:cubicBezTo>
                  <a:cubicBezTo>
                    <a:pt x="18" y="281"/>
                    <a:pt x="54" y="299"/>
                    <a:pt x="90" y="299"/>
                  </a:cubicBezTo>
                  <a:lnTo>
                    <a:pt x="54" y="334"/>
                  </a:lnTo>
                  <a:cubicBezTo>
                    <a:pt x="197" y="299"/>
                    <a:pt x="322" y="209"/>
                    <a:pt x="430" y="84"/>
                  </a:cubicBezTo>
                  <a:cubicBezTo>
                    <a:pt x="455" y="46"/>
                    <a:pt x="410" y="0"/>
                    <a:pt x="368"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5" name="Google Shape;955;p42"/>
            <p:cNvSpPr/>
            <p:nvPr/>
          </p:nvSpPr>
          <p:spPr>
            <a:xfrm>
              <a:off x="6886879" y="1930338"/>
              <a:ext cx="69782" cy="26489"/>
            </a:xfrm>
            <a:custGeom>
              <a:avLst/>
              <a:gdLst/>
              <a:ahLst/>
              <a:cxnLst/>
              <a:rect l="l" t="t" r="r" b="b"/>
              <a:pathLst>
                <a:path w="598" h="227" extrusionOk="0">
                  <a:moveTo>
                    <a:pt x="505" y="0"/>
                  </a:moveTo>
                  <a:cubicBezTo>
                    <a:pt x="491" y="0"/>
                    <a:pt x="478" y="5"/>
                    <a:pt x="466" y="17"/>
                  </a:cubicBezTo>
                  <a:cubicBezTo>
                    <a:pt x="409" y="86"/>
                    <a:pt x="322" y="118"/>
                    <a:pt x="234" y="118"/>
                  </a:cubicBezTo>
                  <a:cubicBezTo>
                    <a:pt x="185" y="118"/>
                    <a:pt x="135" y="108"/>
                    <a:pt x="90" y="89"/>
                  </a:cubicBezTo>
                  <a:cubicBezTo>
                    <a:pt x="83" y="81"/>
                    <a:pt x="72" y="77"/>
                    <a:pt x="61" y="77"/>
                  </a:cubicBezTo>
                  <a:cubicBezTo>
                    <a:pt x="46" y="77"/>
                    <a:pt x="29" y="86"/>
                    <a:pt x="19" y="107"/>
                  </a:cubicBezTo>
                  <a:cubicBezTo>
                    <a:pt x="1" y="125"/>
                    <a:pt x="19" y="160"/>
                    <a:pt x="36" y="178"/>
                  </a:cubicBezTo>
                  <a:cubicBezTo>
                    <a:pt x="102" y="211"/>
                    <a:pt x="170" y="227"/>
                    <a:pt x="237" y="227"/>
                  </a:cubicBezTo>
                  <a:cubicBezTo>
                    <a:pt x="353" y="227"/>
                    <a:pt x="465" y="179"/>
                    <a:pt x="555" y="89"/>
                  </a:cubicBezTo>
                  <a:cubicBezTo>
                    <a:pt x="597" y="61"/>
                    <a:pt x="552" y="0"/>
                    <a:pt x="505"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6" name="Google Shape;956;p42"/>
            <p:cNvSpPr/>
            <p:nvPr/>
          </p:nvSpPr>
          <p:spPr>
            <a:xfrm>
              <a:off x="6255336" y="1478739"/>
              <a:ext cx="102106" cy="33607"/>
            </a:xfrm>
            <a:custGeom>
              <a:avLst/>
              <a:gdLst/>
              <a:ahLst/>
              <a:cxnLst/>
              <a:rect l="l" t="t" r="r" b="b"/>
              <a:pathLst>
                <a:path w="875" h="288" extrusionOk="0">
                  <a:moveTo>
                    <a:pt x="331" y="1"/>
                  </a:moveTo>
                  <a:cubicBezTo>
                    <a:pt x="210" y="1"/>
                    <a:pt x="104" y="55"/>
                    <a:pt x="26" y="165"/>
                  </a:cubicBezTo>
                  <a:cubicBezTo>
                    <a:pt x="1" y="203"/>
                    <a:pt x="38" y="241"/>
                    <a:pt x="81" y="241"/>
                  </a:cubicBezTo>
                  <a:cubicBezTo>
                    <a:pt x="99" y="241"/>
                    <a:pt x="118" y="234"/>
                    <a:pt x="134" y="219"/>
                  </a:cubicBezTo>
                  <a:cubicBezTo>
                    <a:pt x="193" y="144"/>
                    <a:pt x="278" y="107"/>
                    <a:pt x="366" y="107"/>
                  </a:cubicBezTo>
                  <a:cubicBezTo>
                    <a:pt x="384" y="107"/>
                    <a:pt x="402" y="108"/>
                    <a:pt x="420" y="111"/>
                  </a:cubicBezTo>
                  <a:cubicBezTo>
                    <a:pt x="545" y="147"/>
                    <a:pt x="670" y="201"/>
                    <a:pt x="778" y="272"/>
                  </a:cubicBezTo>
                  <a:cubicBezTo>
                    <a:pt x="788" y="283"/>
                    <a:pt x="799" y="287"/>
                    <a:pt x="808" y="287"/>
                  </a:cubicBezTo>
                  <a:cubicBezTo>
                    <a:pt x="848" y="287"/>
                    <a:pt x="875" y="212"/>
                    <a:pt x="831" y="183"/>
                  </a:cubicBezTo>
                  <a:cubicBezTo>
                    <a:pt x="706" y="76"/>
                    <a:pt x="545" y="22"/>
                    <a:pt x="384" y="4"/>
                  </a:cubicBezTo>
                  <a:cubicBezTo>
                    <a:pt x="366" y="2"/>
                    <a:pt x="349" y="1"/>
                    <a:pt x="331"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7" name="Google Shape;957;p42"/>
            <p:cNvSpPr/>
            <p:nvPr/>
          </p:nvSpPr>
          <p:spPr>
            <a:xfrm>
              <a:off x="6337721" y="1432996"/>
              <a:ext cx="56479" cy="24389"/>
            </a:xfrm>
            <a:custGeom>
              <a:avLst/>
              <a:gdLst/>
              <a:ahLst/>
              <a:cxnLst/>
              <a:rect l="l" t="t" r="r" b="b"/>
              <a:pathLst>
                <a:path w="484" h="209" extrusionOk="0">
                  <a:moveTo>
                    <a:pt x="287" y="1"/>
                  </a:moveTo>
                  <a:cubicBezTo>
                    <a:pt x="187" y="1"/>
                    <a:pt x="87" y="40"/>
                    <a:pt x="18" y="110"/>
                  </a:cubicBezTo>
                  <a:cubicBezTo>
                    <a:pt x="0" y="128"/>
                    <a:pt x="0" y="163"/>
                    <a:pt x="18" y="181"/>
                  </a:cubicBezTo>
                  <a:cubicBezTo>
                    <a:pt x="27" y="199"/>
                    <a:pt x="40" y="208"/>
                    <a:pt x="56" y="208"/>
                  </a:cubicBezTo>
                  <a:cubicBezTo>
                    <a:pt x="72" y="208"/>
                    <a:pt x="90" y="199"/>
                    <a:pt x="108" y="181"/>
                  </a:cubicBezTo>
                  <a:lnTo>
                    <a:pt x="125" y="181"/>
                  </a:lnTo>
                  <a:lnTo>
                    <a:pt x="143" y="163"/>
                  </a:lnTo>
                  <a:lnTo>
                    <a:pt x="179" y="145"/>
                  </a:lnTo>
                  <a:lnTo>
                    <a:pt x="394" y="145"/>
                  </a:lnTo>
                  <a:cubicBezTo>
                    <a:pt x="412" y="145"/>
                    <a:pt x="448" y="145"/>
                    <a:pt x="465" y="110"/>
                  </a:cubicBezTo>
                  <a:cubicBezTo>
                    <a:pt x="483" y="92"/>
                    <a:pt x="483" y="56"/>
                    <a:pt x="448" y="38"/>
                  </a:cubicBezTo>
                  <a:cubicBezTo>
                    <a:pt x="397" y="13"/>
                    <a:pt x="342" y="1"/>
                    <a:pt x="287"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8" name="Google Shape;958;p42"/>
            <p:cNvSpPr/>
            <p:nvPr/>
          </p:nvSpPr>
          <p:spPr>
            <a:xfrm>
              <a:off x="6387782" y="1273711"/>
              <a:ext cx="110858" cy="73050"/>
            </a:xfrm>
            <a:custGeom>
              <a:avLst/>
              <a:gdLst/>
              <a:ahLst/>
              <a:cxnLst/>
              <a:rect l="l" t="t" r="r" b="b"/>
              <a:pathLst>
                <a:path w="950" h="626" extrusionOk="0">
                  <a:moveTo>
                    <a:pt x="650" y="0"/>
                  </a:moveTo>
                  <a:cubicBezTo>
                    <a:pt x="518" y="0"/>
                    <a:pt x="387" y="32"/>
                    <a:pt x="269" y="97"/>
                  </a:cubicBezTo>
                  <a:cubicBezTo>
                    <a:pt x="180" y="150"/>
                    <a:pt x="90" y="222"/>
                    <a:pt x="54" y="311"/>
                  </a:cubicBezTo>
                  <a:cubicBezTo>
                    <a:pt x="1" y="419"/>
                    <a:pt x="19" y="544"/>
                    <a:pt x="108" y="616"/>
                  </a:cubicBezTo>
                  <a:cubicBezTo>
                    <a:pt x="118" y="622"/>
                    <a:pt x="129" y="625"/>
                    <a:pt x="139" y="625"/>
                  </a:cubicBezTo>
                  <a:cubicBezTo>
                    <a:pt x="184" y="625"/>
                    <a:pt x="223" y="570"/>
                    <a:pt x="180" y="526"/>
                  </a:cubicBezTo>
                  <a:lnTo>
                    <a:pt x="180" y="526"/>
                  </a:lnTo>
                  <a:lnTo>
                    <a:pt x="180" y="544"/>
                  </a:lnTo>
                  <a:cubicBezTo>
                    <a:pt x="126" y="472"/>
                    <a:pt x="126" y="401"/>
                    <a:pt x="180" y="329"/>
                  </a:cubicBezTo>
                  <a:cubicBezTo>
                    <a:pt x="215" y="258"/>
                    <a:pt x="287" y="204"/>
                    <a:pt x="376" y="168"/>
                  </a:cubicBezTo>
                  <a:cubicBezTo>
                    <a:pt x="463" y="130"/>
                    <a:pt x="554" y="112"/>
                    <a:pt x="645" y="112"/>
                  </a:cubicBezTo>
                  <a:cubicBezTo>
                    <a:pt x="724" y="112"/>
                    <a:pt x="803" y="125"/>
                    <a:pt x="878" y="150"/>
                  </a:cubicBezTo>
                  <a:cubicBezTo>
                    <a:pt x="882" y="155"/>
                    <a:pt x="888" y="157"/>
                    <a:pt x="895" y="157"/>
                  </a:cubicBezTo>
                  <a:cubicBezTo>
                    <a:pt x="913" y="157"/>
                    <a:pt x="936" y="141"/>
                    <a:pt x="949" y="115"/>
                  </a:cubicBezTo>
                  <a:cubicBezTo>
                    <a:pt x="949" y="97"/>
                    <a:pt x="931" y="61"/>
                    <a:pt x="913" y="43"/>
                  </a:cubicBezTo>
                  <a:cubicBezTo>
                    <a:pt x="827" y="14"/>
                    <a:pt x="739" y="0"/>
                    <a:pt x="650"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59" name="Google Shape;959;p42"/>
            <p:cNvSpPr/>
            <p:nvPr/>
          </p:nvSpPr>
          <p:spPr>
            <a:xfrm>
              <a:off x="6387782" y="800525"/>
              <a:ext cx="62781" cy="64764"/>
            </a:xfrm>
            <a:custGeom>
              <a:avLst/>
              <a:gdLst/>
              <a:ahLst/>
              <a:cxnLst/>
              <a:rect l="l" t="t" r="r" b="b"/>
              <a:pathLst>
                <a:path w="538" h="555" extrusionOk="0">
                  <a:moveTo>
                    <a:pt x="484" y="0"/>
                  </a:moveTo>
                  <a:cubicBezTo>
                    <a:pt x="215" y="0"/>
                    <a:pt x="1" y="233"/>
                    <a:pt x="19" y="501"/>
                  </a:cubicBezTo>
                  <a:cubicBezTo>
                    <a:pt x="19" y="537"/>
                    <a:pt x="36" y="555"/>
                    <a:pt x="72" y="555"/>
                  </a:cubicBezTo>
                  <a:cubicBezTo>
                    <a:pt x="108" y="555"/>
                    <a:pt x="126" y="537"/>
                    <a:pt x="126" y="501"/>
                  </a:cubicBezTo>
                  <a:cubicBezTo>
                    <a:pt x="109" y="296"/>
                    <a:pt x="255" y="124"/>
                    <a:pt x="454" y="124"/>
                  </a:cubicBezTo>
                  <a:cubicBezTo>
                    <a:pt x="464" y="124"/>
                    <a:pt x="474" y="124"/>
                    <a:pt x="484" y="125"/>
                  </a:cubicBezTo>
                  <a:cubicBezTo>
                    <a:pt x="520" y="125"/>
                    <a:pt x="538" y="89"/>
                    <a:pt x="538" y="54"/>
                  </a:cubicBezTo>
                  <a:cubicBezTo>
                    <a:pt x="538" y="36"/>
                    <a:pt x="520" y="0"/>
                    <a:pt x="484"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60" name="Google Shape;960;p42"/>
            <p:cNvSpPr/>
            <p:nvPr/>
          </p:nvSpPr>
          <p:spPr>
            <a:xfrm>
              <a:off x="6469234" y="864356"/>
              <a:ext cx="52278" cy="35941"/>
            </a:xfrm>
            <a:custGeom>
              <a:avLst/>
              <a:gdLst/>
              <a:ahLst/>
              <a:cxnLst/>
              <a:rect l="l" t="t" r="r" b="b"/>
              <a:pathLst>
                <a:path w="448" h="308" extrusionOk="0">
                  <a:moveTo>
                    <a:pt x="62" y="1"/>
                  </a:moveTo>
                  <a:cubicBezTo>
                    <a:pt x="38" y="1"/>
                    <a:pt x="18" y="17"/>
                    <a:pt x="18" y="44"/>
                  </a:cubicBezTo>
                  <a:cubicBezTo>
                    <a:pt x="1" y="79"/>
                    <a:pt x="18" y="97"/>
                    <a:pt x="54" y="115"/>
                  </a:cubicBezTo>
                  <a:lnTo>
                    <a:pt x="72" y="133"/>
                  </a:lnTo>
                  <a:cubicBezTo>
                    <a:pt x="108" y="133"/>
                    <a:pt x="126" y="151"/>
                    <a:pt x="162" y="151"/>
                  </a:cubicBezTo>
                  <a:lnTo>
                    <a:pt x="180" y="151"/>
                  </a:lnTo>
                  <a:lnTo>
                    <a:pt x="215" y="187"/>
                  </a:lnTo>
                  <a:lnTo>
                    <a:pt x="269" y="205"/>
                  </a:lnTo>
                  <a:lnTo>
                    <a:pt x="287" y="223"/>
                  </a:lnTo>
                  <a:cubicBezTo>
                    <a:pt x="305" y="240"/>
                    <a:pt x="323" y="258"/>
                    <a:pt x="341" y="294"/>
                  </a:cubicBezTo>
                  <a:cubicBezTo>
                    <a:pt x="350" y="303"/>
                    <a:pt x="363" y="308"/>
                    <a:pt x="379" y="308"/>
                  </a:cubicBezTo>
                  <a:cubicBezTo>
                    <a:pt x="394" y="308"/>
                    <a:pt x="412" y="303"/>
                    <a:pt x="430" y="294"/>
                  </a:cubicBezTo>
                  <a:cubicBezTo>
                    <a:pt x="448" y="276"/>
                    <a:pt x="448" y="240"/>
                    <a:pt x="430" y="205"/>
                  </a:cubicBezTo>
                  <a:cubicBezTo>
                    <a:pt x="341" y="97"/>
                    <a:pt x="215" y="26"/>
                    <a:pt x="90" y="8"/>
                  </a:cubicBezTo>
                  <a:cubicBezTo>
                    <a:pt x="80" y="3"/>
                    <a:pt x="71" y="1"/>
                    <a:pt x="62"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61" name="Google Shape;961;p42"/>
            <p:cNvSpPr/>
            <p:nvPr/>
          </p:nvSpPr>
          <p:spPr>
            <a:xfrm>
              <a:off x="6410771" y="1037177"/>
              <a:ext cx="98255" cy="72466"/>
            </a:xfrm>
            <a:custGeom>
              <a:avLst/>
              <a:gdLst/>
              <a:ahLst/>
              <a:cxnLst/>
              <a:rect l="l" t="t" r="r" b="b"/>
              <a:pathLst>
                <a:path w="842" h="621" extrusionOk="0">
                  <a:moveTo>
                    <a:pt x="422" y="0"/>
                  </a:moveTo>
                  <a:cubicBezTo>
                    <a:pt x="359" y="0"/>
                    <a:pt x="296" y="9"/>
                    <a:pt x="233" y="30"/>
                  </a:cubicBezTo>
                  <a:cubicBezTo>
                    <a:pt x="144" y="48"/>
                    <a:pt x="54" y="102"/>
                    <a:pt x="18" y="191"/>
                  </a:cubicBezTo>
                  <a:cubicBezTo>
                    <a:pt x="1" y="227"/>
                    <a:pt x="1" y="245"/>
                    <a:pt x="36" y="263"/>
                  </a:cubicBezTo>
                  <a:cubicBezTo>
                    <a:pt x="44" y="270"/>
                    <a:pt x="54" y="274"/>
                    <a:pt x="65" y="274"/>
                  </a:cubicBezTo>
                  <a:cubicBezTo>
                    <a:pt x="81" y="274"/>
                    <a:pt x="97" y="266"/>
                    <a:pt x="108" y="245"/>
                  </a:cubicBezTo>
                  <a:cubicBezTo>
                    <a:pt x="144" y="191"/>
                    <a:pt x="197" y="155"/>
                    <a:pt x="269" y="137"/>
                  </a:cubicBezTo>
                  <a:cubicBezTo>
                    <a:pt x="321" y="116"/>
                    <a:pt x="374" y="108"/>
                    <a:pt x="426" y="108"/>
                  </a:cubicBezTo>
                  <a:cubicBezTo>
                    <a:pt x="463" y="108"/>
                    <a:pt x="500" y="112"/>
                    <a:pt x="537" y="119"/>
                  </a:cubicBezTo>
                  <a:cubicBezTo>
                    <a:pt x="716" y="191"/>
                    <a:pt x="716" y="424"/>
                    <a:pt x="716" y="567"/>
                  </a:cubicBezTo>
                  <a:cubicBezTo>
                    <a:pt x="716" y="603"/>
                    <a:pt x="748" y="621"/>
                    <a:pt x="779" y="621"/>
                  </a:cubicBezTo>
                  <a:cubicBezTo>
                    <a:pt x="810" y="621"/>
                    <a:pt x="842" y="603"/>
                    <a:pt x="842" y="567"/>
                  </a:cubicBezTo>
                  <a:cubicBezTo>
                    <a:pt x="842" y="442"/>
                    <a:pt x="824" y="334"/>
                    <a:pt x="770" y="209"/>
                  </a:cubicBezTo>
                  <a:cubicBezTo>
                    <a:pt x="734" y="119"/>
                    <a:pt x="663" y="48"/>
                    <a:pt x="555" y="12"/>
                  </a:cubicBezTo>
                  <a:cubicBezTo>
                    <a:pt x="511" y="5"/>
                    <a:pt x="466" y="0"/>
                    <a:pt x="422"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62" name="Google Shape;962;p42"/>
            <p:cNvSpPr/>
            <p:nvPr/>
          </p:nvSpPr>
          <p:spPr>
            <a:xfrm>
              <a:off x="7523791" y="1167055"/>
              <a:ext cx="130462" cy="93354"/>
            </a:xfrm>
            <a:custGeom>
              <a:avLst/>
              <a:gdLst/>
              <a:ahLst/>
              <a:cxnLst/>
              <a:rect l="l" t="t" r="r" b="b"/>
              <a:pathLst>
                <a:path w="1118" h="800" extrusionOk="0">
                  <a:moveTo>
                    <a:pt x="664" y="1"/>
                  </a:moveTo>
                  <a:cubicBezTo>
                    <a:pt x="546" y="1"/>
                    <a:pt x="429" y="33"/>
                    <a:pt x="323" y="98"/>
                  </a:cubicBezTo>
                  <a:cubicBezTo>
                    <a:pt x="108" y="241"/>
                    <a:pt x="1" y="510"/>
                    <a:pt x="36" y="760"/>
                  </a:cubicBezTo>
                  <a:cubicBezTo>
                    <a:pt x="43" y="787"/>
                    <a:pt x="63" y="799"/>
                    <a:pt x="84" y="799"/>
                  </a:cubicBezTo>
                  <a:cubicBezTo>
                    <a:pt x="118" y="799"/>
                    <a:pt x="155" y="769"/>
                    <a:pt x="144" y="724"/>
                  </a:cubicBezTo>
                  <a:cubicBezTo>
                    <a:pt x="126" y="510"/>
                    <a:pt x="215" y="313"/>
                    <a:pt x="394" y="188"/>
                  </a:cubicBezTo>
                  <a:cubicBezTo>
                    <a:pt x="481" y="140"/>
                    <a:pt x="576" y="117"/>
                    <a:pt x="669" y="117"/>
                  </a:cubicBezTo>
                  <a:cubicBezTo>
                    <a:pt x="787" y="117"/>
                    <a:pt x="903" y="153"/>
                    <a:pt x="1003" y="223"/>
                  </a:cubicBezTo>
                  <a:cubicBezTo>
                    <a:pt x="1017" y="234"/>
                    <a:pt x="1030" y="238"/>
                    <a:pt x="1042" y="238"/>
                  </a:cubicBezTo>
                  <a:cubicBezTo>
                    <a:pt x="1091" y="238"/>
                    <a:pt x="1118" y="163"/>
                    <a:pt x="1074" y="134"/>
                  </a:cubicBezTo>
                  <a:cubicBezTo>
                    <a:pt x="948" y="46"/>
                    <a:pt x="805" y="1"/>
                    <a:pt x="664"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63" name="Google Shape;963;p42"/>
            <p:cNvSpPr/>
            <p:nvPr/>
          </p:nvSpPr>
          <p:spPr>
            <a:xfrm>
              <a:off x="7641768" y="1081170"/>
              <a:ext cx="110508" cy="44927"/>
            </a:xfrm>
            <a:custGeom>
              <a:avLst/>
              <a:gdLst/>
              <a:ahLst/>
              <a:cxnLst/>
              <a:rect l="l" t="t" r="r" b="b"/>
              <a:pathLst>
                <a:path w="947" h="385" extrusionOk="0">
                  <a:moveTo>
                    <a:pt x="383" y="0"/>
                  </a:moveTo>
                  <a:cubicBezTo>
                    <a:pt x="268" y="0"/>
                    <a:pt x="151" y="32"/>
                    <a:pt x="45" y="100"/>
                  </a:cubicBezTo>
                  <a:cubicBezTo>
                    <a:pt x="0" y="130"/>
                    <a:pt x="31" y="198"/>
                    <a:pt x="84" y="198"/>
                  </a:cubicBezTo>
                  <a:cubicBezTo>
                    <a:pt x="94" y="198"/>
                    <a:pt x="105" y="196"/>
                    <a:pt x="117" y="190"/>
                  </a:cubicBezTo>
                  <a:cubicBezTo>
                    <a:pt x="198" y="134"/>
                    <a:pt x="289" y="108"/>
                    <a:pt x="381" y="108"/>
                  </a:cubicBezTo>
                  <a:cubicBezTo>
                    <a:pt x="552" y="108"/>
                    <a:pt x="722" y="199"/>
                    <a:pt x="815" y="351"/>
                  </a:cubicBezTo>
                  <a:cubicBezTo>
                    <a:pt x="833" y="375"/>
                    <a:pt x="855" y="385"/>
                    <a:pt x="875" y="385"/>
                  </a:cubicBezTo>
                  <a:cubicBezTo>
                    <a:pt x="914" y="385"/>
                    <a:pt x="946" y="345"/>
                    <a:pt x="922" y="297"/>
                  </a:cubicBezTo>
                  <a:cubicBezTo>
                    <a:pt x="806" y="111"/>
                    <a:pt x="598" y="0"/>
                    <a:pt x="383"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64" name="Google Shape;964;p42"/>
            <p:cNvSpPr/>
            <p:nvPr/>
          </p:nvSpPr>
          <p:spPr>
            <a:xfrm>
              <a:off x="6850471" y="1230885"/>
              <a:ext cx="211914" cy="155784"/>
            </a:xfrm>
            <a:custGeom>
              <a:avLst/>
              <a:gdLst/>
              <a:ahLst/>
              <a:cxnLst/>
              <a:rect l="l" t="t" r="r" b="b"/>
              <a:pathLst>
                <a:path w="1816" h="1335" extrusionOk="0">
                  <a:moveTo>
                    <a:pt x="720" y="1"/>
                  </a:moveTo>
                  <a:cubicBezTo>
                    <a:pt x="485" y="1"/>
                    <a:pt x="246" y="80"/>
                    <a:pt x="44" y="249"/>
                  </a:cubicBezTo>
                  <a:cubicBezTo>
                    <a:pt x="1" y="293"/>
                    <a:pt x="40" y="348"/>
                    <a:pt x="85" y="348"/>
                  </a:cubicBezTo>
                  <a:cubicBezTo>
                    <a:pt x="95" y="348"/>
                    <a:pt x="106" y="345"/>
                    <a:pt x="116" y="338"/>
                  </a:cubicBezTo>
                  <a:cubicBezTo>
                    <a:pt x="297" y="191"/>
                    <a:pt x="511" y="121"/>
                    <a:pt x="722" y="121"/>
                  </a:cubicBezTo>
                  <a:cubicBezTo>
                    <a:pt x="1073" y="121"/>
                    <a:pt x="1415" y="314"/>
                    <a:pt x="1583" y="661"/>
                  </a:cubicBezTo>
                  <a:cubicBezTo>
                    <a:pt x="1619" y="732"/>
                    <a:pt x="1655" y="822"/>
                    <a:pt x="1673" y="911"/>
                  </a:cubicBezTo>
                  <a:cubicBezTo>
                    <a:pt x="1673" y="1001"/>
                    <a:pt x="1708" y="1162"/>
                    <a:pt x="1673" y="1233"/>
                  </a:cubicBezTo>
                  <a:cubicBezTo>
                    <a:pt x="1635" y="1284"/>
                    <a:pt x="1659" y="1334"/>
                    <a:pt x="1696" y="1334"/>
                  </a:cubicBezTo>
                  <a:cubicBezTo>
                    <a:pt x="1711" y="1334"/>
                    <a:pt x="1729" y="1326"/>
                    <a:pt x="1744" y="1305"/>
                  </a:cubicBezTo>
                  <a:lnTo>
                    <a:pt x="1726" y="1305"/>
                  </a:lnTo>
                  <a:cubicBezTo>
                    <a:pt x="1780" y="1215"/>
                    <a:pt x="1816" y="1108"/>
                    <a:pt x="1780" y="1018"/>
                  </a:cubicBezTo>
                  <a:cubicBezTo>
                    <a:pt x="1780" y="893"/>
                    <a:pt x="1744" y="786"/>
                    <a:pt x="1708" y="678"/>
                  </a:cubicBezTo>
                  <a:cubicBezTo>
                    <a:pt x="1537" y="245"/>
                    <a:pt x="1134" y="1"/>
                    <a:pt x="720" y="1"/>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965" name="Google Shape;965;p42"/>
            <p:cNvSpPr/>
            <p:nvPr/>
          </p:nvSpPr>
          <p:spPr>
            <a:xfrm>
              <a:off x="6923054" y="1060165"/>
              <a:ext cx="97555" cy="68732"/>
            </a:xfrm>
            <a:custGeom>
              <a:avLst/>
              <a:gdLst/>
              <a:ahLst/>
              <a:cxnLst/>
              <a:rect l="l" t="t" r="r" b="b"/>
              <a:pathLst>
                <a:path w="836" h="589" extrusionOk="0">
                  <a:moveTo>
                    <a:pt x="623" y="0"/>
                  </a:moveTo>
                  <a:cubicBezTo>
                    <a:pt x="518" y="0"/>
                    <a:pt x="415" y="33"/>
                    <a:pt x="335" y="101"/>
                  </a:cubicBezTo>
                  <a:cubicBezTo>
                    <a:pt x="192" y="209"/>
                    <a:pt x="102" y="352"/>
                    <a:pt x="13" y="513"/>
                  </a:cubicBezTo>
                  <a:cubicBezTo>
                    <a:pt x="0" y="551"/>
                    <a:pt x="41" y="589"/>
                    <a:pt x="79" y="589"/>
                  </a:cubicBezTo>
                  <a:cubicBezTo>
                    <a:pt x="95" y="589"/>
                    <a:pt x="110" y="582"/>
                    <a:pt x="120" y="567"/>
                  </a:cubicBezTo>
                  <a:cubicBezTo>
                    <a:pt x="174" y="441"/>
                    <a:pt x="263" y="316"/>
                    <a:pt x="371" y="209"/>
                  </a:cubicBezTo>
                  <a:cubicBezTo>
                    <a:pt x="444" y="148"/>
                    <a:pt x="525" y="112"/>
                    <a:pt x="614" y="112"/>
                  </a:cubicBezTo>
                  <a:cubicBezTo>
                    <a:pt x="656" y="112"/>
                    <a:pt x="701" y="120"/>
                    <a:pt x="746" y="137"/>
                  </a:cubicBezTo>
                  <a:cubicBezTo>
                    <a:pt x="764" y="137"/>
                    <a:pt x="800" y="137"/>
                    <a:pt x="818" y="119"/>
                  </a:cubicBezTo>
                  <a:cubicBezTo>
                    <a:pt x="836" y="83"/>
                    <a:pt x="818" y="48"/>
                    <a:pt x="800" y="30"/>
                  </a:cubicBezTo>
                  <a:cubicBezTo>
                    <a:pt x="742" y="11"/>
                    <a:pt x="682" y="0"/>
                    <a:pt x="623" y="0"/>
                  </a:cubicBezTo>
                  <a:close/>
                </a:path>
              </a:pathLst>
            </a:custGeom>
            <a:solidFill>
              <a:srgbClr val="050505">
                <a:alpha val="264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3" name="Subtitle 2">
            <a:extLst>
              <a:ext uri="{FF2B5EF4-FFF2-40B4-BE49-F238E27FC236}">
                <a16:creationId xmlns:a16="http://schemas.microsoft.com/office/drawing/2014/main" id="{65AF581A-0D1B-4DC0-BDEB-479892B400D8}"/>
              </a:ext>
            </a:extLst>
          </p:cNvPr>
          <p:cNvSpPr>
            <a:spLocks noGrp="1"/>
          </p:cNvSpPr>
          <p:nvPr>
            <p:ph type="subTitle" idx="1"/>
          </p:nvPr>
        </p:nvSpPr>
        <p:spPr>
          <a:xfrm>
            <a:off x="162540" y="3180391"/>
            <a:ext cx="7750892" cy="2172800"/>
          </a:xfrm>
        </p:spPr>
        <p:txBody>
          <a:bodyPr/>
          <a:lstStyle/>
          <a:p>
            <a:pPr marL="596900" indent="-457200" algn="just">
              <a:buFont typeface="Arial" panose="020B0604020202020204" pitchFamily="34" charset="0"/>
              <a:buChar char="•"/>
            </a:pPr>
            <a:r>
              <a:rPr lang="vi-VN" sz="3600" b="1" dirty="0">
                <a:latin typeface="Calibri" panose="020F0502020204030204" pitchFamily="34" charset="0"/>
                <a:cs typeface="Calibri" panose="020F0502020204030204" pitchFamily="34" charset="0"/>
              </a:rPr>
              <a:t>Mặt trăng không phải là vật tự phát sáng vì </a:t>
            </a:r>
            <a:r>
              <a:rPr lang="en-US" sz="3600" b="1" dirty="0" err="1">
                <a:latin typeface="Calibri" panose="020F0502020204030204" pitchFamily="34" charset="0"/>
                <a:cs typeface="Calibri" panose="020F0502020204030204" pitchFamily="34" charset="0"/>
              </a:rPr>
              <a:t>bản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thân</a:t>
            </a:r>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nó không tự phát ra ánh sáng.</a:t>
            </a:r>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Nó chỉ nhận ánh sáng từ Mặt trời rồi phản chiếu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37"/>
                                        </p:tgtEl>
                                        <p:attrNameLst>
                                          <p:attrName>style.visibility</p:attrName>
                                        </p:attrNameLst>
                                      </p:cBhvr>
                                      <p:to>
                                        <p:strVal val="visible"/>
                                      </p:to>
                                    </p:set>
                                    <p:animEffect transition="in" filter="circle(in)">
                                      <p:cBhvr>
                                        <p:cTn id="7" dur="750"/>
                                        <p:tgtEl>
                                          <p:spTgt spid="8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457449" y="1822756"/>
            <a:ext cx="11428205" cy="1938992"/>
          </a:xfrm>
          <a:prstGeom prst="rect">
            <a:avLst/>
          </a:prstGeom>
          <a:noFill/>
        </p:spPr>
        <p:txBody>
          <a:bodyPr wrap="square" rtlCol="0">
            <a:spAutoFit/>
          </a:bodyPr>
          <a:lstStyle/>
          <a:p>
            <a:pPr lvl="0" algn="ctr" defTabSz="685800">
              <a:defRPr/>
            </a:pPr>
            <a:r>
              <a:rPr lang="vi-VN" sz="6000" b="1" kern="0" dirty="0">
                <a:solidFill>
                  <a:srgbClr val="00BC55"/>
                </a:solidFill>
                <a:latin typeface="Cambria" panose="02040503050406030204" pitchFamily="18" charset="0"/>
                <a:ea typeface="Cambria" panose="02040503050406030204" pitchFamily="18" charset="0"/>
                <a:cs typeface="Times New Roman" pitchFamily="18" charset="0"/>
              </a:rPr>
              <a:t>Hoạt động 2. Tìm hiểu về đường truyền ánh sáng.</a:t>
            </a:r>
            <a:endParaRPr kumimoji="0" lang="en-US" sz="60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443646" y="849410"/>
            <a:ext cx="6762224" cy="4401205"/>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2800" b="1" i="1" kern="0" dirty="0">
                <a:solidFill>
                  <a:srgbClr val="002060"/>
                </a:solidFill>
                <a:latin typeface="Cambria" panose="02040503050406030204" pitchFamily="18" charset="0"/>
                <a:ea typeface="Cambria" panose="02040503050406030204" pitchFamily="18" charset="0"/>
                <a:cs typeface="Times New Roman" pitchFamily="18" charset="0"/>
              </a:rPr>
              <a:t>Chuẩn bị: </a:t>
            </a: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Tấm bìa có khe hẹp, đèn pin.</a:t>
            </a:r>
          </a:p>
          <a:p>
            <a:pPr lvl="0" algn="just">
              <a:defRPr/>
            </a:pPr>
            <a:r>
              <a:rPr lang="vi-VN" sz="2800" b="1" i="1" kern="0" dirty="0">
                <a:solidFill>
                  <a:srgbClr val="002060"/>
                </a:solidFill>
                <a:latin typeface="Cambria" panose="02040503050406030204" pitchFamily="18" charset="0"/>
                <a:ea typeface="Cambria" panose="02040503050406030204" pitchFamily="18" charset="0"/>
                <a:cs typeface="Times New Roman" pitchFamily="18" charset="0"/>
              </a:rPr>
              <a:t>Tiến hành:</a:t>
            </a:r>
          </a:p>
          <a:p>
            <a:pPr lvl="0" algn="just">
              <a:defRPr/>
            </a:pP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 Đặt đèn pin và tấm bìa có khe hẹp trên bàn (hình 6). Hãy dự đoán về đường truyền của ánh sáng phía sau khe hẹp của tấm bìa nếu bật đèn pin.</a:t>
            </a:r>
          </a:p>
          <a:p>
            <a:pPr lvl="0" algn="just">
              <a:defRPr/>
            </a:pP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 Làm thí nghiệm để kiểm tra dự đoán của em.</a:t>
            </a:r>
          </a:p>
          <a:p>
            <a:pPr lvl="0" algn="just">
              <a:defRPr/>
            </a:pP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 Nhận xét về đường truyền của ánh sáng trong không khí.</a:t>
            </a:r>
            <a:endParaRPr kumimoji="0" lang="vi-VN" sz="2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1AE7E6E-A384-CA96-E49B-9D66A8A9B77C}"/>
              </a:ext>
            </a:extLst>
          </p:cNvPr>
          <p:cNvPicPr>
            <a:picLocks noChangeAspect="1"/>
          </p:cNvPicPr>
          <p:nvPr/>
        </p:nvPicPr>
        <p:blipFill>
          <a:blip r:embed="rId2"/>
          <a:stretch>
            <a:fillRect/>
          </a:stretch>
        </p:blipFill>
        <p:spPr>
          <a:xfrm>
            <a:off x="7457661" y="1217129"/>
            <a:ext cx="4572000" cy="3867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SCF3160">
            <a:extLst>
              <a:ext uri="{FF2B5EF4-FFF2-40B4-BE49-F238E27FC236}">
                <a16:creationId xmlns:a16="http://schemas.microsoft.com/office/drawing/2014/main" id="{D35FDA02-88AE-64A3-8077-A9041069D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777875"/>
            <a:ext cx="9794875" cy="4954588"/>
          </a:xfrm>
          <a:prstGeom prst="rect">
            <a:avLst/>
          </a:prstGeom>
          <a:noFill/>
          <a:ln w="57150" cmpd="thinThick">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a:extLst>
              <a:ext uri="{FF2B5EF4-FFF2-40B4-BE49-F238E27FC236}">
                <a16:creationId xmlns:a16="http://schemas.microsoft.com/office/drawing/2014/main" id="{A2AC2FA6-83C9-21BB-6431-FBE7A1CFABFB}"/>
              </a:ext>
            </a:extLst>
          </p:cNvPr>
          <p:cNvSpPr>
            <a:spLocks noChangeArrowheads="1"/>
          </p:cNvSpPr>
          <p:nvPr/>
        </p:nvSpPr>
        <p:spPr bwMode="auto">
          <a:xfrm rot="16073613">
            <a:off x="2124869" y="786606"/>
            <a:ext cx="2286000" cy="5903913"/>
          </a:xfrm>
          <a:custGeom>
            <a:avLst/>
            <a:gdLst>
              <a:gd name="T0" fmla="*/ 1918123 w 21600"/>
              <a:gd name="T1" fmla="*/ 2952981 h 21600"/>
              <a:gd name="T2" fmla="*/ 1143000 w 21600"/>
              <a:gd name="T3" fmla="*/ 5905961 h 21600"/>
              <a:gd name="T4" fmla="*/ 367877 w 21600"/>
              <a:gd name="T5" fmla="*/ 2952981 h 21600"/>
              <a:gd name="T6" fmla="*/ 1143000 w 21600"/>
              <a:gd name="T7" fmla="*/ 0 h 21600"/>
              <a:gd name="T8" fmla="*/ 0 60000 65536"/>
              <a:gd name="T9" fmla="*/ 0 60000 65536"/>
              <a:gd name="T10" fmla="*/ 0 60000 65536"/>
              <a:gd name="T11" fmla="*/ 0 60000 65536"/>
              <a:gd name="T12" fmla="*/ 5276 w 21600"/>
              <a:gd name="T13" fmla="*/ 5276 h 21600"/>
              <a:gd name="T14" fmla="*/ 16324 w 21600"/>
              <a:gd name="T15" fmla="*/ 16324 h 21600"/>
            </a:gdLst>
            <a:ahLst/>
            <a:cxnLst>
              <a:cxn ang="T8">
                <a:pos x="T0" y="T1"/>
              </a:cxn>
              <a:cxn ang="T9">
                <a:pos x="T2" y="T3"/>
              </a:cxn>
              <a:cxn ang="T10">
                <a:pos x="T4" y="T5"/>
              </a:cxn>
              <a:cxn ang="T11">
                <a:pos x="T6" y="T7"/>
              </a:cxn>
            </a:cxnLst>
            <a:rect l="T12" t="T13" r="T14" b="T15"/>
            <a:pathLst>
              <a:path w="21600" h="21600">
                <a:moveTo>
                  <a:pt x="0" y="0"/>
                </a:moveTo>
                <a:lnTo>
                  <a:pt x="6951" y="21600"/>
                </a:lnTo>
                <a:lnTo>
                  <a:pt x="14649" y="21600"/>
                </a:lnTo>
                <a:lnTo>
                  <a:pt x="21600" y="0"/>
                </a:lnTo>
                <a:close/>
              </a:path>
            </a:pathLst>
          </a:custGeom>
          <a:gradFill rotWithShape="1">
            <a:gsLst>
              <a:gs pos="0">
                <a:schemeClr val="bg1"/>
              </a:gs>
              <a:gs pos="50000">
                <a:srgbClr val="FFFF99">
                  <a:alpha val="67998"/>
                </a:srgbClr>
              </a:gs>
              <a:gs pos="100000">
                <a:schemeClr val="bg1"/>
              </a:gs>
            </a:gsLst>
            <a:lin ang="5400000" scaled="1"/>
          </a:gradFill>
          <a:ln>
            <a:noFill/>
          </a:ln>
        </p:spPr>
        <p:txBody>
          <a:bodyPr vert="eaVert" wrap="none" anchor="ctr"/>
          <a:lstStyle/>
          <a:p>
            <a:pPr eaLnBrk="1" hangingPunct="1">
              <a:defRPr/>
            </a:pPr>
            <a:endParaRPr lang="en-US">
              <a:latin typeface="Arial" charset="0"/>
            </a:endParaRPr>
          </a:p>
        </p:txBody>
      </p:sp>
      <p:sp>
        <p:nvSpPr>
          <p:cNvPr id="8" name="AutoShape 6">
            <a:extLst>
              <a:ext uri="{FF2B5EF4-FFF2-40B4-BE49-F238E27FC236}">
                <a16:creationId xmlns:a16="http://schemas.microsoft.com/office/drawing/2014/main" id="{DCE0134D-8BF0-789D-0315-132ECBE51EBB}"/>
              </a:ext>
            </a:extLst>
          </p:cNvPr>
          <p:cNvSpPr>
            <a:spLocks noChangeArrowheads="1"/>
          </p:cNvSpPr>
          <p:nvPr/>
        </p:nvSpPr>
        <p:spPr bwMode="auto">
          <a:xfrm rot="16073613">
            <a:off x="1500982" y="1004093"/>
            <a:ext cx="3886200" cy="5402263"/>
          </a:xfrm>
          <a:custGeom>
            <a:avLst/>
            <a:gdLst>
              <a:gd name="T0" fmla="*/ 3120115 w 21600"/>
              <a:gd name="T1" fmla="*/ 2701143 h 21600"/>
              <a:gd name="T2" fmla="*/ 1943100 w 21600"/>
              <a:gd name="T3" fmla="*/ 5402285 h 21600"/>
              <a:gd name="T4" fmla="*/ 766085 w 21600"/>
              <a:gd name="T5" fmla="*/ 2701143 h 21600"/>
              <a:gd name="T6" fmla="*/ 1943100 w 21600"/>
              <a:gd name="T7" fmla="*/ 0 h 21600"/>
              <a:gd name="T8" fmla="*/ 0 60000 65536"/>
              <a:gd name="T9" fmla="*/ 0 60000 65536"/>
              <a:gd name="T10" fmla="*/ 0 60000 65536"/>
              <a:gd name="T11" fmla="*/ 0 60000 65536"/>
              <a:gd name="T12" fmla="*/ 6058 w 21600"/>
              <a:gd name="T13" fmla="*/ 6058 h 21600"/>
              <a:gd name="T14" fmla="*/ 15542 w 21600"/>
              <a:gd name="T15" fmla="*/ 15542 h 21600"/>
            </a:gdLst>
            <a:ahLst/>
            <a:cxnLst>
              <a:cxn ang="T8">
                <a:pos x="T0" y="T1"/>
              </a:cxn>
              <a:cxn ang="T9">
                <a:pos x="T2" y="T3"/>
              </a:cxn>
              <a:cxn ang="T10">
                <a:pos x="T4" y="T5"/>
              </a:cxn>
              <a:cxn ang="T11">
                <a:pos x="T6" y="T7"/>
              </a:cxn>
            </a:cxnLst>
            <a:rect l="T12" t="T13" r="T14" b="T15"/>
            <a:pathLst>
              <a:path w="21600" h="21600">
                <a:moveTo>
                  <a:pt x="0" y="0"/>
                </a:moveTo>
                <a:lnTo>
                  <a:pt x="8515" y="21600"/>
                </a:lnTo>
                <a:lnTo>
                  <a:pt x="13085" y="21600"/>
                </a:lnTo>
                <a:lnTo>
                  <a:pt x="21600" y="0"/>
                </a:lnTo>
                <a:close/>
              </a:path>
            </a:pathLst>
          </a:custGeom>
          <a:gradFill rotWithShape="1">
            <a:gsLst>
              <a:gs pos="0">
                <a:schemeClr val="bg1"/>
              </a:gs>
              <a:gs pos="50000">
                <a:srgbClr val="FFFF99">
                  <a:alpha val="67998"/>
                </a:srgbClr>
              </a:gs>
              <a:gs pos="100000">
                <a:schemeClr val="bg1"/>
              </a:gs>
            </a:gsLst>
            <a:lin ang="5400000" scaled="1"/>
          </a:gradFill>
          <a:ln>
            <a:noFill/>
          </a:ln>
        </p:spPr>
        <p:txBody>
          <a:bodyPr vert="eaVert" wrap="none" anchor="ctr"/>
          <a:lstStyle/>
          <a:p>
            <a:pPr eaLnBrk="1" hangingPunct="1">
              <a:defRPr/>
            </a:pPr>
            <a:endParaRPr lang="en-US">
              <a:latin typeface="Arial" charset="0"/>
            </a:endParaRPr>
          </a:p>
        </p:txBody>
      </p:sp>
      <p:sp>
        <p:nvSpPr>
          <p:cNvPr id="9" name="Text Box 8">
            <a:extLst>
              <a:ext uri="{FF2B5EF4-FFF2-40B4-BE49-F238E27FC236}">
                <a16:creationId xmlns:a16="http://schemas.microsoft.com/office/drawing/2014/main" id="{748BE6A1-41BA-2DE2-DF1B-E9F3D8A8B874}"/>
              </a:ext>
            </a:extLst>
          </p:cNvPr>
          <p:cNvSpPr txBox="1">
            <a:spLocks noChangeArrowheads="1"/>
          </p:cNvSpPr>
          <p:nvPr/>
        </p:nvSpPr>
        <p:spPr bwMode="auto">
          <a:xfrm>
            <a:off x="4005263" y="5964238"/>
            <a:ext cx="6940550" cy="655637"/>
          </a:xfrm>
          <a:prstGeom prst="rect">
            <a:avLst/>
          </a:prstGeom>
          <a:solidFill>
            <a:schemeClr val="accent5">
              <a:lumMod val="20000"/>
              <a:lumOff val="80000"/>
            </a:schemeClr>
          </a:solidFill>
          <a:ln w="76200" cmpd="tri">
            <a:solidFill>
              <a:srgbClr val="008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Ánh</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sáng</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đi</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theo</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đường</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thẳng</a:t>
            </a:r>
            <a:r>
              <a:rPr lang="en-US" altLang="en-US" b="1" dirty="0">
                <a:solidFill>
                  <a:srgbClr val="FF3300"/>
                </a:solidFill>
                <a:latin typeface="Times New Roman" panose="02020603050405020304" pitchFamily="18" charset="0"/>
              </a:rPr>
              <a:t>.</a:t>
            </a:r>
          </a:p>
        </p:txBody>
      </p:sp>
      <p:sp>
        <p:nvSpPr>
          <p:cNvPr id="10" name="Text Box 8">
            <a:extLst>
              <a:ext uri="{FF2B5EF4-FFF2-40B4-BE49-F238E27FC236}">
                <a16:creationId xmlns:a16="http://schemas.microsoft.com/office/drawing/2014/main" id="{ABE28241-67EB-C6DD-883B-6FC98D670E7F}"/>
              </a:ext>
            </a:extLst>
          </p:cNvPr>
          <p:cNvSpPr txBox="1">
            <a:spLocks noChangeArrowheads="1"/>
          </p:cNvSpPr>
          <p:nvPr/>
        </p:nvSpPr>
        <p:spPr bwMode="auto">
          <a:xfrm>
            <a:off x="2357438" y="69850"/>
            <a:ext cx="8840787" cy="533400"/>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8000"/>
                </a:solidFill>
                <a:latin typeface="Times New Roman" panose="02020603050405020304" pitchFamily="18" charset="0"/>
              </a:rPr>
              <a:t> </a:t>
            </a:r>
            <a:r>
              <a:rPr lang="en-US" altLang="en-US" sz="2400" b="1" dirty="0">
                <a:solidFill>
                  <a:srgbClr val="0000FF"/>
                </a:solidFill>
                <a:latin typeface="Times New Roman" panose="02020603050405020304" pitchFamily="18" charset="0"/>
              </a:rPr>
              <a:t>- Khi </a:t>
            </a:r>
            <a:r>
              <a:rPr lang="en-US" altLang="en-US" sz="2400" b="1" dirty="0" err="1">
                <a:solidFill>
                  <a:srgbClr val="0000FF"/>
                </a:solidFill>
                <a:latin typeface="Times New Roman" panose="02020603050405020304" pitchFamily="18" charset="0"/>
              </a:rPr>
              <a:t>chiếu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đèn</a:t>
            </a:r>
            <a:r>
              <a:rPr lang="en-US" altLang="en-US" sz="2400" b="1" dirty="0">
                <a:solidFill>
                  <a:srgbClr val="0000FF"/>
                </a:solidFill>
                <a:latin typeface="Times New Roman" panose="02020603050405020304" pitchFamily="18" charset="0"/>
              </a:rPr>
              <a:t> pin </a:t>
            </a:r>
            <a:r>
              <a:rPr lang="en-US" altLang="en-US" sz="2400" b="1" dirty="0" err="1">
                <a:solidFill>
                  <a:srgbClr val="0000FF"/>
                </a:solidFill>
                <a:latin typeface="Times New Roman" panose="02020603050405020304" pitchFamily="18" charset="0"/>
              </a:rPr>
              <a:t>thì</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ánh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sáng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đèn</a:t>
            </a:r>
            <a:r>
              <a:rPr lang="en-US" altLang="en-US" sz="2400" b="1" dirty="0">
                <a:solidFill>
                  <a:srgbClr val="0000FF"/>
                </a:solidFill>
                <a:latin typeface="Times New Roman" panose="02020603050405020304" pitchFamily="18" charset="0"/>
              </a:rPr>
              <a:t> pin </a:t>
            </a:r>
            <a:r>
              <a:rPr lang="en-US" altLang="en-US" sz="2400" b="1" dirty="0" err="1">
                <a:solidFill>
                  <a:srgbClr val="0000FF"/>
                </a:solidFill>
                <a:latin typeface="Times New Roman" panose="02020603050405020304" pitchFamily="18" charset="0"/>
              </a:rPr>
              <a:t>đi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theo</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đường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nào</a:t>
            </a:r>
            <a:r>
              <a:rPr lang="en-US" altLang="en-US" sz="2400" b="1" dirty="0">
                <a:solidFill>
                  <a:srgbClr val="0000FF"/>
                </a:solidFill>
                <a:latin typeface="Times New Roman" panose="02020603050405020304" pitchFamily="18" charset="0"/>
              </a:rPr>
              <a:t>?</a:t>
            </a:r>
            <a:endParaRPr lang="en-US" altLang="en-US" sz="2400" b="1" dirty="0">
              <a:solidFill>
                <a:srgbClr val="008000"/>
              </a:solidFill>
              <a:latin typeface="Times New Roman" panose="02020603050405020304" pitchFamily="18" charset="0"/>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1938992"/>
          </a:xfrm>
          <a:prstGeom prst="rect">
            <a:avLst/>
          </a:prstGeom>
          <a:noFill/>
        </p:spPr>
        <p:txBody>
          <a:bodyPr wrap="square" rtlCol="0">
            <a:spAutoFit/>
          </a:bodyPr>
          <a:lstStyle/>
          <a:p>
            <a:pPr lvl="0" algn="ctr"/>
            <a:r>
              <a:rPr lang="vi-VN" sz="4000" b="1" dirty="0">
                <a:solidFill>
                  <a:srgbClr val="002060"/>
                </a:solidFill>
                <a:latin typeface="Cambria" panose="02040503050406030204" pitchFamily="18" charset="0"/>
                <a:ea typeface="Cambria" panose="02040503050406030204" pitchFamily="18" charset="0"/>
                <a:cs typeface="Arial" panose="020B0604020202020204" pitchFamily="34" charset="0"/>
              </a:rPr>
              <a:t>Trong một môi trường trong suốt như không khí, nước, thuỷ tinh.....thì ánh sáng truyền theo đường thẳng. </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569660"/>
          </a:xfrm>
          <a:prstGeom prst="rect">
            <a:avLst/>
          </a:prstGeom>
          <a:noFill/>
        </p:spPr>
        <p:txBody>
          <a:bodyPr wrap="square" rtlCol="0">
            <a:spAutoFit/>
          </a:bodyPr>
          <a:lstStyle/>
          <a:p>
            <a:pPr lvl="0" algn="ctr" defTabSz="685800">
              <a:defRPr/>
            </a:pP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Hoạt</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3.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Tìm</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hiểu</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về</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vật</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cho</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ánh</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sáng</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truyền</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qua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và</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vật</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cản</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ánh</a:t>
            </a:r>
            <a:r>
              <a:rPr lang="en-US" sz="4800" b="1"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800" b="1" kern="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sáng</a:t>
            </a:r>
            <a:endParaRPr kumimoji="0" lang="en-US" sz="4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51C8F-FBAF-AEE2-765A-F786CCA94ED7}"/>
              </a:ext>
            </a:extLst>
          </p:cNvPr>
          <p:cNvSpPr/>
          <p:nvPr/>
        </p:nvSpPr>
        <p:spPr>
          <a:xfrm>
            <a:off x="957995" y="306485"/>
            <a:ext cx="10900629" cy="3108543"/>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2800" b="1" i="1" kern="0" dirty="0">
                <a:solidFill>
                  <a:srgbClr val="002060"/>
                </a:solidFill>
                <a:latin typeface="Cambria" panose="02040503050406030204" pitchFamily="18" charset="0"/>
                <a:ea typeface="Cambria" panose="02040503050406030204" pitchFamily="18" charset="0"/>
                <a:cs typeface="Times New Roman" pitchFamily="18" charset="0"/>
              </a:rPr>
              <a:t>Chuẩn bị: </a:t>
            </a: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Đèn pin, tấm bìa, tấm kính trong, tấm kính mờ…</a:t>
            </a:r>
          </a:p>
          <a:p>
            <a:pPr lvl="0" algn="just">
              <a:defRPr/>
            </a:pPr>
            <a:r>
              <a:rPr lang="vi-VN" sz="2800" b="1" i="1" kern="0" dirty="0">
                <a:solidFill>
                  <a:srgbClr val="002060"/>
                </a:solidFill>
                <a:latin typeface="Cambria" panose="02040503050406030204" pitchFamily="18" charset="0"/>
                <a:ea typeface="Cambria" panose="02040503050406030204" pitchFamily="18" charset="0"/>
                <a:cs typeface="Times New Roman" pitchFamily="18" charset="0"/>
              </a:rPr>
              <a:t>Tiến hành:</a:t>
            </a:r>
          </a:p>
          <a:p>
            <a:pPr lvl="0" algn="just">
              <a:defRPr/>
            </a:pP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 Trao đổi với bạn bè về cách làm thí nghiệm để biết trong số các vật đã chuẩn bị thì vật nào là vật cho ánh sáng truyền qua và vật nào là vật cản ánh sáng.</a:t>
            </a:r>
          </a:p>
          <a:p>
            <a:pPr lvl="0" algn="just">
              <a:defRPr/>
            </a:pP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 Làm thí nghiệm theo cách đã chọn.</a:t>
            </a:r>
          </a:p>
          <a:p>
            <a:pPr lvl="0" algn="just">
              <a:defRPr/>
            </a:pPr>
            <a:r>
              <a:rPr lang="vi-VN" sz="2800" b="1" kern="0" dirty="0">
                <a:solidFill>
                  <a:srgbClr val="002060"/>
                </a:solidFill>
                <a:latin typeface="Cambria" panose="02040503050406030204" pitchFamily="18" charset="0"/>
                <a:ea typeface="Cambria" panose="02040503050406030204" pitchFamily="18" charset="0"/>
                <a:cs typeface="Times New Roman" pitchFamily="18" charset="0"/>
              </a:rPr>
              <a:t>- Ghi kết quả vào vở theo gợi ý sau:</a:t>
            </a:r>
          </a:p>
        </p:txBody>
      </p:sp>
      <p:pic>
        <p:nvPicPr>
          <p:cNvPr id="6" name="Picture 5">
            <a:extLst>
              <a:ext uri="{FF2B5EF4-FFF2-40B4-BE49-F238E27FC236}">
                <a16:creationId xmlns:a16="http://schemas.microsoft.com/office/drawing/2014/main" id="{88F55FC5-48C8-C13D-B37C-FA27A515CDFA}"/>
              </a:ext>
            </a:extLst>
          </p:cNvPr>
          <p:cNvPicPr>
            <a:picLocks noChangeAspect="1"/>
          </p:cNvPicPr>
          <p:nvPr/>
        </p:nvPicPr>
        <p:blipFill>
          <a:blip r:embed="rId2"/>
          <a:stretch>
            <a:fillRect/>
          </a:stretch>
        </p:blipFill>
        <p:spPr>
          <a:xfrm>
            <a:off x="1690687" y="3690937"/>
            <a:ext cx="9286875"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526227AC-D441-0585-67A9-62AB61F75448}"/>
              </a:ext>
            </a:extLst>
          </p:cNvPr>
          <p:cNvSpPr txBox="1"/>
          <p:nvPr/>
        </p:nvSpPr>
        <p:spPr>
          <a:xfrm>
            <a:off x="1257300" y="5676900"/>
            <a:ext cx="10325100" cy="646331"/>
          </a:xfrm>
          <a:prstGeom prst="rect">
            <a:avLst/>
          </a:prstGeom>
          <a:noFill/>
        </p:spPr>
        <p:txBody>
          <a:bodyPr wrap="square" rtlCol="0">
            <a:spAutoFit/>
          </a:bodyPr>
          <a:lstStyle/>
          <a:p>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Từ</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kết</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quả</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thí</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nghiệm</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em</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rút</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ra</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nhận</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xét</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 </a:t>
            </a:r>
            <a:r>
              <a:rPr lang="en-US" sz="3600" b="1" i="0" dirty="0" err="1">
                <a:solidFill>
                  <a:srgbClr val="FF0000"/>
                </a:solidFill>
                <a:effectLst/>
                <a:highlight>
                  <a:srgbClr val="FFFF00"/>
                </a:highlight>
                <a:latin typeface="Cambria" panose="02040503050406030204" pitchFamily="18" charset="0"/>
                <a:ea typeface="Cambria" panose="02040503050406030204" pitchFamily="18" charset="0"/>
              </a:rPr>
              <a:t>gì</a:t>
            </a:r>
            <a:r>
              <a:rPr lang="en-US" sz="3600" b="1" i="0" dirty="0">
                <a:solidFill>
                  <a:srgbClr val="FF0000"/>
                </a:solidFill>
                <a:effectLst/>
                <a:highlight>
                  <a:srgbClr val="FFFF00"/>
                </a:highlight>
                <a:latin typeface="Cambria" panose="02040503050406030204" pitchFamily="18" charset="0"/>
                <a:ea typeface="Cambria" panose="02040503050406030204" pitchFamily="18" charset="0"/>
              </a:rPr>
              <a:t>?</a:t>
            </a:r>
            <a:endParaRPr lang="en-US" sz="3600" b="1" dirty="0">
              <a:solidFill>
                <a:srgbClr val="FF0000"/>
              </a:solidFill>
              <a:highlight>
                <a:srgbClr val="FFFF00"/>
              </a:highligh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3221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FD60AAC-DCB9-A17B-7AD8-1E5274CD6954}"/>
              </a:ext>
            </a:extLst>
          </p:cNvPr>
          <p:cNvGraphicFramePr>
            <a:graphicFrameLocks noGrp="1"/>
          </p:cNvGraphicFramePr>
          <p:nvPr>
            <p:extLst>
              <p:ext uri="{D42A27DB-BD31-4B8C-83A1-F6EECF244321}">
                <p14:modId xmlns:p14="http://schemas.microsoft.com/office/powerpoint/2010/main" val="3300601291"/>
              </p:ext>
            </p:extLst>
          </p:nvPr>
        </p:nvGraphicFramePr>
        <p:xfrm>
          <a:off x="1123950" y="571501"/>
          <a:ext cx="10420350" cy="4981574"/>
        </p:xfrm>
        <a:graphic>
          <a:graphicData uri="http://schemas.openxmlformats.org/drawingml/2006/table">
            <a:tbl>
              <a:tblPr firstRow="1" bandRow="1">
                <a:tableStyleId>{5C22544A-7EE6-4342-B048-85BDC9FD1C3A}</a:tableStyleId>
              </a:tblPr>
              <a:tblGrid>
                <a:gridCol w="3473450">
                  <a:extLst>
                    <a:ext uri="{9D8B030D-6E8A-4147-A177-3AD203B41FA5}">
                      <a16:colId xmlns:a16="http://schemas.microsoft.com/office/drawing/2014/main" val="3660341726"/>
                    </a:ext>
                  </a:extLst>
                </a:gridCol>
                <a:gridCol w="3473450">
                  <a:extLst>
                    <a:ext uri="{9D8B030D-6E8A-4147-A177-3AD203B41FA5}">
                      <a16:colId xmlns:a16="http://schemas.microsoft.com/office/drawing/2014/main" val="1425203918"/>
                    </a:ext>
                  </a:extLst>
                </a:gridCol>
                <a:gridCol w="3473450">
                  <a:extLst>
                    <a:ext uri="{9D8B030D-6E8A-4147-A177-3AD203B41FA5}">
                      <a16:colId xmlns:a16="http://schemas.microsoft.com/office/drawing/2014/main" val="1288064212"/>
                    </a:ext>
                  </a:extLst>
                </a:gridCol>
              </a:tblGrid>
              <a:tr h="966922">
                <a:tc gridSpan="2">
                  <a:txBody>
                    <a:bodyPr/>
                    <a:lstStyle/>
                    <a:p>
                      <a:pPr algn="ctr"/>
                      <a:r>
                        <a:rPr lang="en-US" sz="3200" dirty="0" err="1">
                          <a:solidFill>
                            <a:schemeClr val="bg1"/>
                          </a:solidFill>
                          <a:latin typeface="Cambria" panose="02040503050406030204" pitchFamily="18" charset="0"/>
                          <a:ea typeface="Cambria" panose="02040503050406030204" pitchFamily="18" charset="0"/>
                        </a:rPr>
                        <a:t>Vật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cho</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ánh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sáng</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truyền</a:t>
                      </a:r>
                      <a:r>
                        <a:rPr lang="en-US" sz="3200" dirty="0">
                          <a:solidFill>
                            <a:schemeClr val="bg1"/>
                          </a:solidFill>
                          <a:latin typeface="Cambria" panose="02040503050406030204" pitchFamily="18" charset="0"/>
                          <a:ea typeface="Cambria" panose="02040503050406030204" pitchFamily="18" charset="0"/>
                        </a:rPr>
                        <a:t> qua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rowSpan="2">
                  <a:txBody>
                    <a:bodyPr/>
                    <a:lstStyle/>
                    <a:p>
                      <a:pPr algn="ct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sáng</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6817158"/>
                  </a:ext>
                </a:extLst>
              </a:tr>
              <a:tr h="1519102">
                <a:tc>
                  <a:txBody>
                    <a:bodyPr/>
                    <a:lstStyle/>
                    <a:p>
                      <a:pPr algn="ct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hầu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ánh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truyền</a:t>
                      </a:r>
                      <a:r>
                        <a:rPr lang="en-US" sz="3200" dirty="0">
                          <a:solidFill>
                            <a:srgbClr val="002060"/>
                          </a:solidFill>
                          <a:latin typeface="Cambria" panose="02040503050406030204" pitchFamily="18" charset="0"/>
                          <a:ea typeface="Cambria" panose="02040503050406030204" pitchFamily="18" charset="0"/>
                        </a:rPr>
                        <a:t> qua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2060"/>
                          </a:solidFill>
                          <a:latin typeface="Cambria" panose="02040503050406030204" pitchFamily="18" charset="0"/>
                          <a:ea typeface="Cambria" panose="02040503050406030204" pitchFamily="18" charset="0"/>
                        </a:rPr>
                        <a:t>Vật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ánh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sáng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truyền</a:t>
                      </a:r>
                      <a:r>
                        <a:rPr lang="en-US" sz="3200" dirty="0">
                          <a:solidFill>
                            <a:srgbClr val="002060"/>
                          </a:solidFill>
                          <a:latin typeface="Cambria" panose="02040503050406030204" pitchFamily="18" charset="0"/>
                          <a:ea typeface="Cambria" panose="02040503050406030204" pitchFamily="18" charset="0"/>
                        </a:rPr>
                        <a:t> qua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tc>
                <a:extLst>
                  <a:ext uri="{0D108BD9-81ED-4DB2-BD59-A6C34878D82A}">
                    <a16:rowId xmlns:a16="http://schemas.microsoft.com/office/drawing/2014/main" val="2430557875"/>
                  </a:ext>
                </a:extLst>
              </a:tr>
              <a:tr h="966922">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686966"/>
                  </a:ext>
                </a:extLst>
              </a:tr>
              <a:tr h="1493250">
                <a:tc gridSpan="3">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17559820"/>
                  </a:ext>
                </a:extLst>
              </a:tr>
            </a:tbl>
          </a:graphicData>
        </a:graphic>
      </p:graphicFrame>
      <p:sp>
        <p:nvSpPr>
          <p:cNvPr id="6" name="TextBox 5">
            <a:extLst>
              <a:ext uri="{FF2B5EF4-FFF2-40B4-BE49-F238E27FC236}">
                <a16:creationId xmlns:a16="http://schemas.microsoft.com/office/drawing/2014/main" id="{C2475155-3486-28C2-9172-8CD641FDD19B}"/>
              </a:ext>
            </a:extLst>
          </p:cNvPr>
          <p:cNvSpPr txBox="1"/>
          <p:nvPr/>
        </p:nvSpPr>
        <p:spPr>
          <a:xfrm>
            <a:off x="1343025" y="3267075"/>
            <a:ext cx="3152775"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Tấm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kính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endParaRPr lang="en-US" sz="3200" b="1" dirty="0">
              <a:solidFill>
                <a:srgbClr val="00206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2012F38-5F45-A811-637A-C0918F33B29D}"/>
              </a:ext>
            </a:extLst>
          </p:cNvPr>
          <p:cNvSpPr txBox="1"/>
          <p:nvPr/>
        </p:nvSpPr>
        <p:spPr>
          <a:xfrm>
            <a:off x="4714875" y="3267075"/>
            <a:ext cx="3152775"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Tấm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kính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mờ</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B46012B3-B74F-6043-BF15-B314A0EA9D56}"/>
              </a:ext>
            </a:extLst>
          </p:cNvPr>
          <p:cNvSpPr txBox="1"/>
          <p:nvPr/>
        </p:nvSpPr>
        <p:spPr>
          <a:xfrm>
            <a:off x="8172450" y="3267075"/>
            <a:ext cx="3152775"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Tấm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bìa</a:t>
            </a:r>
            <a:endParaRPr lang="en-US" sz="3200" b="1"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AA2AE70-4B9D-7928-6C3F-BEC663395BB4}"/>
              </a:ext>
            </a:extLst>
          </p:cNvPr>
          <p:cNvSpPr txBox="1"/>
          <p:nvPr/>
        </p:nvSpPr>
        <p:spPr>
          <a:xfrm>
            <a:off x="1447800" y="4257675"/>
            <a:ext cx="9429750" cy="1077218"/>
          </a:xfrm>
          <a:prstGeom prst="rect">
            <a:avLst/>
          </a:prstGeom>
          <a:noFill/>
        </p:spPr>
        <p:txBody>
          <a:bodyPr wrap="square" rtlCol="0">
            <a:spAutoFit/>
          </a:bodyPr>
          <a:lstStyle/>
          <a:p>
            <a:pPr algn="ctr"/>
            <a:r>
              <a:rPr lang="en-US" sz="3200" b="1" i="1" dirty="0" err="1">
                <a:solidFill>
                  <a:srgbClr val="002060"/>
                </a:solidFill>
                <a:latin typeface="Cambria" panose="02040503050406030204" pitchFamily="18" charset="0"/>
                <a:ea typeface="Cambria" panose="02040503050406030204" pitchFamily="18" charset="0"/>
              </a:rPr>
              <a:t>Nhận</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xét</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Một</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số</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vật</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cho</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ánh</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sáng</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truyền</a:t>
            </a:r>
            <a:r>
              <a:rPr lang="en-US" sz="3200" b="1" i="1" dirty="0">
                <a:solidFill>
                  <a:srgbClr val="002060"/>
                </a:solidFill>
                <a:latin typeface="Cambria" panose="02040503050406030204" pitchFamily="18" charset="0"/>
                <a:ea typeface="Cambria" panose="02040503050406030204" pitchFamily="18" charset="0"/>
              </a:rPr>
              <a:t> qua </a:t>
            </a:r>
            <a:r>
              <a:rPr lang="en-US" sz="3200" b="1" i="1" dirty="0" err="1">
                <a:solidFill>
                  <a:srgbClr val="002060"/>
                </a:solidFill>
                <a:latin typeface="Cambria" panose="02040503050406030204" pitchFamily="18" charset="0"/>
                <a:ea typeface="Cambria" panose="02040503050406030204" pitchFamily="18" charset="0"/>
              </a:rPr>
              <a:t>và</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một</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số</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vật</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cản</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ánh</a:t>
            </a:r>
            <a:r>
              <a:rPr lang="en-US" sz="3200" b="1" i="1" dirty="0">
                <a:solidFill>
                  <a:srgbClr val="002060"/>
                </a:solidFill>
                <a:latin typeface="Cambria" panose="02040503050406030204" pitchFamily="18" charset="0"/>
                <a:ea typeface="Cambria" panose="02040503050406030204" pitchFamily="18" charset="0"/>
              </a:rPr>
              <a:t> </a:t>
            </a:r>
            <a:r>
              <a:rPr lang="en-US" sz="3200" b="1" i="1" dirty="0" err="1">
                <a:solidFill>
                  <a:srgbClr val="002060"/>
                </a:solidFill>
                <a:latin typeface="Cambria" panose="02040503050406030204" pitchFamily="18" charset="0"/>
                <a:ea typeface="Cambria" panose="02040503050406030204" pitchFamily="18" charset="0"/>
              </a:rPr>
              <a:t>sáng</a:t>
            </a:r>
            <a:endParaRPr lang="en-US" sz="3200" b="1" i="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9782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ECF213-EFAF-655C-59CD-105033060106}"/>
              </a:ext>
            </a:extLst>
          </p:cNvPr>
          <p:cNvPicPr>
            <a:picLocks noChangeAspect="1"/>
          </p:cNvPicPr>
          <p:nvPr/>
        </p:nvPicPr>
        <p:blipFill>
          <a:blip r:embed="rId2"/>
          <a:stretch>
            <a:fillRect/>
          </a:stretch>
        </p:blipFill>
        <p:spPr>
          <a:xfrm>
            <a:off x="0" y="184807"/>
            <a:ext cx="12192000" cy="1289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Content Placeholder 12">
            <a:extLst>
              <a:ext uri="{FF2B5EF4-FFF2-40B4-BE49-F238E27FC236}">
                <a16:creationId xmlns:a16="http://schemas.microsoft.com/office/drawing/2014/main" id="{0B32F099-6189-19A1-F98C-9973F66D15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652" y="2110282"/>
            <a:ext cx="10211685" cy="3475509"/>
          </a:xfrm>
        </p:spPr>
      </p:pic>
      <p:sp>
        <p:nvSpPr>
          <p:cNvPr id="7" name="文本框 34">
            <a:extLst>
              <a:ext uri="{FF2B5EF4-FFF2-40B4-BE49-F238E27FC236}">
                <a16:creationId xmlns:a16="http://schemas.microsoft.com/office/drawing/2014/main" id="{42384439-3E11-AF48-CDBC-54DC8EA1BC12}"/>
              </a:ext>
            </a:extLst>
          </p:cNvPr>
          <p:cNvSpPr txBox="1"/>
          <p:nvPr/>
        </p:nvSpPr>
        <p:spPr>
          <a:xfrm>
            <a:off x="1329320" y="2440088"/>
            <a:ext cx="9961531" cy="2554545"/>
          </a:xfrm>
          <a:prstGeom prst="rect">
            <a:avLst/>
          </a:prstGeom>
          <a:noFill/>
        </p:spPr>
        <p:txBody>
          <a:bodyPr wrap="square" rtlCol="0">
            <a:spAutoFit/>
          </a:bodyPr>
          <a:lstStyle/>
          <a:p>
            <a:pPr lvl="0" algn="just"/>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a:t>
            </a:r>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í dụ: khi ta nhìn thấy ngọn nến là  do ánh sáng từ ngọn nến đã tới mắt ta; khi ta nhìn thấy quyển sách là có ánh sáng phản chiếu từ quyển sách tới mắt ta;…</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22278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65364A0E-DD5C-D335-8238-378F8D936AF3}"/>
              </a:ext>
            </a:extLst>
          </p:cNvPr>
          <p:cNvPicPr>
            <a:picLocks noChangeAspect="1"/>
          </p:cNvPicPr>
          <p:nvPr/>
        </p:nvPicPr>
        <p:blipFill>
          <a:blip r:embed="rId6"/>
          <a:stretch>
            <a:fillRect/>
          </a:stretch>
        </p:blipFill>
        <p:spPr>
          <a:xfrm>
            <a:off x="1822710" y="2151281"/>
            <a:ext cx="5962405" cy="1780186"/>
          </a:xfrm>
          <a:prstGeom prst="rect">
            <a:avLst/>
          </a:prstGeom>
        </p:spPr>
      </p:pic>
    </p:spTree>
    <p:extLst>
      <p:ext uri="{BB962C8B-B14F-4D97-AF65-F5344CB8AC3E}">
        <p14:creationId xmlns:p14="http://schemas.microsoft.com/office/powerpoint/2010/main" val="3616737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28365A-88F5-723C-BAF6-8FCD253BF8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162973" y="2026755"/>
            <a:ext cx="5274085" cy="5274085"/>
          </a:xfrm>
          <a:prstGeom prst="rect">
            <a:avLst/>
          </a:prstGeom>
        </p:spPr>
      </p:pic>
      <p:sp>
        <p:nvSpPr>
          <p:cNvPr id="5" name="TextBox 4">
            <a:extLst>
              <a:ext uri="{FF2B5EF4-FFF2-40B4-BE49-F238E27FC236}">
                <a16:creationId xmlns:a16="http://schemas.microsoft.com/office/drawing/2014/main" id="{219FE806-A43A-8940-7610-FFCFE0E3C25F}"/>
              </a:ext>
            </a:extLst>
          </p:cNvPr>
          <p:cNvSpPr txBox="1"/>
          <p:nvPr/>
        </p:nvSpPr>
        <p:spPr>
          <a:xfrm>
            <a:off x="2377109" y="415217"/>
            <a:ext cx="9596230" cy="1323439"/>
          </a:xfrm>
          <a:custGeom>
            <a:avLst/>
            <a:gdLst>
              <a:gd name="connsiteX0" fmla="*/ 0 w 9596230"/>
              <a:gd name="connsiteY0" fmla="*/ 0 h 1323439"/>
              <a:gd name="connsiteX1" fmla="*/ 9596230 w 9596230"/>
              <a:gd name="connsiteY1" fmla="*/ 0 h 1323439"/>
              <a:gd name="connsiteX2" fmla="*/ 9596230 w 9596230"/>
              <a:gd name="connsiteY2" fmla="*/ 1323439 h 1323439"/>
              <a:gd name="connsiteX3" fmla="*/ 0 w 9596230"/>
              <a:gd name="connsiteY3" fmla="*/ 1323439 h 1323439"/>
              <a:gd name="connsiteX4" fmla="*/ 0 w 959623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6230" h="1323439" fill="none" extrusionOk="0">
                <a:moveTo>
                  <a:pt x="0" y="0"/>
                </a:moveTo>
                <a:cubicBezTo>
                  <a:pt x="4658512" y="5222"/>
                  <a:pt x="5251324" y="24918"/>
                  <a:pt x="9596230" y="0"/>
                </a:cubicBezTo>
                <a:cubicBezTo>
                  <a:pt x="9533636" y="502581"/>
                  <a:pt x="9559272" y="742429"/>
                  <a:pt x="9596230" y="1323439"/>
                </a:cubicBezTo>
                <a:cubicBezTo>
                  <a:pt x="7393021" y="1158678"/>
                  <a:pt x="3028354" y="1441589"/>
                  <a:pt x="0" y="1323439"/>
                </a:cubicBezTo>
                <a:cubicBezTo>
                  <a:pt x="-52747" y="826522"/>
                  <a:pt x="-93581" y="659507"/>
                  <a:pt x="0" y="0"/>
                </a:cubicBezTo>
                <a:close/>
              </a:path>
              <a:path w="9596230" h="1323439" stroke="0" extrusionOk="0">
                <a:moveTo>
                  <a:pt x="0" y="0"/>
                </a:moveTo>
                <a:cubicBezTo>
                  <a:pt x="1436660" y="11849"/>
                  <a:pt x="7708868" y="-161459"/>
                  <a:pt x="9596230" y="0"/>
                </a:cubicBezTo>
                <a:cubicBezTo>
                  <a:pt x="9581570" y="501774"/>
                  <a:pt x="9516295" y="1007572"/>
                  <a:pt x="9596230" y="1323439"/>
                </a:cubicBezTo>
                <a:cubicBezTo>
                  <a:pt x="7705443" y="1177579"/>
                  <a:pt x="2999548"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1.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Kể</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thêm</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một</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cho</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sáng</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truyền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qua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một</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prstClr val="black"/>
                </a:solidFill>
                <a:latin typeface="Cambria" panose="02040503050406030204" pitchFamily="18" charset="0"/>
                <a:ea typeface="Cambria" panose="02040503050406030204" pitchFamily="18" charset="0"/>
                <a:cs typeface="Arial" panose="020B0604020202020204" pitchFamily="34" charset="0"/>
              </a:rPr>
              <a:t>sáng</a:t>
            </a:r>
            <a:r>
              <a:rPr lang="en-US" sz="40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779771E1-BA50-CA50-17B4-22C4778A883E}"/>
              </a:ext>
            </a:extLst>
          </p:cNvPr>
          <p:cNvSpPr txBox="1"/>
          <p:nvPr/>
        </p:nvSpPr>
        <p:spPr>
          <a:xfrm>
            <a:off x="3124199" y="2659389"/>
            <a:ext cx="9067801" cy="3507343"/>
          </a:xfrm>
          <a:custGeom>
            <a:avLst/>
            <a:gdLst>
              <a:gd name="connsiteX0" fmla="*/ 0 w 9067801"/>
              <a:gd name="connsiteY0" fmla="*/ 584569 h 3507343"/>
              <a:gd name="connsiteX1" fmla="*/ 584569 w 9067801"/>
              <a:gd name="connsiteY1" fmla="*/ 0 h 3507343"/>
              <a:gd name="connsiteX2" fmla="*/ 8483232 w 9067801"/>
              <a:gd name="connsiteY2" fmla="*/ 0 h 3507343"/>
              <a:gd name="connsiteX3" fmla="*/ 9067801 w 9067801"/>
              <a:gd name="connsiteY3" fmla="*/ 584569 h 3507343"/>
              <a:gd name="connsiteX4" fmla="*/ 9067801 w 9067801"/>
              <a:gd name="connsiteY4" fmla="*/ 2922774 h 3507343"/>
              <a:gd name="connsiteX5" fmla="*/ 8483232 w 9067801"/>
              <a:gd name="connsiteY5" fmla="*/ 3507343 h 3507343"/>
              <a:gd name="connsiteX6" fmla="*/ 584569 w 9067801"/>
              <a:gd name="connsiteY6" fmla="*/ 3507343 h 3507343"/>
              <a:gd name="connsiteX7" fmla="*/ 0 w 9067801"/>
              <a:gd name="connsiteY7" fmla="*/ 2922774 h 3507343"/>
              <a:gd name="connsiteX8" fmla="*/ 0 w 9067801"/>
              <a:gd name="connsiteY8" fmla="*/ 584569 h 35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7801" h="3507343" fill="none" extrusionOk="0">
                <a:moveTo>
                  <a:pt x="0" y="584569"/>
                </a:moveTo>
                <a:cubicBezTo>
                  <a:pt x="58479" y="260857"/>
                  <a:pt x="301816" y="-10898"/>
                  <a:pt x="584569" y="0"/>
                </a:cubicBezTo>
                <a:cubicBezTo>
                  <a:pt x="2364264" y="-92648"/>
                  <a:pt x="6458199" y="-63196"/>
                  <a:pt x="8483232" y="0"/>
                </a:cubicBezTo>
                <a:cubicBezTo>
                  <a:pt x="8850040" y="37970"/>
                  <a:pt x="9062402" y="226016"/>
                  <a:pt x="9067801" y="584569"/>
                </a:cubicBezTo>
                <a:cubicBezTo>
                  <a:pt x="9044102" y="957182"/>
                  <a:pt x="9223922" y="2001807"/>
                  <a:pt x="9067801" y="2922774"/>
                </a:cubicBezTo>
                <a:cubicBezTo>
                  <a:pt x="9086092" y="3281291"/>
                  <a:pt x="8803528" y="3517216"/>
                  <a:pt x="8483232" y="3507343"/>
                </a:cubicBezTo>
                <a:cubicBezTo>
                  <a:pt x="7118289" y="3474850"/>
                  <a:pt x="2835155" y="3387370"/>
                  <a:pt x="584569" y="3507343"/>
                </a:cubicBezTo>
                <a:cubicBezTo>
                  <a:pt x="278306" y="3545450"/>
                  <a:pt x="23262" y="3237628"/>
                  <a:pt x="0" y="2922774"/>
                </a:cubicBezTo>
                <a:cubicBezTo>
                  <a:pt x="-59705" y="1968946"/>
                  <a:pt x="-115527" y="1693604"/>
                  <a:pt x="0" y="584569"/>
                </a:cubicBezTo>
                <a:close/>
              </a:path>
              <a:path w="9067801" h="3507343" stroke="0" extrusionOk="0">
                <a:moveTo>
                  <a:pt x="0" y="584569"/>
                </a:moveTo>
                <a:cubicBezTo>
                  <a:pt x="32087" y="265416"/>
                  <a:pt x="282448" y="-18356"/>
                  <a:pt x="584569" y="0"/>
                </a:cubicBezTo>
                <a:cubicBezTo>
                  <a:pt x="1783158" y="-3130"/>
                  <a:pt x="4615548" y="101176"/>
                  <a:pt x="8483232" y="0"/>
                </a:cubicBezTo>
                <a:cubicBezTo>
                  <a:pt x="8826591" y="39119"/>
                  <a:pt x="9097342" y="300752"/>
                  <a:pt x="9067801" y="584569"/>
                </a:cubicBezTo>
                <a:cubicBezTo>
                  <a:pt x="8993510" y="1541366"/>
                  <a:pt x="8899795" y="2479233"/>
                  <a:pt x="9067801" y="2922774"/>
                </a:cubicBezTo>
                <a:cubicBezTo>
                  <a:pt x="9069269" y="3204625"/>
                  <a:pt x="8778117" y="3467590"/>
                  <a:pt x="8483232" y="3507343"/>
                </a:cubicBezTo>
                <a:cubicBezTo>
                  <a:pt x="6393464" y="3346098"/>
                  <a:pt x="1599851" y="3463583"/>
                  <a:pt x="584569" y="3507343"/>
                </a:cubicBezTo>
                <a:cubicBezTo>
                  <a:pt x="216300" y="3535544"/>
                  <a:pt x="7811" y="3246757"/>
                  <a:pt x="0" y="2922774"/>
                </a:cubicBezTo>
                <a:cubicBezTo>
                  <a:pt x="-55725" y="1823626"/>
                  <a:pt x="17072" y="919152"/>
                  <a:pt x="0" y="584569"/>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ound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defRPr/>
            </a:pPr>
            <a:r>
              <a:rPr lang="vi-VN" sz="4000" dirty="0">
                <a:solidFill>
                  <a:prstClr val="black"/>
                </a:solidFill>
                <a:latin typeface="Cambria" panose="02040503050406030204" pitchFamily="18" charset="0"/>
                <a:ea typeface="Cambria" panose="02040503050406030204" pitchFamily="18" charset="0"/>
                <a:cs typeface="Arial" panose="020B0604020202020204" pitchFamily="34" charset="0"/>
              </a:rPr>
              <a:t>Một số vật cho ánh sáng truyền qua: </a:t>
            </a:r>
            <a:r>
              <a:rPr lang="vi-VN" sz="4000" dirty="0">
                <a:solidFill>
                  <a:srgbClr val="FF0000"/>
                </a:solidFill>
                <a:latin typeface="Cambria" panose="02040503050406030204" pitchFamily="18" charset="0"/>
                <a:ea typeface="Cambria" panose="02040503050406030204" pitchFamily="18" charset="0"/>
                <a:cs typeface="Arial" panose="020B0604020202020204" pitchFamily="34" charset="0"/>
              </a:rPr>
              <a:t>túi ni - lông trong suốt, cốc thủy tinh trong suốt…</a:t>
            </a:r>
          </a:p>
          <a:p>
            <a:pPr marL="571500" lvl="0" indent="-571500" algn="just">
              <a:buFont typeface="Arial" panose="020B0604020202020204" pitchFamily="34" charset="0"/>
              <a:buChar char="•"/>
              <a:defRPr/>
            </a:pPr>
            <a:r>
              <a:rPr lang="vi-VN" sz="4000" dirty="0">
                <a:solidFill>
                  <a:prstClr val="black"/>
                </a:solidFill>
                <a:latin typeface="Cambria" panose="02040503050406030204" pitchFamily="18" charset="0"/>
                <a:ea typeface="Cambria" panose="02040503050406030204" pitchFamily="18" charset="0"/>
                <a:cs typeface="Arial" panose="020B0604020202020204" pitchFamily="34" charset="0"/>
              </a:rPr>
              <a:t>Một số vật cản ánh sáng: </a:t>
            </a:r>
            <a:r>
              <a:rPr lang="vi-VN" sz="4000" dirty="0">
                <a:solidFill>
                  <a:srgbClr val="FF0000"/>
                </a:solidFill>
                <a:latin typeface="Cambria" panose="02040503050406030204" pitchFamily="18" charset="0"/>
                <a:ea typeface="Cambria" panose="02040503050406030204" pitchFamily="18" charset="0"/>
                <a:cs typeface="Arial" panose="020B0604020202020204" pitchFamily="34" charset="0"/>
              </a:rPr>
              <a:t>Bức tường bê tông, khúc gỗ, tấm bảng ….</a:t>
            </a:r>
            <a:endPar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Freeform: Shape 34">
            <a:extLst>
              <a:ext uri="{FF2B5EF4-FFF2-40B4-BE49-F238E27FC236}">
                <a16:creationId xmlns:a16="http://schemas.microsoft.com/office/drawing/2014/main" id="{5562762C-CB1C-87D0-B7FC-23DC30E6D4F3}"/>
              </a:ext>
            </a:extLst>
          </p:cNvPr>
          <p:cNvSpPr/>
          <p:nvPr/>
        </p:nvSpPr>
        <p:spPr>
          <a:xfrm>
            <a:off x="2363170" y="1763049"/>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6423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9FE806-A43A-8940-7610-FFCFE0E3C25F}"/>
              </a:ext>
            </a:extLst>
          </p:cNvPr>
          <p:cNvSpPr txBox="1"/>
          <p:nvPr/>
        </p:nvSpPr>
        <p:spPr>
          <a:xfrm>
            <a:off x="417443" y="305887"/>
            <a:ext cx="11317356" cy="1569660"/>
          </a:xfrm>
          <a:custGeom>
            <a:avLst/>
            <a:gdLst>
              <a:gd name="connsiteX0" fmla="*/ 0 w 11317356"/>
              <a:gd name="connsiteY0" fmla="*/ 0 h 1569660"/>
              <a:gd name="connsiteX1" fmla="*/ 11317356 w 11317356"/>
              <a:gd name="connsiteY1" fmla="*/ 0 h 1569660"/>
              <a:gd name="connsiteX2" fmla="*/ 11317356 w 11317356"/>
              <a:gd name="connsiteY2" fmla="*/ 1569660 h 1569660"/>
              <a:gd name="connsiteX3" fmla="*/ 0 w 11317356"/>
              <a:gd name="connsiteY3" fmla="*/ 1569660 h 1569660"/>
              <a:gd name="connsiteX4" fmla="*/ 0 w 11317356"/>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7356" h="1569660" fill="none" extrusionOk="0">
                <a:moveTo>
                  <a:pt x="0" y="0"/>
                </a:moveTo>
                <a:cubicBezTo>
                  <a:pt x="1379163" y="5222"/>
                  <a:pt x="8242966" y="24918"/>
                  <a:pt x="11317356" y="0"/>
                </a:cubicBezTo>
                <a:cubicBezTo>
                  <a:pt x="11414917" y="257633"/>
                  <a:pt x="11268965" y="890565"/>
                  <a:pt x="11317356" y="1569660"/>
                </a:cubicBezTo>
                <a:cubicBezTo>
                  <a:pt x="5766035" y="1404899"/>
                  <a:pt x="5423434" y="1687810"/>
                  <a:pt x="0" y="1569660"/>
                </a:cubicBezTo>
                <a:cubicBezTo>
                  <a:pt x="-74708" y="1232144"/>
                  <a:pt x="128259" y="683735"/>
                  <a:pt x="0" y="0"/>
                </a:cubicBezTo>
                <a:close/>
              </a:path>
              <a:path w="11317356" h="1569660" stroke="0" extrusionOk="0">
                <a:moveTo>
                  <a:pt x="0" y="0"/>
                </a:moveTo>
                <a:cubicBezTo>
                  <a:pt x="3902072" y="11849"/>
                  <a:pt x="9031400" y="-161459"/>
                  <a:pt x="11317356" y="0"/>
                </a:cubicBezTo>
                <a:cubicBezTo>
                  <a:pt x="11291468" y="662121"/>
                  <a:pt x="11386768" y="1402874"/>
                  <a:pt x="11317356" y="1569660"/>
                </a:cubicBezTo>
                <a:cubicBezTo>
                  <a:pt x="9303436" y="1423800"/>
                  <a:pt x="5270711" y="1491336"/>
                  <a:pt x="0" y="1569660"/>
                </a:cubicBezTo>
                <a:cubicBezTo>
                  <a:pt x="-36542" y="1287094"/>
                  <a:pt x="-117217" y="561160"/>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2. </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Quan sát các vật trong mỗi hình dưới đây, nêu tên bộ phận của vật cho ánh sáng truyền qua. Vì sao các bộ phận đó phải làm bằng vật liệu mà ánh sáng truyền qua được.</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3CAC6BA2-C764-E54A-5328-E1B9BAC636C3}"/>
              </a:ext>
            </a:extLst>
          </p:cNvPr>
          <p:cNvPicPr>
            <a:picLocks noChangeAspect="1"/>
          </p:cNvPicPr>
          <p:nvPr/>
        </p:nvPicPr>
        <p:blipFill>
          <a:blip r:embed="rId2"/>
          <a:stretch>
            <a:fillRect/>
          </a:stretch>
        </p:blipFill>
        <p:spPr>
          <a:xfrm>
            <a:off x="536713" y="2216050"/>
            <a:ext cx="11555896" cy="2419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8">
            <a:extLst>
              <a:ext uri="{FF2B5EF4-FFF2-40B4-BE49-F238E27FC236}">
                <a16:creationId xmlns:a16="http://schemas.microsoft.com/office/drawing/2014/main" id="{458BEE2E-734F-4441-FDCA-6E008C75EE62}"/>
              </a:ext>
            </a:extLst>
          </p:cNvPr>
          <p:cNvSpPr txBox="1">
            <a:spLocks noChangeArrowheads="1"/>
          </p:cNvSpPr>
          <p:nvPr/>
        </p:nvSpPr>
        <p:spPr bwMode="auto">
          <a:xfrm>
            <a:off x="681038" y="4840288"/>
            <a:ext cx="3328987" cy="584775"/>
          </a:xfrm>
          <a:prstGeom prst="rect">
            <a:avLst/>
          </a:prstGeom>
          <a:solidFill>
            <a:schemeClr val="accent5">
              <a:lumMod val="20000"/>
              <a:lumOff val="80000"/>
            </a:schemeClr>
          </a:solidFill>
          <a:ln w="76200" cmpd="tri">
            <a:solidFill>
              <a:srgbClr val="008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b="1" dirty="0" err="1">
                <a:solidFill>
                  <a:srgbClr val="FF3300"/>
                </a:solidFill>
                <a:latin typeface="Times New Roman" panose="02020603050405020304" pitchFamily="18" charset="0"/>
              </a:rPr>
              <a:t>Mặt</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kính</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đèn</a:t>
            </a:r>
            <a:r>
              <a:rPr lang="en-US" altLang="en-US" b="1" dirty="0">
                <a:solidFill>
                  <a:srgbClr val="FF3300"/>
                </a:solidFill>
                <a:latin typeface="Times New Roman" panose="02020603050405020304" pitchFamily="18" charset="0"/>
              </a:rPr>
              <a:t> pin </a:t>
            </a:r>
          </a:p>
        </p:txBody>
      </p:sp>
      <p:sp>
        <p:nvSpPr>
          <p:cNvPr id="9" name="Text Box 8">
            <a:extLst>
              <a:ext uri="{FF2B5EF4-FFF2-40B4-BE49-F238E27FC236}">
                <a16:creationId xmlns:a16="http://schemas.microsoft.com/office/drawing/2014/main" id="{6CB2F648-BE42-F1DB-CCE7-8D13530A19CF}"/>
              </a:ext>
            </a:extLst>
          </p:cNvPr>
          <p:cNvSpPr txBox="1">
            <a:spLocks noChangeArrowheads="1"/>
          </p:cNvSpPr>
          <p:nvPr/>
        </p:nvSpPr>
        <p:spPr bwMode="auto">
          <a:xfrm>
            <a:off x="4300538" y="4840288"/>
            <a:ext cx="3624262" cy="584775"/>
          </a:xfrm>
          <a:prstGeom prst="rect">
            <a:avLst/>
          </a:prstGeom>
          <a:solidFill>
            <a:schemeClr val="accent5">
              <a:lumMod val="20000"/>
              <a:lumOff val="80000"/>
            </a:schemeClr>
          </a:solidFill>
          <a:ln w="76200" cmpd="tri">
            <a:solidFill>
              <a:srgbClr val="008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b="1">
                <a:solidFill>
                  <a:srgbClr val="FF3300"/>
                </a:solidFill>
                <a:latin typeface="Times New Roman" panose="02020603050405020304" pitchFamily="18" charset="0"/>
              </a:rPr>
              <a:t>Mặt kính đồng hồ.</a:t>
            </a:r>
            <a:endParaRPr lang="en-US" altLang="en-US" b="1" dirty="0">
              <a:solidFill>
                <a:srgbClr val="FF3300"/>
              </a:solidFill>
              <a:latin typeface="Times New Roman" panose="02020603050405020304" pitchFamily="18" charset="0"/>
            </a:endParaRPr>
          </a:p>
        </p:txBody>
      </p:sp>
      <p:sp>
        <p:nvSpPr>
          <p:cNvPr id="10" name="Text Box 8">
            <a:extLst>
              <a:ext uri="{FF2B5EF4-FFF2-40B4-BE49-F238E27FC236}">
                <a16:creationId xmlns:a16="http://schemas.microsoft.com/office/drawing/2014/main" id="{460C04CE-116B-3FA9-4C7F-2E144696F46A}"/>
              </a:ext>
            </a:extLst>
          </p:cNvPr>
          <p:cNvSpPr txBox="1">
            <a:spLocks noChangeArrowheads="1"/>
          </p:cNvSpPr>
          <p:nvPr/>
        </p:nvSpPr>
        <p:spPr bwMode="auto">
          <a:xfrm>
            <a:off x="8291513" y="4849813"/>
            <a:ext cx="3624262" cy="584775"/>
          </a:xfrm>
          <a:prstGeom prst="rect">
            <a:avLst/>
          </a:prstGeom>
          <a:solidFill>
            <a:schemeClr val="accent5">
              <a:lumMod val="20000"/>
              <a:lumOff val="80000"/>
            </a:schemeClr>
          </a:solidFill>
          <a:ln w="76200" cmpd="tri">
            <a:solidFill>
              <a:srgbClr val="008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b="1" dirty="0" err="1">
                <a:solidFill>
                  <a:srgbClr val="FF3300"/>
                </a:solidFill>
                <a:latin typeface="Times New Roman" panose="02020603050405020304" pitchFamily="18" charset="0"/>
              </a:rPr>
              <a:t>Mặt</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kính</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đèn</a:t>
            </a:r>
            <a:r>
              <a:rPr lang="en-US" altLang="en-US" b="1" dirty="0">
                <a:solidFill>
                  <a:srgbClr val="FF3300"/>
                </a:solidFill>
                <a:latin typeface="Times New Roman" panose="02020603050405020304" pitchFamily="18" charset="0"/>
              </a:rPr>
              <a:t> ô </a:t>
            </a:r>
            <a:r>
              <a:rPr lang="en-US" altLang="en-US" b="1" dirty="0" err="1">
                <a:solidFill>
                  <a:srgbClr val="FF3300"/>
                </a:solidFill>
                <a:latin typeface="Times New Roman" panose="02020603050405020304" pitchFamily="18" charset="0"/>
              </a:rPr>
              <a:t>tô</a:t>
            </a:r>
            <a:r>
              <a:rPr lang="en-US" altLang="en-US" b="1" dirty="0">
                <a:solidFill>
                  <a:srgbClr val="FF3300"/>
                </a:solidFill>
                <a:latin typeface="Times New Roman" panose="02020603050405020304" pitchFamily="18" charset="0"/>
              </a:rPr>
              <a:t>.</a:t>
            </a:r>
          </a:p>
        </p:txBody>
      </p:sp>
    </p:spTree>
    <p:extLst>
      <p:ext uri="{BB962C8B-B14F-4D97-AF65-F5344CB8AC3E}">
        <p14:creationId xmlns:p14="http://schemas.microsoft.com/office/powerpoint/2010/main" val="3084794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9FE806-A43A-8940-7610-FFCFE0E3C25F}"/>
              </a:ext>
            </a:extLst>
          </p:cNvPr>
          <p:cNvSpPr txBox="1"/>
          <p:nvPr/>
        </p:nvSpPr>
        <p:spPr>
          <a:xfrm>
            <a:off x="417443" y="305887"/>
            <a:ext cx="11317356" cy="1077218"/>
          </a:xfrm>
          <a:custGeom>
            <a:avLst/>
            <a:gdLst>
              <a:gd name="connsiteX0" fmla="*/ 0 w 11317356"/>
              <a:gd name="connsiteY0" fmla="*/ 0 h 1077218"/>
              <a:gd name="connsiteX1" fmla="*/ 11317356 w 11317356"/>
              <a:gd name="connsiteY1" fmla="*/ 0 h 1077218"/>
              <a:gd name="connsiteX2" fmla="*/ 11317356 w 11317356"/>
              <a:gd name="connsiteY2" fmla="*/ 1077218 h 1077218"/>
              <a:gd name="connsiteX3" fmla="*/ 0 w 11317356"/>
              <a:gd name="connsiteY3" fmla="*/ 1077218 h 1077218"/>
              <a:gd name="connsiteX4" fmla="*/ 0 w 1131735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7356" h="1077218" fill="none" extrusionOk="0">
                <a:moveTo>
                  <a:pt x="0" y="0"/>
                </a:moveTo>
                <a:cubicBezTo>
                  <a:pt x="1379163" y="5222"/>
                  <a:pt x="8242966" y="24918"/>
                  <a:pt x="11317356" y="0"/>
                </a:cubicBezTo>
                <a:cubicBezTo>
                  <a:pt x="11355218" y="476103"/>
                  <a:pt x="11258753" y="631043"/>
                  <a:pt x="11317356" y="1077218"/>
                </a:cubicBezTo>
                <a:cubicBezTo>
                  <a:pt x="5766035" y="912457"/>
                  <a:pt x="5423434" y="1195368"/>
                  <a:pt x="0" y="1077218"/>
                </a:cubicBezTo>
                <a:cubicBezTo>
                  <a:pt x="-64117" y="630482"/>
                  <a:pt x="88888" y="487727"/>
                  <a:pt x="0" y="0"/>
                </a:cubicBezTo>
                <a:close/>
              </a:path>
              <a:path w="11317356" h="1077218" stroke="0" extrusionOk="0">
                <a:moveTo>
                  <a:pt x="0" y="0"/>
                </a:moveTo>
                <a:cubicBezTo>
                  <a:pt x="3902072" y="11849"/>
                  <a:pt x="9031400" y="-161459"/>
                  <a:pt x="11317356" y="0"/>
                </a:cubicBezTo>
                <a:cubicBezTo>
                  <a:pt x="11369391" y="144312"/>
                  <a:pt x="11409499" y="673209"/>
                  <a:pt x="11317356" y="1077218"/>
                </a:cubicBezTo>
                <a:cubicBezTo>
                  <a:pt x="9303436" y="931358"/>
                  <a:pt x="5270711" y="998894"/>
                  <a:pt x="0" y="1077218"/>
                </a:cubicBezTo>
                <a:cubicBezTo>
                  <a:pt x="7265" y="907874"/>
                  <a:pt x="-51671" y="219525"/>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Dựa vào các hình dưới đây, cho biết không khí xung quanh ta có cho ánh sáng truyền qua không.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C9001B87-9922-5AE3-ACE1-AF1B3F2F1CDB}"/>
              </a:ext>
            </a:extLst>
          </p:cNvPr>
          <p:cNvPicPr>
            <a:picLocks noChangeAspect="1"/>
          </p:cNvPicPr>
          <p:nvPr/>
        </p:nvPicPr>
        <p:blipFill>
          <a:blip r:embed="rId2"/>
          <a:stretch>
            <a:fillRect/>
          </a:stretch>
        </p:blipFill>
        <p:spPr>
          <a:xfrm>
            <a:off x="542925" y="1931021"/>
            <a:ext cx="11487150" cy="3110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 Box 8">
            <a:extLst>
              <a:ext uri="{FF2B5EF4-FFF2-40B4-BE49-F238E27FC236}">
                <a16:creationId xmlns:a16="http://schemas.microsoft.com/office/drawing/2014/main" id="{43EA1089-4958-A501-C86E-2BE5361FF4AE}"/>
              </a:ext>
            </a:extLst>
          </p:cNvPr>
          <p:cNvSpPr txBox="1">
            <a:spLocks noChangeArrowheads="1"/>
          </p:cNvSpPr>
          <p:nvPr/>
        </p:nvSpPr>
        <p:spPr bwMode="auto">
          <a:xfrm>
            <a:off x="1295400" y="5307013"/>
            <a:ext cx="9972675" cy="584775"/>
          </a:xfrm>
          <a:prstGeom prst="rect">
            <a:avLst/>
          </a:prstGeom>
          <a:solidFill>
            <a:schemeClr val="accent5">
              <a:lumMod val="20000"/>
              <a:lumOff val="80000"/>
            </a:schemeClr>
          </a:solidFill>
          <a:ln w="76200" cmpd="tri">
            <a:solidFill>
              <a:srgbClr val="008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en-US" b="1" dirty="0" err="1">
                <a:solidFill>
                  <a:srgbClr val="FF3300"/>
                </a:solidFill>
                <a:latin typeface="Times New Roman" panose="02020603050405020304" pitchFamily="18" charset="0"/>
              </a:rPr>
              <a:t>Không</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khí</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xung</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quanh</a:t>
            </a:r>
            <a:r>
              <a:rPr lang="en-US" altLang="en-US" b="1" dirty="0">
                <a:solidFill>
                  <a:srgbClr val="FF3300"/>
                </a:solidFill>
                <a:latin typeface="Times New Roman" panose="02020603050405020304" pitchFamily="18" charset="0"/>
              </a:rPr>
              <a:t> ta </a:t>
            </a:r>
            <a:r>
              <a:rPr lang="en-US" altLang="en-US" b="1" dirty="0" err="1">
                <a:solidFill>
                  <a:srgbClr val="FF3300"/>
                </a:solidFill>
                <a:latin typeface="Times New Roman" panose="02020603050405020304" pitchFamily="18" charset="0"/>
              </a:rPr>
              <a:t>cho</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ánh</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sáng</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truyền</a:t>
            </a:r>
            <a:r>
              <a:rPr lang="en-US" altLang="en-US" b="1" dirty="0">
                <a:solidFill>
                  <a:srgbClr val="FF3300"/>
                </a:solidFill>
                <a:latin typeface="Times New Roman" panose="02020603050405020304" pitchFamily="18" charset="0"/>
              </a:rPr>
              <a:t> qua.</a:t>
            </a:r>
          </a:p>
        </p:txBody>
      </p:sp>
    </p:spTree>
    <p:extLst>
      <p:ext uri="{BB962C8B-B14F-4D97-AF65-F5344CB8AC3E}">
        <p14:creationId xmlns:p14="http://schemas.microsoft.com/office/powerpoint/2010/main" val="481302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9FE806-A43A-8940-7610-FFCFE0E3C25F}"/>
              </a:ext>
            </a:extLst>
          </p:cNvPr>
          <p:cNvSpPr txBox="1"/>
          <p:nvPr/>
        </p:nvSpPr>
        <p:spPr>
          <a:xfrm>
            <a:off x="417443" y="305887"/>
            <a:ext cx="11317356" cy="1569660"/>
          </a:xfrm>
          <a:custGeom>
            <a:avLst/>
            <a:gdLst>
              <a:gd name="connsiteX0" fmla="*/ 0 w 11317356"/>
              <a:gd name="connsiteY0" fmla="*/ 0 h 1569660"/>
              <a:gd name="connsiteX1" fmla="*/ 11317356 w 11317356"/>
              <a:gd name="connsiteY1" fmla="*/ 0 h 1569660"/>
              <a:gd name="connsiteX2" fmla="*/ 11317356 w 11317356"/>
              <a:gd name="connsiteY2" fmla="*/ 1569660 h 1569660"/>
              <a:gd name="connsiteX3" fmla="*/ 0 w 11317356"/>
              <a:gd name="connsiteY3" fmla="*/ 1569660 h 1569660"/>
              <a:gd name="connsiteX4" fmla="*/ 0 w 11317356"/>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7356" h="1569660" fill="none" extrusionOk="0">
                <a:moveTo>
                  <a:pt x="0" y="0"/>
                </a:moveTo>
                <a:cubicBezTo>
                  <a:pt x="1379163" y="5222"/>
                  <a:pt x="8242966" y="24918"/>
                  <a:pt x="11317356" y="0"/>
                </a:cubicBezTo>
                <a:cubicBezTo>
                  <a:pt x="11414917" y="257633"/>
                  <a:pt x="11268965" y="890565"/>
                  <a:pt x="11317356" y="1569660"/>
                </a:cubicBezTo>
                <a:cubicBezTo>
                  <a:pt x="5766035" y="1404899"/>
                  <a:pt x="5423434" y="1687810"/>
                  <a:pt x="0" y="1569660"/>
                </a:cubicBezTo>
                <a:cubicBezTo>
                  <a:pt x="-74708" y="1232144"/>
                  <a:pt x="128259" y="683735"/>
                  <a:pt x="0" y="0"/>
                </a:cubicBezTo>
                <a:close/>
              </a:path>
              <a:path w="11317356" h="1569660" stroke="0" extrusionOk="0">
                <a:moveTo>
                  <a:pt x="0" y="0"/>
                </a:moveTo>
                <a:cubicBezTo>
                  <a:pt x="3902072" y="11849"/>
                  <a:pt x="9031400" y="-161459"/>
                  <a:pt x="11317356" y="0"/>
                </a:cubicBezTo>
                <a:cubicBezTo>
                  <a:pt x="11291468" y="662121"/>
                  <a:pt x="11386768" y="1402874"/>
                  <a:pt x="11317356" y="1569660"/>
                </a:cubicBezTo>
                <a:cubicBezTo>
                  <a:pt x="9303436" y="1423800"/>
                  <a:pt x="5270711" y="1491336"/>
                  <a:pt x="0" y="1569660"/>
                </a:cubicBezTo>
                <a:cubicBezTo>
                  <a:pt x="-36542" y="1287094"/>
                  <a:pt x="-117217" y="561160"/>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rPr>
              <a:t>4. </a:t>
            </a: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Vì sao chúng ta có thể nhìn thấy cá bơi trong hồ khi nước trong? Khi cá bơi phía sau tảng đá, chúng ta có nhìn thấy cá nữa không? Vì sao?</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16EB2FDE-D9FE-E777-5EE9-DE89C7975A9E}"/>
              </a:ext>
            </a:extLst>
          </p:cNvPr>
          <p:cNvPicPr>
            <a:picLocks noChangeAspect="1"/>
          </p:cNvPicPr>
          <p:nvPr/>
        </p:nvPicPr>
        <p:blipFill>
          <a:blip r:embed="rId2"/>
          <a:stretch>
            <a:fillRect/>
          </a:stretch>
        </p:blipFill>
        <p:spPr>
          <a:xfrm>
            <a:off x="7159907" y="2476500"/>
            <a:ext cx="5032093" cy="2833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B7BE1990-857D-3DB6-62CF-BBCC67C415DB}"/>
              </a:ext>
            </a:extLst>
          </p:cNvPr>
          <p:cNvSpPr txBox="1"/>
          <p:nvPr/>
        </p:nvSpPr>
        <p:spPr>
          <a:xfrm>
            <a:off x="209549" y="2116464"/>
            <a:ext cx="6677025" cy="4086225"/>
          </a:xfrm>
          <a:custGeom>
            <a:avLst/>
            <a:gdLst>
              <a:gd name="connsiteX0" fmla="*/ 0 w 6677025"/>
              <a:gd name="connsiteY0" fmla="*/ 681051 h 4086225"/>
              <a:gd name="connsiteX1" fmla="*/ 681051 w 6677025"/>
              <a:gd name="connsiteY1" fmla="*/ 0 h 4086225"/>
              <a:gd name="connsiteX2" fmla="*/ 5995974 w 6677025"/>
              <a:gd name="connsiteY2" fmla="*/ 0 h 4086225"/>
              <a:gd name="connsiteX3" fmla="*/ 6677025 w 6677025"/>
              <a:gd name="connsiteY3" fmla="*/ 681051 h 4086225"/>
              <a:gd name="connsiteX4" fmla="*/ 6677025 w 6677025"/>
              <a:gd name="connsiteY4" fmla="*/ 3405174 h 4086225"/>
              <a:gd name="connsiteX5" fmla="*/ 5995974 w 6677025"/>
              <a:gd name="connsiteY5" fmla="*/ 4086225 h 4086225"/>
              <a:gd name="connsiteX6" fmla="*/ 681051 w 6677025"/>
              <a:gd name="connsiteY6" fmla="*/ 4086225 h 4086225"/>
              <a:gd name="connsiteX7" fmla="*/ 0 w 6677025"/>
              <a:gd name="connsiteY7" fmla="*/ 3405174 h 4086225"/>
              <a:gd name="connsiteX8" fmla="*/ 0 w 6677025"/>
              <a:gd name="connsiteY8" fmla="*/ 681051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7025" h="4086225" fill="none" extrusionOk="0">
                <a:moveTo>
                  <a:pt x="0" y="681051"/>
                </a:moveTo>
                <a:cubicBezTo>
                  <a:pt x="23295" y="304573"/>
                  <a:pt x="329236" y="-6610"/>
                  <a:pt x="681051" y="0"/>
                </a:cubicBezTo>
                <a:cubicBezTo>
                  <a:pt x="2654351" y="-92648"/>
                  <a:pt x="4057890" y="-63196"/>
                  <a:pt x="5995974" y="0"/>
                </a:cubicBezTo>
                <a:cubicBezTo>
                  <a:pt x="6415747" y="37693"/>
                  <a:pt x="6675419" y="294300"/>
                  <a:pt x="6677025" y="681051"/>
                </a:cubicBezTo>
                <a:cubicBezTo>
                  <a:pt x="6653326" y="1709438"/>
                  <a:pt x="6833146" y="2282157"/>
                  <a:pt x="6677025" y="3405174"/>
                </a:cubicBezTo>
                <a:cubicBezTo>
                  <a:pt x="6682149" y="3791301"/>
                  <a:pt x="6363793" y="4118385"/>
                  <a:pt x="5995974" y="4086225"/>
                </a:cubicBezTo>
                <a:cubicBezTo>
                  <a:pt x="5378322" y="4053732"/>
                  <a:pt x="1221971" y="3966252"/>
                  <a:pt x="681051" y="4086225"/>
                </a:cubicBezTo>
                <a:cubicBezTo>
                  <a:pt x="323303" y="4128466"/>
                  <a:pt x="59401" y="3760892"/>
                  <a:pt x="0" y="3405174"/>
                </a:cubicBezTo>
                <a:cubicBezTo>
                  <a:pt x="-59705" y="2930737"/>
                  <a:pt x="-115527" y="1383958"/>
                  <a:pt x="0" y="681051"/>
                </a:cubicBezTo>
                <a:close/>
              </a:path>
              <a:path w="6677025" h="4086225" stroke="0" extrusionOk="0">
                <a:moveTo>
                  <a:pt x="0" y="681051"/>
                </a:moveTo>
                <a:cubicBezTo>
                  <a:pt x="18025" y="306993"/>
                  <a:pt x="318213" y="-11774"/>
                  <a:pt x="681051" y="0"/>
                </a:cubicBezTo>
                <a:cubicBezTo>
                  <a:pt x="2486092" y="-3130"/>
                  <a:pt x="4964051" y="101176"/>
                  <a:pt x="5995974" y="0"/>
                </a:cubicBezTo>
                <a:cubicBezTo>
                  <a:pt x="6392471" y="38839"/>
                  <a:pt x="6701492" y="337245"/>
                  <a:pt x="6677025" y="681051"/>
                </a:cubicBezTo>
                <a:cubicBezTo>
                  <a:pt x="6602734" y="1122317"/>
                  <a:pt x="6509019" y="2759318"/>
                  <a:pt x="6677025" y="3405174"/>
                </a:cubicBezTo>
                <a:cubicBezTo>
                  <a:pt x="6677273" y="3774383"/>
                  <a:pt x="6332993" y="4030620"/>
                  <a:pt x="5995974" y="4086225"/>
                </a:cubicBezTo>
                <a:cubicBezTo>
                  <a:pt x="4187744" y="3924980"/>
                  <a:pt x="2755326" y="4042465"/>
                  <a:pt x="681051" y="4086225"/>
                </a:cubicBezTo>
                <a:cubicBezTo>
                  <a:pt x="267752" y="4109301"/>
                  <a:pt x="37620" y="3786770"/>
                  <a:pt x="0" y="3405174"/>
                </a:cubicBezTo>
                <a:cubicBezTo>
                  <a:pt x="-55725" y="2839641"/>
                  <a:pt x="17072" y="1027071"/>
                  <a:pt x="0" y="681051"/>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ound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defRPr/>
            </a:pPr>
            <a:r>
              <a:rPr lang="vi-VN" sz="2600" dirty="0">
                <a:solidFill>
                  <a:prstClr val="black"/>
                </a:solidFill>
                <a:latin typeface="Cambria" panose="02040503050406030204" pitchFamily="18" charset="0"/>
                <a:ea typeface="Cambria" panose="02040503050406030204" pitchFamily="18" charset="0"/>
                <a:cs typeface="Arial" panose="020B0604020202020204" pitchFamily="34" charset="0"/>
              </a:rPr>
              <a:t>Chúng ta có thể nhìn thấy cá bơi trong hồ khi nước trong vì: </a:t>
            </a:r>
            <a:r>
              <a:rPr lang="vi-VN" sz="2600" b="1" dirty="0">
                <a:solidFill>
                  <a:srgbClr val="FF0000"/>
                </a:solidFill>
                <a:latin typeface="Cambria" panose="02040503050406030204" pitchFamily="18" charset="0"/>
                <a:ea typeface="Cambria" panose="02040503050406030204" pitchFamily="18" charset="0"/>
                <a:cs typeface="Arial" panose="020B0604020202020204" pitchFamily="34" charset="0"/>
              </a:rPr>
              <a:t>Khi nước trong thì ánh sáng có thể chiếu qua nước đến con cá khiến cho mắt chúng ta nhìn thấy được con cá.</a:t>
            </a:r>
          </a:p>
          <a:p>
            <a:pPr marL="571500" lvl="0" indent="-571500" algn="just">
              <a:buFont typeface="Arial" panose="020B0604020202020204" pitchFamily="34" charset="0"/>
              <a:buChar char="•"/>
              <a:defRPr/>
            </a:pPr>
            <a:r>
              <a:rPr lang="vi-VN" sz="2600" dirty="0">
                <a:solidFill>
                  <a:prstClr val="black"/>
                </a:solidFill>
                <a:latin typeface="Cambria" panose="02040503050406030204" pitchFamily="18" charset="0"/>
                <a:ea typeface="Cambria" panose="02040503050406030204" pitchFamily="18" charset="0"/>
                <a:cs typeface="Arial" panose="020B0604020202020204" pitchFamily="34" charset="0"/>
              </a:rPr>
              <a:t>Khi cá bơi phía sau tảng đá, chúng ta không nhìn thấy cá nữa vì: </a:t>
            </a:r>
            <a:r>
              <a:rPr lang="vi-VN" sz="2600" b="1" dirty="0">
                <a:solidFill>
                  <a:srgbClr val="FF0000"/>
                </a:solidFill>
                <a:latin typeface="Cambria" panose="02040503050406030204" pitchFamily="18" charset="0"/>
                <a:ea typeface="Cambria" panose="02040503050406030204" pitchFamily="18" charset="0"/>
                <a:cs typeface="Arial" panose="020B0604020202020204" pitchFamily="34" charset="0"/>
              </a:rPr>
              <a:t>Tảng đá là vật cản ánh sáng, ánh sáng không thể truyền qua nó tới con cá được.</a:t>
            </a:r>
            <a:endPar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391747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10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思源黑体 CN Bold" panose="020B0800000000000000" pitchFamily="34" charset="-122"/>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F915CC-A0A8-9823-F80E-CE42DE4DFD4D}"/>
              </a:ext>
            </a:extLst>
          </p:cNvPr>
          <p:cNvPicPr>
            <a:picLocks noChangeAspect="1"/>
          </p:cNvPicPr>
          <p:nvPr/>
        </p:nvPicPr>
        <p:blipFill>
          <a:blip r:embed="rId2"/>
          <a:stretch>
            <a:fillRect/>
          </a:stretch>
        </p:blipFill>
        <p:spPr>
          <a:xfrm>
            <a:off x="2375451" y="161717"/>
            <a:ext cx="7356613" cy="4134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C00DC65B-343F-02DF-27A4-BB1FB14D6319}"/>
              </a:ext>
            </a:extLst>
          </p:cNvPr>
          <p:cNvSpPr/>
          <p:nvPr/>
        </p:nvSpPr>
        <p:spPr>
          <a:xfrm>
            <a:off x="688953" y="4834765"/>
            <a:ext cx="11004511" cy="707886"/>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93B90"/>
                </a:solidFill>
                <a:effectLst/>
                <a:uLnTx/>
                <a:uFillTx/>
                <a:latin typeface="Cambria" panose="02040503050406030204" pitchFamily="18" charset="0"/>
                <a:ea typeface="Cambria" panose="02040503050406030204" pitchFamily="18" charset="0"/>
              </a:rPr>
              <a:t>Quan </a:t>
            </a:r>
            <a:r>
              <a:rPr kumimoji="0" lang="en-US" sz="4000" b="1" i="0" u="none" strike="noStrike" kern="1200" cap="none" spc="0" normalizeH="0" baseline="0" noProof="0" dirty="0" err="1">
                <a:ln>
                  <a:noFill/>
                </a:ln>
                <a:solidFill>
                  <a:srgbClr val="C93B90"/>
                </a:solidFill>
                <a:effectLst/>
                <a:uLnTx/>
                <a:uFillTx/>
                <a:latin typeface="Cambria" panose="02040503050406030204" pitchFamily="18" charset="0"/>
                <a:ea typeface="Cambria" panose="02040503050406030204" pitchFamily="18" charset="0"/>
              </a:rPr>
              <a:t>sát</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hình</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1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và</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cho</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biết</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vì</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sao</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có</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bóng</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C93B90"/>
                </a:solidFill>
                <a:effectLst/>
                <a:uLnTx/>
                <a:uFillTx/>
                <a:latin typeface="Cambria" panose="02040503050406030204" pitchFamily="18" charset="0"/>
                <a:ea typeface="Cambria" panose="02040503050406030204" pitchFamily="18" charset="0"/>
              </a:rPr>
              <a:t>cây</a:t>
            </a:r>
            <a:r>
              <a:rPr kumimoji="0" lang="en-US" sz="4000" b="1" i="0" u="none" strike="noStrike" kern="1200" cap="none" spc="0" normalizeH="0" noProof="0" dirty="0">
                <a:ln>
                  <a:noFill/>
                </a:ln>
                <a:solidFill>
                  <a:srgbClr val="C93B90"/>
                </a:solidFill>
                <a:effectLst/>
                <a:uLnTx/>
                <a:uFillTx/>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C93B90"/>
              </a:solidFill>
              <a:effectLst/>
              <a:uLnTx/>
              <a:uFillTx/>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757F3DBB-B294-FF10-75C3-258B6D038A55}"/>
              </a:ext>
            </a:extLst>
          </p:cNvPr>
          <p:cNvSpPr/>
          <p:nvPr/>
        </p:nvSpPr>
        <p:spPr>
          <a:xfrm>
            <a:off x="543180" y="4639295"/>
            <a:ext cx="11373837" cy="1323439"/>
          </a:xfrm>
          <a:prstGeom prst="rect">
            <a:avLst/>
          </a:prstGeom>
          <a:solidFill>
            <a:schemeClr val="bg1"/>
          </a:solidFill>
          <a:ln w="57150">
            <a:solidFill>
              <a:srgbClr val="002060"/>
            </a:solidFill>
            <a:prstDash val="dashDot"/>
          </a:ln>
        </p:spPr>
        <p:txBody>
          <a:bodyPr wrap="square">
            <a:spAutoFit/>
          </a:bodyPr>
          <a:lstStyle/>
          <a:p>
            <a:pPr lvl="0" algn="ctr"/>
            <a:r>
              <a:rPr lang="vi-VN" sz="4000" b="1" dirty="0">
                <a:solidFill>
                  <a:srgbClr val="C93B90"/>
                </a:solidFill>
                <a:latin typeface="Cambria" panose="02040503050406030204" pitchFamily="18" charset="0"/>
                <a:ea typeface="Cambria" panose="02040503050406030204" pitchFamily="18" charset="0"/>
              </a:rPr>
              <a:t>Cho biết ánh sáng chiếu đến cây từ phía nào? Vì sao em có ý kiến như vậy?</a:t>
            </a:r>
            <a:endParaRPr kumimoji="0" lang="vi-VN" sz="4000" b="1" i="0" u="none" strike="noStrike" kern="1200" cap="none" spc="0" normalizeH="0" baseline="0" noProof="0" dirty="0">
              <a:ln>
                <a:noFill/>
              </a:ln>
              <a:solidFill>
                <a:srgbClr val="C93B9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F7B30DC9-E8D2-040A-CD13-20D709E67F9D}"/>
              </a:ext>
            </a:extLst>
          </p:cNvPr>
          <p:cNvPicPr>
            <a:picLocks noChangeAspect="1"/>
          </p:cNvPicPr>
          <p:nvPr/>
        </p:nvPicPr>
        <p:blipFill>
          <a:blip r:embed="rId6"/>
          <a:stretch>
            <a:fillRect/>
          </a:stretch>
        </p:blipFill>
        <p:spPr>
          <a:xfrm>
            <a:off x="1576615" y="2131403"/>
            <a:ext cx="6017274" cy="178018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vi-VN" sz="4800" b="1" kern="0" dirty="0">
                <a:solidFill>
                  <a:srgbClr val="00B050"/>
                </a:solidFill>
                <a:latin typeface="Times New Roman" pitchFamily="18" charset="0"/>
                <a:cs typeface="Times New Roman" pitchFamily="18" charset="0"/>
              </a:rPr>
              <a:t>Hoạt động 1:Tìm hiểu vật phát sáng và vật được chiếu sáng</a:t>
            </a:r>
            <a:endParaRPr kumimoji="0" lang="en-US" sz="4800" b="1" i="0" u="none" strike="noStrike" kern="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10474186" y="-11240"/>
            <a:ext cx="1890208" cy="1697165"/>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err="1">
                <a:solidFill>
                  <a:srgbClr val="FF0000"/>
                </a:solidFill>
                <a:latin typeface="Cambria" panose="02040503050406030204" pitchFamily="18" charset="0"/>
                <a:ea typeface="Cambria" panose="02040503050406030204" pitchFamily="18" charset="0"/>
              </a:rPr>
              <a:t>Hãy</a:t>
            </a: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cho biết những vật phát sáng, những vật được chiếu sáng trong các hình </a:t>
            </a:r>
            <a:r>
              <a:rPr lang="en-US" sz="3600" b="1" dirty="0" err="1">
                <a:solidFill>
                  <a:srgbClr val="FF0000"/>
                </a:solidFill>
                <a:latin typeface="Cambria" panose="02040503050406030204" pitchFamily="18" charset="0"/>
                <a:ea typeface="Cambria" panose="02040503050406030204" pitchFamily="18" charset="0"/>
              </a:rPr>
              <a:t>dưới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đây</a:t>
            </a:r>
            <a:r>
              <a:rPr lang="en-US" sz="3600" b="1" dirty="0">
                <a:solidFill>
                  <a:srgbClr val="FF0000"/>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A39C21-C167-BA07-E619-E1471B149B98}"/>
              </a:ext>
            </a:extLst>
          </p:cNvPr>
          <p:cNvPicPr>
            <a:picLocks noChangeAspect="1"/>
          </p:cNvPicPr>
          <p:nvPr/>
        </p:nvPicPr>
        <p:blipFill>
          <a:blip r:embed="rId4"/>
          <a:stretch>
            <a:fillRect/>
          </a:stretch>
        </p:blipFill>
        <p:spPr>
          <a:xfrm>
            <a:off x="2400300" y="1566862"/>
            <a:ext cx="7239000" cy="4657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1979024033"/>
              </p:ext>
            </p:extLst>
          </p:nvPr>
        </p:nvGraphicFramePr>
        <p:xfrm>
          <a:off x="298174" y="124239"/>
          <a:ext cx="11668539" cy="6247986"/>
        </p:xfrm>
        <a:graphic>
          <a:graphicData uri="http://schemas.openxmlformats.org/drawingml/2006/table">
            <a:tbl>
              <a:tblPr firstRow="1" firstCol="1" bandRow="1">
                <a:tableStyleId>{5C22544A-7EE6-4342-B048-85BDC9FD1C3A}</a:tableStyleId>
              </a:tblPr>
              <a:tblGrid>
                <a:gridCol w="1928192">
                  <a:extLst>
                    <a:ext uri="{9D8B030D-6E8A-4147-A177-3AD203B41FA5}">
                      <a16:colId xmlns:a16="http://schemas.microsoft.com/office/drawing/2014/main" val="143287913"/>
                    </a:ext>
                  </a:extLst>
                </a:gridCol>
                <a:gridCol w="2226365">
                  <a:extLst>
                    <a:ext uri="{9D8B030D-6E8A-4147-A177-3AD203B41FA5}">
                      <a16:colId xmlns:a16="http://schemas.microsoft.com/office/drawing/2014/main" val="374679602"/>
                    </a:ext>
                  </a:extLst>
                </a:gridCol>
                <a:gridCol w="2494722">
                  <a:extLst>
                    <a:ext uri="{9D8B030D-6E8A-4147-A177-3AD203B41FA5}">
                      <a16:colId xmlns:a16="http://schemas.microsoft.com/office/drawing/2014/main" val="2331647636"/>
                    </a:ext>
                  </a:extLst>
                </a:gridCol>
                <a:gridCol w="2594113">
                  <a:extLst>
                    <a:ext uri="{9D8B030D-6E8A-4147-A177-3AD203B41FA5}">
                      <a16:colId xmlns:a16="http://schemas.microsoft.com/office/drawing/2014/main" val="3676016799"/>
                    </a:ext>
                  </a:extLst>
                </a:gridCol>
                <a:gridCol w="2425147">
                  <a:extLst>
                    <a:ext uri="{9D8B030D-6E8A-4147-A177-3AD203B41FA5}">
                      <a16:colId xmlns:a16="http://schemas.microsoft.com/office/drawing/2014/main" val="4085883688"/>
                    </a:ext>
                  </a:extLst>
                </a:gridCol>
              </a:tblGrid>
              <a:tr h="1803953">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2</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3</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4</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1519858">
                <a:tc>
                  <a:txBody>
                    <a:bodyPr/>
                    <a:lstStyle/>
                    <a:p>
                      <a:pPr marL="0" marR="0" algn="ctr">
                        <a:lnSpc>
                          <a:spcPct val="115000"/>
                        </a:lnSpc>
                        <a:spcBef>
                          <a:spcPts val="0"/>
                        </a:spcBef>
                        <a:spcAft>
                          <a:spcPts val="0"/>
                        </a:spcAft>
                      </a:pPr>
                      <a:r>
                        <a:rPr lang="en-US"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Vật</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sáng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439700"/>
                  </a:ext>
                </a:extLst>
              </a:tr>
              <a:tr h="2924175">
                <a:tc>
                  <a:txBody>
                    <a:bodyPr/>
                    <a:lstStyle/>
                    <a:p>
                      <a:pPr marL="0" marR="0" algn="ctr">
                        <a:lnSpc>
                          <a:spcPct val="115000"/>
                        </a:lnSpc>
                        <a:spcBef>
                          <a:spcPts val="0"/>
                        </a:spcBef>
                        <a:spcAft>
                          <a:spcPts val="0"/>
                        </a:spcAft>
                      </a:pPr>
                      <a:r>
                        <a:rPr lang="en-US"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Vật</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được</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chiếu</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sáng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3" name="TextBox 2">
            <a:extLst>
              <a:ext uri="{FF2B5EF4-FFF2-40B4-BE49-F238E27FC236}">
                <a16:creationId xmlns:a16="http://schemas.microsoft.com/office/drawing/2014/main" id="{CF27B767-273C-2A62-F759-F80EC75A5B91}"/>
              </a:ext>
            </a:extLst>
          </p:cNvPr>
          <p:cNvSpPr txBox="1"/>
          <p:nvPr/>
        </p:nvSpPr>
        <p:spPr>
          <a:xfrm>
            <a:off x="2572163" y="2056572"/>
            <a:ext cx="1942687" cy="646331"/>
          </a:xfrm>
          <a:prstGeom prst="rect">
            <a:avLst/>
          </a:prstGeom>
          <a:noFill/>
        </p:spPr>
        <p:txBody>
          <a:bodyPr wrap="square" rtlCol="0">
            <a:spAutoFit/>
          </a:bodyPr>
          <a:lstStyle/>
          <a:p>
            <a:r>
              <a:rPr lang="en-US" sz="3600" dirty="0" err="1">
                <a:solidFill>
                  <a:srgbClr val="002060"/>
                </a:solidFill>
                <a:latin typeface="Cambria" panose="02040503050406030204" pitchFamily="18" charset="0"/>
                <a:ea typeface="Cambria" panose="02040503050406030204" pitchFamily="18" charset="0"/>
              </a:rPr>
              <a:t>Mặt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trời</a:t>
            </a:r>
            <a:endParaRPr lang="en-US" sz="3600"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87E3F9C-1494-EDD8-0AF5-67C123DE7F68}"/>
              </a:ext>
            </a:extLst>
          </p:cNvPr>
          <p:cNvPicPr>
            <a:picLocks noChangeAspect="1"/>
          </p:cNvPicPr>
          <p:nvPr/>
        </p:nvPicPr>
        <p:blipFill>
          <a:blip r:embed="rId2"/>
          <a:stretch>
            <a:fillRect/>
          </a:stretch>
        </p:blipFill>
        <p:spPr>
          <a:xfrm>
            <a:off x="2628900" y="638175"/>
            <a:ext cx="1377812" cy="1139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D53C6483-8407-FBEE-1A4F-F358FE042ED6}"/>
              </a:ext>
            </a:extLst>
          </p:cNvPr>
          <p:cNvPicPr>
            <a:picLocks noChangeAspect="1"/>
          </p:cNvPicPr>
          <p:nvPr/>
        </p:nvPicPr>
        <p:blipFill>
          <a:blip r:embed="rId3"/>
          <a:stretch>
            <a:fillRect/>
          </a:stretch>
        </p:blipFill>
        <p:spPr>
          <a:xfrm>
            <a:off x="5048250" y="623772"/>
            <a:ext cx="1419224" cy="1228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6DAF395-4EEC-1272-EB81-8240108298B7}"/>
              </a:ext>
            </a:extLst>
          </p:cNvPr>
          <p:cNvPicPr>
            <a:picLocks noChangeAspect="1"/>
          </p:cNvPicPr>
          <p:nvPr/>
        </p:nvPicPr>
        <p:blipFill>
          <a:blip r:embed="rId4"/>
          <a:stretch>
            <a:fillRect/>
          </a:stretch>
        </p:blipFill>
        <p:spPr>
          <a:xfrm>
            <a:off x="7562850" y="655217"/>
            <a:ext cx="1390650" cy="1235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F1D5D1EF-EA74-074A-132E-D6A0FFAD65ED}"/>
              </a:ext>
            </a:extLst>
          </p:cNvPr>
          <p:cNvPicPr>
            <a:picLocks noChangeAspect="1"/>
          </p:cNvPicPr>
          <p:nvPr/>
        </p:nvPicPr>
        <p:blipFill>
          <a:blip r:embed="rId5"/>
          <a:stretch>
            <a:fillRect/>
          </a:stretch>
        </p:blipFill>
        <p:spPr>
          <a:xfrm>
            <a:off x="9601200" y="781051"/>
            <a:ext cx="2290762" cy="1004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EA60381A-3A45-88A1-3A56-013CEAB4622D}"/>
              </a:ext>
            </a:extLst>
          </p:cNvPr>
          <p:cNvSpPr txBox="1"/>
          <p:nvPr/>
        </p:nvSpPr>
        <p:spPr>
          <a:xfrm>
            <a:off x="2486438" y="3675822"/>
            <a:ext cx="1942687" cy="1754326"/>
          </a:xfrm>
          <a:prstGeom prst="rect">
            <a:avLst/>
          </a:prstGeom>
          <a:noFill/>
        </p:spPr>
        <p:txBody>
          <a:bodyPr wrap="square" rtlCol="0">
            <a:spAutoFit/>
          </a:bodyPr>
          <a:lstStyle/>
          <a:p>
            <a:pPr algn="ct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được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chiếu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sáng</a:t>
            </a:r>
            <a:endParaRPr lang="en-US" sz="3600"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A40A4B7-AF7D-2F02-9FDB-B8914AD71393}"/>
              </a:ext>
            </a:extLst>
          </p:cNvPr>
          <p:cNvSpPr txBox="1"/>
          <p:nvPr/>
        </p:nvSpPr>
        <p:spPr>
          <a:xfrm>
            <a:off x="4629563" y="2047047"/>
            <a:ext cx="2295112" cy="1200329"/>
          </a:xfrm>
          <a:prstGeom prst="rect">
            <a:avLst/>
          </a:prstGeom>
          <a:noFill/>
        </p:spPr>
        <p:txBody>
          <a:bodyPr wrap="square" rtlCol="0">
            <a:spAutoFit/>
          </a:bodyPr>
          <a:lstStyle/>
          <a:p>
            <a:pPr algn="r"/>
            <a:r>
              <a:rPr lang="en-US" sz="3600" dirty="0" err="1">
                <a:solidFill>
                  <a:srgbClr val="002060"/>
                </a:solidFill>
                <a:latin typeface="Cambria" panose="02040503050406030204" pitchFamily="18" charset="0"/>
                <a:ea typeface="Cambria" panose="02040503050406030204" pitchFamily="18" charset="0"/>
              </a:rPr>
              <a:t>Đuôi</a:t>
            </a:r>
            <a:r>
              <a:rPr lang="en-US" sz="3600" dirty="0">
                <a:solidFill>
                  <a:srgbClr val="002060"/>
                </a:solidFill>
                <a:latin typeface="Cambria" panose="02040503050406030204" pitchFamily="18" charset="0"/>
                <a:ea typeface="Cambria" panose="02040503050406030204" pitchFamily="18" charset="0"/>
              </a:rPr>
              <a:t> con </a:t>
            </a:r>
            <a:r>
              <a:rPr lang="en-US" sz="3600" dirty="0" err="1">
                <a:solidFill>
                  <a:srgbClr val="002060"/>
                </a:solidFill>
                <a:latin typeface="Cambria" panose="02040503050406030204" pitchFamily="18" charset="0"/>
                <a:ea typeface="Cambria" panose="02040503050406030204" pitchFamily="18" charset="0"/>
              </a:rPr>
              <a:t>đom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đóm</a:t>
            </a:r>
            <a:endParaRPr lang="en-US" sz="3600"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A3176AF1-31E9-9F97-F9CE-8373FCD56CFE}"/>
              </a:ext>
            </a:extLst>
          </p:cNvPr>
          <p:cNvSpPr txBox="1"/>
          <p:nvPr/>
        </p:nvSpPr>
        <p:spPr>
          <a:xfrm>
            <a:off x="4505738" y="3523422"/>
            <a:ext cx="2295112" cy="2862322"/>
          </a:xfrm>
          <a:prstGeom prst="rect">
            <a:avLst/>
          </a:prstGeom>
          <a:noFill/>
        </p:spPr>
        <p:txBody>
          <a:bodyPr wrap="square" rtlCol="0">
            <a:spAutoFit/>
          </a:bodyPr>
          <a:lstStyle/>
          <a:p>
            <a:pPr algn="ctr"/>
            <a:r>
              <a:rPr lang="en-US" sz="3600" dirty="0" err="1">
                <a:solidFill>
                  <a:srgbClr val="002060"/>
                </a:solidFill>
                <a:latin typeface="Cambria" panose="02040503050406030204" pitchFamily="18" charset="0"/>
                <a:ea typeface="Cambria" panose="02040503050406030204" pitchFamily="18" charset="0"/>
              </a:rPr>
              <a:t>Cây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cối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lá</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gian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xung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quanh</a:t>
            </a:r>
            <a:r>
              <a:rPr lang="en-US" sz="3600" dirty="0">
                <a:solidFill>
                  <a:srgbClr val="002060"/>
                </a:solidFill>
                <a:latin typeface="Cambria" panose="02040503050406030204" pitchFamily="18" charset="0"/>
                <a:ea typeface="Cambria" panose="02040503050406030204" pitchFamily="18" charset="0"/>
              </a:rPr>
              <a:t> con </a:t>
            </a:r>
            <a:r>
              <a:rPr lang="en-US" sz="3600" dirty="0" err="1">
                <a:solidFill>
                  <a:srgbClr val="002060"/>
                </a:solidFill>
                <a:latin typeface="Cambria" panose="02040503050406030204" pitchFamily="18" charset="0"/>
                <a:ea typeface="Cambria" panose="02040503050406030204" pitchFamily="18" charset="0"/>
              </a:rPr>
              <a:t>đom</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đóm</a:t>
            </a:r>
            <a:endParaRPr lang="en-US" sz="3600" dirty="0">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BB30E0A9-BB8D-5EFA-21C4-C8C47E4A6718}"/>
              </a:ext>
            </a:extLst>
          </p:cNvPr>
          <p:cNvSpPr txBox="1"/>
          <p:nvPr/>
        </p:nvSpPr>
        <p:spPr>
          <a:xfrm>
            <a:off x="6982238" y="2294697"/>
            <a:ext cx="2295112" cy="646331"/>
          </a:xfrm>
          <a:prstGeom prst="rect">
            <a:avLst/>
          </a:prstGeom>
          <a:noFill/>
        </p:spPr>
        <p:txBody>
          <a:bodyPr wrap="square" rtlCol="0">
            <a:spAutoFit/>
          </a:bodyPr>
          <a:lstStyle/>
          <a:p>
            <a:pPr algn="r"/>
            <a:r>
              <a:rPr lang="en-US" sz="3600" dirty="0" err="1">
                <a:solidFill>
                  <a:srgbClr val="002060"/>
                </a:solidFill>
                <a:latin typeface="Cambria" panose="02040503050406030204" pitchFamily="18" charset="0"/>
                <a:ea typeface="Cambria" panose="02040503050406030204" pitchFamily="18" charset="0"/>
              </a:rPr>
              <a:t>Mặt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trăng</a:t>
            </a:r>
            <a:endParaRPr lang="en-US" sz="3600" dirty="0">
              <a:solidFill>
                <a:srgbClr val="00206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2BFCA413-B846-515F-C538-1F884F2A74C1}"/>
              </a:ext>
            </a:extLst>
          </p:cNvPr>
          <p:cNvSpPr txBox="1"/>
          <p:nvPr/>
        </p:nvSpPr>
        <p:spPr>
          <a:xfrm>
            <a:off x="6972713" y="3647247"/>
            <a:ext cx="2295112" cy="2308324"/>
          </a:xfrm>
          <a:prstGeom prst="rect">
            <a:avLst/>
          </a:prstGeom>
          <a:noFill/>
        </p:spPr>
        <p:txBody>
          <a:bodyPr wrap="square" rtlCol="0">
            <a:spAutoFit/>
          </a:bodyPr>
          <a:lstStyle/>
          <a:p>
            <a:pPr algn="ctr"/>
            <a:r>
              <a:rPr lang="en-US" sz="3600" dirty="0" err="1">
                <a:solidFill>
                  <a:srgbClr val="002060"/>
                </a:solidFill>
                <a:latin typeface="Cambria" panose="02040503050406030204" pitchFamily="18" charset="0"/>
                <a:ea typeface="Cambria" panose="02040503050406030204" pitchFamily="18" charset="0"/>
              </a:rPr>
              <a:t>Không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gian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xung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quanh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mặt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trăng</a:t>
            </a:r>
            <a:endParaRPr lang="en-US" sz="3600"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00DBEB66-6913-529B-40C2-CD95D62CE665}"/>
              </a:ext>
            </a:extLst>
          </p:cNvPr>
          <p:cNvSpPr txBox="1"/>
          <p:nvPr/>
        </p:nvSpPr>
        <p:spPr>
          <a:xfrm>
            <a:off x="9582563" y="2294697"/>
            <a:ext cx="2295112" cy="1200329"/>
          </a:xfrm>
          <a:prstGeom prst="rect">
            <a:avLst/>
          </a:prstGeom>
          <a:noFill/>
        </p:spPr>
        <p:txBody>
          <a:bodyPr wrap="square" rtlCol="0">
            <a:spAutoFit/>
          </a:bodyPr>
          <a:lstStyle/>
          <a:p>
            <a:pPr algn="ctr"/>
            <a:r>
              <a:rPr lang="en-US" sz="3600" dirty="0" err="1">
                <a:solidFill>
                  <a:srgbClr val="002060"/>
                </a:solidFill>
                <a:latin typeface="Cambria" panose="02040503050406030204" pitchFamily="18" charset="0"/>
                <a:ea typeface="Cambria" panose="02040503050406030204" pitchFamily="18" charset="0"/>
              </a:rPr>
              <a:t>Các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bóng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đèn</a:t>
            </a:r>
            <a:endParaRPr lang="en-US" sz="3600" dirty="0">
              <a:solidFill>
                <a:srgbClr val="00206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B252528E-89FC-B7EE-CF1A-232BDFA889F0}"/>
              </a:ext>
            </a:extLst>
          </p:cNvPr>
          <p:cNvSpPr txBox="1"/>
          <p:nvPr/>
        </p:nvSpPr>
        <p:spPr>
          <a:xfrm>
            <a:off x="9677813" y="3704397"/>
            <a:ext cx="2295112" cy="1754326"/>
          </a:xfrm>
          <a:prstGeom prst="rect">
            <a:avLst/>
          </a:prstGeom>
          <a:noFill/>
        </p:spPr>
        <p:txBody>
          <a:bodyPr wrap="square" rtlCol="0">
            <a:spAutoFit/>
          </a:bodyPr>
          <a:lstStyle/>
          <a:p>
            <a:pPr algn="ctr"/>
            <a:r>
              <a:rPr lang="en-US" sz="3600" dirty="0" err="1">
                <a:solidFill>
                  <a:srgbClr val="002060"/>
                </a:solidFill>
                <a:latin typeface="Cambria" panose="02040503050406030204" pitchFamily="18" charset="0"/>
                <a:ea typeface="Cambria" panose="02040503050406030204" pitchFamily="18" charset="0"/>
              </a:rPr>
              <a:t>Vật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dụng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trong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căn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phòng</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arn(inVertic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28365A-88F5-723C-BAF6-8FCD253BF8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403558" y="2076450"/>
            <a:ext cx="5274085" cy="5274085"/>
          </a:xfrm>
          <a:prstGeom prst="rect">
            <a:avLst/>
          </a:prstGeom>
        </p:spPr>
      </p:pic>
      <p:sp>
        <p:nvSpPr>
          <p:cNvPr id="5" name="TextBox 4">
            <a:extLst>
              <a:ext uri="{FF2B5EF4-FFF2-40B4-BE49-F238E27FC236}">
                <a16:creationId xmlns:a16="http://schemas.microsoft.com/office/drawing/2014/main" id="{219FE806-A43A-8940-7610-FFCFE0E3C25F}"/>
              </a:ext>
            </a:extLst>
          </p:cNvPr>
          <p:cNvSpPr txBox="1"/>
          <p:nvPr/>
        </p:nvSpPr>
        <p:spPr>
          <a:xfrm>
            <a:off x="2933700" y="1667547"/>
            <a:ext cx="8715375" cy="1323439"/>
          </a:xfrm>
          <a:custGeom>
            <a:avLst/>
            <a:gdLst>
              <a:gd name="connsiteX0" fmla="*/ 0 w 8715375"/>
              <a:gd name="connsiteY0" fmla="*/ 0 h 1323439"/>
              <a:gd name="connsiteX1" fmla="*/ 8715375 w 8715375"/>
              <a:gd name="connsiteY1" fmla="*/ 0 h 1323439"/>
              <a:gd name="connsiteX2" fmla="*/ 8715375 w 8715375"/>
              <a:gd name="connsiteY2" fmla="*/ 1323439 h 1323439"/>
              <a:gd name="connsiteX3" fmla="*/ 0 w 8715375"/>
              <a:gd name="connsiteY3" fmla="*/ 1323439 h 1323439"/>
              <a:gd name="connsiteX4" fmla="*/ 0 w 8715375"/>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5375" h="1323439" fill="none" extrusionOk="0">
                <a:moveTo>
                  <a:pt x="0" y="0"/>
                </a:moveTo>
                <a:cubicBezTo>
                  <a:pt x="2371770" y="5222"/>
                  <a:pt x="5122757" y="24918"/>
                  <a:pt x="8715375" y="0"/>
                </a:cubicBezTo>
                <a:cubicBezTo>
                  <a:pt x="8652781" y="502581"/>
                  <a:pt x="8678417" y="742429"/>
                  <a:pt x="8715375" y="1323439"/>
                </a:cubicBezTo>
                <a:cubicBezTo>
                  <a:pt x="5566787" y="1158678"/>
                  <a:pt x="1242816" y="1441589"/>
                  <a:pt x="0" y="1323439"/>
                </a:cubicBezTo>
                <a:cubicBezTo>
                  <a:pt x="-52747" y="826522"/>
                  <a:pt x="-93581" y="659507"/>
                  <a:pt x="0" y="0"/>
                </a:cubicBezTo>
                <a:close/>
              </a:path>
              <a:path w="8715375" h="1323439" stroke="0" extrusionOk="0">
                <a:moveTo>
                  <a:pt x="0" y="0"/>
                </a:moveTo>
                <a:cubicBezTo>
                  <a:pt x="1257116" y="11849"/>
                  <a:pt x="7265228" y="-161459"/>
                  <a:pt x="8715375" y="0"/>
                </a:cubicBezTo>
                <a:cubicBezTo>
                  <a:pt x="8700715" y="501774"/>
                  <a:pt x="8635440" y="1007572"/>
                  <a:pt x="8715375" y="1323439"/>
                </a:cubicBezTo>
                <a:cubicBezTo>
                  <a:pt x="4940844" y="1177579"/>
                  <a:pt x="1342738"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Nêu</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thêm</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ví</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dụ</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về</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vật</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phát</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sáng</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vật</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chiếu</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sáng</a:t>
            </a:r>
            <a:r>
              <a:rPr kumimoji="0" lang="en-US"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53303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2107096"/>
            <a:ext cx="11240858" cy="89650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427433" y="2275222"/>
            <a:ext cx="8704393" cy="2862322"/>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Xung quanh chúng ta có những vật phát sáng (gọi là nguồn sáng ) như Mặt trời, đèn điện khi bật sáng, lửa.....và có những vật </a:t>
            </a: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ược chiếu sáng như Mặt trăng, quyển sách, cây cối......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703568" y="258418"/>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rt Subject for Middle School - 8th Grade: Drawing by Slidesgo">
  <a:themeElements>
    <a:clrScheme name="Simple Light">
      <a:dk1>
        <a:srgbClr val="222124"/>
      </a:dk1>
      <a:lt1>
        <a:srgbClr val="FFFAED"/>
      </a:lt1>
      <a:dk2>
        <a:srgbClr val="FFCBB4"/>
      </a:dk2>
      <a:lt2>
        <a:srgbClr val="FD9579"/>
      </a:lt2>
      <a:accent1>
        <a:srgbClr val="FFC247"/>
      </a:accent1>
      <a:accent2>
        <a:srgbClr val="FF542D"/>
      </a:accent2>
      <a:accent3>
        <a:srgbClr val="C58264"/>
      </a:accent3>
      <a:accent4>
        <a:srgbClr val="888F52"/>
      </a:accent4>
      <a:accent5>
        <a:srgbClr val="54B8C4"/>
      </a:accent5>
      <a:accent6>
        <a:srgbClr val="993825"/>
      </a:accent6>
      <a:hlink>
        <a:srgbClr val="2221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846</Words>
  <Application>Microsoft Office PowerPoint</Application>
  <PresentationFormat>Widescreen</PresentationFormat>
  <Paragraphs>67</Paragraphs>
  <Slides>25</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等线</vt:lpstr>
      <vt:lpstr>微软雅黑</vt:lpstr>
      <vt:lpstr>Algerian</vt:lpstr>
      <vt:lpstr>Arial</vt:lpstr>
      <vt:lpstr>Arimo</vt:lpstr>
      <vt:lpstr>Calibri</vt:lpstr>
      <vt:lpstr>Cambria</vt:lpstr>
      <vt:lpstr>Delius Swash Caps</vt:lpstr>
      <vt:lpstr>Hammersmith One</vt:lpstr>
      <vt:lpstr>Montserrat</vt:lpstr>
      <vt:lpstr>Times New Roman</vt:lpstr>
      <vt:lpstr>千图网海量PPT模板www.58pic.com ​​</vt:lpstr>
      <vt:lpstr>Custom Design</vt:lpstr>
      <vt:lpstr>Art Subject for Middle School - 8th Grade: Drawing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Mặt trăng không phải là vật tự phát sáng?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nguyenthuy89leloi@gmail.com</cp:lastModifiedBy>
  <cp:revision>33</cp:revision>
  <dcterms:created xsi:type="dcterms:W3CDTF">2023-09-29T10:32:42Z</dcterms:created>
  <dcterms:modified xsi:type="dcterms:W3CDTF">2025-10-11T11:19:32Z</dcterms:modified>
</cp:coreProperties>
</file>