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96" r:id="rId2"/>
    <p:sldMasterId id="2147484097" r:id="rId3"/>
    <p:sldMasterId id="2147484110" r:id="rId4"/>
  </p:sldMasterIdLst>
  <p:notesMasterIdLst>
    <p:notesMasterId r:id="rId39"/>
  </p:notesMasterIdLst>
  <p:sldIdLst>
    <p:sldId id="397" r:id="rId5"/>
    <p:sldId id="390" r:id="rId6"/>
    <p:sldId id="407" r:id="rId7"/>
    <p:sldId id="411" r:id="rId8"/>
    <p:sldId id="289" r:id="rId9"/>
    <p:sldId id="305" r:id="rId10"/>
    <p:sldId id="408" r:id="rId11"/>
    <p:sldId id="405" r:id="rId12"/>
    <p:sldId id="379" r:id="rId13"/>
    <p:sldId id="306" r:id="rId14"/>
    <p:sldId id="401" r:id="rId15"/>
    <p:sldId id="410" r:id="rId16"/>
    <p:sldId id="422" r:id="rId17"/>
    <p:sldId id="423" r:id="rId18"/>
    <p:sldId id="424" r:id="rId19"/>
    <p:sldId id="425" r:id="rId20"/>
    <p:sldId id="366" r:id="rId21"/>
    <p:sldId id="420" r:id="rId22"/>
    <p:sldId id="426" r:id="rId23"/>
    <p:sldId id="415" r:id="rId24"/>
    <p:sldId id="367" r:id="rId25"/>
    <p:sldId id="414" r:id="rId26"/>
    <p:sldId id="413" r:id="rId27"/>
    <p:sldId id="418" r:id="rId28"/>
    <p:sldId id="368" r:id="rId29"/>
    <p:sldId id="369" r:id="rId30"/>
    <p:sldId id="370" r:id="rId31"/>
    <p:sldId id="428" r:id="rId32"/>
    <p:sldId id="427" r:id="rId33"/>
    <p:sldId id="432" r:id="rId34"/>
    <p:sldId id="419" r:id="rId35"/>
    <p:sldId id="434" r:id="rId36"/>
    <p:sldId id="404" r:id="rId37"/>
    <p:sldId id="395" r:id="rId38"/>
  </p:sldIdLst>
  <p:sldSz cx="12192000" cy="6858000"/>
  <p:notesSz cx="6858000" cy="9144000"/>
  <p:defaultTextStyle>
    <a:defPPr>
      <a:defRPr lang="en-US"/>
    </a:defPPr>
    <a:lvl1pPr marL="0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4427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8855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3285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7709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2138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6567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0996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35413" algn="l" defTabSz="9088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427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855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285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709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138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6567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0996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5413" algn="l" defTabSz="908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TK: VŨ HỒNG</a:t>
            </a:r>
            <a:endParaRPr/>
          </a:p>
        </p:txBody>
      </p:sp>
      <p:sp>
        <p:nvSpPr>
          <p:cNvPr id="354" name="Google Shape;3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43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9342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1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9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TK: VŨ HỒNG</a:t>
            </a:r>
            <a:endParaRPr/>
          </a:p>
        </p:txBody>
      </p:sp>
      <p:sp>
        <p:nvSpPr>
          <p:cNvPr id="354" name="Google Shape;3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TK: VŨ HỒNG</a:t>
            </a:r>
            <a:endParaRPr/>
          </a:p>
        </p:txBody>
      </p:sp>
      <p:sp>
        <p:nvSpPr>
          <p:cNvPr id="394" name="Google Shape;39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4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1"/>
            <a:ext cx="9144173" cy="2387680"/>
          </a:xfrm>
          <a:prstGeom prst="rect">
            <a:avLst/>
          </a:prstGeom>
        </p:spPr>
        <p:txBody>
          <a:bodyPr lIns="66304" tIns="33151" rIns="66304" bIns="3315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8"/>
            <a:ext cx="9144173" cy="1655817"/>
          </a:xfrm>
          <a:prstGeom prst="rect">
            <a:avLst/>
          </a:prstGeom>
        </p:spPr>
        <p:txBody>
          <a:bodyPr lIns="66304" tIns="33151" rIns="66304" bIns="33151"/>
          <a:lstStyle>
            <a:lvl1pPr marL="0" indent="0" algn="ctr">
              <a:buNone/>
              <a:defRPr sz="2400"/>
            </a:lvl1pPr>
            <a:lvl2pPr marL="456287" indent="0" algn="ctr">
              <a:buNone/>
              <a:defRPr sz="2000"/>
            </a:lvl2pPr>
            <a:lvl3pPr marL="912573" indent="0" algn="ctr">
              <a:buNone/>
              <a:defRPr sz="1800"/>
            </a:lvl3pPr>
            <a:lvl4pPr marL="1368860" indent="0" algn="ctr">
              <a:buNone/>
              <a:defRPr sz="1600"/>
            </a:lvl4pPr>
            <a:lvl5pPr marL="1824682" indent="0" algn="ctr">
              <a:buNone/>
              <a:defRPr sz="1600"/>
            </a:lvl5pPr>
            <a:lvl6pPr marL="2280964" indent="0" algn="ctr">
              <a:buNone/>
              <a:defRPr sz="1600"/>
            </a:lvl6pPr>
            <a:lvl7pPr marL="2737253" indent="0" algn="ctr">
              <a:buNone/>
              <a:defRPr sz="1600"/>
            </a:lvl7pPr>
            <a:lvl8pPr marL="3193536" indent="0" algn="ctr">
              <a:buNone/>
              <a:defRPr sz="1600"/>
            </a:lvl8pPr>
            <a:lvl9pPr marL="364982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59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41"/>
            <a:ext cx="5980067" cy="3275847"/>
          </a:xfrm>
          <a:prstGeom prst="rect">
            <a:avLst/>
          </a:prstGeo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013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80" y="1709809"/>
            <a:ext cx="10515799" cy="2852833"/>
          </a:xfrm>
          <a:prstGeom prst="rect">
            <a:avLst/>
          </a:prstGeom>
        </p:spPr>
        <p:txBody>
          <a:bodyPr lIns="66304" tIns="33151" rIns="66304" bIns="33151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80" y="4589631"/>
            <a:ext cx="10515799" cy="1500237"/>
          </a:xfrm>
          <a:prstGeom prst="rect">
            <a:avLst/>
          </a:prstGeom>
        </p:spPr>
        <p:txBody>
          <a:bodyPr lIns="66304" tIns="33151" rIns="66304" bIns="3315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00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27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lIns="66304" tIns="33151" rIns="66304" bIns="33151" anchor="ctr" anchorCtr="0"/>
          <a:lstStyle>
            <a:lvl1pPr marL="0" indent="0">
              <a:buNone/>
              <a:defRPr sz="2800"/>
            </a:lvl1pPr>
            <a:lvl2pPr marL="456287" indent="0">
              <a:buNone/>
              <a:defRPr sz="2400"/>
            </a:lvl2pPr>
            <a:lvl3pPr marL="912573" indent="0">
              <a:buNone/>
              <a:defRPr sz="2000"/>
            </a:lvl3pPr>
            <a:lvl4pPr marL="1368860" indent="0">
              <a:buNone/>
              <a:defRPr sz="1800"/>
            </a:lvl4pPr>
            <a:lvl5pPr marL="1824682" indent="0">
              <a:buNone/>
              <a:defRPr sz="1800"/>
            </a:lvl5pPr>
            <a:lvl6pPr marL="2280964" indent="0">
              <a:buNone/>
              <a:defRPr sz="1800"/>
            </a:lvl6pPr>
            <a:lvl7pPr marL="2737253" indent="0">
              <a:buNone/>
              <a:defRPr sz="1800"/>
            </a:lvl7pPr>
            <a:lvl8pPr marL="3193536" indent="0">
              <a:buNone/>
              <a:defRPr sz="1800"/>
            </a:lvl8pPr>
            <a:lvl9pPr marL="364982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70" y="1778497"/>
            <a:ext cx="4897669" cy="823940"/>
          </a:xfrm>
          <a:prstGeom prst="rect">
            <a:avLst/>
          </a:prstGeom>
        </p:spPr>
        <p:txBody>
          <a:bodyPr lIns="66304" tIns="33151" rIns="66304" bIns="33151" anchor="ctr" anchorCtr="0"/>
          <a:lstStyle>
            <a:lvl1pPr marL="0" indent="0">
              <a:buNone/>
              <a:defRPr sz="2800"/>
            </a:lvl1pPr>
            <a:lvl2pPr marL="456287" indent="0">
              <a:buNone/>
              <a:defRPr sz="2400"/>
            </a:lvl2pPr>
            <a:lvl3pPr marL="912573" indent="0">
              <a:buNone/>
              <a:defRPr sz="2000"/>
            </a:lvl3pPr>
            <a:lvl4pPr marL="1368860" indent="0">
              <a:buNone/>
              <a:defRPr sz="1800"/>
            </a:lvl4pPr>
            <a:lvl5pPr marL="1824682" indent="0">
              <a:buNone/>
              <a:defRPr sz="1800"/>
            </a:lvl5pPr>
            <a:lvl6pPr marL="2280964" indent="0">
              <a:buNone/>
              <a:defRPr sz="1800"/>
            </a:lvl6pPr>
            <a:lvl7pPr marL="2737253" indent="0">
              <a:buNone/>
              <a:defRPr sz="1800"/>
            </a:lvl7pPr>
            <a:lvl8pPr marL="3193536" indent="0">
              <a:buNone/>
              <a:defRPr sz="1800"/>
            </a:lvl8pPr>
            <a:lvl9pPr marL="364982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70" y="2665468"/>
            <a:ext cx="4897669" cy="3524402"/>
          </a:xfrm>
          <a:prstGeom prst="rect">
            <a:avLst/>
          </a:prstGeo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08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15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lIns="66304" tIns="33151" rIns="66304" bIns="331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301" y="987458"/>
            <a:ext cx="6172317" cy="4873788"/>
          </a:xfrm>
          <a:prstGeom prst="rect">
            <a:avLst/>
          </a:prstGeom>
        </p:spPr>
        <p:txBody>
          <a:bodyPr lIns="66304" tIns="33151" rIns="66304" bIns="3315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 lIns="66304" tIns="33151" rIns="66304" bIns="33151"/>
          <a:lstStyle>
            <a:lvl1pPr marL="0" indent="0">
              <a:buNone/>
              <a:defRPr sz="1600"/>
            </a:lvl1pPr>
            <a:lvl2pPr marL="456287" indent="0">
              <a:buNone/>
              <a:defRPr sz="1400"/>
            </a:lvl2pPr>
            <a:lvl3pPr marL="912573" indent="0">
              <a:buNone/>
              <a:defRPr sz="1200"/>
            </a:lvl3pPr>
            <a:lvl4pPr marL="1368860" indent="0">
              <a:buNone/>
              <a:defRPr sz="1000"/>
            </a:lvl4pPr>
            <a:lvl5pPr marL="1824682" indent="0">
              <a:buNone/>
              <a:defRPr sz="1000"/>
            </a:lvl5pPr>
            <a:lvl6pPr marL="2280964" indent="0">
              <a:buNone/>
              <a:defRPr sz="1000"/>
            </a:lvl6pPr>
            <a:lvl7pPr marL="2737253" indent="0">
              <a:buNone/>
              <a:defRPr sz="1000"/>
            </a:lvl7pPr>
            <a:lvl8pPr marL="3193536" indent="0">
              <a:buNone/>
              <a:defRPr sz="1000"/>
            </a:lvl8pPr>
            <a:lvl9pPr marL="364982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lIns="66304" tIns="33151" rIns="66304" bIns="331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301" y="457216"/>
            <a:ext cx="6172317" cy="5404031"/>
          </a:xfrm>
          <a:prstGeom prst="rect">
            <a:avLst/>
          </a:prstGeom>
        </p:spPr>
        <p:txBody>
          <a:bodyPr lIns="66304" tIns="33151" rIns="66304" bIns="33151"/>
          <a:lstStyle>
            <a:lvl1pPr marL="0" indent="0">
              <a:buNone/>
              <a:defRPr sz="3200"/>
            </a:lvl1pPr>
            <a:lvl2pPr marL="456287" indent="0">
              <a:buNone/>
              <a:defRPr sz="2800"/>
            </a:lvl2pPr>
            <a:lvl3pPr marL="912573" indent="0">
              <a:buNone/>
              <a:defRPr sz="2400"/>
            </a:lvl3pPr>
            <a:lvl4pPr marL="1368860" indent="0">
              <a:buNone/>
              <a:defRPr sz="2000"/>
            </a:lvl4pPr>
            <a:lvl5pPr marL="1824682" indent="0">
              <a:buNone/>
              <a:defRPr sz="2000"/>
            </a:lvl5pPr>
            <a:lvl6pPr marL="2280964" indent="0">
              <a:buNone/>
              <a:defRPr sz="2000"/>
            </a:lvl6pPr>
            <a:lvl7pPr marL="2737253" indent="0">
              <a:buNone/>
              <a:defRPr sz="2000"/>
            </a:lvl7pPr>
            <a:lvl8pPr marL="3193536" indent="0">
              <a:buNone/>
              <a:defRPr sz="2000"/>
            </a:lvl8pPr>
            <a:lvl9pPr marL="36498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 lIns="66304" tIns="33151" rIns="66304" bIns="33151"/>
          <a:lstStyle>
            <a:lvl1pPr marL="0" indent="0">
              <a:buNone/>
              <a:defRPr sz="2000"/>
            </a:lvl1pPr>
            <a:lvl2pPr marL="456287" indent="0">
              <a:buNone/>
              <a:defRPr sz="1800"/>
            </a:lvl2pPr>
            <a:lvl3pPr marL="912573" indent="0">
              <a:buNone/>
              <a:defRPr sz="1600"/>
            </a:lvl3pPr>
            <a:lvl4pPr marL="1368860" indent="0">
              <a:buNone/>
              <a:defRPr sz="1400"/>
            </a:lvl4pPr>
            <a:lvl5pPr marL="1824682" indent="0">
              <a:buNone/>
              <a:defRPr sz="1400"/>
            </a:lvl5pPr>
            <a:lvl6pPr marL="2280964" indent="0">
              <a:buNone/>
              <a:defRPr sz="1400"/>
            </a:lvl6pPr>
            <a:lvl7pPr marL="2737253" indent="0">
              <a:buNone/>
              <a:defRPr sz="1400"/>
            </a:lvl7pPr>
            <a:lvl8pPr marL="3193536" indent="0">
              <a:buNone/>
              <a:defRPr sz="1400"/>
            </a:lvl8pPr>
            <a:lvl9pPr marL="364982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18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41"/>
            <a:ext cx="5980067" cy="3275847"/>
          </a:xfrm>
          <a:prstGeom prst="rect">
            <a:avLst/>
          </a:prstGeom>
        </p:spPr>
        <p:txBody>
          <a:bodyPr vert="eaVert"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197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10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4427" indent="0">
              <a:buFontTx/>
              <a:buNone/>
              <a:defRPr/>
            </a:lvl2pPr>
            <a:lvl3pPr marL="908855" indent="0">
              <a:buFontTx/>
              <a:buNone/>
              <a:defRPr/>
            </a:lvl3pPr>
            <a:lvl4pPr marL="1363285" indent="0">
              <a:buFontTx/>
              <a:buNone/>
              <a:defRPr/>
            </a:lvl4pPr>
            <a:lvl5pPr marL="181770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4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1" y="790456"/>
            <a:ext cx="609600" cy="584775"/>
          </a:xfrm>
          <a:prstGeom prst="rect">
            <a:avLst/>
          </a:prstGeom>
        </p:spPr>
        <p:txBody>
          <a:bodyPr vert="horz" lIns="90874" tIns="45433" rIns="90874" bIns="454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634"/>
            <a:ext cx="609600" cy="584775"/>
          </a:xfrm>
          <a:prstGeom prst="rect">
            <a:avLst/>
          </a:prstGeom>
        </p:spPr>
        <p:txBody>
          <a:bodyPr vert="horz" lIns="90874" tIns="45433" rIns="90874" bIns="454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1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6" cy="5812032"/>
          </a:xfrm>
          <a:prstGeom prst="rect">
            <a:avLst/>
          </a:prstGeom>
        </p:spPr>
        <p:txBody>
          <a:bodyPr vert="eaVert"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70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6304" tIns="33151" rIns="66304" bIns="331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700"/>
            <a:ext cx="5181698" cy="2098745"/>
          </a:xfr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51"/>
            <a:ext cx="5181698" cy="2100333"/>
          </a:xfrm>
        </p:spPr>
        <p:txBody>
          <a:bodyPr lIns="66304" tIns="33151" rIns="66304" bIns="3315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7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lIns="66349" tIns="33174" rIns="66349" bIns="3317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 algn="ctr">
              <a:buNone/>
              <a:defRPr sz="2400"/>
            </a:lvl1pPr>
            <a:lvl2pPr marL="456609" indent="0" algn="ctr">
              <a:buNone/>
              <a:defRPr sz="2000"/>
            </a:lvl2pPr>
            <a:lvl3pPr marL="913218" indent="0" algn="ctr">
              <a:buNone/>
              <a:defRPr sz="1800"/>
            </a:lvl3pPr>
            <a:lvl4pPr marL="1369828" indent="0" algn="ctr">
              <a:buNone/>
              <a:defRPr sz="1600"/>
            </a:lvl4pPr>
            <a:lvl5pPr marL="1825976" indent="0" algn="ctr">
              <a:buNone/>
              <a:defRPr sz="1600"/>
            </a:lvl5pPr>
            <a:lvl6pPr marL="2282585" indent="0" algn="ctr">
              <a:buNone/>
              <a:defRPr sz="1600"/>
            </a:lvl6pPr>
            <a:lvl7pPr marL="2739194" indent="0" algn="ctr">
              <a:buNone/>
              <a:defRPr sz="1600"/>
            </a:lvl7pPr>
            <a:lvl8pPr marL="3195804" indent="0" algn="ctr">
              <a:buNone/>
              <a:defRPr sz="1600"/>
            </a:lvl8pPr>
            <a:lvl9pPr marL="365241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61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3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97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77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lIns="66349" tIns="33174" rIns="66349" bIns="33174" anchor="ctr" anchorCtr="0"/>
          <a:lstStyle>
            <a:lvl1pPr marL="0" indent="0">
              <a:buNone/>
              <a:defRPr sz="2800"/>
            </a:lvl1pPr>
            <a:lvl2pPr marL="456609" indent="0">
              <a:buNone/>
              <a:defRPr sz="2400"/>
            </a:lvl2pPr>
            <a:lvl3pPr marL="913218" indent="0">
              <a:buNone/>
              <a:defRPr sz="2000"/>
            </a:lvl3pPr>
            <a:lvl4pPr marL="1369828" indent="0">
              <a:buNone/>
              <a:defRPr sz="1800"/>
            </a:lvl4pPr>
            <a:lvl5pPr marL="1825976" indent="0">
              <a:buNone/>
              <a:defRPr sz="1800"/>
            </a:lvl5pPr>
            <a:lvl6pPr marL="2282585" indent="0">
              <a:buNone/>
              <a:defRPr sz="1800"/>
            </a:lvl6pPr>
            <a:lvl7pPr marL="2739194" indent="0">
              <a:buNone/>
              <a:defRPr sz="1800"/>
            </a:lvl7pPr>
            <a:lvl8pPr marL="3195804" indent="0">
              <a:buNone/>
              <a:defRPr sz="1800"/>
            </a:lvl8pPr>
            <a:lvl9pPr marL="365241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lIns="66349" tIns="33174" rIns="66349" bIns="33174" anchor="ctr" anchorCtr="0"/>
          <a:lstStyle>
            <a:lvl1pPr marL="0" indent="0">
              <a:buNone/>
              <a:defRPr sz="2800"/>
            </a:lvl1pPr>
            <a:lvl2pPr marL="456609" indent="0">
              <a:buNone/>
              <a:defRPr sz="2400"/>
            </a:lvl2pPr>
            <a:lvl3pPr marL="913218" indent="0">
              <a:buNone/>
              <a:defRPr sz="2000"/>
            </a:lvl3pPr>
            <a:lvl4pPr marL="1369828" indent="0">
              <a:buNone/>
              <a:defRPr sz="1800"/>
            </a:lvl4pPr>
            <a:lvl5pPr marL="1825976" indent="0">
              <a:buNone/>
              <a:defRPr sz="1800"/>
            </a:lvl5pPr>
            <a:lvl6pPr marL="2282585" indent="0">
              <a:buNone/>
              <a:defRPr sz="1800"/>
            </a:lvl6pPr>
            <a:lvl7pPr marL="2739194" indent="0">
              <a:buNone/>
              <a:defRPr sz="1800"/>
            </a:lvl7pPr>
            <a:lvl8pPr marL="3195804" indent="0">
              <a:buNone/>
              <a:defRPr sz="1800"/>
            </a:lvl8pPr>
            <a:lvl9pPr marL="365241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15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73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3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66349" tIns="33174" rIns="66349" bIns="3317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1600"/>
            </a:lvl1pPr>
            <a:lvl2pPr marL="456609" indent="0">
              <a:buNone/>
              <a:defRPr sz="1400"/>
            </a:lvl2pPr>
            <a:lvl3pPr marL="913218" indent="0">
              <a:buNone/>
              <a:defRPr sz="1200"/>
            </a:lvl3pPr>
            <a:lvl4pPr marL="1369828" indent="0">
              <a:buNone/>
              <a:defRPr sz="1000"/>
            </a:lvl4pPr>
            <a:lvl5pPr marL="1825976" indent="0">
              <a:buNone/>
              <a:defRPr sz="1000"/>
            </a:lvl5pPr>
            <a:lvl6pPr marL="2282585" indent="0">
              <a:buNone/>
              <a:defRPr sz="1000"/>
            </a:lvl6pPr>
            <a:lvl7pPr marL="2739194" indent="0">
              <a:buNone/>
              <a:defRPr sz="1000"/>
            </a:lvl7pPr>
            <a:lvl8pPr marL="3195804" indent="0">
              <a:buNone/>
              <a:defRPr sz="1000"/>
            </a:lvl8pPr>
            <a:lvl9pPr marL="365241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93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3200"/>
            </a:lvl1pPr>
            <a:lvl2pPr marL="456609" indent="0">
              <a:buNone/>
              <a:defRPr sz="2800"/>
            </a:lvl2pPr>
            <a:lvl3pPr marL="913218" indent="0">
              <a:buNone/>
              <a:defRPr sz="2400"/>
            </a:lvl3pPr>
            <a:lvl4pPr marL="1369828" indent="0">
              <a:buNone/>
              <a:defRPr sz="2000"/>
            </a:lvl4pPr>
            <a:lvl5pPr marL="1825976" indent="0">
              <a:buNone/>
              <a:defRPr sz="2000"/>
            </a:lvl5pPr>
            <a:lvl6pPr marL="2282585" indent="0">
              <a:buNone/>
              <a:defRPr sz="2000"/>
            </a:lvl6pPr>
            <a:lvl7pPr marL="2739194" indent="0">
              <a:buNone/>
              <a:defRPr sz="2000"/>
            </a:lvl7pPr>
            <a:lvl8pPr marL="3195804" indent="0">
              <a:buNone/>
              <a:defRPr sz="2000"/>
            </a:lvl8pPr>
            <a:lvl9pPr marL="365241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2000"/>
            </a:lvl1pPr>
            <a:lvl2pPr marL="456609" indent="0">
              <a:buNone/>
              <a:defRPr sz="1800"/>
            </a:lvl2pPr>
            <a:lvl3pPr marL="913218" indent="0">
              <a:buNone/>
              <a:defRPr sz="1600"/>
            </a:lvl3pPr>
            <a:lvl4pPr marL="1369828" indent="0">
              <a:buNone/>
              <a:defRPr sz="1400"/>
            </a:lvl4pPr>
            <a:lvl5pPr marL="1825976" indent="0">
              <a:buNone/>
              <a:defRPr sz="1400"/>
            </a:lvl5pPr>
            <a:lvl6pPr marL="2282585" indent="0">
              <a:buNone/>
              <a:defRPr sz="1400"/>
            </a:lvl6pPr>
            <a:lvl7pPr marL="2739194" indent="0">
              <a:buNone/>
              <a:defRPr sz="1400"/>
            </a:lvl7pPr>
            <a:lvl8pPr marL="3195804" indent="0">
              <a:buNone/>
              <a:defRPr sz="1400"/>
            </a:lvl8pPr>
            <a:lvl9pPr marL="365241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915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065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45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21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10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4427" indent="0">
              <a:buFontTx/>
              <a:buNone/>
              <a:defRPr/>
            </a:lvl2pPr>
            <a:lvl3pPr marL="908855" indent="0">
              <a:buFontTx/>
              <a:buNone/>
              <a:defRPr/>
            </a:lvl3pPr>
            <a:lvl4pPr marL="1363285" indent="0">
              <a:buFontTx/>
              <a:buNone/>
              <a:defRPr/>
            </a:lvl4pPr>
            <a:lvl5pPr marL="181770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1" y="790456"/>
            <a:ext cx="609600" cy="584775"/>
          </a:xfrm>
          <a:prstGeom prst="rect">
            <a:avLst/>
          </a:prstGeom>
        </p:spPr>
        <p:txBody>
          <a:bodyPr vert="horz" lIns="90874" tIns="45433" rIns="90874" bIns="454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634"/>
            <a:ext cx="609600" cy="584775"/>
          </a:xfrm>
          <a:prstGeom prst="rect">
            <a:avLst/>
          </a:prstGeom>
        </p:spPr>
        <p:txBody>
          <a:bodyPr vert="horz" lIns="90874" tIns="45433" rIns="90874" bIns="454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4427" indent="0">
              <a:buFontTx/>
              <a:buNone/>
              <a:defRPr/>
            </a:lvl2pPr>
            <a:lvl3pPr marL="908855" indent="0">
              <a:buFontTx/>
              <a:buNone/>
              <a:defRPr/>
            </a:lvl3pPr>
            <a:lvl4pPr marL="1363285" indent="0">
              <a:buFontTx/>
              <a:buNone/>
              <a:defRPr/>
            </a:lvl4pPr>
            <a:lvl5pPr marL="181770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50" y="609601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63" y="609627"/>
            <a:ext cx="7060151" cy="525144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2" tIns="60636" rIns="121272" bIns="60636" rtlCol="0" anchor="ctr"/>
          <a:lstStyle/>
          <a:p>
            <a:pPr algn="ctr" defTabSz="1212671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2" tIns="60636" rIns="121272" bIns="60636" rtlCol="0" anchor="ctr"/>
          <a:lstStyle/>
          <a:p>
            <a:pPr algn="ctr" defTabSz="1212671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427" indent="0" algn="ctr">
              <a:buNone/>
              <a:defRPr sz="2000"/>
            </a:lvl2pPr>
            <a:lvl3pPr marL="908855" indent="0" algn="ctr">
              <a:buNone/>
              <a:defRPr sz="1900"/>
            </a:lvl3pPr>
            <a:lvl4pPr marL="1363285" indent="0" algn="ctr">
              <a:buNone/>
              <a:defRPr sz="1600"/>
            </a:lvl4pPr>
            <a:lvl5pPr marL="1817709" indent="0" algn="ctr">
              <a:buNone/>
              <a:defRPr sz="1600"/>
            </a:lvl5pPr>
            <a:lvl6pPr marL="2272138" indent="0" algn="ctr">
              <a:buNone/>
              <a:defRPr sz="1600"/>
            </a:lvl6pPr>
            <a:lvl7pPr marL="2726567" indent="0" algn="ctr">
              <a:buNone/>
              <a:defRPr sz="1600"/>
            </a:lvl7pPr>
            <a:lvl8pPr marL="3180996" indent="0" algn="ctr">
              <a:buNone/>
              <a:defRPr sz="1600"/>
            </a:lvl8pPr>
            <a:lvl9pPr marL="363541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946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4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8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2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5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53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27" indent="0">
              <a:buNone/>
              <a:defRPr sz="2000" b="1"/>
            </a:lvl2pPr>
            <a:lvl3pPr marL="908855" indent="0">
              <a:buNone/>
              <a:defRPr sz="1900" b="1"/>
            </a:lvl3pPr>
            <a:lvl4pPr marL="1363285" indent="0">
              <a:buNone/>
              <a:defRPr sz="1600" b="1"/>
            </a:lvl4pPr>
            <a:lvl5pPr marL="1817709" indent="0">
              <a:buNone/>
              <a:defRPr sz="1600" b="1"/>
            </a:lvl5pPr>
            <a:lvl6pPr marL="2272138" indent="0">
              <a:buNone/>
              <a:defRPr sz="1600" b="1"/>
            </a:lvl6pPr>
            <a:lvl7pPr marL="2726567" indent="0">
              <a:buNone/>
              <a:defRPr sz="1600" b="1"/>
            </a:lvl7pPr>
            <a:lvl8pPr marL="3180996" indent="0">
              <a:buNone/>
              <a:defRPr sz="1600" b="1"/>
            </a:lvl8pPr>
            <a:lvl9pPr marL="3635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27" indent="0">
              <a:buNone/>
              <a:defRPr sz="2000" b="1"/>
            </a:lvl2pPr>
            <a:lvl3pPr marL="908855" indent="0">
              <a:buNone/>
              <a:defRPr sz="1900" b="1"/>
            </a:lvl3pPr>
            <a:lvl4pPr marL="1363285" indent="0">
              <a:buNone/>
              <a:defRPr sz="1600" b="1"/>
            </a:lvl4pPr>
            <a:lvl5pPr marL="1817709" indent="0">
              <a:buNone/>
              <a:defRPr sz="1600" b="1"/>
            </a:lvl5pPr>
            <a:lvl6pPr marL="2272138" indent="0">
              <a:buNone/>
              <a:defRPr sz="1600" b="1"/>
            </a:lvl6pPr>
            <a:lvl7pPr marL="2726567" indent="0">
              <a:buNone/>
              <a:defRPr sz="1600" b="1"/>
            </a:lvl7pPr>
            <a:lvl8pPr marL="3180996" indent="0">
              <a:buNone/>
              <a:defRPr sz="1600" b="1"/>
            </a:lvl8pPr>
            <a:lvl9pPr marL="3635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77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4427" indent="0">
              <a:buNone/>
              <a:defRPr sz="1500"/>
            </a:lvl2pPr>
            <a:lvl3pPr marL="908855" indent="0">
              <a:buNone/>
              <a:defRPr sz="1200"/>
            </a:lvl3pPr>
            <a:lvl4pPr marL="1363285" indent="0">
              <a:buNone/>
              <a:defRPr sz="1100"/>
            </a:lvl4pPr>
            <a:lvl5pPr marL="1817709" indent="0">
              <a:buNone/>
              <a:defRPr sz="1100"/>
            </a:lvl5pPr>
            <a:lvl6pPr marL="2272138" indent="0">
              <a:buNone/>
              <a:defRPr sz="1100"/>
            </a:lvl6pPr>
            <a:lvl7pPr marL="2726567" indent="0">
              <a:buNone/>
              <a:defRPr sz="1100"/>
            </a:lvl7pPr>
            <a:lvl8pPr marL="3180996" indent="0">
              <a:buNone/>
              <a:defRPr sz="1100"/>
            </a:lvl8pPr>
            <a:lvl9pPr marL="36354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77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427" indent="0">
              <a:buNone/>
              <a:defRPr sz="2800"/>
            </a:lvl2pPr>
            <a:lvl3pPr marL="908855" indent="0">
              <a:buNone/>
              <a:defRPr sz="2400"/>
            </a:lvl3pPr>
            <a:lvl4pPr marL="1363285" indent="0">
              <a:buNone/>
              <a:defRPr sz="2000"/>
            </a:lvl4pPr>
            <a:lvl5pPr marL="1817709" indent="0">
              <a:buNone/>
              <a:defRPr sz="2000"/>
            </a:lvl5pPr>
            <a:lvl6pPr marL="2272138" indent="0">
              <a:buNone/>
              <a:defRPr sz="2000"/>
            </a:lvl6pPr>
            <a:lvl7pPr marL="2726567" indent="0">
              <a:buNone/>
              <a:defRPr sz="2000"/>
            </a:lvl7pPr>
            <a:lvl8pPr marL="3180996" indent="0">
              <a:buNone/>
              <a:defRPr sz="2000"/>
            </a:lvl8pPr>
            <a:lvl9pPr marL="3635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4427" indent="0">
              <a:buNone/>
              <a:defRPr sz="1500"/>
            </a:lvl2pPr>
            <a:lvl3pPr marL="908855" indent="0">
              <a:buNone/>
              <a:defRPr sz="1200"/>
            </a:lvl3pPr>
            <a:lvl4pPr marL="1363285" indent="0">
              <a:buNone/>
              <a:defRPr sz="1100"/>
            </a:lvl4pPr>
            <a:lvl5pPr marL="1817709" indent="0">
              <a:buNone/>
              <a:defRPr sz="1100"/>
            </a:lvl5pPr>
            <a:lvl6pPr marL="2272138" indent="0">
              <a:buNone/>
              <a:defRPr sz="1100"/>
            </a:lvl6pPr>
            <a:lvl7pPr marL="2726567" indent="0">
              <a:buNone/>
              <a:defRPr sz="1100"/>
            </a:lvl7pPr>
            <a:lvl8pPr marL="3180996" indent="0">
              <a:buNone/>
              <a:defRPr sz="1100"/>
            </a:lvl8pPr>
            <a:lvl9pPr marL="36354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1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89" y="2160642"/>
            <a:ext cx="4184035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025" y="2160642"/>
            <a:ext cx="4184035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5025" y="100842"/>
            <a:ext cx="1705129" cy="384705"/>
          </a:xfrm>
          <a:prstGeom prst="rect">
            <a:avLst/>
          </a:prstGeom>
          <a:noFill/>
        </p:spPr>
        <p:txBody>
          <a:bodyPr wrap="square" lIns="90874" tIns="45433" rIns="90874" bIns="45433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032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0860" tIns="90860" rIns="90860" bIns="9086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0860" tIns="90860" rIns="90860" bIns="9086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2" tIns="60636" rIns="121272" bIns="60636" rtlCol="0" anchor="ctr"/>
          <a:lstStyle/>
          <a:p>
            <a:pPr algn="ctr" defTabSz="1212671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2" tIns="60636" rIns="121272" bIns="60636" rtlCol="0" anchor="ctr"/>
          <a:lstStyle/>
          <a:p>
            <a:pPr algn="ctr" defTabSz="1212671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2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8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3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22" y="2160985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4427" indent="0">
              <a:buNone/>
              <a:defRPr sz="2000" b="1"/>
            </a:lvl2pPr>
            <a:lvl3pPr marL="908855" indent="0">
              <a:buNone/>
              <a:defRPr sz="1900" b="1"/>
            </a:lvl3pPr>
            <a:lvl4pPr marL="1363285" indent="0">
              <a:buNone/>
              <a:defRPr sz="1600" b="1"/>
            </a:lvl4pPr>
            <a:lvl5pPr marL="1817709" indent="0">
              <a:buNone/>
              <a:defRPr sz="1600" b="1"/>
            </a:lvl5pPr>
            <a:lvl6pPr marL="2272138" indent="0">
              <a:buNone/>
              <a:defRPr sz="1600" b="1"/>
            </a:lvl6pPr>
            <a:lvl7pPr marL="2726567" indent="0">
              <a:buNone/>
              <a:defRPr sz="1600" b="1"/>
            </a:lvl7pPr>
            <a:lvl8pPr marL="3180996" indent="0">
              <a:buNone/>
              <a:defRPr sz="1600" b="1"/>
            </a:lvl8pPr>
            <a:lvl9pPr marL="3635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822" y="2737273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441" y="2160985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4427" indent="0">
              <a:buNone/>
              <a:defRPr sz="2000" b="1"/>
            </a:lvl2pPr>
            <a:lvl3pPr marL="908855" indent="0">
              <a:buNone/>
              <a:defRPr sz="1900" b="1"/>
            </a:lvl3pPr>
            <a:lvl4pPr marL="1363285" indent="0">
              <a:buNone/>
              <a:defRPr sz="1600" b="1"/>
            </a:lvl4pPr>
            <a:lvl5pPr marL="1817709" indent="0">
              <a:buNone/>
              <a:defRPr sz="1600" b="1"/>
            </a:lvl5pPr>
            <a:lvl6pPr marL="2272138" indent="0">
              <a:buNone/>
              <a:defRPr sz="1600" b="1"/>
            </a:lvl6pPr>
            <a:lvl7pPr marL="2726567" indent="0">
              <a:buNone/>
              <a:defRPr sz="1600" b="1"/>
            </a:lvl7pPr>
            <a:lvl8pPr marL="3180996" indent="0">
              <a:buNone/>
              <a:defRPr sz="1600" b="1"/>
            </a:lvl8pPr>
            <a:lvl9pPr marL="3635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61" y="2737273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6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6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5" tIns="60829" rIns="121655" bIns="60829" rtlCol="0" anchor="ctr"/>
          <a:lstStyle/>
          <a:p>
            <a:pPr algn="ctr" defTabSz="1216526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5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5" tIns="60829" rIns="121655" bIns="60829" rtlCol="0" anchor="ctr"/>
          <a:lstStyle/>
          <a:p>
            <a:pPr algn="ctr" defTabSz="1216526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5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8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1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69" tIns="60787" rIns="121569" bIns="60787" rtlCol="0" anchor="ctr"/>
          <a:lstStyle/>
          <a:p>
            <a:pPr algn="ctr" defTabSz="121567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5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69" tIns="60787" rIns="121569" bIns="60787" rtlCol="0" anchor="ctr"/>
          <a:lstStyle/>
          <a:p>
            <a:pPr algn="ctr" defTabSz="121567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9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5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7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5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64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75" tIns="60488" rIns="120975" bIns="60488" rtlCol="0" anchor="ctr"/>
          <a:lstStyle/>
          <a:p>
            <a:pPr algn="ctr" defTabSz="1209706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75" tIns="60488" rIns="120975" bIns="60488" rtlCol="0" anchor="ctr"/>
          <a:lstStyle/>
          <a:p>
            <a:pPr algn="ctr" defTabSz="1209706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7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57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8" y="514927"/>
            <a:ext cx="4513541" cy="552643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146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4291" indent="0">
              <a:buNone/>
              <a:defRPr sz="1500"/>
            </a:lvl2pPr>
            <a:lvl3pPr marL="908583" indent="0">
              <a:buNone/>
              <a:defRPr sz="1200"/>
            </a:lvl3pPr>
            <a:lvl4pPr marL="1362879" indent="0">
              <a:buNone/>
              <a:defRPr sz="1100"/>
            </a:lvl4pPr>
            <a:lvl5pPr marL="1817163" indent="0">
              <a:buNone/>
              <a:defRPr sz="1100"/>
            </a:lvl5pPr>
            <a:lvl6pPr marL="2271455" indent="0">
              <a:buNone/>
              <a:defRPr sz="1100"/>
            </a:lvl6pPr>
            <a:lvl7pPr marL="2725752" indent="0">
              <a:buNone/>
              <a:defRPr sz="1100"/>
            </a:lvl7pPr>
            <a:lvl8pPr marL="3180042" indent="0">
              <a:buNone/>
              <a:defRPr sz="1100"/>
            </a:lvl8pPr>
            <a:lvl9pPr marL="363431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7041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37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37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37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37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7" y="365158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87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37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837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pPr defTabSz="89035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4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1" y="-46814"/>
            <a:ext cx="12285785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1" y="-46814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72" y="-50747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92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62" y="162641"/>
            <a:ext cx="11896335" cy="6532728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3" y="1502227"/>
            <a:ext cx="5739792" cy="229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5" y="150222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43" y="150222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41" y="1502227"/>
            <a:ext cx="5739792" cy="229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62" y="162641"/>
            <a:ext cx="11896335" cy="6532728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7" y="1422234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5" y="1422234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7" y="377838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5" y="377838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4427" indent="0">
              <a:buNone/>
              <a:defRPr sz="1600"/>
            </a:lvl2pPr>
            <a:lvl3pPr marL="908855" indent="0">
              <a:buNone/>
              <a:defRPr sz="1600"/>
            </a:lvl3pPr>
            <a:lvl4pPr marL="1363285" indent="0">
              <a:buNone/>
              <a:defRPr sz="1600"/>
            </a:lvl4pPr>
            <a:lvl5pPr marL="1817709" indent="0">
              <a:buNone/>
              <a:defRPr sz="1600"/>
            </a:lvl5pPr>
            <a:lvl6pPr marL="2272138" indent="0">
              <a:buNone/>
              <a:defRPr sz="1600"/>
            </a:lvl6pPr>
            <a:lvl7pPr marL="2726567" indent="0">
              <a:buNone/>
              <a:defRPr sz="1600"/>
            </a:lvl7pPr>
            <a:lvl8pPr marL="3180996" indent="0">
              <a:buNone/>
              <a:defRPr sz="1600"/>
            </a:lvl8pPr>
            <a:lvl9pPr marL="363541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4427" indent="0">
              <a:buNone/>
              <a:defRPr sz="1200"/>
            </a:lvl2pPr>
            <a:lvl3pPr marL="908855" indent="0">
              <a:buNone/>
              <a:defRPr sz="1100"/>
            </a:lvl3pPr>
            <a:lvl4pPr marL="1363285" indent="0">
              <a:buNone/>
              <a:defRPr sz="900"/>
            </a:lvl4pPr>
            <a:lvl5pPr marL="1817709" indent="0">
              <a:buNone/>
              <a:defRPr sz="900"/>
            </a:lvl5pPr>
            <a:lvl6pPr marL="2272138" indent="0">
              <a:buNone/>
              <a:defRPr sz="900"/>
            </a:lvl6pPr>
            <a:lvl7pPr marL="2726567" indent="0">
              <a:buNone/>
              <a:defRPr sz="900"/>
            </a:lvl7pPr>
            <a:lvl8pPr marL="3180996" indent="0">
              <a:buNone/>
              <a:defRPr sz="900"/>
            </a:lvl8pPr>
            <a:lvl9pPr marL="3635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lIns="90874" tIns="45433" rIns="90874" bIns="454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lIns="90874" tIns="45433" rIns="90874" bIns="454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0874" tIns="45433" rIns="90874" bIns="45433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2"/>
            <a:ext cx="914400" cy="914400"/>
          </a:xfrm>
          <a:prstGeom prst="rect">
            <a:avLst/>
          </a:prstGeom>
        </p:spPr>
        <p:txBody>
          <a:bodyPr lIns="90874" tIns="45433" rIns="90874" bIns="454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1" y="-46814"/>
            <a:ext cx="12285785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1" y="-46814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72" y="-50747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92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62" y="162641"/>
            <a:ext cx="11896335" cy="6532728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3" y="1502227"/>
            <a:ext cx="5739792" cy="229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5" y="150222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43" y="150222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41" y="1502227"/>
            <a:ext cx="5739792" cy="229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62" y="162641"/>
            <a:ext cx="11896335" cy="6532728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7" y="1422234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5" y="1422234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7" y="377838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5" y="3778387"/>
            <a:ext cx="2294964" cy="229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4" tIns="45433" rIns="90874" bIns="45433" rtlCol="0" anchor="ctr">
            <a:normAutofit/>
          </a:bodyPr>
          <a:lstStyle>
            <a:lvl1pPr marL="0" indent="0">
              <a:buFontTx/>
              <a:buNone/>
              <a:defRPr lang="en-US"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7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83.xml"/><Relationship Id="rId74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82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95.xml"/><Relationship Id="rId8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7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97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92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0874" tIns="45433" rIns="90874" bIns="45433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642"/>
            <a:ext cx="8596668" cy="3880773"/>
          </a:xfrm>
          <a:prstGeom prst="rect">
            <a:avLst/>
          </a:prstGeom>
        </p:spPr>
        <p:txBody>
          <a:bodyPr vert="horz" lIns="90874" tIns="45433" rIns="90874" bIns="454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89" y="6041364"/>
            <a:ext cx="911939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09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4130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45442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0823" indent="-340823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8469" indent="-284016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36047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0498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44929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99339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53781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08216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62634" indent="-227227" algn="l" defTabSz="4544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27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55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85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09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138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567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996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413" algn="l" defTabSz="4544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53"/>
            <a:ext cx="10515600" cy="1325563"/>
          </a:xfrm>
          <a:prstGeom prst="rect">
            <a:avLst/>
          </a:prstGeom>
        </p:spPr>
        <p:txBody>
          <a:bodyPr vert="horz" lIns="90874" tIns="45433" rIns="90874" bIns="4543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0874" tIns="45433" rIns="90874" bIns="454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7AAB5-FA05-4C44-8FCF-ED2D18A85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0874" tIns="45433" rIns="90874" bIns="4543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66637-74AA-446F-842D-0DB2BAD3B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4129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7" r:id="rId23"/>
    <p:sldLayoutId id="2147484059" r:id="rId24"/>
    <p:sldLayoutId id="2147484060" r:id="rId25"/>
    <p:sldLayoutId id="2147484061" r:id="rId26"/>
    <p:sldLayoutId id="2147484062" r:id="rId27"/>
    <p:sldLayoutId id="2147484063" r:id="rId28"/>
    <p:sldLayoutId id="2147484064" r:id="rId29"/>
    <p:sldLayoutId id="2147484069" r:id="rId30"/>
    <p:sldLayoutId id="2147484070" r:id="rId31"/>
    <p:sldLayoutId id="2147484045" r:id="rId32"/>
    <p:sldLayoutId id="2147484046" r:id="rId33"/>
    <p:sldLayoutId id="2147484047" r:id="rId34"/>
    <p:sldLayoutId id="2147484048" r:id="rId35"/>
    <p:sldLayoutId id="2147484049" r:id="rId36"/>
    <p:sldLayoutId id="2147484050" r:id="rId37"/>
    <p:sldLayoutId id="2147484055" r:id="rId38"/>
    <p:sldLayoutId id="2147484056" r:id="rId39"/>
    <p:sldLayoutId id="2147483922" r:id="rId40"/>
    <p:sldLayoutId id="2147483923" r:id="rId41"/>
    <p:sldLayoutId id="2147483924" r:id="rId42"/>
    <p:sldLayoutId id="2147483925" r:id="rId43"/>
    <p:sldLayoutId id="2147483926" r:id="rId44"/>
    <p:sldLayoutId id="2147483927" r:id="rId45"/>
    <p:sldLayoutId id="2147483932" r:id="rId46"/>
    <p:sldLayoutId id="2147483933" r:id="rId47"/>
    <p:sldLayoutId id="2147483935" r:id="rId48"/>
    <p:sldLayoutId id="2147483936" r:id="rId49"/>
    <p:sldLayoutId id="2147483937" r:id="rId50"/>
    <p:sldLayoutId id="2147483938" r:id="rId51"/>
    <p:sldLayoutId id="2147483939" r:id="rId52"/>
    <p:sldLayoutId id="2147483941" r:id="rId53"/>
    <p:sldLayoutId id="2147483942" r:id="rId54"/>
    <p:sldLayoutId id="2147483943" r:id="rId55"/>
    <p:sldLayoutId id="2147483944" r:id="rId56"/>
    <p:sldLayoutId id="2147483945" r:id="rId57"/>
    <p:sldLayoutId id="2147483946" r:id="rId58"/>
    <p:sldLayoutId id="2147483947" r:id="rId59"/>
    <p:sldLayoutId id="2147483948" r:id="rId60"/>
    <p:sldLayoutId id="2147483949" r:id="rId61"/>
    <p:sldLayoutId id="2147483950" r:id="rId62"/>
    <p:sldLayoutId id="2147483883" r:id="rId63"/>
    <p:sldLayoutId id="2147483884" r:id="rId64"/>
    <p:sldLayoutId id="2147483885" r:id="rId65"/>
    <p:sldLayoutId id="2147483886" r:id="rId66"/>
    <p:sldLayoutId id="2147483887" r:id="rId67"/>
    <p:sldLayoutId id="2147483784" r:id="rId68"/>
    <p:sldLayoutId id="2147483785" r:id="rId69"/>
    <p:sldLayoutId id="2147483786" r:id="rId70"/>
    <p:sldLayoutId id="2147483787" r:id="rId71"/>
    <p:sldLayoutId id="2147483788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848" r:id="rId78"/>
    <p:sldLayoutId id="2147483849" r:id="rId79"/>
    <p:sldLayoutId id="2147483850" r:id="rId80"/>
    <p:sldLayoutId id="2147483851" r:id="rId81"/>
    <p:sldLayoutId id="2147483852" r:id="rId8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088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227" indent="-227227" algn="l" defTabSz="9088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648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047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498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29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339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781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216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634" indent="-227227" algn="l" defTabSz="9088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27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55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85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09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138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567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996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413" algn="l" defTabSz="9088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" y="1164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497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/>
  <p:txStyles>
    <p:titleStyle>
      <a:lvl1pPr marL="0" lvl="0" indent="0" algn="ctr" defTabSz="10879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477" lvl="0" indent="-407477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022" lvl="1" indent="-340719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646" lvl="2" indent="-271654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3876" lvl="3" indent="-272573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182" lvl="4" indent="-271654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299" lvl="5" indent="-165759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4812" lvl="6" indent="-165759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318" lvl="7" indent="-165759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7828" lvl="8" indent="-165759" algn="l" defTabSz="10879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09" lvl="1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016" lvl="2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531" lvl="3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039" lvl="4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546" lvl="5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055" lvl="6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567" lvl="7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074" lvl="8" indent="0" algn="l" defTabSz="6630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8199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/>
  <p:txStyles>
    <p:titleStyle>
      <a:lvl1pPr marL="0" lvl="0" indent="0" algn="ctr" defTabSz="10887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769" lvl="0" indent="-407769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652" lvl="1" indent="-340959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0612" lvl="2" indent="-271846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5226" lvl="3" indent="-272768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8918" lvl="4" indent="-271846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4594" lvl="5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6338" lvl="6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8082" lvl="7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9827" lvl="8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744" lvl="1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489" lvl="2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5233" lvl="3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977" lvl="4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8722" lvl="5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0466" lvl="6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2210" lvl="7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3955" lvl="8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microsoft.com/office/2007/relationships/hdphoto" Target="../media/hdphoto13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microsoft.com/office/2007/relationships/hdphoto" Target="../media/hdphoto13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939800" y="406400"/>
            <a:ext cx="10667999" cy="334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odoniH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33946" y="3519055"/>
            <a:ext cx="9423400" cy="1651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5CF89B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WordArt 5"/>
          <p:cNvSpPr txBox="1">
            <a:spLocks noChangeArrowheads="1" noChangeShapeType="1" noTextEdit="1"/>
          </p:cNvSpPr>
          <p:nvPr/>
        </p:nvSpPr>
        <p:spPr bwMode="auto">
          <a:xfrm>
            <a:off x="2812143" y="5239656"/>
            <a:ext cx="6883400" cy="1016001"/>
          </a:xfrm>
          <a:prstGeom prst="rect">
            <a:avLst/>
          </a:prstGeom>
        </p:spPr>
        <p:txBody>
          <a:bodyPr vert="horz" wrap="none" lIns="90874" tIns="45433" rIns="90874" bIns="45433" numCol="1" rtlCol="0" fromWordArt="1" anchor="ctr">
            <a:prstTxWarp prst="textPlain">
              <a:avLst>
                <a:gd name="adj" fmla="val 52012"/>
              </a:avLst>
            </a:prstTxWarp>
            <a:normAutofit/>
          </a:bodyPr>
          <a:lstStyle/>
          <a:p>
            <a:pPr marL="0" marR="0" lvl="0" indent="0" algn="ctr" defTabSz="45442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odoniH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" y="1746832"/>
            <a:ext cx="11560127" cy="4893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9679" y="614951"/>
            <a:ext cx="8996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Chào mừng cô và các bạn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7480" y="1729214"/>
            <a:ext cx="6939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Lớp 2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Môn học: </a:t>
            </a:r>
            <a:r>
              <a:rPr lang="vi-VN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Hoạt động trải nghiệm (Sách cánh diều)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Tiết: </a:t>
            </a:r>
            <a:r>
              <a:rPr lang="vi-VN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Sinh hoạt theo chủ đề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Tuần 5: </a:t>
            </a:r>
            <a:r>
              <a:rPr lang="vi-VN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Em vui vẻ, thân thiện (Tiết 1)</a:t>
            </a:r>
            <a:endParaRPr lang="en-US" sz="24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5" y="335676"/>
            <a:ext cx="12091993" cy="637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2988690" y="4291015"/>
            <a:ext cx="5620051" cy="17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74" tIns="45433" rIns="90874" bIns="454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5400" b="1" dirty="0" err="1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GB" sz="5400" b="1" dirty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5400" b="1" dirty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GB" sz="5400" b="1" i="1" dirty="0" err="1" smtClean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GB" sz="5400" b="1" i="1" dirty="0" smtClean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i="1" dirty="0" err="1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GB" sz="5400" b="1" i="1" dirty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i="1" dirty="0" err="1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5400" b="1" i="1" dirty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i="1" dirty="0" err="1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GB" sz="5400" b="1" dirty="0" smtClean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400" b="1" dirty="0" smtClean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5400" b="1" dirty="0">
              <a:solidFill>
                <a:srgbClr val="FF0000"/>
              </a:solidFill>
              <a:latin typeface="Bahnschrift" panose="020B0502040204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6"/>
            <a:ext cx="0" cy="7683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74" tIns="45433" rIns="90874" bIns="45433"/>
          <a:lstStyle/>
          <a:p>
            <a:pPr eaLnBrk="1" hangingPunct="1">
              <a:defRPr/>
            </a:pPr>
            <a:endParaRPr lang="zh-CN" altLang="en-US" sz="250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248139" cy="1172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1370" y="407204"/>
            <a:ext cx="5938997" cy="584277"/>
          </a:xfrm>
          <a:prstGeom prst="rect">
            <a:avLst/>
          </a:prstGeom>
          <a:noFill/>
        </p:spPr>
        <p:txBody>
          <a:bodyPr wrap="square" lIns="90955" tIns="45473" rIns="90955" bIns="45473" rtlCol="0">
            <a:spAutoFit/>
          </a:bodyPr>
          <a:lstStyle/>
          <a:p>
            <a:pPr algn="just"/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PHỔ BIẾN LUẬT CHƠI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249" y="1172501"/>
            <a:ext cx="9405257" cy="3969877"/>
          </a:xfrm>
          <a:prstGeom prst="rect">
            <a:avLst/>
          </a:prstGeom>
          <a:noFill/>
        </p:spPr>
        <p:txBody>
          <a:bodyPr wrap="square" lIns="91017" tIns="45502" rIns="91017" bIns="45502" rtlCol="0">
            <a:spAutoFit/>
          </a:bodyPr>
          <a:lstStyle/>
          <a:p>
            <a:pPr marL="455147" indent="-455147" algn="just">
              <a:buFont typeface="Arial" pitchFamily="34" charset="0"/>
              <a:buChar char="•"/>
            </a:pP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Mỗi đội cử 6 thành viên xếp hàng ngay ngắn.</a:t>
            </a:r>
          </a:p>
          <a:p>
            <a:pPr marL="455147" indent="-455147" algn="just">
              <a:buFont typeface="Arial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GV bấm đồng hồ đếm ngược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 phút 30 giây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800" b="1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455147" indent="-455147" algn="just">
              <a:buFont typeface="Arial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Lần lượt từng HS lên cầm bút và chỉ được vẽ một nét bút (không được nhấc bút lên) trên giấy.</a:t>
            </a:r>
          </a:p>
          <a:p>
            <a:pPr marL="455147" indent="-455147" algn="just">
              <a:buFont typeface="Arial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 khi vẽ xong, HS chạy về hàng và chạm tay để bạn tiếp theo lên và đứng xuống cuối hàng. Tiếp tục như vậy cho đến khi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 phút 30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giây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455147" indent="-455147" algn="just">
              <a:buFont typeface="Arial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Đội nào hoàn thành và thể hiện bức vẽ ấn tượng nhất sẽ là đội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800" b="1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4769006"/>
            <a:ext cx="6064155" cy="208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139" cy="1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593" y="703024"/>
            <a:ext cx="9823541" cy="552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1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5595682" y="585934"/>
            <a:ext cx="5040351" cy="2380291"/>
          </a:xfrm>
          <a:prstGeom prst="wedgeRectCallout">
            <a:avLst>
              <a:gd name="adj1" fmla="val -91629"/>
              <a:gd name="adj2" fmla="val 390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i="1" dirty="0"/>
              <a:t>Em cảm thấy như thế nào khi tham gia trò chơi này?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5283447" y="551614"/>
            <a:ext cx="6157703" cy="2380291"/>
          </a:xfrm>
          <a:prstGeom prst="wedgeRectCallout">
            <a:avLst>
              <a:gd name="adj1" fmla="val -92514"/>
              <a:gd name="adj2" fmla="val 4844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i="1" dirty="0"/>
              <a:t>Khi tham gia trò chơi, em có nhìn thấy biểu hiện vui vẻ của bạn bè không? Đó là những biểu hiện nào?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04"/>
          <a:stretch/>
        </p:blipFill>
        <p:spPr>
          <a:xfrm rot="287214">
            <a:off x="5890813" y="3113618"/>
            <a:ext cx="1887676" cy="1423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954">
            <a:off x="8474035" y="3113617"/>
            <a:ext cx="2028615" cy="1423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0395">
            <a:off x="5872450" y="4971520"/>
            <a:ext cx="2448521" cy="1371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26">
            <a:off x="9145343" y="4959312"/>
            <a:ext cx="2239246" cy="1395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5595682" y="585934"/>
            <a:ext cx="5040351" cy="2380291"/>
          </a:xfrm>
          <a:prstGeom prst="wedgeRectCallout">
            <a:avLst>
              <a:gd name="adj1" fmla="val -92514"/>
              <a:gd name="adj2" fmla="val 4844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i="1" dirty="0"/>
              <a:t>Em có thường xuyên thể hiện cảm xúc vui vẻ với các bạn không?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6572">
            <a:off x="5969122" y="3414706"/>
            <a:ext cx="4555355" cy="2811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667" y1="31556" x2="64000" y2="41333"/>
                        <a14:foregroundMark x1="45333" y1="32444" x2="46667" y2="43556"/>
                        <a14:foregroundMark x1="52444" y1="37333" x2="51556" y2="48444"/>
                        <a14:foregroundMark x1="72889" y1="42222" x2="89333" y2="85333"/>
                        <a14:foregroundMark x1="72889" y1="29778" x2="74222" y2="3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50" y="2042903"/>
            <a:ext cx="4815097" cy="4815097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595682" y="585934"/>
            <a:ext cx="5040351" cy="2380291"/>
          </a:xfrm>
          <a:prstGeom prst="wedgeRectCallout">
            <a:avLst>
              <a:gd name="adj1" fmla="val -92514"/>
              <a:gd name="adj2" fmla="val 4844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i="1" dirty="0"/>
              <a:t>Theo em, việc thể hiện cảm xúc sẽ mang lại lợi ích gì?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6556">
            <a:off x="6682518" y="3982236"/>
            <a:ext cx="3323704" cy="2211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5751799" y="731520"/>
            <a:ext cx="4884234" cy="2812195"/>
          </a:xfrm>
          <a:prstGeom prst="wedgeRoundRectCallout">
            <a:avLst>
              <a:gd name="adj1" fmla="val -76430"/>
              <a:gd name="adj2" fmla="val 489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Cảm thấy vui vẻ, thoải mái cho bản thân và mọi người xung quanh.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94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5414"/>
            <a:ext cx="12192000" cy="7183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96938" y="1376337"/>
            <a:ext cx="2811439" cy="646331"/>
          </a:xfrm>
          <a:prstGeom prst="rect">
            <a:avLst/>
          </a:prstGeom>
          <a:noFill/>
        </p:spPr>
        <p:txBody>
          <a:bodyPr wrap="square" lIns="91373" tIns="45685" rIns="91373" bIns="45685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 LUẬN: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4284" y="2127171"/>
            <a:ext cx="8563431" cy="2862251"/>
          </a:xfrm>
          <a:prstGeom prst="rect">
            <a:avLst/>
          </a:prstGeom>
          <a:noFill/>
        </p:spPr>
        <p:txBody>
          <a:bodyPr wrap="square" lIns="91373" tIns="45685" rIns="91373" bIns="45685" rtlCol="0">
            <a:spAutoFit/>
          </a:bodyPr>
          <a:lstStyle/>
          <a:p>
            <a:pPr algn="just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hứng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vi-VN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8971" y="156755"/>
            <a:ext cx="11379204" cy="6519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46171" y="3773714"/>
            <a:ext cx="37737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6686" y="2943434"/>
            <a:ext cx="528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00B0F0"/>
                </a:solidFill>
              </a:rPr>
              <a:t>Luyện tập, thực hành</a:t>
            </a:r>
            <a:endParaRPr lang="en-US" sz="6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5" y="335676"/>
            <a:ext cx="12091993" cy="637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2230408" y="4299962"/>
            <a:ext cx="6623661" cy="17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74" tIns="45433" rIns="90874" bIns="454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sz="5400" b="1" dirty="0">
                <a:solidFill>
                  <a:srgbClr val="FF0000"/>
                </a:solidFill>
                <a:latin typeface="Bahnschrift" panose="020B0502040204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xử thân thiện cùng với bạn bè.</a:t>
            </a:r>
            <a:endParaRPr lang="en-US" sz="5400" b="1" dirty="0">
              <a:solidFill>
                <a:srgbClr val="FF0000"/>
              </a:solidFill>
              <a:latin typeface="Bahnschrift" panose="020B0502040204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6"/>
            <a:ext cx="0" cy="7683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74" tIns="45433" rIns="90874" bIns="45433"/>
          <a:lstStyle/>
          <a:p>
            <a:pPr eaLnBrk="1" hangingPunct="1">
              <a:defRPr/>
            </a:pPr>
            <a:endParaRPr lang="zh-CN" altLang="en-US" sz="250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" descr="1 (216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2883" y="173443"/>
            <a:ext cx="5639892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"/>
          <p:cNvSpPr txBox="1"/>
          <p:nvPr/>
        </p:nvSpPr>
        <p:spPr>
          <a:xfrm rot="270608">
            <a:off x="4280103" y="3089907"/>
            <a:ext cx="3631947" cy="101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50" tIns="45425" rIns="90850" bIns="45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sz="6000" b="1" i="0" u="none" strike="noStrike" cap="none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58" name="Google Shape;358;p6"/>
          <p:cNvGrpSpPr/>
          <p:nvPr/>
        </p:nvGrpSpPr>
        <p:grpSpPr>
          <a:xfrm>
            <a:off x="15158" y="86721"/>
            <a:ext cx="12161839" cy="6664009"/>
            <a:chOff x="0" y="0"/>
            <a:chExt cx="9144000" cy="5132867"/>
          </a:xfrm>
        </p:grpSpPr>
        <p:cxnSp>
          <p:nvCxnSpPr>
            <p:cNvPr id="359" name="Google Shape;359;p6"/>
            <p:cNvCxnSpPr/>
            <p:nvPr/>
          </p:nvCxnSpPr>
          <p:spPr>
            <a:xfrm>
              <a:off x="0" y="0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6"/>
            <p:cNvCxnSpPr/>
            <p:nvPr/>
          </p:nvCxnSpPr>
          <p:spPr>
            <a:xfrm>
              <a:off x="0" y="5132867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61" name="Google Shape;361;p6" descr="E:\QUYNH\anh tai ve poiwer oint\5e43c1f10bb5d163599e9eba_tải hình ảnh hoa đồng tiền.png"/>
          <p:cNvPicPr preferRelativeResize="0"/>
          <p:nvPr/>
        </p:nvPicPr>
        <p:blipFill rotWithShape="1">
          <a:blip r:embed="rId4">
            <a:alphaModFix/>
          </a:blip>
          <a:srcRect r="46623" b="36232"/>
          <a:stretch/>
        </p:blipFill>
        <p:spPr>
          <a:xfrm>
            <a:off x="50" y="0"/>
            <a:ext cx="3153050" cy="29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" descr="E:\QUYNH\anh tai ve poiwer oint\chim 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7201" y="65193"/>
            <a:ext cx="2844830" cy="1995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3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6"/>
          <a:stretch/>
        </p:blipFill>
        <p:spPr bwMode="auto">
          <a:xfrm>
            <a:off x="514327" y="803232"/>
            <a:ext cx="3448074" cy="284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/>
        </p:blipFill>
        <p:spPr bwMode="auto">
          <a:xfrm>
            <a:off x="4241460" y="2425637"/>
            <a:ext cx="2951007" cy="244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05"/>
          <a:stretch/>
        </p:blipFill>
        <p:spPr bwMode="auto">
          <a:xfrm>
            <a:off x="7533922" y="2526832"/>
            <a:ext cx="3556108" cy="23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177257" y="496897"/>
            <a:ext cx="4912773" cy="1331903"/>
          </a:xfrm>
          <a:prstGeom prst="wedgeRoundRectCallout">
            <a:avLst>
              <a:gd name="adj1" fmla="val -30877"/>
              <a:gd name="adj2" fmla="val 914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/>
              <a:t>Thảo luận nhóm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14327" y="5155926"/>
            <a:ext cx="11007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Điều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xảy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nhân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mỗi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tình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huống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Nếu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tình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huống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thì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sẽ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32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248139" cy="11725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44" y="1122839"/>
            <a:ext cx="9912225" cy="437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75567" y="1645920"/>
            <a:ext cx="4754880" cy="399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248139" cy="117250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73" y="993434"/>
            <a:ext cx="9630871" cy="479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48144" y="1645920"/>
            <a:ext cx="5061217" cy="399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248139" cy="1172501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64" y="1355670"/>
            <a:ext cx="9842222" cy="438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86375" y="1097280"/>
            <a:ext cx="4924697" cy="2481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6"/>
          <a:stretch/>
        </p:blipFill>
        <p:spPr bwMode="auto">
          <a:xfrm>
            <a:off x="443988" y="1450312"/>
            <a:ext cx="3448074" cy="284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/>
        </p:blipFill>
        <p:spPr bwMode="auto">
          <a:xfrm>
            <a:off x="4136570" y="3048935"/>
            <a:ext cx="3406357" cy="28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05"/>
          <a:stretch/>
        </p:blipFill>
        <p:spPr bwMode="auto">
          <a:xfrm>
            <a:off x="8032012" y="3739928"/>
            <a:ext cx="3533709" cy="28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119634" y="822960"/>
            <a:ext cx="6446087" cy="1631958"/>
          </a:xfrm>
          <a:prstGeom prst="wedgeRoundRectCallout">
            <a:avLst>
              <a:gd name="adj1" fmla="val -35969"/>
              <a:gd name="adj2" fmla="val 721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/>
              <a:t>Đóng vai xử lý tình huống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29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29" y="2171556"/>
            <a:ext cx="10200905" cy="43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959424" cy="21631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319" y="770643"/>
            <a:ext cx="7989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XỬ LÍ TÌNH HUỐNG 1:</a:t>
            </a:r>
          </a:p>
        </p:txBody>
      </p:sp>
    </p:spTree>
    <p:extLst>
      <p:ext uri="{BB962C8B-B14F-4D97-AF65-F5344CB8AC3E}">
        <p14:creationId xmlns:p14="http://schemas.microsoft.com/office/powerpoint/2010/main" val="26190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8" y="2222867"/>
            <a:ext cx="10888105" cy="40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5319" y="770643"/>
            <a:ext cx="7989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XỬ LÍ TÌNH HUỐNG </a:t>
            </a:r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959424" cy="2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3" y="2150484"/>
            <a:ext cx="10991850" cy="39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5319" y="770643"/>
            <a:ext cx="7989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XỬ LÍ TÌNH HUỐNG </a:t>
            </a:r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3002"/>
            <a:ext cx="1959424" cy="2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97190" y="760141"/>
            <a:ext cx="5107259" cy="1983059"/>
          </a:xfrm>
          <a:prstGeom prst="wedgeRoundRectCallout">
            <a:avLst>
              <a:gd name="adj1" fmla="val -84722"/>
              <a:gd name="adj2" fmla="val 36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Em đã từng </a:t>
            </a:r>
            <a:r>
              <a:rPr lang="vi-VN" sz="3600" dirty="0" smtClean="0"/>
              <a:t>gặp </a:t>
            </a:r>
            <a:r>
              <a:rPr lang="vi-VN" sz="3600" dirty="0"/>
              <a:t>những tình huống đó chưa?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116"/>
          <a:stretch/>
        </p:blipFill>
        <p:spPr>
          <a:xfrm>
            <a:off x="5589202" y="3207733"/>
            <a:ext cx="2653989" cy="2314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425" y="3887591"/>
            <a:ext cx="2885726" cy="2135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7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97190" y="760141"/>
            <a:ext cx="5419493" cy="1983059"/>
          </a:xfrm>
          <a:prstGeom prst="wedgeRoundRectCallout">
            <a:avLst>
              <a:gd name="adj1" fmla="val -84722"/>
              <a:gd name="adj2" fmla="val 36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Em giải quyết tình huống đó như thế nào?</a:t>
            </a:r>
            <a:endParaRPr lang="en-US" sz="3600" dirty="0"/>
          </a:p>
        </p:txBody>
      </p:sp>
      <p:pic>
        <p:nvPicPr>
          <p:cNvPr id="1026" name="Picture 2" descr="TP.HCM: Quận 3 tuyển 52 giáo v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843">
            <a:off x="6507902" y="3577362"/>
            <a:ext cx="3662596" cy="2437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97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Lớp 3-6 NH 2017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5954">
            <a:off x="7344385" y="3092258"/>
            <a:ext cx="2028615" cy="1423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0395">
            <a:off x="5872450" y="4971520"/>
            <a:ext cx="2448521" cy="1371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26">
            <a:off x="9040840" y="4959308"/>
            <a:ext cx="2239246" cy="1395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443" y="760141"/>
            <a:ext cx="7541477" cy="754147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397190" y="760141"/>
            <a:ext cx="5419493" cy="1983059"/>
          </a:xfrm>
          <a:prstGeom prst="wedgeRoundRectCallout">
            <a:avLst>
              <a:gd name="adj1" fmla="val -84722"/>
              <a:gd name="adj2" fmla="val 36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Chụp </a:t>
            </a:r>
            <a:r>
              <a:rPr lang="vi-VN" sz="2800" dirty="0"/>
              <a:t>ảnh chung cùng bạn, trò chuyện cùng các bạn mới, cùng chúc mừng sinh nhật cho bạn bè thể hiện điều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03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939800" y="406400"/>
            <a:ext cx="10667999" cy="334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odoniH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33946" y="3519055"/>
            <a:ext cx="9423400" cy="1651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5CF89B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WordArt 5"/>
          <p:cNvSpPr txBox="1">
            <a:spLocks noChangeArrowheads="1" noChangeShapeType="1" noTextEdit="1"/>
          </p:cNvSpPr>
          <p:nvPr/>
        </p:nvSpPr>
        <p:spPr bwMode="auto">
          <a:xfrm>
            <a:off x="2812143" y="5239656"/>
            <a:ext cx="6883400" cy="1016001"/>
          </a:xfrm>
          <a:prstGeom prst="rect">
            <a:avLst/>
          </a:prstGeom>
        </p:spPr>
        <p:txBody>
          <a:bodyPr vert="horz" wrap="none" lIns="90874" tIns="45433" rIns="90874" bIns="45433" numCol="1" rtlCol="0" fromWordArt="1" anchor="ctr">
            <a:prstTxWarp prst="textPlain">
              <a:avLst>
                <a:gd name="adj" fmla="val 52012"/>
              </a:avLst>
            </a:prstTxWarp>
            <a:normAutofit/>
          </a:bodyPr>
          <a:lstStyle/>
          <a:p>
            <a:pPr marL="0" marR="0" lvl="0" indent="0" algn="ctr" defTabSz="45442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odoniH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06"/>
          <a:stretch/>
        </p:blipFill>
        <p:spPr>
          <a:xfrm>
            <a:off x="6793985" y="231488"/>
            <a:ext cx="1866429" cy="1701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52" y1="48235" x2="13131" y2="97647"/>
                        <a14:foregroundMark x1="2020" y1="68824" x2="10774" y2="85294"/>
                        <a14:foregroundMark x1="1010" y1="71765" x2="5051" y2="77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985" y="3650942"/>
            <a:ext cx="5307960" cy="3038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45" t="5219" r="1453" b="7601"/>
          <a:stretch/>
        </p:blipFill>
        <p:spPr>
          <a:xfrm>
            <a:off x="437187" y="453304"/>
            <a:ext cx="3461526" cy="2442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8667" l="0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7965" y="0"/>
            <a:ext cx="2578595" cy="2578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100000" l="9778" r="89778">
                        <a14:foregroundMark x1="38222" y1="44000" x2="44889" y2="98667"/>
                        <a14:foregroundMark x1="49333" y1="50667" x2="51556" y2="96444"/>
                        <a14:foregroundMark x1="54667" y1="65778" x2="54667" y2="95111"/>
                        <a14:foregroundMark x1="33333" y1="64889" x2="33333" y2="9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14" y="5170055"/>
            <a:ext cx="1562734" cy="1562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19" b="97340" l="5970" r="89552">
                        <a14:foregroundMark x1="7836" y1="6915" x2="85075" y2="86702"/>
                        <a14:foregroundMark x1="82463" y1="9574" x2="32463" y2="39894"/>
                        <a14:foregroundMark x1="9701" y1="12234" x2="81716" y2="5851"/>
                        <a14:foregroundMark x1="87687" y1="14362" x2="88433" y2="42553"/>
                        <a14:foregroundMark x1="10448" y1="16489" x2="13806" y2="83511"/>
                        <a14:foregroundMark x1="14925" y1="92021" x2="49254" y2="94149"/>
                        <a14:foregroundMark x1="60821" y1="93617" x2="88433" y2="93617"/>
                        <a14:foregroundMark x1="86940" y1="57979" x2="87313" y2="91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47" y="3603964"/>
            <a:ext cx="3990767" cy="2799494"/>
          </a:xfrm>
          <a:prstGeom prst="rect">
            <a:avLst/>
          </a:prstGeom>
        </p:spPr>
      </p:pic>
      <p:sp>
        <p:nvSpPr>
          <p:cNvPr id="10" name="10-Point Star 9"/>
          <p:cNvSpPr/>
          <p:nvPr/>
        </p:nvSpPr>
        <p:spPr>
          <a:xfrm>
            <a:off x="3405456" y="1723971"/>
            <a:ext cx="5480379" cy="327117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H</a:t>
            </a:r>
            <a:r>
              <a:rPr lang="en-US" sz="3200" dirty="0" err="1" smtClean="0"/>
              <a:t>ành</a:t>
            </a:r>
            <a:r>
              <a:rPr lang="en-US" sz="3200" dirty="0" smtClean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thiện</a:t>
            </a:r>
            <a:r>
              <a:rPr lang="en-US" sz="3200" dirty="0"/>
              <a:t>,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bè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23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939800" y="406400"/>
            <a:ext cx="10667999" cy="334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odoniH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33946" y="3519055"/>
            <a:ext cx="9423400" cy="1651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5CF89B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WordArt 5"/>
          <p:cNvSpPr txBox="1">
            <a:spLocks noChangeArrowheads="1" noChangeShapeType="1" noTextEdit="1"/>
          </p:cNvSpPr>
          <p:nvPr/>
        </p:nvSpPr>
        <p:spPr bwMode="auto">
          <a:xfrm>
            <a:off x="2812143" y="5239656"/>
            <a:ext cx="6883400" cy="1016001"/>
          </a:xfrm>
          <a:prstGeom prst="rect">
            <a:avLst/>
          </a:prstGeom>
        </p:spPr>
        <p:txBody>
          <a:bodyPr vert="horz" wrap="none" lIns="90874" tIns="45433" rIns="90874" bIns="45433" numCol="1" rtlCol="0" fromWordArt="1" anchor="ctr">
            <a:prstTxWarp prst="textPlain">
              <a:avLst>
                <a:gd name="adj" fmla="val 52012"/>
              </a:avLst>
            </a:prstTxWarp>
            <a:normAutofit/>
          </a:bodyPr>
          <a:lstStyle/>
          <a:p>
            <a:pPr marL="0" marR="0" lvl="0" indent="0" algn="ctr" defTabSz="45442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odoniH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06"/>
          <a:stretch/>
        </p:blipFill>
        <p:spPr>
          <a:xfrm>
            <a:off x="6793985" y="231488"/>
            <a:ext cx="1866429" cy="1701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52" y1="48235" x2="13131" y2="97647"/>
                        <a14:foregroundMark x1="2020" y1="68824" x2="10774" y2="85294"/>
                        <a14:foregroundMark x1="1010" y1="71765" x2="5051" y2="77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985" y="3650942"/>
            <a:ext cx="5307960" cy="3038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45" t="5219" r="1453" b="7601"/>
          <a:stretch/>
        </p:blipFill>
        <p:spPr>
          <a:xfrm>
            <a:off x="437187" y="453304"/>
            <a:ext cx="3461526" cy="2442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8667" l="0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7965" y="0"/>
            <a:ext cx="2578595" cy="2578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100000" l="9778" r="89778">
                        <a14:foregroundMark x1="38222" y1="44000" x2="44889" y2="98667"/>
                        <a14:foregroundMark x1="49333" y1="50667" x2="51556" y2="96444"/>
                        <a14:foregroundMark x1="54667" y1="65778" x2="54667" y2="95111"/>
                        <a14:foregroundMark x1="33333" y1="64889" x2="33333" y2="9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14" y="5170055"/>
            <a:ext cx="1562734" cy="1562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19" b="97340" l="5970" r="89552">
                        <a14:foregroundMark x1="7836" y1="6915" x2="85075" y2="86702"/>
                        <a14:foregroundMark x1="82463" y1="9574" x2="32463" y2="39894"/>
                        <a14:foregroundMark x1="9701" y1="12234" x2="81716" y2="5851"/>
                        <a14:foregroundMark x1="87687" y1="14362" x2="88433" y2="42553"/>
                        <a14:foregroundMark x1="10448" y1="16489" x2="13806" y2="83511"/>
                        <a14:foregroundMark x1="14925" y1="92021" x2="49254" y2="94149"/>
                        <a14:foregroundMark x1="60821" y1="93617" x2="88433" y2="93617"/>
                        <a14:foregroundMark x1="86940" y1="57979" x2="87313" y2="91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47" y="3603964"/>
            <a:ext cx="3990767" cy="2799494"/>
          </a:xfrm>
          <a:prstGeom prst="rect">
            <a:avLst/>
          </a:prstGeom>
        </p:spPr>
      </p:pic>
      <p:sp>
        <p:nvSpPr>
          <p:cNvPr id="12" name="10-Point Star 11"/>
          <p:cNvSpPr/>
          <p:nvPr/>
        </p:nvSpPr>
        <p:spPr>
          <a:xfrm>
            <a:off x="3405456" y="1723971"/>
            <a:ext cx="5480379" cy="327117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Lợi ích </a:t>
            </a:r>
            <a:r>
              <a:rPr lang="vi-VN" sz="3200" dirty="0" smtClean="0"/>
              <a:t>của việc </a:t>
            </a:r>
            <a:r>
              <a:rPr lang="vi-VN" sz="3200" dirty="0"/>
              <a:t>thể hiện các hành động thân </a:t>
            </a:r>
            <a:r>
              <a:rPr lang="vi-VN" sz="3200" dirty="0" smtClean="0"/>
              <a:t>thiết, </a:t>
            </a:r>
            <a:r>
              <a:rPr lang="vi-VN" sz="3200" dirty="0"/>
              <a:t>vui </a:t>
            </a:r>
            <a:r>
              <a:rPr lang="vi-VN" sz="3200" dirty="0" smtClean="0"/>
              <a:t>vẻ </a:t>
            </a:r>
            <a:r>
              <a:rPr lang="vi-VN" sz="3200" dirty="0"/>
              <a:t>mang </a:t>
            </a:r>
            <a:r>
              <a:rPr lang="vi-VN" sz="3200" dirty="0" smtClean="0"/>
              <a:t>lại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65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8;p6"/>
          <p:cNvGrpSpPr/>
          <p:nvPr/>
        </p:nvGrpSpPr>
        <p:grpSpPr>
          <a:xfrm>
            <a:off x="15158" y="86721"/>
            <a:ext cx="12161839" cy="6664009"/>
            <a:chOff x="0" y="0"/>
            <a:chExt cx="9144000" cy="5132867"/>
          </a:xfrm>
        </p:grpSpPr>
        <p:cxnSp>
          <p:nvCxnSpPr>
            <p:cNvPr id="359" name="Google Shape;359;p6"/>
            <p:cNvCxnSpPr/>
            <p:nvPr/>
          </p:nvCxnSpPr>
          <p:spPr>
            <a:xfrm>
              <a:off x="0" y="0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6"/>
            <p:cNvCxnSpPr/>
            <p:nvPr/>
          </p:nvCxnSpPr>
          <p:spPr>
            <a:xfrm>
              <a:off x="0" y="5132867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61" name="Google Shape;361;p6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3" b="36232"/>
          <a:stretch/>
        </p:blipFill>
        <p:spPr>
          <a:xfrm>
            <a:off x="1" y="0"/>
            <a:ext cx="1959428" cy="29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94629"/>
            <a:ext cx="12191999" cy="272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964" y="1333058"/>
            <a:ext cx="103436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 LUẬN :</a:t>
            </a:r>
          </a:p>
          <a:p>
            <a:pPr algn="just"/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hành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vui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vẻ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bè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mọi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xung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quanh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mang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lại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cảm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xúc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tích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cực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mọi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quý</a:t>
            </a:r>
            <a:r>
              <a:rPr lang="en-US" sz="40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33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8" descr="1 (216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8863" y="169682"/>
            <a:ext cx="5639892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"/>
          <p:cNvSpPr txBox="1"/>
          <p:nvPr/>
        </p:nvSpPr>
        <p:spPr>
          <a:xfrm rot="270639">
            <a:off x="4191881" y="3236535"/>
            <a:ext cx="3631867" cy="101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50" tIns="45425" rIns="90850" bIns="45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Tổng kết</a:t>
            </a:r>
            <a:endParaRPr sz="6000" b="0" i="0" u="none" strike="noStrike" cap="none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98" name="Google Shape;398;p8"/>
          <p:cNvGrpSpPr/>
          <p:nvPr/>
        </p:nvGrpSpPr>
        <p:grpSpPr>
          <a:xfrm>
            <a:off x="15158" y="86721"/>
            <a:ext cx="12161839" cy="6664009"/>
            <a:chOff x="0" y="0"/>
            <a:chExt cx="9144000" cy="5132867"/>
          </a:xfrm>
        </p:grpSpPr>
        <p:cxnSp>
          <p:nvCxnSpPr>
            <p:cNvPr id="399" name="Google Shape;399;p8"/>
            <p:cNvCxnSpPr/>
            <p:nvPr/>
          </p:nvCxnSpPr>
          <p:spPr>
            <a:xfrm>
              <a:off x="0" y="0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0" name="Google Shape;400;p8"/>
            <p:cNvCxnSpPr/>
            <p:nvPr/>
          </p:nvCxnSpPr>
          <p:spPr>
            <a:xfrm>
              <a:off x="0" y="5132867"/>
              <a:ext cx="9144000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01" name="Google Shape;40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287" y="-1750423"/>
            <a:ext cx="11951775" cy="8608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6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0789" y1="26000" x2="42544" y2="99000"/>
                        <a14:backgroundMark x1="41667" y1="37000" x2="9780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6" y="178340"/>
            <a:ext cx="4539649" cy="2154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5403" y="950878"/>
            <a:ext cx="522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D60093"/>
                </a:solidFill>
                <a:latin typeface="Bahnschrift" panose="020B0502040204020203" pitchFamily="34" charset="0"/>
              </a:rPr>
              <a:t>EM LÀ AI?</a:t>
            </a:r>
            <a:endParaRPr lang="en-US" sz="5400" dirty="0">
              <a:solidFill>
                <a:srgbClr val="D60093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5" y="2163418"/>
            <a:ext cx="11059651" cy="43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158" y="86341"/>
            <a:ext cx="12161839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59619" y="628979"/>
            <a:ext cx="10072915" cy="768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 lIns="90874" tIns="45433" rIns="90874" bIns="454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400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vi-VN" sz="4400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 tư, </a:t>
            </a:r>
            <a:r>
              <a:rPr lang="en-US" sz="4400" dirty="0" err="1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vi-VN" sz="4400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4400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440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40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202</a:t>
            </a:r>
            <a:r>
              <a:rPr lang="en-US" sz="4400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5</a:t>
            </a:r>
            <a:r>
              <a:rPr lang="vi-VN" sz="440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844748" y="1461506"/>
            <a:ext cx="10769599" cy="9579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874" tIns="45433" rIns="90874" bIns="45433" anchor="ctr"/>
          <a:lstStyle/>
          <a:p>
            <a:pPr algn="ctr" defTabSz="1211798">
              <a:defRPr/>
            </a:pPr>
            <a:r>
              <a:rPr lang="en-US" sz="5400" b="1" u="sng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5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Em vui vẻ,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thiện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(Tiết 1)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/>
          <a:stretch/>
        </p:blipFill>
        <p:spPr>
          <a:xfrm>
            <a:off x="577803" y="2483115"/>
            <a:ext cx="11036544" cy="43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427319" y="1929800"/>
            <a:ext cx="11234058" cy="3785072"/>
          </a:xfrm>
          <a:prstGeom prst="rect">
            <a:avLst/>
          </a:prstGeom>
          <a:solidFill>
            <a:schemeClr val="bg1"/>
          </a:solidFill>
        </p:spPr>
        <p:txBody>
          <a:bodyPr wrap="square" lIns="90874" tIns="45433" rIns="90874" bIns="45433" rtlCol="0">
            <a:spAutoFit/>
          </a:bodyPr>
          <a:lstStyle/>
          <a:p>
            <a:pPr marL="684834" indent="-684834" algn="just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684834" indent="-684834" algn="just">
              <a:buFont typeface="Arial" pitchFamily="34" charset="0"/>
              <a:buChar char="•"/>
            </a:pP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Phát huy cảm xúc tích cực, thân thiện, vui vẻ với mọi người xung 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quanh</a:t>
            </a:r>
            <a:r>
              <a:rPr lang="vi-VN" sz="4000" b="1" dirty="0" smtClean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684834" indent="-684834" algn="just">
              <a:buFont typeface="Arial" pitchFamily="34" charset="0"/>
              <a:buChar char="•"/>
            </a:pP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 diện được những việc làm thể hiện tình bạn và nói lời giao tiếp phù hợp với 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vi-VN" sz="4000" b="1" dirty="0" smtClean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84216" y="513544"/>
            <a:ext cx="10406743" cy="8304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  <p:txBody>
          <a:bodyPr wrap="square" lIns="90874" tIns="45433" rIns="90874" bIns="454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u="sng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Em vui vẻ,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thiện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(Tiết 1)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8971" y="156755"/>
            <a:ext cx="11379204" cy="6519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54731" y="3819880"/>
            <a:ext cx="37737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5246" y="3416663"/>
            <a:ext cx="528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00B0F0"/>
                </a:solidFill>
              </a:rPr>
              <a:t>Khám phá</a:t>
            </a:r>
            <a:endParaRPr lang="en-US" sz="6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AutoShape 4" descr="Mặt Cười Biểu Tượng Cảm Xúc Buồ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2247576" cy="22475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26" name="AutoShape 6" descr="Mặt Cười Biểu Tượng Cảm Xúc Buồn - Miễn Phí vector hình ảnh trên Pixabay"/>
          <p:cNvSpPr>
            <a:spLocks noChangeAspect="1" noChangeArrowheads="1"/>
          </p:cNvSpPr>
          <p:nvPr/>
        </p:nvSpPr>
        <p:spPr bwMode="auto">
          <a:xfrm>
            <a:off x="377643" y="1227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28" name="AutoShape 8" descr="Mặt Cười Biểu Tượng Cảm Xúc Buồn - Miễn Phí vector hình ảnh trên Pixabay"/>
          <p:cNvSpPr>
            <a:spLocks noChangeAspect="1" noChangeArrowheads="1"/>
          </p:cNvSpPr>
          <p:nvPr/>
        </p:nvSpPr>
        <p:spPr bwMode="auto">
          <a:xfrm>
            <a:off x="338455" y="10965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30" name="AutoShape 10" descr="data:image/png;base64,iVBORw0KGgoAAAANSUhEUgAAAGQAAABkCAMAAABHPGVmAAAAolBMVEX/8gAAAAD/////9QD/+gAAAAP/9wD//QDo6Oizs7P//wAKCgr29vbX19ednZ19fX0iIiJ4eAOopAawqwbBwcFoZwaSjwaMjIzt5gU+Pj7Y0gbz7AUaGwSLigafnQVUVFSVlZVKSko3NzcXFxfGwAZfX181NQUxMQYeIARjYAXPyQYpKgMlJgRycgTg2QUUFQNKSgVSUgWEgQZaWgdCQwe9twRCy4TxAAAGj0lEQVRogcVa2XriOgw22HEgrCUFQjIwpcO+FUrn/V/tQLzElhcCdHp0Q78q8a/NiiQbVUtSs1Vvd+ajbqNSaXRH80673mqWfReVeahW74wqFhp16rXvAWm9TW0AgqZvradB6u8+BEbv9WdAap3bCIw6XrN5QMpD3IJxgjSHcJlgsX4ZT3px3JuMX9aLAPKHzmhzgbwCgH4vzTAlhNALXX9wlvb6AOj1LpDmXAVYDdIwpBgBwjQM08FKBZrblbGCqGoE+w0hBoAEImSzV2GsythAFG8EgyR0InCcMBkoMMNyIL8ViMythKpOpsD8LgFS+yMf72fkNgIjkvXla3+MYIYgLfnsdhaVhbhSNNvKV2GiASCthnhwn9F7MBCi2V6822j5QCRGEIf3QVwpjAM7igZSE6L8Skt7QyWS/hIr1JwgwufL5E5TCaLJUnjfBSJid4FKxK2dMFpYIlkBEXtwgR/GUFGGNhCRS5aP68FQhMVeTZCm8HmiY1y2c5K5UgsOL0yQFHAivN80QHjeDVLd5+TQX35s9wdrtJHDfvux7AMmTXkkzyGIMFasvxDx0A96lu0f9Tgz1pkkBgZDurH2+h4kPZkqeoYuZCKZQLRQ7P2mBsIja5vp5k2L5ArtWFglZ+p+ybZahDEQsdVnwCGnSkFH4Hx8VJgn4JYZ/39NAeF1SV+3Ld5UVNIlkOsw2ugiRDzzdwoQrkigGwuFfW2dtSYtWWvMPkioWaCoghRFBsC3RC9GdBkywITvDhRVchC7IsBaur2AtQx7SSEESN2uCO2BdSYqyAQweyD4hCp1DsJq6gDkE0RewDp7RQqyB8wXICJOmCrvDIR/1vfwWxiewTrnsCSTPcHFaOUgb0wRaFQUncA6RyXCoy/APMG8I1z6loNM879XRtrwgxwB0wBBZJUzplcQvkmg241tctkoqrnWgAk3SuH62gWEx1ZqfDLIGKzzqTr+EzDHhpA4ZZz6BYTtxMAsgWgM1lGj1Ijv2Kw9QhZfnQvIyKEtwgewzkFRVohpZQoQZu9RFTVNKQVFeuZYacvglcYMLB81oW0TtVwuKTxntTrwmBk3hbYtxPwO8xZ7KFFVCXSD4IPGhOkiJ56/6qid/y6s5YgmLcwbWtYxYysXhFVHbcSCa22vS/FCLrMze8bCK3YZEWWbqYPmVjHFOolYyGIPKq25shpLKjtHI4+614VYbjnaSnCasNxyctXn3NxT1M1/J65WAZPNeD/emA12zqQ509lX8qKpi1jbY9smEsbfYntaV75RGohZ1ZIU2CJPFd8iMflByMSSLR4A8Znrkr0Wd7XAEESYy+f4awUZP9Q98veF4z0hnJc9DVvCKQsiQtizGaPdlWVLfWVBxGZ0pxVev60eV0WmFZYgl5YgEt/42YP9tpIg3aleVCuuPXSbZKp3f7R4JRo8vFWKj5bn80uWuuMpCaMIZ1kWRRGxZzNdSvn5dRcS15Zxvd8wBiY0mY3PjdwAQXD8jBN8a+BWFBLukugqS8g6eEoOkyOc0S4/U+oNb6UkchZ3kjCZnY0pcE5fMfakb6W4c5apgqIUFtcKfcTOQahapjoLbkY0gSUxtJprNqYW3Lx1MPoxRuFfu6EUCsbWSNNbB1cTlEujlXDB+bM3u1A87u/U/59s80q9CXK1c9fvotIgBOMU03xUfx3W48OkmJ5WdmYpISrDkb8xvVDh8cUs1LcFplFatHTBAaLAxtTRYiMiu6ndX2IxCI5S2YwFUBfYYjuGBXLWU3lxjbop7Ym42GaaokKRoX/sEYo2xzsjJukHf+ysCWKOPWwDHDlpCjbe3EEzUS+rdULEI0YZ4NhGUfirFMblwWwpnC8NZh1FiaHaThpW9oSzm594LEwjJxY42ykecY8HxTBgUGJmLywrazTHeNAYdPJhwFepUoWHktDENeg0RraswjQGjy6LXUUSKcM9sjWGz3QQVBp/S9ZcGE36Y74dqWf4bIzRaXZA5esU2UJ4x+jFgYAc1j9SpciAth8IFEcbTxwJFHo4jjaq1a5Aef6Qplt1gXzfcVPDfdxUrSkHZ3ebDCsHZ/pR4/9wBKhYrLK79zBTfvYb8MjUdyy7vudYtqgGujePZas/csBcNY7Kb/iGkkeOyn/m0B9cX6j4ry+oT95zfaH6IxcxqtYrJUv1SsnyG66UVH/kckwOY2jjouGj13xyqlvvXOk0eurCUk6t9tSHMG0/f/Uqp39/iYwTuw43Zdfhpvddh/sPrVp5IbbbvS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36" name="AutoShape 16" descr="data:image/jpeg;base64,/9j/4AAQSkZJRgABAQAAAQABAAD/2wCEAAkGBwgHBgkIBwgKCgkLDRYPDQwMDRsUFRAWIB0iIiAdHx8kKDQsJCYxJx8fLT0tMTU3Ojo6Iys/RD84QzQ5OjcBCgoKDQwNGg8PGjclHyU3Nzc3Nzc3Nzc3Nzc3Nzc3Nzc3Nzc3Nzc3Nzc3Nzc3Nzc3Nzc3Nzc3Nzc3Nzc3Nzc3N//AABEIAGQAZAMBIgACEQEDEQH/xAAcAAACAgMBAQAAAAAAAAAAAAAABAUGAQMHAgj/xABBEAACAQMBBQUEBgcHBQAAAAABAgMABBEFBhIhMUETUWFxgQcUInIyQlKRobEVM1NissHhIyRjksLR8BZDRFRz/8QAGwEAAQUBAQAAAAAAAAAAAAAAAAIDBAUGAQf/xAAsEQABAwMDAwMCBwAAAAAAAAABAAIDBBEhBRJBEzFRFCIykfAGFUJxgbHR/9oADAMBAAIRAxEAPwDuNFFFCEUUVg0IWaK8SSJGhd3VVAyWY4AqIm2n0mNiqXRnYcCLeNpPxAxSHyMYLuNl0NLuwU1RVf8A+q7TpaX5H2uw/rVb1P2s6ba6nJp1lpOqX08OO3McQVYiehJP9PGm2VMMl9jgUoxvb3C6JRUToOu22tQCSGOaCTGWhnUBh6gkEeIJqVBzTwN0hZooorqEUUUUIXmR1jQu7BVUZJJwAO+vFtcJcxCWPe3DyLKRnx49K0alHE1v2lzJu28R7SRcZ3wOIB9cHHXFZs/eXBnuTub4+GDA/sx4nq3f0/MiFvuJ47aF5pnCRRqWdm5ADma5pqu321U93MmzuzMbW0XJ7ybdkfzTI3D+6TkdccqtO0OoyXlwdJsG3WGGuphx7Mcwo/ePPPTzxSKwQ2sawxKqIo5Cs/qetimf0ohd3KlRU+4XckI459Rjin1cvNOQGaKQ5jjbHJV5cO+nVjwAAMAchW5UyOFbFTwrHT1L5XFzypuBgJbs/CvHZIhYqqqWOWIHPzp3c8K8PLa2kbXF66IgOMt/t1NMteeEblGe5xrL21szW8/7WA7jeuOfrUpp+0lxZkRayFeHkLyNcbvzr08xw8qUbWNIuiEE4R/ql42jz5EgCh0yDnievcatKTUamkdzbwUlzGyD3BXWORZFVkYMrDIIOQRXuqPo+otodwIZWJ02RsYPH3dj1+U9R0599XcEEZHEVuKOsjqot7FXyxGM2KzRVJ2n9pugbOas+m3QuZ7iNQZPd498IT9UnPPGDjxFFS00rXqUbSpAgUspnQvjuBz+YFaNe1D9GabLcKN6XgkS/aduAH/OgqS51Utqpu31m0tAfgtozOw/eb4V/De++oldUenp3SJ2Fm94C1WEXuVgZHbfmkJaRzzdjxJr281pp8Hb30iKSeLPx49wrzM+Y+uEXPClLCzaeUX16uZ2/Vo3/ZXoB495rzbD7vkPf6lWNlvi1XTriVUikMUjfRWRDHv+WRxp2TfVMxR9o54Bc4HmT3UPBFNEYpkV4zzVhkGt0MSxRLGpJVQAN5sn76Ye5gy0fX7CQSl7eR5GkSVFSSMgHdbeByMjoKWSy7W7kubpc7jFYEPEKOreZ/LFPzT2tsT208MRY/XcLmtRvoH4x9tKP8KCR/yFOxiV1zE058AoutU9ukgKyAMD0YZFLQ2aWoZIi3ZnkhPBfLuFMS3kaIzyW96qKMszWUoAA6n4a8wzw3dvHcW0iywyLvI68iKWWTxNs9pAPkJYclZ41dCjAFSMEHupO82ybZzZi4gciTUYmEFiHOe0DAlSfBQDn5R31IyDnVR27tTJpwuUjaSSE5CoMsfAD8PWrfRaow1AHDsLkzN8ZHhc4uTbxTMb68HvEpMjvK/xOSeLHzOaK7/sXsja6RoEMOo20M9/L/bXLOobEhA+EeCgBR5UVvFVKN2P9qGla68VpqK/ozUHOFSRsxSnuR+/wOD51t1BzJtJqbH6hjjHkEDfm1c12o2F1DZoO13Gt7pZ/wDMij4IP8VOO783EeVWLYSRm0xleZ5WDfTkcuSMYHE8TwAHkBVLr1/SfyFKpPmf2Vuh4hSfOmUFKxHhXnVI5JtJvY4WZZGgcKVOCDg1gi3c4BTSE7BJNdOY9PhExU4aVjuxIfPqfAZ8cVIR6L2gzqF3NMf2cR7JB93xH1JrlFl7ZpNP0e2szo3a3kCCJ3MwRCRwzjBPpVW2i9qO0urBk979xgPKO0ypx83P7sVu6PR6OmANtzvJUd0czjnAXf57vZ/QlJnmsLLrliqk+vM1D3ftO2QtThtWWUj9jGz/AIgYr5lknkuC80jM8jHLMzZJ8zS6zMDxq2BsLALnp4xbc45X0Rq/tg2b9wuEs1u7iVo2CL2O6CSOpPSo72VXTT7JRxOc9hI0Y8B0riQ5V172PZ/QF3n/ANj+VUev++kueCFKEDIm+1XiQVFasxjtTKv0omWQeakH+VSkhqJ1cF7N41+k/wAIHeSQP51lKa/UbbyEpq6TRRRXpoVMssqsCGAIPMHrVB1LRLLZ7V1/RsAgtb0MxiX6KyA8d0dAQc48DV/qI2n05tQ0xxAAbmFhLD8w6eoJHrULUKf1FM5g7p2B+yQEqvxtTKEdRmoyzuVnhSRfrDr306jV5zIyxsrNwXBNtNMbStpL22K4Qv2kfippbSdmNS145s4wIl5yyHCg/wA66h7UNnm1PT01K0TeubYYcDmyf0qT0OzjsdJtbeNQAsY9TjnW70yqFRTtdyMFSGMErbOXOV9mmpIFDX9uAxAICE4qZtfZlpqR5uLqeV/AgAfhV7o4VY3Top4xwuT7V7HSaLF71aO09rnDb30k8/Cr97Lbc2+yiyMMdtKz+lSl/bi40+dJIy8TLukY5k8APPNOaZaJpum21lHjdhjC8OtZ78QShsQi5J/pNT7ewTEjUtaRe+6zY244gy9o/wAqfF+e6PWieXPwr6mpjYqyLdtqkg/WjsoP/mDxPqfyFVWkUxmqG+BkqLM7pxkq0iis0VvVUIrBrNFCFS9pNMbTLl9Rtl/ukp3p1A/VN9v5T17jxpWGUMAQedX1gGBDAEHgQaqGrbMTWrNPoyhojxa0LY3fkJ/hPDuxWa1XRzIerCM8j/FPgqBba9aA4PAjIPMUrHapbv8AReW3PJEYB4/lzwI8DS8d0e0aJspKn0opF3WHoa3i5I5gVnoJp6OS7MHlTQ0/pKfij0JgDJfTRd6zRlD+IpgS6Bbgdist2/QJGWB9SN0epqI96P2fxrw07t4DvFW35/Pt+AumzE92C8p27unupFkuESGKM5igTiFP2ierfln1pSWctkJ99LTTJEN+ZwoPLJ51I6boN9qjB5lezs+pbhLIO4D6o8Tx8KgMhqdQm3dyeeAunpwtyl9M02TWbs28ZZbVD/eZR/AD3nr3A1cZt0y2+n2nwBCrSBOHZxryHhkgDHdnupqytILK3S3toljiQYVVrbHFHGWMcaqXbeYgYye81saGiZSR7R35KrJpjK6/C9Cis0VOTKxmjNFFCEZrB40UUISl/ptlqCBb21imA+iWXivkeY9KrWs7PW1hF2trc3aD7BkDqP8AMCfxooqJVQRSMu5oKehe4OsCqbLqVzHIUBUgHmVqyaDpa6qFa4urlARxWIqv+nNFFUlPTQmT4hT5nuDMFWzT9D03T37S3tU7bl20nxv/AJjxqSHCiitIxjWABosqtxJOVnNGaKKUuIzRRRQh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38" name="AutoShape 18" descr="data:image/jpeg;base64,/9j/4AAQSkZJRgABAQAAAQABAAD/2wCEAAkGBwgHBgkIBwgKCgkLDRYPDQwMDRsUFRAWIB0iIiAdHx8kKDQsJCYxJx8fLT0tMTU3Ojo6Iys/RD84QzQ5OjcBCgoKDQwNGg8PGjclHyU3Nzc3Nzc3Nzc3Nzc3Nzc3Nzc3Nzc3Nzc3Nzc3Nzc3Nzc3Nzc3Nzc3Nzc3Nzc3Nzc3N//AABEIAGQAZAMBIgACEQEDEQH/xAAcAAACAgMBAQAAAAAAAAAAAAAABAUGAQMHAgj/xABBEAACAQMBBQUEBgcHBQAAAAABAgMABBEFBhIhMUETUWFxgQcUInIyQlKRobEVM1NissHhIyRjksLR8BZDRFRz/8QAGwEAAQUBAQAAAAAAAAAAAAAAAAIDBAUGAQf/xAAsEQABAwMDAwMCBwAAAAAAAAABAAIDBBEhBRJBEzFRFCIykfAGFUJxgbHR/9oADAMBAAIRAxEAPwDuNFFFCEUUVg0IWaK8SSJGhd3VVAyWY4AqIm2n0mNiqXRnYcCLeNpPxAxSHyMYLuNl0NLuwU1RVf8A+q7TpaX5H2uw/rVb1P2s6ba6nJp1lpOqX08OO3McQVYiehJP9PGm2VMMl9jgUoxvb3C6JRUToOu22tQCSGOaCTGWhnUBh6gkEeIJqVBzTwN0hZooorqEUUUUIXmR1jQu7BVUZJJwAO+vFtcJcxCWPe3DyLKRnx49K0alHE1v2lzJu28R7SRcZ3wOIB9cHHXFZs/eXBnuTub4+GDA/sx4nq3f0/MiFvuJ47aF5pnCRRqWdm5ADma5pqu321U93MmzuzMbW0XJ7ybdkfzTI3D+6TkdccqtO0OoyXlwdJsG3WGGuphx7Mcwo/ePPPTzxSKwQ2sawxKqIo5Cs/qetimf0ohd3KlRU+4XckI459Rjin1cvNOQGaKQ5jjbHJV5cO+nVjwAAMAchW5UyOFbFTwrHT1L5XFzypuBgJbs/CvHZIhYqqqWOWIHPzp3c8K8PLa2kbXF66IgOMt/t1NMteeEblGe5xrL21szW8/7WA7jeuOfrUpp+0lxZkRayFeHkLyNcbvzr08xw8qUbWNIuiEE4R/ql42jz5EgCh0yDnievcatKTUamkdzbwUlzGyD3BXWORZFVkYMrDIIOQRXuqPo+otodwIZWJ02RsYPH3dj1+U9R0599XcEEZHEVuKOsjqot7FXyxGM2KzRVJ2n9pugbOas+m3QuZ7iNQZPd498IT9UnPPGDjxFFS00rXqUbSpAgUspnQvjuBz+YFaNe1D9GabLcKN6XgkS/aduAH/OgqS51Utqpu31m0tAfgtozOw/eb4V/De++oldUenp3SJ2Fm94C1WEXuVgZHbfmkJaRzzdjxJr281pp8Hb30iKSeLPx49wrzM+Y+uEXPClLCzaeUX16uZ2/Vo3/ZXoB495rzbD7vkPf6lWNlvi1XTriVUikMUjfRWRDHv+WRxp2TfVMxR9o54Bc4HmT3UPBFNEYpkV4zzVhkGt0MSxRLGpJVQAN5sn76Ye5gy0fX7CQSl7eR5GkSVFSSMgHdbeByMjoKWSy7W7kubpc7jFYEPEKOreZ/LFPzT2tsT208MRY/XcLmtRvoH4x9tKP8KCR/yFOxiV1zE058AoutU9ukgKyAMD0YZFLQ2aWoZIi3ZnkhPBfLuFMS3kaIzyW96qKMszWUoAA6n4a8wzw3dvHcW0iywyLvI68iKWWTxNs9pAPkJYclZ41dCjAFSMEHupO82ybZzZi4gciTUYmEFiHOe0DAlSfBQDn5R31IyDnVR27tTJpwuUjaSSE5CoMsfAD8PWrfRaow1AHDsLkzN8ZHhc4uTbxTMb68HvEpMjvK/xOSeLHzOaK7/sXsja6RoEMOo20M9/L/bXLOobEhA+EeCgBR5UVvFVKN2P9qGla68VpqK/ozUHOFSRsxSnuR+/wOD51t1BzJtJqbH6hjjHkEDfm1c12o2F1DZoO13Gt7pZ/wDMij4IP8VOO783EeVWLYSRm0xleZ5WDfTkcuSMYHE8TwAHkBVLr1/SfyFKpPmf2Vuh4hSfOmUFKxHhXnVI5JtJvY4WZZGgcKVOCDg1gi3c4BTSE7BJNdOY9PhExU4aVjuxIfPqfAZ8cVIR6L2gzqF3NMf2cR7JB93xH1JrlFl7ZpNP0e2szo3a3kCCJ3MwRCRwzjBPpVW2i9qO0urBk979xgPKO0ypx83P7sVu6PR6OmANtzvJUd0czjnAXf57vZ/QlJnmsLLrliqk+vM1D3ftO2QtThtWWUj9jGz/AIgYr5lknkuC80jM8jHLMzZJ8zS6zMDxq2BsLALnp4xbc45X0Rq/tg2b9wuEs1u7iVo2CL2O6CSOpPSo72VXTT7JRxOc9hI0Y8B0riQ5V172PZ/QF3n/ANj+VUev++kueCFKEDIm+1XiQVFasxjtTKv0omWQeakH+VSkhqJ1cF7N41+k/wAIHeSQP51lKa/UbbyEpq6TRRRXpoVMssqsCGAIPMHrVB1LRLLZ7V1/RsAgtb0MxiX6KyA8d0dAQc48DV/qI2n05tQ0xxAAbmFhLD8w6eoJHrULUKf1FM5g7p2B+yQEqvxtTKEdRmoyzuVnhSRfrDr306jV5zIyxsrNwXBNtNMbStpL22K4Qv2kfippbSdmNS145s4wIl5yyHCg/wA66h7UNnm1PT01K0TeubYYcDmyf0qT0OzjsdJtbeNQAsY9TjnW70yqFRTtdyMFSGMErbOXOV9mmpIFDX9uAxAICE4qZtfZlpqR5uLqeV/AgAfhV7o4VY3Top4xwuT7V7HSaLF71aO09rnDb30k8/Cr97Lbc2+yiyMMdtKz+lSl/bi40+dJIy8TLukY5k8APPNOaZaJpum21lHjdhjC8OtZ78QShsQi5J/pNT7ewTEjUtaRe+6zY244gy9o/wAqfF+e6PWieXPwr6mpjYqyLdtqkg/WjsoP/mDxPqfyFVWkUxmqG+BkqLM7pxkq0iis0VvVUIrBrNFCFS9pNMbTLl9Rtl/ukp3p1A/VN9v5T17jxpWGUMAQedX1gGBDAEHgQaqGrbMTWrNPoyhojxa0LY3fkJ/hPDuxWa1XRzIerCM8j/FPgqBba9aA4PAjIPMUrHapbv8AReW3PJEYB4/lzwI8DS8d0e0aJspKn0opF3WHoa3i5I5gVnoJp6OS7MHlTQ0/pKfij0JgDJfTRd6zRlD+IpgS6Bbgdist2/QJGWB9SN0epqI96P2fxrw07t4DvFW35/Pt+AumzE92C8p27unupFkuESGKM5igTiFP2ierfln1pSWctkJ99LTTJEN+ZwoPLJ51I6boN9qjB5lezs+pbhLIO4D6o8Tx8KgMhqdQm3dyeeAunpwtyl9M02TWbs28ZZbVD/eZR/AD3nr3A1cZt0y2+n2nwBCrSBOHZxryHhkgDHdnupqytILK3S3toljiQYVVrbHFHGWMcaqXbeYgYye81saGiZSR7R35KrJpjK6/C9Cis0VOTKxmjNFFCEZrB40UUISl/ptlqCBb21imA+iWXivkeY9KrWs7PW1hF2trc3aD7BkDqP8AMCfxooqJVQRSMu5oKehe4OsCqbLqVzHIUBUgHmVqyaDpa6qFa4urlARxWIqv+nNFFUlPTQmT4hT5nuDMFWzT9D03T37S3tU7bl20nxv/AJjxqSHCiitIxjWABosqtxJOVnNGaKKUuIzRRRQh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40" name="AutoShape 20" descr="data:image/jpeg;base64,/9j/4AAQSkZJRgABAQAAAQABAAD/2wCEAAkGBwgHBgkIBwgKCgkLDRYPDQwMDRsUFRAWIB0iIiAdHx8kKDQsJCYxJx8fLT0tMTU3Ojo6Iys/RD84QzQ5OjcBCgoKDQwNGg8PGjclHyU3Nzc3Nzc3Nzc3Nzc3Nzc3Nzc3Nzc3Nzc3Nzc3Nzc3Nzc3Nzc3Nzc3Nzc3Nzc3Nzc3N//AABEIAGQAZAMBIgACEQEDEQH/xAAcAAACAgMBAQAAAAAAAAAAAAAABAUGAQMHAgj/xABBEAACAQMBBQUEBgcHBQAAAAABAgMABBEFBhIhMUETUWFxgQcUInIyQlKRobEVM1NissHhIyRjksLR8BZDRFRz/8QAGwEAAQUBAQAAAAAAAAAAAAAAAAIDBAUGAQf/xAAsEQABAwMDAwMCBwAAAAAAAAABAAIDBBEhBRJBEzFRFCIykfAGFUJxgbHR/9oADAMBAAIRAxEAPwDuNFFFCEUUVg0IWaK8SSJGhd3VVAyWY4AqIm2n0mNiqXRnYcCLeNpPxAxSHyMYLuNl0NLuwU1RVf8A+q7TpaX5H2uw/rVb1P2s6ba6nJp1lpOqX08OO3McQVYiehJP9PGm2VMMl9jgUoxvb3C6JRUToOu22tQCSGOaCTGWhnUBh6gkEeIJqVBzTwN0hZooorqEUUUUIXmR1jQu7BVUZJJwAO+vFtcJcxCWPe3DyLKRnx49K0alHE1v2lzJu28R7SRcZ3wOIB9cHHXFZs/eXBnuTub4+GDA/sx4nq3f0/MiFvuJ47aF5pnCRRqWdm5ADma5pqu321U93MmzuzMbW0XJ7ybdkfzTI3D+6TkdccqtO0OoyXlwdJsG3WGGuphx7Mcwo/ePPPTzxSKwQ2sawxKqIo5Cs/qetimf0ohd3KlRU+4XckI459Rjin1cvNOQGaKQ5jjbHJV5cO+nVjwAAMAchW5UyOFbFTwrHT1L5XFzypuBgJbs/CvHZIhYqqqWOWIHPzp3c8K8PLa2kbXF66IgOMt/t1NMteeEblGe5xrL21szW8/7WA7jeuOfrUpp+0lxZkRayFeHkLyNcbvzr08xw8qUbWNIuiEE4R/ql42jz5EgCh0yDnievcatKTUamkdzbwUlzGyD3BXWORZFVkYMrDIIOQRXuqPo+otodwIZWJ02RsYPH3dj1+U9R0599XcEEZHEVuKOsjqot7FXyxGM2KzRVJ2n9pugbOas+m3QuZ7iNQZPd498IT9UnPPGDjxFFS00rXqUbSpAgUspnQvjuBz+YFaNe1D9GabLcKN6XgkS/aduAH/OgqS51Utqpu31m0tAfgtozOw/eb4V/De++oldUenp3SJ2Fm94C1WEXuVgZHbfmkJaRzzdjxJr281pp8Hb30iKSeLPx49wrzM+Y+uEXPClLCzaeUX16uZ2/Vo3/ZXoB495rzbD7vkPf6lWNlvi1XTriVUikMUjfRWRDHv+WRxp2TfVMxR9o54Bc4HmT3UPBFNEYpkV4zzVhkGt0MSxRLGpJVQAN5sn76Ye5gy0fX7CQSl7eR5GkSVFSSMgHdbeByMjoKWSy7W7kubpc7jFYEPEKOreZ/LFPzT2tsT208MRY/XcLmtRvoH4x9tKP8KCR/yFOxiV1zE058AoutU9ukgKyAMD0YZFLQ2aWoZIi3ZnkhPBfLuFMS3kaIzyW96qKMszWUoAA6n4a8wzw3dvHcW0iywyLvI68iKWWTxNs9pAPkJYclZ41dCjAFSMEHupO82ybZzZi4gciTUYmEFiHOe0DAlSfBQDn5R31IyDnVR27tTJpwuUjaSSE5CoMsfAD8PWrfRaow1AHDsLkzN8ZHhc4uTbxTMb68HvEpMjvK/xOSeLHzOaK7/sXsja6RoEMOo20M9/L/bXLOobEhA+EeCgBR5UVvFVKN2P9qGla68VpqK/ozUHOFSRsxSnuR+/wOD51t1BzJtJqbH6hjjHkEDfm1c12o2F1DZoO13Gt7pZ/wDMij4IP8VOO783EeVWLYSRm0xleZ5WDfTkcuSMYHE8TwAHkBVLr1/SfyFKpPmf2Vuh4hSfOmUFKxHhXnVI5JtJvY4WZZGgcKVOCDg1gi3c4BTSE7BJNdOY9PhExU4aVjuxIfPqfAZ8cVIR6L2gzqF3NMf2cR7JB93xH1JrlFl7ZpNP0e2szo3a3kCCJ3MwRCRwzjBPpVW2i9qO0urBk979xgPKO0ypx83P7sVu6PR6OmANtzvJUd0czjnAXf57vZ/QlJnmsLLrliqk+vM1D3ftO2QtThtWWUj9jGz/AIgYr5lknkuC80jM8jHLMzZJ8zS6zMDxq2BsLALnp4xbc45X0Rq/tg2b9wuEs1u7iVo2CL2O6CSOpPSo72VXTT7JRxOc9hI0Y8B0riQ5V172PZ/QF3n/ANj+VUev++kueCFKEDIm+1XiQVFasxjtTKv0omWQeakH+VSkhqJ1cF7N41+k/wAIHeSQP51lKa/UbbyEpq6TRRRXpoVMssqsCGAIPMHrVB1LRLLZ7V1/RsAgtb0MxiX6KyA8d0dAQc48DV/qI2n05tQ0xxAAbmFhLD8w6eoJHrULUKf1FM5g7p2B+yQEqvxtTKEdRmoyzuVnhSRfrDr306jV5zIyxsrNwXBNtNMbStpL22K4Qv2kfippbSdmNS145s4wIl5yyHCg/wA66h7UNnm1PT01K0TeubYYcDmyf0qT0OzjsdJtbeNQAsY9TjnW70yqFRTtdyMFSGMErbOXOV9mmpIFDX9uAxAICE4qZtfZlpqR5uLqeV/AgAfhV7o4VY3Top4xwuT7V7HSaLF71aO09rnDb30k8/Cr97Lbc2+yiyMMdtKz+lSl/bi40+dJIy8TLukY5k8APPNOaZaJpum21lHjdhjC8OtZ78QShsQi5J/pNT7ewTEjUtaRe+6zY244gy9o/wAqfF+e6PWieXPwr6mpjYqyLdtqkg/WjsoP/mDxPqfyFVWkUxmqG+BkqLM7pxkq0iis0VvVUIrBrNFCFS9pNMbTLl9Rtl/ukp3p1A/VN9v5T17jxpWGUMAQedX1gGBDAEHgQaqGrbMTWrNPoyhojxa0LY3fkJ/hPDuxWa1XRzIerCM8j/FPgqBba9aA4PAjIPMUrHapbv8AReW3PJEYB4/lzwI8DS8d0e0aJspKn0opF3WHoa3i5I5gVnoJp6OS7MHlTQ0/pKfij0JgDJfTRd6zRlD+IpgS6Bbgdist2/QJGWB9SN0epqI96P2fxrw07t4DvFW35/Pt+AumzE92C8p27unupFkuESGKM5igTiFP2ierfln1pSWctkJ99LTTJEN+ZwoPLJ51I6boN9qjB5lezs+pbhLIO4D6o8Tx8KgMhqdQm3dyeeAunpwtyl9M02TWbs28ZZbVD/eZR/AD3nr3A1cZt0y2+n2nwBCrSBOHZxryHhkgDHdnupqytILK3S3toljiQYVVrbHFHGWMcaqXbeYgYye81saGiZSR7R35KrJpjK6/C9Cis0VOTKxmjNFFCEZrB40UUISl/ptlqCBb21imA+iWXivkeY9KrWs7PW1hF2trc3aD7BkDqP8AMCfxooqJVQRSMu5oKehe4OsCqbLqVzHIUBUgHmVqyaDpa6qFa4urlARxWIqv+nNFFUlPTQmT4hT5nuDMFWzT9D03T37S3tU7bl20nxv/AJjxqSHCiitIxjWABosqtxJOVnNGaKKUuIzRRRQh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42" name="AutoShape 22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44" name="AutoShape 24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46" name="AutoShape 26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48" name="AutoShape 28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50" name="AutoShape 30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52" name="AutoShape 32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54" name="AutoShape 34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56" name="AutoShape 36" descr="50 Ảnh Mặt Buồn, Icon Mặt Buồn Vô Đối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58" name="AutoShape 38" descr="Sự tức giận Cười biểu hiện trên khuôn Mặt TL;DR - cười png tải về - Miễn  phí trong suốt Trái Cam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60" name="AutoShape 40" descr="Sự tức giận Cười biểu hiện trên khuôn Mặt TL;DR - cười png tải về - Miễn  phí trong suốt Trái Cam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043" y="327837"/>
            <a:ext cx="4137837" cy="3313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9778" r="94667">
                        <a14:foregroundMark x1="40444" y1="39111" x2="21333" y2="41778"/>
                        <a14:foregroundMark x1="24889" y1="43556" x2="44444" y2="59556"/>
                        <a14:foregroundMark x1="47556" y1="57778" x2="52889" y2="40889"/>
                        <a14:foregroundMark x1="52000" y1="43556" x2="34222" y2="36000"/>
                        <a14:foregroundMark x1="40000" y1="56000" x2="47111" y2="55556"/>
                        <a14:foregroundMark x1="49333" y1="55556" x2="34667" y2="42222"/>
                        <a14:foregroundMark x1="38222" y1="48000" x2="31556" y2="50222"/>
                        <a14:foregroundMark x1="35111" y1="48444" x2="32444" y2="40444"/>
                        <a14:foregroundMark x1="63111" y1="48889" x2="69333" y2="52000"/>
                        <a14:foregroundMark x1="76000" y1="46667" x2="68889" y2="4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4966" y="3261611"/>
            <a:ext cx="3277990" cy="327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103" y="576905"/>
            <a:ext cx="2980412" cy="2505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7311" y="2540285"/>
            <a:ext cx="352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buồn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89384" y="5396964"/>
            <a:ext cx="352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tức giận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146" y="3663050"/>
            <a:ext cx="2447289" cy="244728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08566" y="5525564"/>
            <a:ext cx="352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hạnh phúc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103" y="2581404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1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50867" y="2578332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2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1279363" y="5396964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3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6436804" y="5320447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4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8225550" y="2676836"/>
            <a:ext cx="352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tươi cười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4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80" y="116775"/>
            <a:ext cx="3757398" cy="3008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824" y="435647"/>
            <a:ext cx="2528620" cy="2528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718" y="3972342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960" y="433948"/>
            <a:ext cx="3568338" cy="2374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r="31971"/>
          <a:stretch/>
        </p:blipFill>
        <p:spPr>
          <a:xfrm>
            <a:off x="6289088" y="3387224"/>
            <a:ext cx="5075597" cy="313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2155" y1="11765" x2="96970" y2="24118"/>
                        <a14:foregroundMark x1="91919" y1="12941" x2="96633" y2="24118"/>
                        <a14:foregroundMark x1="96633" y1="24118" x2="97980" y2="24706"/>
                        <a14:foregroundMark x1="9764" y1="30000" x2="12121" y2="45882"/>
                        <a14:foregroundMark x1="1347" y1="64118" x2="29966" y2="55294"/>
                        <a14:foregroundMark x1="6061" y1="35294" x2="23569" y2="60588"/>
                        <a14:foregroundMark x1="5051" y1="42353" x2="4714" y2="59412"/>
                        <a14:foregroundMark x1="3367" y1="41176" x2="1010" y2="57059"/>
                        <a14:foregroundMark x1="6397" y1="25882" x2="8081" y2="40000"/>
                        <a14:foregroundMark x1="8754" y1="22353" x2="6397" y2="3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556" y="4142839"/>
            <a:ext cx="2828925" cy="161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172" y="738426"/>
            <a:ext cx="2461999" cy="2070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4002</TotalTime>
  <Words>621</Words>
  <Application>Microsoft Office PowerPoint</Application>
  <PresentationFormat>Custom</PresentationFormat>
  <Paragraphs>66</Paragraphs>
  <Slides>34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Facet</vt:lpstr>
      <vt:lpstr>1_Custom Design</vt:lpstr>
      <vt:lpstr>7_默认设计模板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CTY REDSTAR</cp:lastModifiedBy>
  <cp:revision>577</cp:revision>
  <dcterms:created xsi:type="dcterms:W3CDTF">2021-06-07T06:59:14Z</dcterms:created>
  <dcterms:modified xsi:type="dcterms:W3CDTF">2025-04-07T17:16:05Z</dcterms:modified>
</cp:coreProperties>
</file>