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864" r:id="rId3"/>
    <p:sldMasterId id="2147483883" r:id="rId4"/>
    <p:sldMasterId id="2147483908" r:id="rId5"/>
  </p:sldMasterIdLst>
  <p:notesMasterIdLst>
    <p:notesMasterId r:id="rId43"/>
  </p:notesMasterIdLst>
  <p:sldIdLst>
    <p:sldId id="2007577171" r:id="rId6"/>
    <p:sldId id="2007577164" r:id="rId7"/>
    <p:sldId id="2007577127" r:id="rId8"/>
    <p:sldId id="2007577126" r:id="rId9"/>
    <p:sldId id="2007577134" r:id="rId10"/>
    <p:sldId id="2007577128" r:id="rId11"/>
    <p:sldId id="2007577135" r:id="rId12"/>
    <p:sldId id="2007577159" r:id="rId13"/>
    <p:sldId id="2007577170" r:id="rId14"/>
    <p:sldId id="2007577133" r:id="rId15"/>
    <p:sldId id="2007577140" r:id="rId16"/>
    <p:sldId id="2007577144" r:id="rId17"/>
    <p:sldId id="2007577167" r:id="rId18"/>
    <p:sldId id="2007577166" r:id="rId19"/>
    <p:sldId id="490" r:id="rId20"/>
    <p:sldId id="2007577148" r:id="rId21"/>
    <p:sldId id="2007577137" r:id="rId22"/>
    <p:sldId id="2007577150" r:id="rId23"/>
    <p:sldId id="2007577168" r:id="rId24"/>
    <p:sldId id="2007577151" r:id="rId25"/>
    <p:sldId id="2007577143" r:id="rId26"/>
    <p:sldId id="2007577169" r:id="rId27"/>
    <p:sldId id="2007577149" r:id="rId28"/>
    <p:sldId id="2007577152" r:id="rId29"/>
    <p:sldId id="2007577145" r:id="rId30"/>
    <p:sldId id="2007577161" r:id="rId31"/>
    <p:sldId id="2007577154" r:id="rId32"/>
    <p:sldId id="2007577162" r:id="rId33"/>
    <p:sldId id="2007577136" r:id="rId34"/>
    <p:sldId id="2007577155" r:id="rId35"/>
    <p:sldId id="2007577132" r:id="rId36"/>
    <p:sldId id="2007577156" r:id="rId37"/>
    <p:sldId id="2007577158" r:id="rId38"/>
    <p:sldId id="2007577106" r:id="rId39"/>
    <p:sldId id="2007577157" r:id="rId40"/>
    <p:sldId id="2007577163" r:id="rId41"/>
    <p:sldId id="200757716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400" autoAdjust="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B8FE4-3AF6-4D7E-B746-FB5B2096297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88AA-7EAC-4357-8412-911B34E0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9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80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2830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657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THIẾT</a:t>
            </a:r>
            <a:r>
              <a:rPr lang="en-GB" b="1" baseline="0" dirty="0" smtClean="0"/>
              <a:t> KẾ: VŨ HỒNG.</a:t>
            </a:r>
            <a:endParaRPr lang="en-GB" b="1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178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64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07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71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35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41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32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764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60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59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73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59533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79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872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17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41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b="1" dirty="0" smtClean="0"/>
              <a:t>THIẾT</a:t>
            </a:r>
            <a:r>
              <a:rPr lang="en-GB" b="1" baseline="0" dirty="0" smtClean="0"/>
              <a:t> KẾ: VŨ HỒNG.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7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29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81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88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696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文本占位符 696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50674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12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94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pPr/>
              <a:t>36</a:t>
            </a:fld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808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4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39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3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86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80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7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5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6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369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0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736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994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269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B368D6-B906-4AFB-B534-95CF2E4787B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1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42" y="1122363"/>
            <a:ext cx="91440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42" y="3602038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42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9014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32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32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1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811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811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1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43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43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425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90150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1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33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3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4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7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2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402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7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7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0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8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6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5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5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6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4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6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4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0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5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8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7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36" r:id="rId6"/>
    <p:sldLayoutId id="2147483797" r:id="rId7"/>
    <p:sldLayoutId id="2147483798" r:id="rId8"/>
    <p:sldLayoutId id="2147483801" r:id="rId9"/>
    <p:sldLayoutId id="2147483806" r:id="rId1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6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20" r:id="rId19"/>
    <p:sldLayoutId id="2147483821" r:id="rId20"/>
    <p:sldLayoutId id="2147483822" r:id="rId21"/>
    <p:sldLayoutId id="2147483823" r:id="rId22"/>
    <p:sldLayoutId id="2147483824" r:id="rId2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2102" y="1"/>
            <a:ext cx="12179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6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7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93.svg"/><Relationship Id="rId4" Type="http://schemas.openxmlformats.org/officeDocument/2006/relationships/image" Target="../media/image30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93.svg"/><Relationship Id="rId4" Type="http://schemas.openxmlformats.org/officeDocument/2006/relationships/image" Target="../media/image30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93.svg"/><Relationship Id="rId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93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93.svg"/><Relationship Id="rId4" Type="http://schemas.openxmlformats.org/officeDocument/2006/relationships/image" Target="../media/image4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7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008908" y="2748064"/>
            <a:ext cx="78001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48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</a:t>
            </a:r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48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48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48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48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em</a:t>
            </a:r>
            <a:endParaRPr lang="en-US" altLang="zh-CN" sz="4800" b="1" dirty="0" smtClean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  <a:p>
            <a:pPr lvl="1" algn="ctr" eaLnBrk="1" hangingPunct="1"/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ến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với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môn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ạo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đức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endParaRPr lang="zh-CN" altLang="en-US" sz="4800" b="1" dirty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9330">
            <a:off x="9651066" y="4022948"/>
            <a:ext cx="1846049" cy="25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01640" y="307818"/>
            <a:ext cx="889050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42" y="987304"/>
            <a:ext cx="4648200" cy="5019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186" y="987304"/>
            <a:ext cx="4889957" cy="5009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81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15423" y="146814"/>
            <a:ext cx="100405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982" y="878186"/>
            <a:ext cx="4458172" cy="4857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154" y="878186"/>
            <a:ext cx="4586240" cy="4920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527165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76764" y="78054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84" y="1467353"/>
            <a:ext cx="779015" cy="81529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37745" y="5674374"/>
            <a:ext cx="7236972" cy="607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213" y="273234"/>
            <a:ext cx="9233080" cy="5204767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131552" y="5585273"/>
            <a:ext cx="8445870" cy="10581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làm mọi việc bạn Bi luôn chậm chạp và luôn kéo dài thời gian, để người khác phải thúc dục hoặc đợi.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76764" y="78054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84" y="1467353"/>
            <a:ext cx="779015" cy="81529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35069" y="5718718"/>
            <a:ext cx="7236972" cy="7219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956" y="210286"/>
            <a:ext cx="8989394" cy="5210175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535266" y="5653356"/>
            <a:ext cx="8445870" cy="10581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Bi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76764" y="78054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84" y="1467353"/>
            <a:ext cx="779015" cy="81529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154714" y="5776877"/>
            <a:ext cx="7236972" cy="8081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unded Rectangle 28"/>
          <p:cNvSpPr/>
          <p:nvPr/>
        </p:nvSpPr>
        <p:spPr>
          <a:xfrm>
            <a:off x="3746130" y="5585273"/>
            <a:ext cx="8445870" cy="10581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197" y="298430"/>
            <a:ext cx="6023648" cy="2976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032" y="2748685"/>
            <a:ext cx="6023649" cy="2920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8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060" y="-243023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185447" y="2006854"/>
            <a:ext cx="77728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C</a:t>
            </a:r>
            <a:r>
              <a:rPr lang="vi-V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húng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cần biết quý trọng thời gian, lãng phí từng phút có thể làm cho chúng ta không hoàn thành được nhiệm vụ, kế hoạch đã đề ra.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457135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HĐ2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19486" y="783684"/>
            <a:ext cx="844670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</a:rPr>
              <a:t>   </a:t>
            </a:r>
            <a:endParaRPr lang="en-US" sz="2667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0" y="1403286"/>
            <a:ext cx="5222463" cy="4045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221" y="1403287"/>
            <a:ext cx="6086900" cy="4045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0281" y="404943"/>
            <a:ext cx="629215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2.Biểu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7347" y="5764012"/>
            <a:ext cx="559504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6221" y="5734150"/>
            <a:ext cx="652069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994210" y="86719"/>
            <a:ext cx="3974471" cy="167870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có</a:t>
            </a:r>
            <a:r>
              <a:rPr lang="en-GB" sz="2400" dirty="0" smtClean="0"/>
              <a:t> </a:t>
            </a:r>
            <a:r>
              <a:rPr lang="en-GB" sz="2400" dirty="0" err="1" smtClean="0"/>
              <a:t>nhận</a:t>
            </a:r>
            <a:r>
              <a:rPr lang="en-GB" sz="2400" dirty="0" smtClean="0"/>
              <a:t> </a:t>
            </a:r>
            <a:r>
              <a:rPr lang="en-GB" sz="2400" dirty="0" err="1" smtClean="0"/>
              <a:t>xét</a:t>
            </a:r>
            <a:r>
              <a:rPr lang="en-GB" sz="2400" dirty="0" smtClean="0"/>
              <a:t> </a:t>
            </a:r>
            <a:r>
              <a:rPr lang="en-GB" sz="2400" dirty="0" err="1" smtClean="0"/>
              <a:t>gì</a:t>
            </a:r>
            <a:r>
              <a:rPr lang="en-GB" sz="2400" dirty="0" smtClean="0"/>
              <a:t> </a:t>
            </a:r>
            <a:r>
              <a:rPr lang="en-GB" sz="2400" dirty="0" err="1" smtClean="0"/>
              <a:t>về</a:t>
            </a:r>
            <a:r>
              <a:rPr lang="en-GB" sz="2400" dirty="0" smtClean="0"/>
              <a:t> </a:t>
            </a:r>
            <a:r>
              <a:rPr lang="en-GB" sz="2400" dirty="0" err="1" smtClean="0"/>
              <a:t>sử</a:t>
            </a:r>
            <a:r>
              <a:rPr lang="en-GB" sz="2400" dirty="0" smtClean="0"/>
              <a:t> </a:t>
            </a:r>
            <a:r>
              <a:rPr lang="en-GB" sz="2400" dirty="0" err="1" smtClean="0"/>
              <a:t>dụng</a:t>
            </a:r>
            <a:r>
              <a:rPr lang="en-GB" sz="2400" dirty="0" smtClean="0"/>
              <a:t> </a:t>
            </a:r>
            <a:r>
              <a:rPr lang="en-GB" sz="2400" dirty="0" err="1" smtClean="0"/>
              <a:t>thời</a:t>
            </a:r>
            <a:r>
              <a:rPr lang="en-GB" sz="2400" dirty="0" smtClean="0"/>
              <a:t> </a:t>
            </a:r>
            <a:r>
              <a:rPr lang="en-GB" sz="2400" dirty="0" err="1" smtClean="0"/>
              <a:t>gian</a:t>
            </a:r>
            <a:r>
              <a:rPr lang="en-GB" sz="2400" dirty="0" smtClean="0"/>
              <a:t> </a:t>
            </a:r>
            <a:r>
              <a:rPr lang="en-GB" sz="2400" dirty="0" err="1" smtClean="0"/>
              <a:t>của</a:t>
            </a:r>
            <a:r>
              <a:rPr lang="en-GB" sz="2400" dirty="0" smtClean="0"/>
              <a:t> </a:t>
            </a:r>
            <a:r>
              <a:rPr lang="en-GB" sz="2400" dirty="0" err="1" smtClean="0"/>
              <a:t>các</a:t>
            </a:r>
            <a:r>
              <a:rPr lang="en-GB" sz="2400" dirty="0" smtClean="0"/>
              <a:t> </a:t>
            </a:r>
            <a:r>
              <a:rPr lang="en-GB" sz="2400" dirty="0" err="1" smtClean="0"/>
              <a:t>bạn</a:t>
            </a:r>
            <a:r>
              <a:rPr lang="en-GB" sz="2400" dirty="0" smtClean="0"/>
              <a:t> </a:t>
            </a:r>
            <a:r>
              <a:rPr lang="en-GB" sz="2400" dirty="0" err="1" smtClean="0"/>
              <a:t>trong</a:t>
            </a:r>
            <a:r>
              <a:rPr lang="en-GB" sz="2400" dirty="0" smtClean="0"/>
              <a:t> </a:t>
            </a:r>
            <a:r>
              <a:rPr lang="en-GB" sz="2400" dirty="0" err="1" smtClean="0"/>
              <a:t>tranh</a:t>
            </a:r>
            <a:r>
              <a:rPr lang="en-GB" sz="2400" dirty="0"/>
              <a:t>?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81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6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19486" y="783684"/>
            <a:ext cx="844670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</a:rPr>
              <a:t>   </a:t>
            </a:r>
            <a:endParaRPr lang="en-US" sz="2667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2860" y="453345"/>
            <a:ext cx="629215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2.Biểu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685576"/>
            <a:ext cx="565622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1302" y="5685576"/>
            <a:ext cx="652069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3" y="1411920"/>
            <a:ext cx="5641139" cy="4060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450" y="1444893"/>
            <a:ext cx="5932215" cy="4027381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7822194" y="137211"/>
            <a:ext cx="3974471" cy="167870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có</a:t>
            </a:r>
            <a:r>
              <a:rPr lang="en-GB" sz="2400" dirty="0" smtClean="0"/>
              <a:t> </a:t>
            </a:r>
            <a:r>
              <a:rPr lang="en-GB" sz="2400" dirty="0" err="1" smtClean="0"/>
              <a:t>nhận</a:t>
            </a:r>
            <a:r>
              <a:rPr lang="en-GB" sz="2400" dirty="0" smtClean="0"/>
              <a:t> </a:t>
            </a:r>
            <a:r>
              <a:rPr lang="en-GB" sz="2400" dirty="0" err="1" smtClean="0"/>
              <a:t>xét</a:t>
            </a:r>
            <a:r>
              <a:rPr lang="en-GB" sz="2400" dirty="0" smtClean="0"/>
              <a:t> </a:t>
            </a:r>
            <a:r>
              <a:rPr lang="en-GB" sz="2400" dirty="0" err="1" smtClean="0"/>
              <a:t>gì</a:t>
            </a:r>
            <a:r>
              <a:rPr lang="en-GB" sz="2400" dirty="0" smtClean="0"/>
              <a:t> </a:t>
            </a:r>
            <a:r>
              <a:rPr lang="en-GB" sz="2400" dirty="0" err="1" smtClean="0"/>
              <a:t>về</a:t>
            </a:r>
            <a:r>
              <a:rPr lang="en-GB" sz="2400" dirty="0" smtClean="0"/>
              <a:t> </a:t>
            </a:r>
            <a:r>
              <a:rPr lang="en-GB" sz="2400" dirty="0" err="1" smtClean="0"/>
              <a:t>thời</a:t>
            </a:r>
            <a:r>
              <a:rPr lang="en-GB" sz="2400" dirty="0" smtClean="0"/>
              <a:t> </a:t>
            </a:r>
            <a:r>
              <a:rPr lang="en-GB" sz="2400" dirty="0" err="1" smtClean="0"/>
              <a:t>gian</a:t>
            </a:r>
            <a:r>
              <a:rPr lang="en-GB" sz="2400" dirty="0" smtClean="0"/>
              <a:t> </a:t>
            </a:r>
            <a:r>
              <a:rPr lang="en-GB" sz="2400" dirty="0" err="1" smtClean="0"/>
              <a:t>của</a:t>
            </a:r>
            <a:r>
              <a:rPr lang="en-GB" sz="2400" dirty="0" smtClean="0"/>
              <a:t> </a:t>
            </a:r>
            <a:r>
              <a:rPr lang="en-GB" sz="2400" dirty="0" err="1" smtClean="0"/>
              <a:t>các</a:t>
            </a:r>
            <a:r>
              <a:rPr lang="en-GB" sz="2400" dirty="0" smtClean="0"/>
              <a:t> </a:t>
            </a:r>
            <a:r>
              <a:rPr lang="en-GB" sz="2400" dirty="0" err="1" smtClean="0"/>
              <a:t>bạn</a:t>
            </a:r>
            <a:r>
              <a:rPr lang="en-GB" sz="2400" dirty="0" smtClean="0"/>
              <a:t> </a:t>
            </a:r>
            <a:r>
              <a:rPr lang="en-GB" sz="2400" dirty="0" err="1" smtClean="0"/>
              <a:t>trong</a:t>
            </a:r>
            <a:r>
              <a:rPr lang="en-GB" sz="2400" dirty="0" smtClean="0"/>
              <a:t> </a:t>
            </a:r>
            <a:r>
              <a:rPr lang="en-GB" sz="2400" dirty="0" err="1" smtClean="0"/>
              <a:t>tranh</a:t>
            </a:r>
            <a:r>
              <a:rPr lang="en-GB" sz="2400" dirty="0"/>
              <a:t>?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81" y="6575422"/>
            <a:ext cx="2007683" cy="26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HĐ3.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67016" y="371499"/>
            <a:ext cx="5500268" cy="1090792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95631" y="566708"/>
            <a:ext cx="1008012" cy="711716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85553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59" y="-96107"/>
            <a:ext cx="2328809" cy="132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hạc Thiếu Nhi - Đồng Hồ Quả Lắc - Bé Uyên Phương, V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376" y="1278424"/>
            <a:ext cx="9477547" cy="4930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6596631"/>
            <a:ext cx="1866923" cy="26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76764" y="78054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 smtClea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Trao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đổi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84" y="1467353"/>
            <a:ext cx="779015" cy="815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626" y="1758844"/>
            <a:ext cx="795799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Qúy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90310" y="1070478"/>
            <a:ext cx="795799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626" y="2437756"/>
            <a:ext cx="7957997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GB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Qúy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 thời gian giúp chúng ta luôn hoàn thành tốt công việc, tạo nên tính kỉ luật cho bản thân và không làm ảnh hưởng đến người khác.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0310" y="4009514"/>
            <a:ext cx="786113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39658" y="4695754"/>
            <a:ext cx="7957997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GB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 smtClean="0">
                <a:solidFill>
                  <a:srgbClr val="FF0000"/>
                </a:solidFill>
              </a:rPr>
              <a:t>Việc </a:t>
            </a:r>
            <a:r>
              <a:rPr lang="vi-VN" sz="2800" dirty="0">
                <a:solidFill>
                  <a:srgbClr val="FF0000"/>
                </a:solidFill>
              </a:rPr>
              <a:t>không quý trọng thời gian dẫn đến việc mọi việc không hoàn thành, luôn bị chậm trễ và ảnh hưởng đến người khác.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8" grpId="0" animBg="1"/>
      <p:bldP spid="12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HĐ4.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3548958" y="94188"/>
            <a:ext cx="794275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9046"/>
            <a:ext cx="3446206" cy="14349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33743" y="804883"/>
            <a:ext cx="273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</a:rPr>
              <a:t>Thảo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luận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nhóm</a:t>
            </a:r>
            <a:r>
              <a:rPr lang="en-GB" sz="2400" dirty="0" smtClean="0">
                <a:solidFill>
                  <a:srgbClr val="FF0000"/>
                </a:solidFill>
              </a:rPr>
              <a:t> 4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94" y="1566287"/>
            <a:ext cx="5506722" cy="3448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52012"/>
            <a:ext cx="5357437" cy="3276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3085" y="5431912"/>
            <a:ext cx="4943193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0649" y="5428990"/>
            <a:ext cx="5162788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504845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3533714" y="94188"/>
            <a:ext cx="795799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8" y="87427"/>
            <a:ext cx="3446206" cy="14349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33743" y="804883"/>
            <a:ext cx="273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</a:rPr>
              <a:t>Thảo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luận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nhóm</a:t>
            </a:r>
            <a:r>
              <a:rPr lang="en-GB" sz="2400" dirty="0" smtClean="0">
                <a:solidFill>
                  <a:srgbClr val="FF0000"/>
                </a:solidFill>
              </a:rPr>
              <a:t> 4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53" y="1529101"/>
            <a:ext cx="4841200" cy="3242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614" y="1430448"/>
            <a:ext cx="5857592" cy="33408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8353" y="5205912"/>
            <a:ext cx="484120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85576" y="5054222"/>
            <a:ext cx="569463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7670" y="6573196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" y="-432997"/>
            <a:ext cx="12161838" cy="7410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785E0D-78EB-477A-8227-626CF6F5CC29}"/>
              </a:ext>
            </a:extLst>
          </p:cNvPr>
          <p:cNvSpPr txBox="1"/>
          <p:nvPr/>
        </p:nvSpPr>
        <p:spPr>
          <a:xfrm>
            <a:off x="1722333" y="2305441"/>
            <a:ext cx="8343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Qúy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 thời gian giúp chúng ta luôn hoàn thành tốt công việc, tạo nên tính kỉ luật cho bản thân và không làm ảnh hưởng đến người khác.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1350" y="1093862"/>
            <a:ext cx="2700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GB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" y="6548064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3961733" y="3179582"/>
            <a:ext cx="3842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tập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19486" y="783684"/>
            <a:ext cx="844670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</a:rPr>
              <a:t>   </a:t>
            </a:r>
            <a:endParaRPr lang="en-US" sz="2667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9580" y="362139"/>
            <a:ext cx="805758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1. 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3" y="885359"/>
            <a:ext cx="4057817" cy="2800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52" y="984807"/>
            <a:ext cx="3829616" cy="270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370" y="1051481"/>
            <a:ext cx="4155549" cy="2688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9424"/>
            <a:ext cx="4167252" cy="2752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253" y="3864652"/>
            <a:ext cx="3854118" cy="27274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370" y="3946180"/>
            <a:ext cx="4155549" cy="266756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600791" y="3273839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1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405897" y="6145345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2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8139063" y="6140287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099144" y="3320575"/>
            <a:ext cx="140328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9h </a:t>
            </a:r>
            <a:r>
              <a:rPr lang="en-US" dirty="0" err="1">
                <a:solidFill>
                  <a:schemeClr val="bg1"/>
                </a:solidFill>
              </a:rPr>
              <a:t>tối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ngủ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4784" y="6244416"/>
            <a:ext cx="179861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6h </a:t>
            </a:r>
            <a:r>
              <a:rPr lang="en-US" dirty="0" err="1">
                <a:solidFill>
                  <a:schemeClr val="bg1"/>
                </a:solidFill>
              </a:rPr>
              <a:t>sáng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thức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dậy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27128" y="6277301"/>
            <a:ext cx="181069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dirty="0">
                <a:solidFill>
                  <a:schemeClr val="bg1"/>
                </a:solidFill>
              </a:rPr>
              <a:t>7h </a:t>
            </a:r>
            <a:r>
              <a:rPr lang="en-US" dirty="0" err="1">
                <a:solidFill>
                  <a:schemeClr val="bg1"/>
                </a:solidFill>
              </a:rPr>
              <a:t>sáng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ăn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sáng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5793" y="3307542"/>
            <a:ext cx="187273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 4h </a:t>
            </a:r>
            <a:r>
              <a:rPr lang="en-US" dirty="0" err="1"/>
              <a:t>chiều</a:t>
            </a:r>
            <a:r>
              <a:rPr lang="en-US" dirty="0"/>
              <a:t> tan </a:t>
            </a:r>
            <a:r>
              <a:rPr lang="en-US" dirty="0" err="1"/>
              <a:t>học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3140" y="3291039"/>
            <a:ext cx="153286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8h </a:t>
            </a:r>
            <a:r>
              <a:rPr lang="en-US" dirty="0" err="1">
                <a:solidFill>
                  <a:schemeClr val="bg1"/>
                </a:solidFill>
              </a:rPr>
              <a:t>sáng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học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2836" y="6233617"/>
            <a:ext cx="219812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5h chiều chơi với 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95834" y="3291039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5</a:t>
            </a:r>
            <a:endParaRPr lang="en-US" sz="2400" dirty="0"/>
          </a:p>
        </p:txBody>
      </p:sp>
      <p:sp>
        <p:nvSpPr>
          <p:cNvPr id="25" name="Oval 24"/>
          <p:cNvSpPr/>
          <p:nvPr/>
        </p:nvSpPr>
        <p:spPr>
          <a:xfrm>
            <a:off x="422678" y="3195382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4</a:t>
            </a:r>
            <a:endParaRPr lang="en-US" sz="2400" dirty="0"/>
          </a:p>
        </p:txBody>
      </p:sp>
      <p:sp>
        <p:nvSpPr>
          <p:cNvPr id="26" name="Oval 25"/>
          <p:cNvSpPr/>
          <p:nvPr/>
        </p:nvSpPr>
        <p:spPr>
          <a:xfrm>
            <a:off x="4545730" y="6194881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6</a:t>
            </a:r>
            <a:endParaRPr lang="en-US" sz="2400" dirty="0"/>
          </a:p>
        </p:txBody>
      </p:sp>
      <p:sp>
        <p:nvSpPr>
          <p:cNvPr id="9" name="Cloud Callout 8"/>
          <p:cNvSpPr/>
          <p:nvPr/>
        </p:nvSpPr>
        <p:spPr>
          <a:xfrm>
            <a:off x="93986" y="133806"/>
            <a:ext cx="1874068" cy="105148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Thảo</a:t>
            </a:r>
            <a:r>
              <a:rPr lang="en-GB" dirty="0" smtClean="0"/>
              <a:t> </a:t>
            </a:r>
            <a:r>
              <a:rPr lang="en-GB" dirty="0" err="1" smtClean="0"/>
              <a:t>luận</a:t>
            </a:r>
            <a:r>
              <a:rPr lang="en-GB" dirty="0" smtClean="0"/>
              <a:t> </a:t>
            </a:r>
            <a:r>
              <a:rPr lang="en-GB" dirty="0" err="1" smtClean="0"/>
              <a:t>nhóm</a:t>
            </a:r>
            <a:r>
              <a:rPr lang="en-GB" dirty="0" smtClean="0"/>
              <a:t> </a:t>
            </a:r>
            <a:r>
              <a:rPr lang="en-GB" dirty="0" err="1" smtClean="0"/>
              <a:t>đôi</a:t>
            </a:r>
            <a:r>
              <a:rPr lang="en-GB" dirty="0" smtClean="0"/>
              <a:t>.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" y="6595207"/>
            <a:ext cx="1877092" cy="2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5" grpId="0" animBg="1"/>
      <p:bldP spid="16" grpId="0" animBg="1"/>
      <p:bldP spid="8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9" y="4007799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94" y="3793317"/>
            <a:ext cx="3267380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081" y="86341"/>
            <a:ext cx="12161838" cy="6664009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87112" y="416969"/>
            <a:ext cx="106180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80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1440298" y="986617"/>
            <a:ext cx="9311407" cy="2806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en-US" sz="5333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333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u="sng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333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026" y="6521402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6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3576670" y="0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94146" y="1472283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2.Xử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6000" b="1" i="0" u="none" strike="noStrike" kern="120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6000" b="1" i="0" u="none" strike="noStrike" kern="120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huống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535934" y="1107032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09" y="3634328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5033726" y="3749406"/>
            <a:ext cx="923805" cy="944717"/>
          </a:xfrm>
          <a:prstGeom prst="rect">
            <a:avLst/>
          </a:prstGeom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5644" y="3911058"/>
            <a:ext cx="3731748" cy="320553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21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132028" y="262222"/>
            <a:ext cx="702548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huống 1: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Bạn Linh nên làm như thế nào?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2357" y="5726695"/>
            <a:ext cx="910483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ạn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 nên sưu tầm ảnh cho bài học ngày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40" y="1084770"/>
            <a:ext cx="8972550" cy="457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976" y="1854694"/>
            <a:ext cx="3905250" cy="1266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440" y="1485147"/>
            <a:ext cx="3333750" cy="1933575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9650896" y="174995"/>
            <a:ext cx="2376508" cy="16796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9242210" y="211693"/>
            <a:ext cx="2702763" cy="16796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081" y="6529847"/>
            <a:ext cx="2133923" cy="2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1" grpId="0" animBg="1"/>
      <p:bldP spid="21" grpId="1" animBg="1"/>
      <p:bldP spid="22" grpId="0" animBg="1"/>
      <p:bldP spid="2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822764" y="428721"/>
            <a:ext cx="854647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2330" y="5683045"/>
            <a:ext cx="993913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56183" y="2037522"/>
            <a:ext cx="45719" cy="49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61" y="951260"/>
            <a:ext cx="8677275" cy="468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946" y="1237265"/>
            <a:ext cx="3257550" cy="1323975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9242210" y="211693"/>
            <a:ext cx="2702763" cy="16796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637152"/>
            <a:ext cx="2133923" cy="2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图片 63491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3046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6407" y="305566"/>
            <a:ext cx="207727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HĐ3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1680" y="1134352"/>
            <a:ext cx="726550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3920494" y="2088459"/>
            <a:ext cx="6731974" cy="44017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GB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GB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GB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em đã làm trong ngày và thời gian em thực hiện những việc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giờ sáng em thức dậy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giờ sáng em tới trường đi học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 giờ em ăn trưa tại trường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5h chiều em tan trường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7h tối em ăn tối cùng gia đình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giờ tối em vào bàn ngồi học bài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giờ tối em đi ngủ.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107096" y="235980"/>
            <a:ext cx="702489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912" y="908461"/>
            <a:ext cx="8617635" cy="55216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756987" y="2765758"/>
            <a:ext cx="2305879" cy="41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 </a:t>
            </a:r>
            <a:r>
              <a:rPr lang="en-US" dirty="0" err="1">
                <a:solidFill>
                  <a:schemeClr val="bg1"/>
                </a:solidFill>
              </a:rPr>
              <a:t>giờ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90121" y="3360257"/>
            <a:ext cx="2305879" cy="41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 giờ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27303" y="2763078"/>
            <a:ext cx="3377599" cy="41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dậy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427302" y="3354194"/>
            <a:ext cx="3278013" cy="41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Ăn sáng và cùng mẹ đi </a:t>
            </a:r>
            <a:r>
              <a:rPr lang="vi-VN" dirty="0" smtClean="0"/>
              <a:t>tới</a:t>
            </a:r>
            <a:r>
              <a:rPr lang="en-GB" dirty="0" smtClean="0"/>
              <a:t> </a:t>
            </a:r>
            <a:r>
              <a:rPr lang="vi-VN" dirty="0" smtClean="0"/>
              <a:t>trường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756988" y="3857838"/>
            <a:ext cx="2305879" cy="4174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4 giờ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56989" y="4456349"/>
            <a:ext cx="2305879" cy="4174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5 giờ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56990" y="5057824"/>
            <a:ext cx="2305879" cy="4174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7 giờ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790121" y="5652323"/>
            <a:ext cx="2305879" cy="4174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8 giờ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27303" y="3894308"/>
            <a:ext cx="3278012" cy="4174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Tan trường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27303" y="4517710"/>
            <a:ext cx="3278012" cy="4174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Đánh cầu lông cùng em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27302" y="5057824"/>
            <a:ext cx="3278013" cy="4174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Ăn tối cùng gia đình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27302" y="5654635"/>
            <a:ext cx="3377600" cy="4174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Học bài cho ngày mai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085" y="4013235"/>
            <a:ext cx="1409272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7004" y="-609037"/>
            <a:ext cx="12919004" cy="77225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4562" y="2737811"/>
            <a:ext cx="2699830" cy="460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46750" y="5370"/>
            <a:ext cx="47758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50877">
            <a:off x="222401" y="2829951"/>
            <a:ext cx="4658324" cy="3076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90232">
            <a:off x="5558149" y="460447"/>
            <a:ext cx="5215809" cy="36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7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0454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" y="6581824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19486" y="783684"/>
            <a:ext cx="844670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</a:rPr>
              <a:t>   </a:t>
            </a:r>
            <a:endParaRPr lang="en-US" sz="2667" dirty="0">
              <a:solidFill>
                <a:prstClr val="black"/>
              </a:solidFill>
            </a:endParaRPr>
          </a:p>
        </p:txBody>
      </p:sp>
      <p:sp>
        <p:nvSpPr>
          <p:cNvPr id="15" name="23">
            <a:extLst>
              <a:ext uri="{FF2B5EF4-FFF2-40B4-BE49-F238E27FC236}">
                <a16:creationId xmlns:a16="http://schemas.microsoft.com/office/drawing/2014/main" xmlns="" id="{171ACA6A-3677-4982-9EF3-A41A4020501B}"/>
              </a:ext>
            </a:extLst>
          </p:cNvPr>
          <p:cNvSpPr/>
          <p:nvPr/>
        </p:nvSpPr>
        <p:spPr>
          <a:xfrm>
            <a:off x="158670" y="188246"/>
            <a:ext cx="2756948" cy="606101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15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Trò</a:t>
            </a:r>
            <a:r>
              <a:rPr lang="en-US" altLang="zh-CN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chơi</a:t>
            </a:r>
            <a:r>
              <a:rPr lang="en-US" altLang="zh-CN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.</a:t>
            </a:r>
            <a:endParaRPr lang="zh-CN" altLang="en-US" sz="3200" dirty="0">
              <a:solidFill>
                <a:prstClr val="black">
                  <a:lumMod val="75000"/>
                  <a:lumOff val="25000"/>
                </a:prstClr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44" y="1996951"/>
            <a:ext cx="9419502" cy="4439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1525" y="188246"/>
            <a:ext cx="431850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467983" y="213254"/>
            <a:ext cx="4608222" cy="2216140"/>
          </a:xfrm>
          <a:prstGeom prst="cloudCallout">
            <a:avLst>
              <a:gd name="adj1" fmla="val -20833"/>
              <a:gd name="adj2" fmla="val 62501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hồ để bàn, đồng hồ đeo tay lịch bàn, lịch treo tường.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539905" y="2869949"/>
            <a:ext cx="543208" cy="7423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714368" y="3413156"/>
            <a:ext cx="298765" cy="6609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169529" y="2470099"/>
            <a:ext cx="552261" cy="7800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616451" y="1466661"/>
            <a:ext cx="605074" cy="8962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466187" y="2743200"/>
            <a:ext cx="374930" cy="2995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2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785E0D-78EB-477A-8227-626CF6F5CC29}"/>
              </a:ext>
            </a:extLst>
          </p:cNvPr>
          <p:cNvSpPr txBox="1"/>
          <p:nvPr/>
        </p:nvSpPr>
        <p:spPr>
          <a:xfrm>
            <a:off x="1849261" y="2071574"/>
            <a:ext cx="834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HĐ1. </a:t>
            </a:r>
            <a:r>
              <a:rPr lang="en-US" sz="48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48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Đạo đức 2  Chuyện bạn Bi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657" y="788894"/>
            <a:ext cx="10946676" cy="5754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3967" y="65772"/>
            <a:ext cx="335499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906</Words>
  <Application>Microsoft Office PowerPoint</Application>
  <PresentationFormat>Custom</PresentationFormat>
  <Paragraphs>160</Paragraphs>
  <Slides>37</Slides>
  <Notes>35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4_Office Theme</vt:lpstr>
      <vt:lpstr>Hoạt động</vt:lpstr>
      <vt:lpstr>23_Office Theme</vt:lpstr>
      <vt:lpstr>24_Office Theme</vt:lpstr>
      <vt:lpstr>21_Office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CTY REDSTAR</cp:lastModifiedBy>
  <cp:revision>63</cp:revision>
  <dcterms:created xsi:type="dcterms:W3CDTF">2021-06-21T14:39:53Z</dcterms:created>
  <dcterms:modified xsi:type="dcterms:W3CDTF">2025-04-07T16:36:55Z</dcterms:modified>
</cp:coreProperties>
</file>