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4178" r:id="rId2"/>
    <p:sldMasterId id="2147484277" r:id="rId3"/>
    <p:sldMasterId id="2147484292" r:id="rId4"/>
    <p:sldMasterId id="2147484326" r:id="rId5"/>
    <p:sldMasterId id="2147484360" r:id="rId6"/>
  </p:sldMasterIdLst>
  <p:notesMasterIdLst>
    <p:notesMasterId r:id="rId38"/>
  </p:notesMasterIdLst>
  <p:sldIdLst>
    <p:sldId id="346" r:id="rId7"/>
    <p:sldId id="348" r:id="rId8"/>
    <p:sldId id="349" r:id="rId9"/>
    <p:sldId id="350" r:id="rId10"/>
    <p:sldId id="351" r:id="rId11"/>
    <p:sldId id="352" r:id="rId12"/>
    <p:sldId id="303" r:id="rId13"/>
    <p:sldId id="353" r:id="rId14"/>
    <p:sldId id="354" r:id="rId15"/>
    <p:sldId id="355" r:id="rId16"/>
    <p:sldId id="356" r:id="rId17"/>
    <p:sldId id="357" r:id="rId18"/>
    <p:sldId id="358" r:id="rId19"/>
    <p:sldId id="362" r:id="rId20"/>
    <p:sldId id="359" r:id="rId21"/>
    <p:sldId id="363" r:id="rId22"/>
    <p:sldId id="360" r:id="rId23"/>
    <p:sldId id="364" r:id="rId24"/>
    <p:sldId id="361" r:id="rId25"/>
    <p:sldId id="365" r:id="rId26"/>
    <p:sldId id="308" r:id="rId27"/>
    <p:sldId id="366" r:id="rId28"/>
    <p:sldId id="367" r:id="rId29"/>
    <p:sldId id="368" r:id="rId30"/>
    <p:sldId id="369" r:id="rId31"/>
    <p:sldId id="370" r:id="rId32"/>
    <p:sldId id="371" r:id="rId33"/>
    <p:sldId id="372" r:id="rId34"/>
    <p:sldId id="304" r:id="rId35"/>
    <p:sldId id="373" r:id="rId36"/>
    <p:sldId id="374" r:id="rId37"/>
  </p:sldIdLst>
  <p:sldSz cx="14630400" cy="8229600"/>
  <p:notesSz cx="9144000" cy="6858000"/>
  <p:defaultTextStyle>
    <a:defPPr>
      <a:defRPr lang="en-US"/>
    </a:defPPr>
    <a:lvl1pPr marL="0" algn="l" defTabSz="1098403" rtl="0" eaLnBrk="1" latinLnBrk="0" hangingPunct="1">
      <a:defRPr sz="2200" kern="1200">
        <a:solidFill>
          <a:schemeClr val="tx1"/>
        </a:solidFill>
        <a:latin typeface="+mn-lt"/>
        <a:ea typeface="+mn-ea"/>
        <a:cs typeface="+mn-cs"/>
      </a:defRPr>
    </a:lvl1pPr>
    <a:lvl2pPr marL="549199" algn="l" defTabSz="1098403" rtl="0" eaLnBrk="1" latinLnBrk="0" hangingPunct="1">
      <a:defRPr sz="2200" kern="1200">
        <a:solidFill>
          <a:schemeClr val="tx1"/>
        </a:solidFill>
        <a:latin typeface="+mn-lt"/>
        <a:ea typeface="+mn-ea"/>
        <a:cs typeface="+mn-cs"/>
      </a:defRPr>
    </a:lvl2pPr>
    <a:lvl3pPr marL="1098403" algn="l" defTabSz="1098403" rtl="0" eaLnBrk="1" latinLnBrk="0" hangingPunct="1">
      <a:defRPr sz="2200" kern="1200">
        <a:solidFill>
          <a:schemeClr val="tx1"/>
        </a:solidFill>
        <a:latin typeface="+mn-lt"/>
        <a:ea typeface="+mn-ea"/>
        <a:cs typeface="+mn-cs"/>
      </a:defRPr>
    </a:lvl3pPr>
    <a:lvl4pPr marL="1647607" algn="l" defTabSz="1098403" rtl="0" eaLnBrk="1" latinLnBrk="0" hangingPunct="1">
      <a:defRPr sz="2200" kern="1200">
        <a:solidFill>
          <a:schemeClr val="tx1"/>
        </a:solidFill>
        <a:latin typeface="+mn-lt"/>
        <a:ea typeface="+mn-ea"/>
        <a:cs typeface="+mn-cs"/>
      </a:defRPr>
    </a:lvl4pPr>
    <a:lvl5pPr marL="2196808" algn="l" defTabSz="1098403" rtl="0" eaLnBrk="1" latinLnBrk="0" hangingPunct="1">
      <a:defRPr sz="2200" kern="1200">
        <a:solidFill>
          <a:schemeClr val="tx1"/>
        </a:solidFill>
        <a:latin typeface="+mn-lt"/>
        <a:ea typeface="+mn-ea"/>
        <a:cs typeface="+mn-cs"/>
      </a:defRPr>
    </a:lvl5pPr>
    <a:lvl6pPr marL="2746007" algn="l" defTabSz="1098403" rtl="0" eaLnBrk="1" latinLnBrk="0" hangingPunct="1">
      <a:defRPr sz="2200" kern="1200">
        <a:solidFill>
          <a:schemeClr val="tx1"/>
        </a:solidFill>
        <a:latin typeface="+mn-lt"/>
        <a:ea typeface="+mn-ea"/>
        <a:cs typeface="+mn-cs"/>
      </a:defRPr>
    </a:lvl6pPr>
    <a:lvl7pPr marL="3295208" algn="l" defTabSz="1098403" rtl="0" eaLnBrk="1" latinLnBrk="0" hangingPunct="1">
      <a:defRPr sz="2200" kern="1200">
        <a:solidFill>
          <a:schemeClr val="tx1"/>
        </a:solidFill>
        <a:latin typeface="+mn-lt"/>
        <a:ea typeface="+mn-ea"/>
        <a:cs typeface="+mn-cs"/>
      </a:defRPr>
    </a:lvl7pPr>
    <a:lvl8pPr marL="3844409" algn="l" defTabSz="1098403" rtl="0" eaLnBrk="1" latinLnBrk="0" hangingPunct="1">
      <a:defRPr sz="2200" kern="1200">
        <a:solidFill>
          <a:schemeClr val="tx1"/>
        </a:solidFill>
        <a:latin typeface="+mn-lt"/>
        <a:ea typeface="+mn-ea"/>
        <a:cs typeface="+mn-cs"/>
      </a:defRPr>
    </a:lvl8pPr>
    <a:lvl9pPr marL="4393612" algn="l" defTabSz="1098403"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guide id="3" orient="horz" pos="2593">
          <p15:clr>
            <a:srgbClr val="A4A3A4"/>
          </p15:clr>
        </p15:guide>
        <p15:guide id="4" pos="46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D6E7"/>
    <a:srgbClr val="8ACDA8"/>
    <a:srgbClr val="8AE0B4"/>
    <a:srgbClr val="3E6AB1"/>
    <a:srgbClr val="E9C5DD"/>
    <a:srgbClr val="C5E5D6"/>
    <a:srgbClr val="DFE791"/>
    <a:srgbClr val="D9B3FF"/>
    <a:srgbClr val="CC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2007" autoAdjust="0"/>
  </p:normalViewPr>
  <p:slideViewPr>
    <p:cSldViewPr>
      <p:cViewPr varScale="1">
        <p:scale>
          <a:sx n="47" d="100"/>
          <a:sy n="47" d="100"/>
        </p:scale>
        <p:origin x="1080" y="210"/>
      </p:cViewPr>
      <p:guideLst>
        <p:guide orient="horz" pos="2160"/>
        <p:guide pos="3831"/>
        <p:guide orient="horz" pos="2593"/>
        <p:guide pos="460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B238D6C3-99D5-4460-B12C-E48AB0D60F85}" type="datetimeFigureOut">
              <a:rPr lang="en-US" smtClean="0"/>
              <a:t>11/12/2022</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6C99FB4-0FF6-4222-9BB1-FCC75A89D83B}" type="slidenum">
              <a:rPr lang="en-US" smtClean="0"/>
              <a:t>‹#›</a:t>
            </a:fld>
            <a:endParaRPr lang="en-US"/>
          </a:p>
        </p:txBody>
      </p:sp>
    </p:spTree>
    <p:extLst>
      <p:ext uri="{BB962C8B-B14F-4D97-AF65-F5344CB8AC3E}">
        <p14:creationId xmlns:p14="http://schemas.microsoft.com/office/powerpoint/2010/main" val="2787463170"/>
      </p:ext>
    </p:extLst>
  </p:cSld>
  <p:clrMap bg1="lt1" tx1="dk1" bg2="lt2" tx2="dk2" accent1="accent1" accent2="accent2" accent3="accent3" accent4="accent4" accent5="accent5" accent6="accent6" hlink="hlink" folHlink="folHlink"/>
  <p:notesStyle>
    <a:lvl1pPr marL="0" algn="l" defTabSz="1098403" rtl="0" eaLnBrk="1" latinLnBrk="0" hangingPunct="1">
      <a:defRPr sz="1400" kern="1200">
        <a:solidFill>
          <a:schemeClr val="tx1"/>
        </a:solidFill>
        <a:latin typeface="+mn-lt"/>
        <a:ea typeface="+mn-ea"/>
        <a:cs typeface="+mn-cs"/>
      </a:defRPr>
    </a:lvl1pPr>
    <a:lvl2pPr marL="549199" algn="l" defTabSz="1098403" rtl="0" eaLnBrk="1" latinLnBrk="0" hangingPunct="1">
      <a:defRPr sz="1400" kern="1200">
        <a:solidFill>
          <a:schemeClr val="tx1"/>
        </a:solidFill>
        <a:latin typeface="+mn-lt"/>
        <a:ea typeface="+mn-ea"/>
        <a:cs typeface="+mn-cs"/>
      </a:defRPr>
    </a:lvl2pPr>
    <a:lvl3pPr marL="1098403" algn="l" defTabSz="1098403" rtl="0" eaLnBrk="1" latinLnBrk="0" hangingPunct="1">
      <a:defRPr sz="1400" kern="1200">
        <a:solidFill>
          <a:schemeClr val="tx1"/>
        </a:solidFill>
        <a:latin typeface="+mn-lt"/>
        <a:ea typeface="+mn-ea"/>
        <a:cs typeface="+mn-cs"/>
      </a:defRPr>
    </a:lvl3pPr>
    <a:lvl4pPr marL="1647607" algn="l" defTabSz="1098403" rtl="0" eaLnBrk="1" latinLnBrk="0" hangingPunct="1">
      <a:defRPr sz="1400" kern="1200">
        <a:solidFill>
          <a:schemeClr val="tx1"/>
        </a:solidFill>
        <a:latin typeface="+mn-lt"/>
        <a:ea typeface="+mn-ea"/>
        <a:cs typeface="+mn-cs"/>
      </a:defRPr>
    </a:lvl4pPr>
    <a:lvl5pPr marL="2196808" algn="l" defTabSz="1098403" rtl="0" eaLnBrk="1" latinLnBrk="0" hangingPunct="1">
      <a:defRPr sz="1400" kern="1200">
        <a:solidFill>
          <a:schemeClr val="tx1"/>
        </a:solidFill>
        <a:latin typeface="+mn-lt"/>
        <a:ea typeface="+mn-ea"/>
        <a:cs typeface="+mn-cs"/>
      </a:defRPr>
    </a:lvl5pPr>
    <a:lvl6pPr marL="2746007" algn="l" defTabSz="1098403" rtl="0" eaLnBrk="1" latinLnBrk="0" hangingPunct="1">
      <a:defRPr sz="1400" kern="1200">
        <a:solidFill>
          <a:schemeClr val="tx1"/>
        </a:solidFill>
        <a:latin typeface="+mn-lt"/>
        <a:ea typeface="+mn-ea"/>
        <a:cs typeface="+mn-cs"/>
      </a:defRPr>
    </a:lvl6pPr>
    <a:lvl7pPr marL="3295208" algn="l" defTabSz="1098403" rtl="0" eaLnBrk="1" latinLnBrk="0" hangingPunct="1">
      <a:defRPr sz="1400" kern="1200">
        <a:solidFill>
          <a:schemeClr val="tx1"/>
        </a:solidFill>
        <a:latin typeface="+mn-lt"/>
        <a:ea typeface="+mn-ea"/>
        <a:cs typeface="+mn-cs"/>
      </a:defRPr>
    </a:lvl7pPr>
    <a:lvl8pPr marL="3844409" algn="l" defTabSz="1098403" rtl="0" eaLnBrk="1" latinLnBrk="0" hangingPunct="1">
      <a:defRPr sz="1400" kern="1200">
        <a:solidFill>
          <a:schemeClr val="tx1"/>
        </a:solidFill>
        <a:latin typeface="+mn-lt"/>
        <a:ea typeface="+mn-ea"/>
        <a:cs typeface="+mn-cs"/>
      </a:defRPr>
    </a:lvl8pPr>
    <a:lvl9pPr marL="4393612" algn="l" defTabSz="1098403"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a:t>
            </a:fld>
            <a:endParaRPr lang="en-US"/>
          </a:p>
        </p:txBody>
      </p:sp>
    </p:spTree>
    <p:extLst>
      <p:ext uri="{BB962C8B-B14F-4D97-AF65-F5344CB8AC3E}">
        <p14:creationId xmlns:p14="http://schemas.microsoft.com/office/powerpoint/2010/main" val="3203510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793075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077377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6385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13</a:t>
            </a:fld>
            <a:endParaRPr lang="en-US"/>
          </a:p>
        </p:txBody>
      </p:sp>
    </p:spTree>
    <p:extLst>
      <p:ext uri="{BB962C8B-B14F-4D97-AF65-F5344CB8AC3E}">
        <p14:creationId xmlns:p14="http://schemas.microsoft.com/office/powerpoint/2010/main" val="427566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4282763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15</a:t>
            </a:fld>
            <a:endParaRPr lang="en-US"/>
          </a:p>
        </p:txBody>
      </p:sp>
    </p:spTree>
    <p:extLst>
      <p:ext uri="{BB962C8B-B14F-4D97-AF65-F5344CB8AC3E}">
        <p14:creationId xmlns:p14="http://schemas.microsoft.com/office/powerpoint/2010/main" val="2458684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2882525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17</a:t>
            </a:fld>
            <a:endParaRPr lang="en-US"/>
          </a:p>
        </p:txBody>
      </p:sp>
    </p:spTree>
    <p:extLst>
      <p:ext uri="{BB962C8B-B14F-4D97-AF65-F5344CB8AC3E}">
        <p14:creationId xmlns:p14="http://schemas.microsoft.com/office/powerpoint/2010/main" val="3685427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zh-CN" altLang="en-US" dirty="0"/>
          </a:p>
        </p:txBody>
      </p:sp>
      <p:sp>
        <p:nvSpPr>
          <p:cNvPr id="4" name="灯片编号占位符 3"/>
          <p:cNvSpPr>
            <a:spLocks noGrp="1"/>
          </p:cNvSpPr>
          <p:nvPr>
            <p:ph type="sldNum" sz="quarter" idx="5"/>
          </p:nvPr>
        </p:nvSpPr>
        <p:spPr/>
        <p:txBody>
          <a:bodyPr/>
          <a:lstStyle/>
          <a:p>
            <a:fld id="{FDA2C7BB-6C52-4B00-8942-105A1C7416B8}"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56792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19</a:t>
            </a:fld>
            <a:endParaRPr lang="en-US"/>
          </a:p>
        </p:txBody>
      </p:sp>
    </p:spTree>
    <p:extLst>
      <p:ext uri="{BB962C8B-B14F-4D97-AF65-F5344CB8AC3E}">
        <p14:creationId xmlns:p14="http://schemas.microsoft.com/office/powerpoint/2010/main" val="284825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2</a:t>
            </a:fld>
            <a:endParaRPr lang="en-US"/>
          </a:p>
        </p:txBody>
      </p:sp>
    </p:spTree>
    <p:extLst>
      <p:ext uri="{BB962C8B-B14F-4D97-AF65-F5344CB8AC3E}">
        <p14:creationId xmlns:p14="http://schemas.microsoft.com/office/powerpoint/2010/main" val="2696707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36385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21</a:t>
            </a:fld>
            <a:endParaRPr lang="en-US"/>
          </a:p>
        </p:txBody>
      </p:sp>
    </p:spTree>
    <p:extLst>
      <p:ext uri="{BB962C8B-B14F-4D97-AF65-F5344CB8AC3E}">
        <p14:creationId xmlns:p14="http://schemas.microsoft.com/office/powerpoint/2010/main" val="850054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22</a:t>
            </a:fld>
            <a:endParaRPr lang="en-US"/>
          </a:p>
        </p:txBody>
      </p:sp>
    </p:spTree>
    <p:extLst>
      <p:ext uri="{BB962C8B-B14F-4D97-AF65-F5344CB8AC3E}">
        <p14:creationId xmlns:p14="http://schemas.microsoft.com/office/powerpoint/2010/main" val="4288323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6301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63010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763010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26</a:t>
            </a:fld>
            <a:endParaRPr lang="en-US"/>
          </a:p>
        </p:txBody>
      </p:sp>
    </p:spTree>
    <p:extLst>
      <p:ext uri="{BB962C8B-B14F-4D97-AF65-F5344CB8AC3E}">
        <p14:creationId xmlns:p14="http://schemas.microsoft.com/office/powerpoint/2010/main" val="472372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933929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28</a:t>
            </a:fld>
            <a:endParaRPr lang="en-US"/>
          </a:p>
        </p:txBody>
      </p:sp>
    </p:spTree>
    <p:extLst>
      <p:ext uri="{BB962C8B-B14F-4D97-AF65-F5344CB8AC3E}">
        <p14:creationId xmlns:p14="http://schemas.microsoft.com/office/powerpoint/2010/main" val="723355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29</a:t>
            </a:fld>
            <a:endParaRPr lang="en-US"/>
          </a:p>
        </p:txBody>
      </p:sp>
    </p:spTree>
    <p:extLst>
      <p:ext uri="{BB962C8B-B14F-4D97-AF65-F5344CB8AC3E}">
        <p14:creationId xmlns:p14="http://schemas.microsoft.com/office/powerpoint/2010/main" val="405556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3</a:t>
            </a:fld>
            <a:endParaRPr lang="en-US"/>
          </a:p>
        </p:txBody>
      </p:sp>
    </p:spTree>
    <p:extLst>
      <p:ext uri="{BB962C8B-B14F-4D97-AF65-F5344CB8AC3E}">
        <p14:creationId xmlns:p14="http://schemas.microsoft.com/office/powerpoint/2010/main" val="3236524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solidFill>
                  <a:prstClr val="black"/>
                </a:solidFill>
              </a:rPr>
              <a:pPr/>
              <a:t>30</a:t>
            </a:fld>
            <a:endParaRPr lang="zh-CN" altLang="en-US" dirty="0">
              <a:solidFill>
                <a:prstClr val="black"/>
              </a:solidFill>
            </a:endParaRPr>
          </a:p>
        </p:txBody>
      </p:sp>
    </p:spTree>
    <p:extLst>
      <p:ext uri="{BB962C8B-B14F-4D97-AF65-F5344CB8AC3E}">
        <p14:creationId xmlns:p14="http://schemas.microsoft.com/office/powerpoint/2010/main" val="2357130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94725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4</a:t>
            </a:fld>
            <a:endParaRPr lang="en-US"/>
          </a:p>
        </p:txBody>
      </p:sp>
    </p:spTree>
    <p:extLst>
      <p:ext uri="{BB962C8B-B14F-4D97-AF65-F5344CB8AC3E}">
        <p14:creationId xmlns:p14="http://schemas.microsoft.com/office/powerpoint/2010/main" val="2677139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5</a:t>
            </a:fld>
            <a:endParaRPr lang="en-US"/>
          </a:p>
        </p:txBody>
      </p:sp>
    </p:spTree>
    <p:extLst>
      <p:ext uri="{BB962C8B-B14F-4D97-AF65-F5344CB8AC3E}">
        <p14:creationId xmlns:p14="http://schemas.microsoft.com/office/powerpoint/2010/main" val="2814555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6</a:t>
            </a:fld>
            <a:endParaRPr lang="en-US"/>
          </a:p>
        </p:txBody>
      </p:sp>
    </p:spTree>
    <p:extLst>
      <p:ext uri="{BB962C8B-B14F-4D97-AF65-F5344CB8AC3E}">
        <p14:creationId xmlns:p14="http://schemas.microsoft.com/office/powerpoint/2010/main" val="2631479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7</a:t>
            </a:fld>
            <a:endParaRPr lang="en-US"/>
          </a:p>
        </p:txBody>
      </p:sp>
    </p:spTree>
    <p:extLst>
      <p:ext uri="{BB962C8B-B14F-4D97-AF65-F5344CB8AC3E}">
        <p14:creationId xmlns:p14="http://schemas.microsoft.com/office/powerpoint/2010/main" val="4260742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8</a:t>
            </a:fld>
            <a:endParaRPr lang="en-US"/>
          </a:p>
        </p:txBody>
      </p:sp>
    </p:spTree>
    <p:extLst>
      <p:ext uri="{BB962C8B-B14F-4D97-AF65-F5344CB8AC3E}">
        <p14:creationId xmlns:p14="http://schemas.microsoft.com/office/powerpoint/2010/main" val="2960037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9</a:t>
            </a:fld>
            <a:endParaRPr lang="en-US"/>
          </a:p>
        </p:txBody>
      </p:sp>
    </p:spTree>
    <p:extLst>
      <p:ext uri="{BB962C8B-B14F-4D97-AF65-F5344CB8AC3E}">
        <p14:creationId xmlns:p14="http://schemas.microsoft.com/office/powerpoint/2010/main" val="3319371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829231" y="1346836"/>
            <a:ext cx="10972801" cy="2865120"/>
          </a:xfrm>
        </p:spPr>
        <p:txBody>
          <a:bodyPr anchor="b"/>
          <a:lstStyle>
            <a:lvl1pPr algn="ctr">
              <a:defRPr sz="73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829231" y="4322451"/>
            <a:ext cx="10972801" cy="1986914"/>
          </a:xfrm>
        </p:spPr>
        <p:txBody>
          <a:bodyPr/>
          <a:lstStyle>
            <a:lvl1pPr marL="0" indent="0" algn="ctr">
              <a:buNone/>
              <a:defRPr sz="2900"/>
            </a:lvl1pPr>
            <a:lvl2pPr marL="549199" indent="0" algn="ctr">
              <a:buNone/>
              <a:defRPr sz="2400"/>
            </a:lvl2pPr>
            <a:lvl3pPr marL="1098403" indent="0" algn="ctr">
              <a:buNone/>
              <a:defRPr sz="2200"/>
            </a:lvl3pPr>
            <a:lvl4pPr marL="1647607" indent="0" algn="ctr">
              <a:buNone/>
              <a:defRPr sz="1900"/>
            </a:lvl4pPr>
            <a:lvl5pPr marL="2196808" indent="0" algn="ctr">
              <a:buNone/>
              <a:defRPr sz="1900"/>
            </a:lvl5pPr>
            <a:lvl6pPr marL="2746007" indent="0" algn="ctr">
              <a:buNone/>
              <a:defRPr sz="1900"/>
            </a:lvl6pPr>
            <a:lvl7pPr marL="3295208" indent="0" algn="ctr">
              <a:buNone/>
              <a:defRPr sz="1900"/>
            </a:lvl7pPr>
            <a:lvl8pPr marL="3844409" indent="0" algn="ctr">
              <a:buNone/>
              <a:defRPr sz="1900"/>
            </a:lvl8pPr>
            <a:lvl9pPr marL="4393612" indent="0" algn="ctr">
              <a:buNone/>
              <a:defRPr sz="19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9663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6227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8"/>
            <a:ext cx="12618720" cy="1590677"/>
          </a:xfrm>
          <a:prstGeom prst="rect">
            <a:avLst/>
          </a:prstGeom>
        </p:spPr>
        <p:txBody>
          <a:bodyPr lIns="98906" tIns="49452" rIns="98906" bIns="4945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217425"/>
            <a:ext cx="12618720" cy="5221606"/>
          </a:xfrm>
          <a:prstGeom prst="rect">
            <a:avLst/>
          </a:prstGeom>
        </p:spPr>
        <p:txBody>
          <a:bodyPr lIns="98906" tIns="49452" rIns="98906" bIns="4945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43" y="7627635"/>
            <a:ext cx="3291841" cy="438150"/>
          </a:xfrm>
          <a:prstGeom prst="rect">
            <a:avLst/>
          </a:prstGeom>
        </p:spPr>
        <p:txBody>
          <a:bodyPr lIns="98906" tIns="49452" rIns="98906" bIns="49452"/>
          <a:lstStyle/>
          <a:p>
            <a:pPr defTabSz="1051904"/>
            <a:fld id="{A3C39D9B-1707-4BC2-A8DF-A9A95A2D1DDF}" type="datetimeFigureOut">
              <a:rPr lang="en-US" sz="2000" smtClean="0">
                <a:solidFill>
                  <a:prstClr val="black">
                    <a:tint val="75000"/>
                  </a:prstClr>
                </a:solidFill>
              </a:rPr>
              <a:pPr defTabSz="1051904"/>
              <a:t>11/12/2022</a:t>
            </a:fld>
            <a:endParaRPr lang="en-US" sz="20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46326" y="7627635"/>
            <a:ext cx="4937760" cy="438150"/>
          </a:xfrm>
          <a:prstGeom prst="rect">
            <a:avLst/>
          </a:prstGeom>
        </p:spPr>
        <p:txBody>
          <a:bodyPr lIns="98906" tIns="49452" rIns="98906" bIns="49452"/>
          <a:lstStyle/>
          <a:p>
            <a:pPr defTabSz="1051904"/>
            <a:endParaRPr lang="en-US" sz="20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2" y="7627635"/>
            <a:ext cx="3291841" cy="438150"/>
          </a:xfrm>
          <a:prstGeom prst="rect">
            <a:avLst/>
          </a:prstGeom>
        </p:spPr>
        <p:txBody>
          <a:bodyPr lIns="98906" tIns="49452" rIns="98906" bIns="49452"/>
          <a:lstStyle/>
          <a:p>
            <a:pPr defTabSz="1051904"/>
            <a:fld id="{7E4F7387-1A44-43D0-A42C-0F5D255AB470}" type="slidenum">
              <a:rPr lang="en-US" sz="2000" smtClean="0">
                <a:solidFill>
                  <a:prstClr val="black">
                    <a:tint val="75000"/>
                  </a:prstClr>
                </a:solidFill>
              </a:rPr>
              <a:pPr defTabSz="1051904"/>
              <a:t>‹#›</a:t>
            </a:fld>
            <a:endParaRPr lang="en-US" sz="20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7"/>
            <a:ext cx="1097280" cy="1097280"/>
          </a:xfrm>
          <a:prstGeom prst="rect">
            <a:avLst/>
          </a:prstGeom>
        </p:spPr>
        <p:txBody>
          <a:bodyPr lIns="98906" tIns="49452" rIns="98906" bIns="49452"/>
          <a:lstStyle/>
          <a:p>
            <a:endParaRPr lang="en-US"/>
          </a:p>
        </p:txBody>
      </p:sp>
    </p:spTree>
    <p:extLst>
      <p:ext uri="{BB962C8B-B14F-4D97-AF65-F5344CB8AC3E}">
        <p14:creationId xmlns:p14="http://schemas.microsoft.com/office/powerpoint/2010/main" val="3514484925"/>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787009" y="-1003934"/>
            <a:ext cx="15977233" cy="1893571"/>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11750045" y="7225678"/>
            <a:ext cx="2880360" cy="1150621"/>
          </a:xfrm>
          <a:prstGeom prst="rect">
            <a:avLst/>
          </a:prstGeom>
          <a:noFill/>
          <a:ln w="9525">
            <a:noFill/>
          </a:ln>
        </p:spPr>
      </p:pic>
    </p:spTree>
    <p:extLst>
      <p:ext uri="{BB962C8B-B14F-4D97-AF65-F5344CB8AC3E}">
        <p14:creationId xmlns:p14="http://schemas.microsoft.com/office/powerpoint/2010/main" val="791543545"/>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6"/>
            <a:ext cx="12618720" cy="1590674"/>
          </a:xfrm>
          <a:prstGeom prst="rect">
            <a:avLst/>
          </a:prstGeom>
        </p:spPr>
        <p:txBody>
          <a:bodyPr lIns="98906" tIns="49452" rIns="98906" bIns="4945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2"/>
            <a:ext cx="12618720" cy="5221606"/>
          </a:xfrm>
          <a:prstGeom prst="rect">
            <a:avLst/>
          </a:prstGeom>
        </p:spPr>
        <p:txBody>
          <a:bodyPr lIns="98906" tIns="49452" rIns="98906" bIns="4945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41" y="7627652"/>
            <a:ext cx="3291841" cy="438150"/>
          </a:xfrm>
          <a:prstGeom prst="rect">
            <a:avLst/>
          </a:prstGeom>
        </p:spPr>
        <p:txBody>
          <a:bodyPr lIns="98906" tIns="49452" rIns="98906" bIns="49452"/>
          <a:lstStyle/>
          <a:p>
            <a:pPr defTabSz="1051904"/>
            <a:fld id="{A3C39D9B-1707-4BC2-A8DF-A9A95A2D1DDF}" type="datetimeFigureOut">
              <a:rPr lang="en-US" sz="2000" smtClean="0">
                <a:solidFill>
                  <a:prstClr val="black">
                    <a:tint val="75000"/>
                  </a:prstClr>
                </a:solidFill>
              </a:rPr>
              <a:pPr defTabSz="1051904"/>
              <a:t>11/12/2022</a:t>
            </a:fld>
            <a:endParaRPr lang="en-US" sz="20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46337" y="7627652"/>
            <a:ext cx="4937760" cy="438150"/>
          </a:xfrm>
          <a:prstGeom prst="rect">
            <a:avLst/>
          </a:prstGeom>
        </p:spPr>
        <p:txBody>
          <a:bodyPr lIns="98906" tIns="49452" rIns="98906" bIns="49452"/>
          <a:lstStyle/>
          <a:p>
            <a:pPr defTabSz="1051904"/>
            <a:endParaRPr lang="en-US" sz="20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0" y="7627652"/>
            <a:ext cx="3291841" cy="438150"/>
          </a:xfrm>
          <a:prstGeom prst="rect">
            <a:avLst/>
          </a:prstGeom>
        </p:spPr>
        <p:txBody>
          <a:bodyPr lIns="98906" tIns="49452" rIns="98906" bIns="49452"/>
          <a:lstStyle/>
          <a:p>
            <a:pPr defTabSz="1051904"/>
            <a:fld id="{7E4F7387-1A44-43D0-A42C-0F5D255AB470}" type="slidenum">
              <a:rPr lang="en-US" sz="2000" smtClean="0">
                <a:solidFill>
                  <a:prstClr val="black">
                    <a:tint val="75000"/>
                  </a:prstClr>
                </a:solidFill>
              </a:rPr>
              <a:pPr defTabSz="1051904"/>
              <a:t>‹#›</a:t>
            </a:fld>
            <a:endParaRPr lang="en-US" sz="20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59" y="5103506"/>
            <a:ext cx="1097278" cy="1097280"/>
          </a:xfrm>
          <a:prstGeom prst="rect">
            <a:avLst/>
          </a:prstGeom>
        </p:spPr>
        <p:txBody>
          <a:bodyPr lIns="98906" tIns="49452" rIns="98906" bIns="49452"/>
          <a:lstStyle/>
          <a:p>
            <a:endParaRPr lang="en-US"/>
          </a:p>
        </p:txBody>
      </p:sp>
    </p:spTree>
    <p:extLst>
      <p:ext uri="{BB962C8B-B14F-4D97-AF65-F5344CB8AC3E}">
        <p14:creationId xmlns:p14="http://schemas.microsoft.com/office/powerpoint/2010/main" val="1930945333"/>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725154"/>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0"/>
            <a:ext cx="12618720" cy="1590676"/>
          </a:xfrm>
          <a:prstGeom prst="rect">
            <a:avLst/>
          </a:prstGeom>
        </p:spPr>
        <p:txBody>
          <a:bodyPr lIns="98956" tIns="49477" rIns="98956" bIns="49477"/>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0"/>
            <a:ext cx="12618720" cy="5221606"/>
          </a:xfrm>
          <a:prstGeom prst="rect">
            <a:avLst/>
          </a:prstGeom>
        </p:spPr>
        <p:txBody>
          <a:bodyPr lIns="98956" tIns="49477" rIns="98956" bIns="4947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39" y="7627622"/>
            <a:ext cx="3291841" cy="438150"/>
          </a:xfrm>
          <a:prstGeom prst="rect">
            <a:avLst/>
          </a:prstGeom>
        </p:spPr>
        <p:txBody>
          <a:bodyPr lIns="98956" tIns="49477" rIns="98956" bIns="49477"/>
          <a:lstStyle/>
          <a:p>
            <a:pPr defTabSz="1051904"/>
            <a:fld id="{A3C39D9B-1707-4BC2-A8DF-A9A95A2D1DDF}" type="datetimeFigureOut">
              <a:rPr lang="en-US" sz="2000" smtClean="0">
                <a:solidFill>
                  <a:prstClr val="black">
                    <a:tint val="75000"/>
                  </a:prstClr>
                </a:solidFill>
              </a:rPr>
              <a:pPr defTabSz="1051904"/>
              <a:t>11/12/2022</a:t>
            </a:fld>
            <a:endParaRPr lang="en-US" sz="20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25999" y="7748272"/>
            <a:ext cx="4937760" cy="438150"/>
          </a:xfrm>
          <a:prstGeom prst="rect">
            <a:avLst/>
          </a:prstGeom>
        </p:spPr>
        <p:txBody>
          <a:bodyPr lIns="98956" tIns="49477" rIns="98956" bIns="49477"/>
          <a:lstStyle/>
          <a:p>
            <a:pPr defTabSz="1051904"/>
            <a:endParaRPr lang="en-US" sz="20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0" y="7627622"/>
            <a:ext cx="3291841" cy="438150"/>
          </a:xfrm>
          <a:prstGeom prst="rect">
            <a:avLst/>
          </a:prstGeom>
        </p:spPr>
        <p:txBody>
          <a:bodyPr lIns="98956" tIns="49477" rIns="98956" bIns="49477"/>
          <a:lstStyle/>
          <a:p>
            <a:pPr defTabSz="1051904"/>
            <a:fld id="{7E4F7387-1A44-43D0-A42C-0F5D255AB470}" type="slidenum">
              <a:rPr lang="en-US" sz="2000" smtClean="0">
                <a:solidFill>
                  <a:prstClr val="black">
                    <a:tint val="75000"/>
                  </a:prstClr>
                </a:solidFill>
              </a:rPr>
              <a:pPr defTabSz="1051904"/>
              <a:t>‹#›</a:t>
            </a:fld>
            <a:endParaRPr lang="en-US" sz="20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6" y="5103496"/>
            <a:ext cx="1097280" cy="1097280"/>
          </a:xfrm>
          <a:prstGeom prst="rect">
            <a:avLst/>
          </a:prstGeom>
        </p:spPr>
        <p:txBody>
          <a:bodyPr lIns="98956" tIns="49477" rIns="98956" bIns="49477"/>
          <a:lstStyle/>
          <a:p>
            <a:endParaRPr lang="en-US"/>
          </a:p>
        </p:txBody>
      </p:sp>
    </p:spTree>
    <p:extLst>
      <p:ext uri="{BB962C8B-B14F-4D97-AF65-F5344CB8AC3E}">
        <p14:creationId xmlns:p14="http://schemas.microsoft.com/office/powerpoint/2010/main" val="55131394"/>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0"/>
            <a:ext cx="12618720" cy="1590676"/>
          </a:xfrm>
          <a:prstGeom prst="rect">
            <a:avLst/>
          </a:prstGeom>
        </p:spPr>
        <p:txBody>
          <a:bodyPr lIns="98956" tIns="49477" rIns="98956" bIns="49477"/>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0"/>
            <a:ext cx="12618720" cy="5221606"/>
          </a:xfrm>
          <a:prstGeom prst="rect">
            <a:avLst/>
          </a:prstGeom>
        </p:spPr>
        <p:txBody>
          <a:bodyPr lIns="98956" tIns="49477" rIns="98956" bIns="4947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39" y="7627622"/>
            <a:ext cx="3291841" cy="438150"/>
          </a:xfrm>
          <a:prstGeom prst="rect">
            <a:avLst/>
          </a:prstGeom>
        </p:spPr>
        <p:txBody>
          <a:bodyPr lIns="98956" tIns="49477" rIns="98956" bIns="49477"/>
          <a:lstStyle/>
          <a:p>
            <a:pPr defTabSz="1051904"/>
            <a:fld id="{A3C39D9B-1707-4BC2-A8DF-A9A95A2D1DDF}" type="datetimeFigureOut">
              <a:rPr lang="en-US" sz="2000" smtClean="0">
                <a:solidFill>
                  <a:prstClr val="black">
                    <a:tint val="75000"/>
                  </a:prstClr>
                </a:solidFill>
              </a:rPr>
              <a:pPr defTabSz="1051904"/>
              <a:t>11/12/2022</a:t>
            </a:fld>
            <a:endParaRPr lang="en-US" sz="20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46321" y="7627622"/>
            <a:ext cx="4937760" cy="438150"/>
          </a:xfrm>
          <a:prstGeom prst="rect">
            <a:avLst/>
          </a:prstGeom>
        </p:spPr>
        <p:txBody>
          <a:bodyPr lIns="98956" tIns="49477" rIns="98956" bIns="49477"/>
          <a:lstStyle/>
          <a:p>
            <a:pPr defTabSz="1051904"/>
            <a:endParaRPr lang="en-US" sz="20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0" y="7627622"/>
            <a:ext cx="3291841" cy="438150"/>
          </a:xfrm>
          <a:prstGeom prst="rect">
            <a:avLst/>
          </a:prstGeom>
        </p:spPr>
        <p:txBody>
          <a:bodyPr lIns="98956" tIns="49477" rIns="98956" bIns="49477"/>
          <a:lstStyle/>
          <a:p>
            <a:pPr defTabSz="1051904"/>
            <a:fld id="{7E4F7387-1A44-43D0-A42C-0F5D255AB470}" type="slidenum">
              <a:rPr lang="en-US" sz="2000" smtClean="0">
                <a:solidFill>
                  <a:prstClr val="black">
                    <a:tint val="75000"/>
                  </a:prstClr>
                </a:solidFill>
              </a:rPr>
              <a:pPr defTabSz="1051904"/>
              <a:t>‹#›</a:t>
            </a:fld>
            <a:endParaRPr lang="en-US" sz="20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6" y="5103496"/>
            <a:ext cx="1097280" cy="1097280"/>
          </a:xfrm>
          <a:prstGeom prst="rect">
            <a:avLst/>
          </a:prstGeom>
        </p:spPr>
        <p:txBody>
          <a:bodyPr lIns="98956" tIns="49477" rIns="98956" bIns="49477"/>
          <a:lstStyle/>
          <a:p>
            <a:endParaRPr lang="en-US"/>
          </a:p>
        </p:txBody>
      </p:sp>
    </p:spTree>
    <p:extLst>
      <p:ext uri="{BB962C8B-B14F-4D97-AF65-F5344CB8AC3E}">
        <p14:creationId xmlns:p14="http://schemas.microsoft.com/office/powerpoint/2010/main" val="662101431"/>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787283" y="-1003025"/>
            <a:ext cx="15977481" cy="189186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49998" y="7225548"/>
            <a:ext cx="2880405" cy="1151360"/>
          </a:xfrm>
          <a:prstGeom prst="rect">
            <a:avLst/>
          </a:prstGeom>
        </p:spPr>
      </p:pic>
    </p:spTree>
    <p:extLst>
      <p:ext uri="{BB962C8B-B14F-4D97-AF65-F5344CB8AC3E}">
        <p14:creationId xmlns:p14="http://schemas.microsoft.com/office/powerpoint/2010/main" val="129506200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10469881" y="438153"/>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1005844" y="438153"/>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7725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784417" y="720240"/>
            <a:ext cx="10188479" cy="6545280"/>
          </a:xfrm>
          <a:prstGeom prst="rect">
            <a:avLst/>
          </a:prstGeom>
        </p:spPr>
        <p:txBody>
          <a:bodyPr spcFirstLastPara="1" wrap="square" lIns="109822" tIns="109822" rIns="109822" bIns="109822" anchor="ctr" anchorCtr="0">
            <a:noAutofit/>
          </a:bodyPr>
          <a:lstStyle>
            <a:lvl1pPr lvl="0">
              <a:spcBef>
                <a:spcPts val="0"/>
              </a:spcBef>
              <a:spcAft>
                <a:spcPts val="0"/>
              </a:spcAft>
              <a:buSzPts val="4800"/>
              <a:buNone/>
              <a:defRPr sz="7700"/>
            </a:lvl1pPr>
            <a:lvl2pPr lvl="1">
              <a:spcBef>
                <a:spcPts val="0"/>
              </a:spcBef>
              <a:spcAft>
                <a:spcPts val="0"/>
              </a:spcAft>
              <a:buSzPts val="4800"/>
              <a:buNone/>
              <a:defRPr sz="7700"/>
            </a:lvl2pPr>
            <a:lvl3pPr lvl="2">
              <a:spcBef>
                <a:spcPts val="0"/>
              </a:spcBef>
              <a:spcAft>
                <a:spcPts val="0"/>
              </a:spcAft>
              <a:buSzPts val="4800"/>
              <a:buNone/>
              <a:defRPr sz="7700"/>
            </a:lvl3pPr>
            <a:lvl4pPr lvl="3">
              <a:spcBef>
                <a:spcPts val="0"/>
              </a:spcBef>
              <a:spcAft>
                <a:spcPts val="0"/>
              </a:spcAft>
              <a:buSzPts val="4800"/>
              <a:buNone/>
              <a:defRPr sz="7700"/>
            </a:lvl4pPr>
            <a:lvl5pPr lvl="4">
              <a:spcBef>
                <a:spcPts val="0"/>
              </a:spcBef>
              <a:spcAft>
                <a:spcPts val="0"/>
              </a:spcAft>
              <a:buSzPts val="4800"/>
              <a:buNone/>
              <a:defRPr sz="7700"/>
            </a:lvl5pPr>
            <a:lvl6pPr lvl="5">
              <a:spcBef>
                <a:spcPts val="0"/>
              </a:spcBef>
              <a:spcAft>
                <a:spcPts val="0"/>
              </a:spcAft>
              <a:buSzPts val="4800"/>
              <a:buNone/>
              <a:defRPr sz="7700"/>
            </a:lvl6pPr>
            <a:lvl7pPr lvl="6">
              <a:spcBef>
                <a:spcPts val="0"/>
              </a:spcBef>
              <a:spcAft>
                <a:spcPts val="0"/>
              </a:spcAft>
              <a:buSzPts val="4800"/>
              <a:buNone/>
              <a:defRPr sz="7700"/>
            </a:lvl7pPr>
            <a:lvl8pPr lvl="7">
              <a:spcBef>
                <a:spcPts val="0"/>
              </a:spcBef>
              <a:spcAft>
                <a:spcPts val="0"/>
              </a:spcAft>
              <a:buSzPts val="4800"/>
              <a:buNone/>
              <a:defRPr sz="7700"/>
            </a:lvl8pPr>
            <a:lvl9pPr lvl="8">
              <a:spcBef>
                <a:spcPts val="0"/>
              </a:spcBef>
              <a:spcAft>
                <a:spcPts val="0"/>
              </a:spcAft>
              <a:buSzPts val="4800"/>
              <a:buNone/>
              <a:defRPr sz="7700"/>
            </a:lvl9pPr>
          </a:lstStyle>
          <a:p>
            <a:endParaRPr/>
          </a:p>
        </p:txBody>
      </p:sp>
      <p:sp>
        <p:nvSpPr>
          <p:cNvPr id="34" name="Google Shape;34;p8"/>
          <p:cNvSpPr txBox="1">
            <a:spLocks noGrp="1"/>
          </p:cNvSpPr>
          <p:nvPr>
            <p:ph type="sldNum" idx="12"/>
          </p:nvPr>
        </p:nvSpPr>
        <p:spPr>
          <a:xfrm>
            <a:off x="13555935" y="7461152"/>
            <a:ext cx="877920" cy="629760"/>
          </a:xfrm>
          <a:prstGeom prst="rect">
            <a:avLst/>
          </a:prstGeom>
        </p:spPr>
        <p:txBody>
          <a:bodyPr spcFirstLastPara="1" wrap="square" lIns="109822" tIns="109822" rIns="109822" bIns="10982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53031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6"/>
            <a:ext cx="1097280" cy="1097280"/>
          </a:xfrm>
        </p:spPr>
        <p:txBody>
          <a:bodyPr/>
          <a:lstStyle/>
          <a:p>
            <a:endParaRPr lang="en-US"/>
          </a:p>
        </p:txBody>
      </p:sp>
    </p:spTree>
    <p:extLst>
      <p:ext uri="{BB962C8B-B14F-4D97-AF65-F5344CB8AC3E}">
        <p14:creationId xmlns:p14="http://schemas.microsoft.com/office/powerpoint/2010/main" val="929270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5"/>
            <a:ext cx="12618720" cy="15906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6"/>
            <a:ext cx="12618720" cy="52216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6" y="5103496"/>
            <a:ext cx="1097280" cy="1097280"/>
          </a:xfrm>
          <a:prstGeom prst="rect">
            <a:avLst/>
          </a:prstGeom>
        </p:spPr>
        <p:txBody>
          <a:bodyPr/>
          <a:lstStyle/>
          <a:p>
            <a:endParaRPr lang="en-US"/>
          </a:p>
        </p:txBody>
      </p:sp>
    </p:spTree>
    <p:extLst>
      <p:ext uri="{BB962C8B-B14F-4D97-AF65-F5344CB8AC3E}">
        <p14:creationId xmlns:p14="http://schemas.microsoft.com/office/powerpoint/2010/main" val="2933967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7762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173554" y="384107"/>
            <a:ext cx="12618720" cy="1590676"/>
          </a:xfrm>
          <a:prstGeom prst="rect">
            <a:avLst/>
          </a:prstGeom>
        </p:spPr>
        <p:txBody>
          <a:bodyPr lIns="109667" tIns="54837" rIns="109667" bIns="54837"/>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6"/>
            <a:ext cx="12618720" cy="5221606"/>
          </a:xfrm>
          <a:prstGeom prst="rect">
            <a:avLst/>
          </a:prstGeom>
        </p:spPr>
        <p:txBody>
          <a:bodyPr lIns="109667" tIns="54837" rIns="109667" bIns="5483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6"/>
            <a:ext cx="1097280" cy="1097280"/>
          </a:xfrm>
          <a:prstGeom prst="rect">
            <a:avLst/>
          </a:prstGeom>
        </p:spPr>
        <p:txBody>
          <a:bodyPr lIns="109667" tIns="54837" rIns="109667" bIns="54837"/>
          <a:lstStyle/>
          <a:p>
            <a:endParaRPr lang="en-US"/>
          </a:p>
        </p:txBody>
      </p:sp>
    </p:spTree>
    <p:extLst>
      <p:ext uri="{BB962C8B-B14F-4D97-AF65-F5344CB8AC3E}">
        <p14:creationId xmlns:p14="http://schemas.microsoft.com/office/powerpoint/2010/main" val="41947340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61"/>
            <a:ext cx="12618720" cy="1590676"/>
          </a:xfrm>
          <a:prstGeom prst="rect">
            <a:avLst/>
          </a:prstGeom>
        </p:spPr>
        <p:txBody>
          <a:bodyPr lIns="109667" tIns="54837" rIns="109667" bIns="54837"/>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217782"/>
            <a:ext cx="12618720" cy="5221606"/>
          </a:xfrm>
          <a:prstGeom prst="rect">
            <a:avLst/>
          </a:prstGeom>
        </p:spPr>
        <p:txBody>
          <a:bodyPr lIns="109667" tIns="54837" rIns="109667" bIns="5483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6"/>
            <a:ext cx="1097280" cy="1097280"/>
          </a:xfrm>
          <a:prstGeom prst="rect">
            <a:avLst/>
          </a:prstGeom>
        </p:spPr>
        <p:txBody>
          <a:bodyPr lIns="109667" tIns="54837" rIns="109667" bIns="54837"/>
          <a:lstStyle/>
          <a:p>
            <a:endParaRPr lang="en-US"/>
          </a:p>
        </p:txBody>
      </p:sp>
    </p:spTree>
    <p:extLst>
      <p:ext uri="{BB962C8B-B14F-4D97-AF65-F5344CB8AC3E}">
        <p14:creationId xmlns:p14="http://schemas.microsoft.com/office/powerpoint/2010/main" val="12394847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61"/>
            <a:ext cx="12618720" cy="1590676"/>
          </a:xfrm>
          <a:prstGeom prst="rect">
            <a:avLst/>
          </a:prstGeom>
        </p:spPr>
        <p:txBody>
          <a:bodyPr lIns="109667" tIns="54837" rIns="109667" bIns="54837"/>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6"/>
            <a:ext cx="12618720" cy="5221606"/>
          </a:xfrm>
          <a:prstGeom prst="rect">
            <a:avLst/>
          </a:prstGeom>
        </p:spPr>
        <p:txBody>
          <a:bodyPr lIns="109667" tIns="54837" rIns="109667" bIns="5483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6" y="5103496"/>
            <a:ext cx="1097280" cy="1097280"/>
          </a:xfrm>
          <a:prstGeom prst="rect">
            <a:avLst/>
          </a:prstGeom>
        </p:spPr>
        <p:txBody>
          <a:bodyPr lIns="109667" tIns="54837" rIns="109667" bIns="54837"/>
          <a:lstStyle/>
          <a:p>
            <a:endParaRPr lang="en-US"/>
          </a:p>
        </p:txBody>
      </p:sp>
    </p:spTree>
    <p:extLst>
      <p:ext uri="{BB962C8B-B14F-4D97-AF65-F5344CB8AC3E}">
        <p14:creationId xmlns:p14="http://schemas.microsoft.com/office/powerpoint/2010/main" val="31603705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3111533" y="748933"/>
            <a:ext cx="10694024" cy="1537068"/>
          </a:xfrm>
          <a:prstGeom prst="rect">
            <a:avLst/>
          </a:prstGeom>
        </p:spPr>
        <p:txBody>
          <a:bodyPr lIns="109667" tIns="54837" rIns="109667" bIns="54837"/>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3107055" y="2560320"/>
            <a:ext cx="10698480" cy="4663440"/>
          </a:xfrm>
          <a:prstGeom prst="rect">
            <a:avLst/>
          </a:prstGeom>
        </p:spPr>
        <p:txBody>
          <a:bodyPr lIns="109667" tIns="54837" rIns="109667" bIns="5483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2433968" y="7356528"/>
            <a:ext cx="1375538" cy="444475"/>
          </a:xfrm>
          <a:prstGeom prst="rect">
            <a:avLst/>
          </a:prstGeom>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107073" y="7363030"/>
            <a:ext cx="9143999" cy="438150"/>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38193" y="945371"/>
            <a:ext cx="935720" cy="438150"/>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6" y="5103496"/>
            <a:ext cx="1097280" cy="1097280"/>
          </a:xfrm>
          <a:prstGeom prst="rect">
            <a:avLst/>
          </a:prstGeom>
        </p:spPr>
        <p:txBody>
          <a:bodyPr lIns="109667" tIns="54837" rIns="109667" bIns="54837"/>
          <a:lstStyle/>
          <a:p>
            <a:endParaRPr lang="en-US"/>
          </a:p>
        </p:txBody>
      </p:sp>
    </p:spTree>
    <p:extLst>
      <p:ext uri="{BB962C8B-B14F-4D97-AF65-F5344CB8AC3E}">
        <p14:creationId xmlns:p14="http://schemas.microsoft.com/office/powerpoint/2010/main" val="22514620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5563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6"/>
            <a:ext cx="12618720" cy="1590674"/>
          </a:xfrm>
          <a:prstGeom prst="rect">
            <a:avLst/>
          </a:prstGeom>
        </p:spPr>
        <p:txBody>
          <a:bodyPr lIns="109709" tIns="54860" rIns="109709" bIns="5486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6"/>
            <a:ext cx="12618720" cy="5221606"/>
          </a:xfrm>
          <a:prstGeom prst="rect">
            <a:avLst/>
          </a:prstGeom>
        </p:spPr>
        <p:txBody>
          <a:bodyPr lIns="109709" tIns="54860" rIns="109709" bIns="548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39" y="7627685"/>
            <a:ext cx="3291841" cy="438150"/>
          </a:xfrm>
          <a:prstGeom prst="rect">
            <a:avLst/>
          </a:prstGeom>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26008" y="7748344"/>
            <a:ext cx="4937760" cy="438150"/>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2" y="7627685"/>
            <a:ext cx="3291841" cy="438150"/>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506"/>
            <a:ext cx="1097280" cy="1097280"/>
          </a:xfrm>
          <a:prstGeom prst="rect">
            <a:avLst/>
          </a:prstGeom>
        </p:spPr>
        <p:txBody>
          <a:bodyPr lIns="109709" tIns="54860" rIns="109709" bIns="54860"/>
          <a:lstStyle/>
          <a:p>
            <a:endParaRPr lang="en-US"/>
          </a:p>
        </p:txBody>
      </p:sp>
    </p:spTree>
    <p:extLst>
      <p:ext uri="{BB962C8B-B14F-4D97-AF65-F5344CB8AC3E}">
        <p14:creationId xmlns:p14="http://schemas.microsoft.com/office/powerpoint/2010/main" val="672045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6"/>
            <a:ext cx="12618720" cy="1590674"/>
          </a:xfrm>
          <a:prstGeom prst="rect">
            <a:avLst/>
          </a:prstGeom>
        </p:spPr>
        <p:txBody>
          <a:bodyPr lIns="109709" tIns="54860" rIns="109709" bIns="5486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6"/>
            <a:ext cx="12618720" cy="5221606"/>
          </a:xfrm>
          <a:prstGeom prst="rect">
            <a:avLst/>
          </a:prstGeom>
        </p:spPr>
        <p:txBody>
          <a:bodyPr lIns="109709" tIns="54860" rIns="109709" bIns="548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506"/>
            <a:ext cx="1097280" cy="1097280"/>
          </a:xfrm>
          <a:prstGeom prst="rect">
            <a:avLst/>
          </a:prstGeom>
        </p:spPr>
        <p:txBody>
          <a:bodyPr lIns="109709" tIns="54860" rIns="109709" bIns="54860"/>
          <a:lstStyle/>
          <a:p>
            <a:endParaRPr lang="en-US"/>
          </a:p>
        </p:txBody>
      </p:sp>
    </p:spTree>
    <p:extLst>
      <p:ext uri="{BB962C8B-B14F-4D97-AF65-F5344CB8AC3E}">
        <p14:creationId xmlns:p14="http://schemas.microsoft.com/office/powerpoint/2010/main" val="11309731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787262" y="-1003009"/>
            <a:ext cx="15977479" cy="1891870"/>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50096" y="7225567"/>
            <a:ext cx="2880405" cy="1151359"/>
          </a:xfrm>
          <a:prstGeom prst="rect">
            <a:avLst/>
          </a:prstGeom>
        </p:spPr>
      </p:pic>
    </p:spTree>
    <p:extLst>
      <p:ext uri="{BB962C8B-B14F-4D97-AF65-F5344CB8AC3E}">
        <p14:creationId xmlns:p14="http://schemas.microsoft.com/office/powerpoint/2010/main" val="71206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88"/>
            <a:ext cx="12618720" cy="1590677"/>
          </a:xfrm>
          <a:prstGeom prst="rect">
            <a:avLst/>
          </a:prstGeom>
        </p:spPr>
        <p:txBody>
          <a:bodyPr lIns="109731" tIns="54872" rIns="109731" bIns="5487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217425"/>
            <a:ext cx="12618720" cy="5221606"/>
          </a:xfrm>
          <a:prstGeom prst="rect">
            <a:avLst/>
          </a:prstGeom>
        </p:spPr>
        <p:txBody>
          <a:bodyPr lIns="109731" tIns="54872" rIns="109731" bIns="5487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43" y="7627684"/>
            <a:ext cx="3291841" cy="438150"/>
          </a:xfrm>
          <a:prstGeom prst="rect">
            <a:avLst/>
          </a:prstGeom>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46326" y="7627684"/>
            <a:ext cx="4937760" cy="438150"/>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2" y="7627684"/>
            <a:ext cx="3291841" cy="438150"/>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7"/>
            <a:ext cx="1097280" cy="1097280"/>
          </a:xfrm>
          <a:prstGeom prst="rect">
            <a:avLst/>
          </a:prstGeom>
        </p:spPr>
        <p:txBody>
          <a:bodyPr lIns="109731" tIns="54872" rIns="109731" bIns="54872"/>
          <a:lstStyle/>
          <a:p>
            <a:endParaRPr lang="en-US"/>
          </a:p>
        </p:txBody>
      </p:sp>
    </p:spTree>
    <p:extLst>
      <p:ext uri="{BB962C8B-B14F-4D97-AF65-F5344CB8AC3E}">
        <p14:creationId xmlns:p14="http://schemas.microsoft.com/office/powerpoint/2010/main" val="28804897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787007" y="-1003932"/>
            <a:ext cx="15977233" cy="1893571"/>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11750045" y="7225735"/>
            <a:ext cx="2880360" cy="1150621"/>
          </a:xfrm>
          <a:prstGeom prst="rect">
            <a:avLst/>
          </a:prstGeom>
          <a:noFill/>
          <a:ln w="9525">
            <a:noFill/>
          </a:ln>
        </p:spPr>
      </p:pic>
    </p:spTree>
    <p:extLst>
      <p:ext uri="{BB962C8B-B14F-4D97-AF65-F5344CB8AC3E}">
        <p14:creationId xmlns:p14="http://schemas.microsoft.com/office/powerpoint/2010/main" val="38915595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61"/>
            <a:ext cx="12618720" cy="1590676"/>
          </a:xfrm>
          <a:prstGeom prst="rect">
            <a:avLst/>
          </a:prstGeom>
        </p:spPr>
        <p:txBody>
          <a:bodyPr lIns="109731" tIns="54872" rIns="109731" bIns="5487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7"/>
            <a:ext cx="12618720" cy="5221607"/>
          </a:xfrm>
          <a:prstGeom prst="rect">
            <a:avLst/>
          </a:prstGeom>
        </p:spPr>
        <p:txBody>
          <a:bodyPr lIns="109731" tIns="54872" rIns="109731" bIns="5487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39" y="7627684"/>
            <a:ext cx="3291841" cy="438150"/>
          </a:xfrm>
          <a:prstGeom prst="rect">
            <a:avLst/>
          </a:prstGeom>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26008" y="7748332"/>
            <a:ext cx="4937760" cy="438150"/>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2" y="7627684"/>
            <a:ext cx="3291841" cy="438150"/>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6"/>
            <a:ext cx="1097280" cy="1097280"/>
          </a:xfrm>
          <a:prstGeom prst="rect">
            <a:avLst/>
          </a:prstGeom>
        </p:spPr>
        <p:txBody>
          <a:bodyPr lIns="109731" tIns="54872" rIns="109731" bIns="54872"/>
          <a:lstStyle/>
          <a:p>
            <a:endParaRPr lang="en-US"/>
          </a:p>
        </p:txBody>
      </p:sp>
    </p:spTree>
    <p:extLst>
      <p:ext uri="{BB962C8B-B14F-4D97-AF65-F5344CB8AC3E}">
        <p14:creationId xmlns:p14="http://schemas.microsoft.com/office/powerpoint/2010/main" val="26364281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61"/>
            <a:ext cx="12618720" cy="1590676"/>
          </a:xfrm>
          <a:prstGeom prst="rect">
            <a:avLst/>
          </a:prstGeom>
        </p:spPr>
        <p:txBody>
          <a:bodyPr lIns="109731" tIns="54872" rIns="109731" bIns="5487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7"/>
            <a:ext cx="12618720" cy="5221607"/>
          </a:xfrm>
          <a:prstGeom prst="rect">
            <a:avLst/>
          </a:prstGeom>
        </p:spPr>
        <p:txBody>
          <a:bodyPr lIns="109731" tIns="54872" rIns="109731" bIns="5487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6"/>
            <a:ext cx="1097280" cy="1097280"/>
          </a:xfrm>
          <a:prstGeom prst="rect">
            <a:avLst/>
          </a:prstGeom>
        </p:spPr>
        <p:txBody>
          <a:bodyPr lIns="109731" tIns="54872" rIns="109731" bIns="54872"/>
          <a:lstStyle/>
          <a:p>
            <a:endParaRPr lang="en-US"/>
          </a:p>
        </p:txBody>
      </p:sp>
    </p:spTree>
    <p:extLst>
      <p:ext uri="{BB962C8B-B14F-4D97-AF65-F5344CB8AC3E}">
        <p14:creationId xmlns:p14="http://schemas.microsoft.com/office/powerpoint/2010/main" val="33205420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18" y="1346836"/>
            <a:ext cx="10972801" cy="2865120"/>
          </a:xfrm>
        </p:spPr>
        <p:txBody>
          <a:bodyPr anchor="b"/>
          <a:lstStyle>
            <a:lvl1pPr algn="ctr">
              <a:defRPr sz="7300"/>
            </a:lvl1pPr>
          </a:lstStyle>
          <a:p>
            <a:r>
              <a:rPr lang="en-US"/>
              <a:t>Click to edit Master title style</a:t>
            </a:r>
          </a:p>
        </p:txBody>
      </p:sp>
      <p:sp>
        <p:nvSpPr>
          <p:cNvPr id="3" name="Subtitle 2"/>
          <p:cNvSpPr>
            <a:spLocks noGrp="1"/>
          </p:cNvSpPr>
          <p:nvPr>
            <p:ph type="subTitle" idx="1"/>
          </p:nvPr>
        </p:nvSpPr>
        <p:spPr>
          <a:xfrm>
            <a:off x="1828818" y="4322451"/>
            <a:ext cx="10972801" cy="1986914"/>
          </a:xfrm>
        </p:spPr>
        <p:txBody>
          <a:bodyPr/>
          <a:lstStyle>
            <a:lvl1pPr marL="0" indent="0" algn="ctr">
              <a:buNone/>
              <a:defRPr sz="2900"/>
            </a:lvl1pPr>
            <a:lvl2pPr marL="549199" indent="0" algn="ctr">
              <a:buNone/>
              <a:defRPr sz="2400"/>
            </a:lvl2pPr>
            <a:lvl3pPr marL="1098403" indent="0" algn="ctr">
              <a:buNone/>
              <a:defRPr sz="2200"/>
            </a:lvl3pPr>
            <a:lvl4pPr marL="1647607" indent="0" algn="ctr">
              <a:buNone/>
              <a:defRPr sz="1900"/>
            </a:lvl4pPr>
            <a:lvl5pPr marL="2196808" indent="0" algn="ctr">
              <a:buNone/>
              <a:defRPr sz="1900"/>
            </a:lvl5pPr>
            <a:lvl6pPr marL="2746007" indent="0" algn="ctr">
              <a:buNone/>
              <a:defRPr sz="1900"/>
            </a:lvl6pPr>
            <a:lvl7pPr marL="3295208" indent="0" algn="ctr">
              <a:buNone/>
              <a:defRPr sz="1900"/>
            </a:lvl7pPr>
            <a:lvl8pPr marL="3844409" indent="0" algn="ctr">
              <a:buNone/>
              <a:defRPr sz="1900"/>
            </a:lvl8pPr>
            <a:lvl9pPr marL="4393612" indent="0" algn="ctr">
              <a:buNone/>
              <a:defRPr sz="1900"/>
            </a:lvl9pPr>
          </a:lstStyle>
          <a:p>
            <a:r>
              <a:rPr lang="en-US"/>
              <a:t>Click to edit Master subtitle style</a:t>
            </a:r>
          </a:p>
        </p:txBody>
      </p:sp>
      <p:sp>
        <p:nvSpPr>
          <p:cNvPr id="4" name="Date Placeholder 3"/>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427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898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91"/>
            <a:ext cx="12618720" cy="3423284"/>
          </a:xfrm>
        </p:spPr>
        <p:txBody>
          <a:bodyPr anchor="b"/>
          <a:lstStyle>
            <a:lvl1pPr>
              <a:defRPr sz="7300"/>
            </a:lvl1pPr>
          </a:lstStyle>
          <a:p>
            <a:r>
              <a:rPr lang="en-US"/>
              <a:t>Click to edit Master title style</a:t>
            </a:r>
          </a:p>
        </p:txBody>
      </p:sp>
      <p:sp>
        <p:nvSpPr>
          <p:cNvPr id="3" name="Text Placeholder 2"/>
          <p:cNvSpPr>
            <a:spLocks noGrp="1"/>
          </p:cNvSpPr>
          <p:nvPr>
            <p:ph type="body" idx="1"/>
          </p:nvPr>
        </p:nvSpPr>
        <p:spPr>
          <a:xfrm>
            <a:off x="998220" y="5507361"/>
            <a:ext cx="12618720" cy="1800224"/>
          </a:xfrm>
        </p:spPr>
        <p:txBody>
          <a:bodyPr/>
          <a:lstStyle>
            <a:lvl1pPr marL="0" indent="0">
              <a:buNone/>
              <a:defRPr sz="2900">
                <a:solidFill>
                  <a:schemeClr val="tx1">
                    <a:tint val="75000"/>
                  </a:schemeClr>
                </a:solidFill>
              </a:defRPr>
            </a:lvl1pPr>
            <a:lvl2pPr marL="549199" indent="0">
              <a:buNone/>
              <a:defRPr sz="2400">
                <a:solidFill>
                  <a:schemeClr val="tx1">
                    <a:tint val="75000"/>
                  </a:schemeClr>
                </a:solidFill>
              </a:defRPr>
            </a:lvl2pPr>
            <a:lvl3pPr marL="1098403" indent="0">
              <a:buNone/>
              <a:defRPr sz="2200">
                <a:solidFill>
                  <a:schemeClr val="tx1">
                    <a:tint val="75000"/>
                  </a:schemeClr>
                </a:solidFill>
              </a:defRPr>
            </a:lvl3pPr>
            <a:lvl4pPr marL="1647607" indent="0">
              <a:buNone/>
              <a:defRPr sz="1900">
                <a:solidFill>
                  <a:schemeClr val="tx1">
                    <a:tint val="75000"/>
                  </a:schemeClr>
                </a:solidFill>
              </a:defRPr>
            </a:lvl4pPr>
            <a:lvl5pPr marL="2196808" indent="0">
              <a:buNone/>
              <a:defRPr sz="1900">
                <a:solidFill>
                  <a:schemeClr val="tx1">
                    <a:tint val="75000"/>
                  </a:schemeClr>
                </a:solidFill>
              </a:defRPr>
            </a:lvl5pPr>
            <a:lvl6pPr marL="2746007" indent="0">
              <a:buNone/>
              <a:defRPr sz="1900">
                <a:solidFill>
                  <a:schemeClr val="tx1">
                    <a:tint val="75000"/>
                  </a:schemeClr>
                </a:solidFill>
              </a:defRPr>
            </a:lvl6pPr>
            <a:lvl7pPr marL="3295208" indent="0">
              <a:buNone/>
              <a:defRPr sz="1900">
                <a:solidFill>
                  <a:schemeClr val="tx1">
                    <a:tint val="75000"/>
                  </a:schemeClr>
                </a:solidFill>
              </a:defRPr>
            </a:lvl7pPr>
            <a:lvl8pPr marL="3844409" indent="0">
              <a:buNone/>
              <a:defRPr sz="1900">
                <a:solidFill>
                  <a:schemeClr val="tx1">
                    <a:tint val="75000"/>
                  </a:schemeClr>
                </a:solidFill>
              </a:defRPr>
            </a:lvl8pPr>
            <a:lvl9pPr marL="4393612"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63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998225" y="2052513"/>
            <a:ext cx="12618720" cy="3423284"/>
          </a:xfrm>
        </p:spPr>
        <p:txBody>
          <a:bodyPr anchor="b"/>
          <a:lstStyle>
            <a:lvl1pPr>
              <a:defRPr sz="73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998225" y="5508183"/>
            <a:ext cx="12618720" cy="1800224"/>
          </a:xfrm>
        </p:spPr>
        <p:txBody>
          <a:bodyPr/>
          <a:lstStyle>
            <a:lvl1pPr marL="0" indent="0">
              <a:buNone/>
              <a:defRPr sz="2900">
                <a:solidFill>
                  <a:schemeClr val="tx1">
                    <a:tint val="75000"/>
                  </a:schemeClr>
                </a:solidFill>
              </a:defRPr>
            </a:lvl1pPr>
            <a:lvl2pPr marL="549199" indent="0">
              <a:buNone/>
              <a:defRPr sz="2400">
                <a:solidFill>
                  <a:schemeClr val="tx1">
                    <a:tint val="75000"/>
                  </a:schemeClr>
                </a:solidFill>
              </a:defRPr>
            </a:lvl2pPr>
            <a:lvl3pPr marL="1098403" indent="0">
              <a:buNone/>
              <a:defRPr sz="2200">
                <a:solidFill>
                  <a:schemeClr val="tx1">
                    <a:tint val="75000"/>
                  </a:schemeClr>
                </a:solidFill>
              </a:defRPr>
            </a:lvl3pPr>
            <a:lvl4pPr marL="1647607" indent="0">
              <a:buNone/>
              <a:defRPr sz="1900">
                <a:solidFill>
                  <a:schemeClr val="tx1">
                    <a:tint val="75000"/>
                  </a:schemeClr>
                </a:solidFill>
              </a:defRPr>
            </a:lvl4pPr>
            <a:lvl5pPr marL="2196808" indent="0">
              <a:buNone/>
              <a:defRPr sz="1900">
                <a:solidFill>
                  <a:schemeClr val="tx1">
                    <a:tint val="75000"/>
                  </a:schemeClr>
                </a:solidFill>
              </a:defRPr>
            </a:lvl5pPr>
            <a:lvl6pPr marL="2746007" indent="0">
              <a:buNone/>
              <a:defRPr sz="1900">
                <a:solidFill>
                  <a:schemeClr val="tx1">
                    <a:tint val="75000"/>
                  </a:schemeClr>
                </a:solidFill>
              </a:defRPr>
            </a:lvl6pPr>
            <a:lvl7pPr marL="3295208" indent="0">
              <a:buNone/>
              <a:defRPr sz="1900">
                <a:solidFill>
                  <a:schemeClr val="tx1">
                    <a:tint val="75000"/>
                  </a:schemeClr>
                </a:solidFill>
              </a:defRPr>
            </a:lvl7pPr>
            <a:lvl8pPr marL="3844409" indent="0">
              <a:buNone/>
              <a:defRPr sz="1900">
                <a:solidFill>
                  <a:schemeClr val="tx1">
                    <a:tint val="75000"/>
                  </a:schemeClr>
                </a:solidFill>
              </a:defRPr>
            </a:lvl8pPr>
            <a:lvl9pPr marL="4393612"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161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6" y="2190756"/>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8" y="2190756"/>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27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9" y="438155"/>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7" y="2017396"/>
            <a:ext cx="6189344" cy="988694"/>
          </a:xfrm>
        </p:spPr>
        <p:txBody>
          <a:bodyPr anchor="b"/>
          <a:lstStyle>
            <a:lvl1pPr marL="0" indent="0">
              <a:buNone/>
              <a:defRPr sz="2900" b="1"/>
            </a:lvl1pPr>
            <a:lvl2pPr marL="549199" indent="0">
              <a:buNone/>
              <a:defRPr sz="2400" b="1"/>
            </a:lvl2pPr>
            <a:lvl3pPr marL="1098403" indent="0">
              <a:buNone/>
              <a:defRPr sz="2200" b="1"/>
            </a:lvl3pPr>
            <a:lvl4pPr marL="1647607" indent="0">
              <a:buNone/>
              <a:defRPr sz="1900" b="1"/>
            </a:lvl4pPr>
            <a:lvl5pPr marL="2196808" indent="0">
              <a:buNone/>
              <a:defRPr sz="1900" b="1"/>
            </a:lvl5pPr>
            <a:lvl6pPr marL="2746007" indent="0">
              <a:buNone/>
              <a:defRPr sz="1900" b="1"/>
            </a:lvl6pPr>
            <a:lvl7pPr marL="3295208" indent="0">
              <a:buNone/>
              <a:defRPr sz="1900" b="1"/>
            </a:lvl7pPr>
            <a:lvl8pPr marL="3844409" indent="0">
              <a:buNone/>
              <a:defRPr sz="1900" b="1"/>
            </a:lvl8pPr>
            <a:lvl9pPr marL="4393612" indent="0">
              <a:buNone/>
              <a:defRPr sz="1900" b="1"/>
            </a:lvl9pPr>
          </a:lstStyle>
          <a:p>
            <a:pPr lvl="0"/>
            <a:r>
              <a:rPr lang="en-US"/>
              <a:t>Edit Master text styles</a:t>
            </a:r>
          </a:p>
        </p:txBody>
      </p:sp>
      <p:sp>
        <p:nvSpPr>
          <p:cNvPr id="4" name="Content Placeholder 3"/>
          <p:cNvSpPr>
            <a:spLocks noGrp="1"/>
          </p:cNvSpPr>
          <p:nvPr>
            <p:ph sz="half" idx="2"/>
          </p:nvPr>
        </p:nvSpPr>
        <p:spPr>
          <a:xfrm>
            <a:off x="1007747"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59" y="2017396"/>
            <a:ext cx="6219825" cy="988694"/>
          </a:xfrm>
        </p:spPr>
        <p:txBody>
          <a:bodyPr anchor="b"/>
          <a:lstStyle>
            <a:lvl1pPr marL="0" indent="0">
              <a:buNone/>
              <a:defRPr sz="2900" b="1"/>
            </a:lvl1pPr>
            <a:lvl2pPr marL="549199" indent="0">
              <a:buNone/>
              <a:defRPr sz="2400" b="1"/>
            </a:lvl2pPr>
            <a:lvl3pPr marL="1098403" indent="0">
              <a:buNone/>
              <a:defRPr sz="2200" b="1"/>
            </a:lvl3pPr>
            <a:lvl4pPr marL="1647607" indent="0">
              <a:buNone/>
              <a:defRPr sz="1900" b="1"/>
            </a:lvl4pPr>
            <a:lvl5pPr marL="2196808" indent="0">
              <a:buNone/>
              <a:defRPr sz="1900" b="1"/>
            </a:lvl5pPr>
            <a:lvl6pPr marL="2746007" indent="0">
              <a:buNone/>
              <a:defRPr sz="1900" b="1"/>
            </a:lvl6pPr>
            <a:lvl7pPr marL="3295208" indent="0">
              <a:buNone/>
              <a:defRPr sz="1900" b="1"/>
            </a:lvl7pPr>
            <a:lvl8pPr marL="3844409" indent="0">
              <a:buNone/>
              <a:defRPr sz="1900" b="1"/>
            </a:lvl8pPr>
            <a:lvl9pPr marL="4393612" indent="0">
              <a:buNone/>
              <a:defRPr sz="1900" b="1"/>
            </a:lvl9pPr>
          </a:lstStyle>
          <a:p>
            <a:pPr lvl="0"/>
            <a:r>
              <a:rPr lang="en-US"/>
              <a:t>Edit Master text styles</a:t>
            </a:r>
          </a:p>
        </p:txBody>
      </p:sp>
      <p:sp>
        <p:nvSpPr>
          <p:cNvPr id="6" name="Content Placeholder 5"/>
          <p:cNvSpPr>
            <a:spLocks noGrp="1"/>
          </p:cNvSpPr>
          <p:nvPr>
            <p:ph sz="quarter" idx="4"/>
          </p:nvPr>
        </p:nvSpPr>
        <p:spPr>
          <a:xfrm>
            <a:off x="7406659" y="3006090"/>
            <a:ext cx="6219825"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516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209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228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54" y="548640"/>
            <a:ext cx="4718684" cy="1920240"/>
          </a:xfrm>
        </p:spPr>
        <p:txBody>
          <a:bodyPr anchor="b"/>
          <a:lstStyle>
            <a:lvl1pPr>
              <a:defRPr sz="3800"/>
            </a:lvl1pPr>
          </a:lstStyle>
          <a:p>
            <a:r>
              <a:rPr lang="en-US"/>
              <a:t>Click to edit Master title style</a:t>
            </a:r>
          </a:p>
        </p:txBody>
      </p:sp>
      <p:sp>
        <p:nvSpPr>
          <p:cNvPr id="3" name="Content Placeholder 2"/>
          <p:cNvSpPr>
            <a:spLocks noGrp="1"/>
          </p:cNvSpPr>
          <p:nvPr>
            <p:ph idx="1"/>
          </p:nvPr>
        </p:nvSpPr>
        <p:spPr>
          <a:xfrm>
            <a:off x="6219830" y="1184914"/>
            <a:ext cx="7406639"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54" y="2468882"/>
            <a:ext cx="4718684" cy="4573906"/>
          </a:xfrm>
        </p:spPr>
        <p:txBody>
          <a:bodyPr/>
          <a:lstStyle>
            <a:lvl1pPr marL="0" indent="0">
              <a:buNone/>
              <a:defRPr sz="1900"/>
            </a:lvl1pPr>
            <a:lvl2pPr marL="549199" indent="0">
              <a:buNone/>
              <a:defRPr sz="1700"/>
            </a:lvl2pPr>
            <a:lvl3pPr marL="1098403" indent="0">
              <a:buNone/>
              <a:defRPr sz="1400"/>
            </a:lvl3pPr>
            <a:lvl4pPr marL="1647607" indent="0">
              <a:buNone/>
              <a:defRPr sz="1200"/>
            </a:lvl4pPr>
            <a:lvl5pPr marL="2196808" indent="0">
              <a:buNone/>
              <a:defRPr sz="1200"/>
            </a:lvl5pPr>
            <a:lvl6pPr marL="2746007" indent="0">
              <a:buNone/>
              <a:defRPr sz="1200"/>
            </a:lvl6pPr>
            <a:lvl7pPr marL="3295208" indent="0">
              <a:buNone/>
              <a:defRPr sz="1200"/>
            </a:lvl7pPr>
            <a:lvl8pPr marL="3844409" indent="0">
              <a:buNone/>
              <a:defRPr sz="1200"/>
            </a:lvl8pPr>
            <a:lvl9pPr marL="4393612"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267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54" y="548640"/>
            <a:ext cx="4718684" cy="1920240"/>
          </a:xfrm>
        </p:spPr>
        <p:txBody>
          <a:bodyPr anchor="b"/>
          <a:lstStyle>
            <a:lvl1pPr>
              <a:defRPr sz="3800"/>
            </a:lvl1pPr>
          </a:lstStyle>
          <a:p>
            <a:r>
              <a:rPr lang="en-US"/>
              <a:t>Click to edit Master title style</a:t>
            </a:r>
          </a:p>
        </p:txBody>
      </p:sp>
      <p:sp>
        <p:nvSpPr>
          <p:cNvPr id="3" name="Picture Placeholder 2"/>
          <p:cNvSpPr>
            <a:spLocks noGrp="1"/>
          </p:cNvSpPr>
          <p:nvPr>
            <p:ph type="pic" idx="1"/>
          </p:nvPr>
        </p:nvSpPr>
        <p:spPr>
          <a:xfrm>
            <a:off x="6219830" y="1184914"/>
            <a:ext cx="7406639" cy="5848350"/>
          </a:xfrm>
        </p:spPr>
        <p:txBody>
          <a:bodyPr/>
          <a:lstStyle>
            <a:lvl1pPr marL="0" indent="0">
              <a:buNone/>
              <a:defRPr sz="3800"/>
            </a:lvl1pPr>
            <a:lvl2pPr marL="549199" indent="0">
              <a:buNone/>
              <a:defRPr sz="3400"/>
            </a:lvl2pPr>
            <a:lvl3pPr marL="1098403" indent="0">
              <a:buNone/>
              <a:defRPr sz="2900"/>
            </a:lvl3pPr>
            <a:lvl4pPr marL="1647607" indent="0">
              <a:buNone/>
              <a:defRPr sz="2400"/>
            </a:lvl4pPr>
            <a:lvl5pPr marL="2196808" indent="0">
              <a:buNone/>
              <a:defRPr sz="2400"/>
            </a:lvl5pPr>
            <a:lvl6pPr marL="2746007" indent="0">
              <a:buNone/>
              <a:defRPr sz="2400"/>
            </a:lvl6pPr>
            <a:lvl7pPr marL="3295208" indent="0">
              <a:buNone/>
              <a:defRPr sz="2400"/>
            </a:lvl7pPr>
            <a:lvl8pPr marL="3844409" indent="0">
              <a:buNone/>
              <a:defRPr sz="2400"/>
            </a:lvl8pPr>
            <a:lvl9pPr marL="4393612" indent="0">
              <a:buNone/>
              <a:defRPr sz="2400"/>
            </a:lvl9pPr>
          </a:lstStyle>
          <a:p>
            <a:endParaRPr lang="en-US"/>
          </a:p>
        </p:txBody>
      </p:sp>
      <p:sp>
        <p:nvSpPr>
          <p:cNvPr id="4" name="Text Placeholder 3"/>
          <p:cNvSpPr>
            <a:spLocks noGrp="1"/>
          </p:cNvSpPr>
          <p:nvPr>
            <p:ph type="body" sz="half" idx="2"/>
          </p:nvPr>
        </p:nvSpPr>
        <p:spPr>
          <a:xfrm>
            <a:off x="1007754" y="2468882"/>
            <a:ext cx="4718684" cy="4573906"/>
          </a:xfrm>
        </p:spPr>
        <p:txBody>
          <a:bodyPr/>
          <a:lstStyle>
            <a:lvl1pPr marL="0" indent="0">
              <a:buNone/>
              <a:defRPr sz="1900"/>
            </a:lvl1pPr>
            <a:lvl2pPr marL="549199" indent="0">
              <a:buNone/>
              <a:defRPr sz="1700"/>
            </a:lvl2pPr>
            <a:lvl3pPr marL="1098403" indent="0">
              <a:buNone/>
              <a:defRPr sz="1400"/>
            </a:lvl3pPr>
            <a:lvl4pPr marL="1647607" indent="0">
              <a:buNone/>
              <a:defRPr sz="1200"/>
            </a:lvl4pPr>
            <a:lvl5pPr marL="2196808" indent="0">
              <a:buNone/>
              <a:defRPr sz="1200"/>
            </a:lvl5pPr>
            <a:lvl6pPr marL="2746007" indent="0">
              <a:buNone/>
              <a:defRPr sz="1200"/>
            </a:lvl6pPr>
            <a:lvl7pPr marL="3295208" indent="0">
              <a:buNone/>
              <a:defRPr sz="1200"/>
            </a:lvl7pPr>
            <a:lvl8pPr marL="3844409" indent="0">
              <a:buNone/>
              <a:defRPr sz="1200"/>
            </a:lvl8pPr>
            <a:lvl9pPr marL="4393612"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142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843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79" y="438153"/>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4" y="438153"/>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84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579F4-9FCE-4B80-8D11-EEB1E485610C}"/>
              </a:ext>
            </a:extLst>
          </p:cNvPr>
          <p:cNvSpPr>
            <a:spLocks noGrp="1"/>
          </p:cNvSpPr>
          <p:nvPr>
            <p:ph type="ctrTitle"/>
          </p:nvPr>
        </p:nvSpPr>
        <p:spPr>
          <a:xfrm>
            <a:off x="1828840" y="1346836"/>
            <a:ext cx="10972801" cy="2865120"/>
          </a:xfrm>
        </p:spPr>
        <p:txBody>
          <a:bodyPr anchor="b"/>
          <a:lstStyle>
            <a:lvl1pPr algn="ctr">
              <a:defRPr sz="7300"/>
            </a:lvl1pPr>
          </a:lstStyle>
          <a:p>
            <a:r>
              <a:rPr lang="zh-CN" altLang="en-US"/>
              <a:t>单击此处编辑母版标题样式</a:t>
            </a:r>
          </a:p>
        </p:txBody>
      </p:sp>
      <p:sp>
        <p:nvSpPr>
          <p:cNvPr id="3" name="副标题 2">
            <a:extLst>
              <a:ext uri="{FF2B5EF4-FFF2-40B4-BE49-F238E27FC236}">
                <a16:creationId xmlns:a16="http://schemas.microsoft.com/office/drawing/2014/main" id="{726AAF4B-B8B0-4F95-9E1D-D14F4033CC79}"/>
              </a:ext>
            </a:extLst>
          </p:cNvPr>
          <p:cNvSpPr>
            <a:spLocks noGrp="1"/>
          </p:cNvSpPr>
          <p:nvPr>
            <p:ph type="subTitle" idx="1"/>
          </p:nvPr>
        </p:nvSpPr>
        <p:spPr>
          <a:xfrm>
            <a:off x="1828840" y="4322451"/>
            <a:ext cx="10972801" cy="1986914"/>
          </a:xfrm>
        </p:spPr>
        <p:txBody>
          <a:bodyPr/>
          <a:lstStyle>
            <a:lvl1pPr marL="0" indent="0" algn="ctr">
              <a:buNone/>
              <a:defRPr sz="2900"/>
            </a:lvl1pPr>
            <a:lvl2pPr marL="549221" indent="0" algn="ctr">
              <a:buNone/>
              <a:defRPr sz="2400"/>
            </a:lvl2pPr>
            <a:lvl3pPr marL="1098445" indent="0" algn="ctr">
              <a:buNone/>
              <a:defRPr sz="2200"/>
            </a:lvl3pPr>
            <a:lvl4pPr marL="1647668" indent="0" algn="ctr">
              <a:buNone/>
              <a:defRPr sz="1900"/>
            </a:lvl4pPr>
            <a:lvl5pPr marL="2196891" indent="0" algn="ctr">
              <a:buNone/>
              <a:defRPr sz="1900"/>
            </a:lvl5pPr>
            <a:lvl6pPr marL="2746113" indent="0" algn="ctr">
              <a:buNone/>
              <a:defRPr sz="1900"/>
            </a:lvl6pPr>
            <a:lvl7pPr marL="3295335" indent="0" algn="ctr">
              <a:buNone/>
              <a:defRPr sz="1900"/>
            </a:lvl7pPr>
            <a:lvl8pPr marL="3844557" indent="0" algn="ctr">
              <a:buNone/>
              <a:defRPr sz="1900"/>
            </a:lvl8pPr>
            <a:lvl9pPr marL="4393780" indent="0" algn="ctr">
              <a:buNone/>
              <a:defRPr sz="19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F042ABA-D1AF-48A2-9605-8D7CCDF1924D}"/>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5F7C5A7-6F92-4632-ABB2-0C208ADA036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6DF3006-3898-4799-AF46-A5623A5370EA}"/>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57949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2AD7C3-69D7-4C36-B515-3E5D7997B0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6338576-D73C-4EF0-B4CD-8555F71416F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095EF0-D763-4B69-963A-D0C5797AF330}"/>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61AE13C-DDB5-4C27-871F-6E767AB22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82F222D-1922-48F6-83DE-F73A1A9C8590}"/>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16975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1005846" y="2190756"/>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7406676" y="2190756"/>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654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CF11CB-20C2-45EE-92F2-DF12C7C30A65}"/>
              </a:ext>
            </a:extLst>
          </p:cNvPr>
          <p:cNvSpPr>
            <a:spLocks noGrp="1"/>
          </p:cNvSpPr>
          <p:nvPr>
            <p:ph type="title"/>
          </p:nvPr>
        </p:nvSpPr>
        <p:spPr>
          <a:xfrm>
            <a:off x="998220" y="2051740"/>
            <a:ext cx="12618720" cy="3423284"/>
          </a:xfrm>
        </p:spPr>
        <p:txBody>
          <a:bodyPr anchor="b"/>
          <a:lstStyle>
            <a:lvl1pPr>
              <a:defRPr sz="7300"/>
            </a:lvl1pPr>
          </a:lstStyle>
          <a:p>
            <a:r>
              <a:rPr lang="zh-CN" altLang="en-US"/>
              <a:t>单击此处编辑母版标题样式</a:t>
            </a:r>
          </a:p>
        </p:txBody>
      </p:sp>
      <p:sp>
        <p:nvSpPr>
          <p:cNvPr id="3" name="文本占位符 2">
            <a:extLst>
              <a:ext uri="{FF2B5EF4-FFF2-40B4-BE49-F238E27FC236}">
                <a16:creationId xmlns:a16="http://schemas.microsoft.com/office/drawing/2014/main" id="{BF8B785E-8D9A-4916-95F0-705E9FF0E55C}"/>
              </a:ext>
            </a:extLst>
          </p:cNvPr>
          <p:cNvSpPr>
            <a:spLocks noGrp="1"/>
          </p:cNvSpPr>
          <p:nvPr>
            <p:ph type="body" idx="1"/>
          </p:nvPr>
        </p:nvSpPr>
        <p:spPr>
          <a:xfrm>
            <a:off x="998220" y="5507409"/>
            <a:ext cx="12618720" cy="1800224"/>
          </a:xfrm>
        </p:spPr>
        <p:txBody>
          <a:bodyPr/>
          <a:lstStyle>
            <a:lvl1pPr marL="0" indent="0">
              <a:buNone/>
              <a:defRPr sz="2900">
                <a:solidFill>
                  <a:schemeClr val="tx1">
                    <a:tint val="75000"/>
                  </a:schemeClr>
                </a:solidFill>
              </a:defRPr>
            </a:lvl1pPr>
            <a:lvl2pPr marL="549221" indent="0">
              <a:buNone/>
              <a:defRPr sz="2400">
                <a:solidFill>
                  <a:schemeClr val="tx1">
                    <a:tint val="75000"/>
                  </a:schemeClr>
                </a:solidFill>
              </a:defRPr>
            </a:lvl2pPr>
            <a:lvl3pPr marL="1098445" indent="0">
              <a:buNone/>
              <a:defRPr sz="2200">
                <a:solidFill>
                  <a:schemeClr val="tx1">
                    <a:tint val="75000"/>
                  </a:schemeClr>
                </a:solidFill>
              </a:defRPr>
            </a:lvl3pPr>
            <a:lvl4pPr marL="1647668" indent="0">
              <a:buNone/>
              <a:defRPr sz="1900">
                <a:solidFill>
                  <a:schemeClr val="tx1">
                    <a:tint val="75000"/>
                  </a:schemeClr>
                </a:solidFill>
              </a:defRPr>
            </a:lvl4pPr>
            <a:lvl5pPr marL="2196891" indent="0">
              <a:buNone/>
              <a:defRPr sz="1900">
                <a:solidFill>
                  <a:schemeClr val="tx1">
                    <a:tint val="75000"/>
                  </a:schemeClr>
                </a:solidFill>
              </a:defRPr>
            </a:lvl5pPr>
            <a:lvl6pPr marL="2746113" indent="0">
              <a:buNone/>
              <a:defRPr sz="1900">
                <a:solidFill>
                  <a:schemeClr val="tx1">
                    <a:tint val="75000"/>
                  </a:schemeClr>
                </a:solidFill>
              </a:defRPr>
            </a:lvl6pPr>
            <a:lvl7pPr marL="3295335" indent="0">
              <a:buNone/>
              <a:defRPr sz="1900">
                <a:solidFill>
                  <a:schemeClr val="tx1">
                    <a:tint val="75000"/>
                  </a:schemeClr>
                </a:solidFill>
              </a:defRPr>
            </a:lvl7pPr>
            <a:lvl8pPr marL="3844557" indent="0">
              <a:buNone/>
              <a:defRPr sz="1900">
                <a:solidFill>
                  <a:schemeClr val="tx1">
                    <a:tint val="75000"/>
                  </a:schemeClr>
                </a:solidFill>
              </a:defRPr>
            </a:lvl8pPr>
            <a:lvl9pPr marL="4393780" indent="0">
              <a:buNone/>
              <a:defRPr sz="19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D9FA58D-2E00-452D-AB9D-389993C286E6}"/>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C5CF153-7AAC-43CC-996D-1E1570B5CBA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18C4884-2AB7-4D03-86D9-1DDEA92FA50A}"/>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75093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9FC287-DFD6-4353-98B3-ACD538FDEBF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F12874-E155-4AE6-8810-606653D73791}"/>
              </a:ext>
            </a:extLst>
          </p:cNvPr>
          <p:cNvSpPr>
            <a:spLocks noGrp="1"/>
          </p:cNvSpPr>
          <p:nvPr>
            <p:ph sz="half" idx="1"/>
          </p:nvPr>
        </p:nvSpPr>
        <p:spPr>
          <a:xfrm>
            <a:off x="1005846" y="2190756"/>
            <a:ext cx="6217920" cy="522160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2688E6A-D2E6-4301-8D8F-3ADC62CF0CD6}"/>
              </a:ext>
            </a:extLst>
          </p:cNvPr>
          <p:cNvSpPr>
            <a:spLocks noGrp="1"/>
          </p:cNvSpPr>
          <p:nvPr>
            <p:ph sz="half" idx="2"/>
          </p:nvPr>
        </p:nvSpPr>
        <p:spPr>
          <a:xfrm>
            <a:off x="7406665" y="2190756"/>
            <a:ext cx="6217920" cy="522160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5F5AB1-C58A-47E3-A13E-E872581A0C32}"/>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64FAD24-02B9-46BD-B9CD-B822ABED34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6941F83-ED8E-4A76-A1CD-9750F1BBF9A2}"/>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73710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7E5B57-81AD-4C1A-A251-F2E8A1169394}"/>
              </a:ext>
            </a:extLst>
          </p:cNvPr>
          <p:cNvSpPr>
            <a:spLocks noGrp="1"/>
          </p:cNvSpPr>
          <p:nvPr>
            <p:ph type="title"/>
          </p:nvPr>
        </p:nvSpPr>
        <p:spPr>
          <a:xfrm>
            <a:off x="1007773" y="438155"/>
            <a:ext cx="12618720" cy="1590676"/>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76EE5D-DC54-48F3-94A3-472F890642B2}"/>
              </a:ext>
            </a:extLst>
          </p:cNvPr>
          <p:cNvSpPr>
            <a:spLocks noGrp="1"/>
          </p:cNvSpPr>
          <p:nvPr>
            <p:ph type="body" idx="1"/>
          </p:nvPr>
        </p:nvSpPr>
        <p:spPr>
          <a:xfrm>
            <a:off x="1007771" y="2017396"/>
            <a:ext cx="6189344" cy="988694"/>
          </a:xfrm>
        </p:spPr>
        <p:txBody>
          <a:bodyPr anchor="b"/>
          <a:lstStyle>
            <a:lvl1pPr marL="0" indent="0">
              <a:buNone/>
              <a:defRPr sz="2900" b="1"/>
            </a:lvl1pPr>
            <a:lvl2pPr marL="549221" indent="0">
              <a:buNone/>
              <a:defRPr sz="2400" b="1"/>
            </a:lvl2pPr>
            <a:lvl3pPr marL="1098445" indent="0">
              <a:buNone/>
              <a:defRPr sz="2200" b="1"/>
            </a:lvl3pPr>
            <a:lvl4pPr marL="1647668" indent="0">
              <a:buNone/>
              <a:defRPr sz="1900" b="1"/>
            </a:lvl4pPr>
            <a:lvl5pPr marL="2196891" indent="0">
              <a:buNone/>
              <a:defRPr sz="1900" b="1"/>
            </a:lvl5pPr>
            <a:lvl6pPr marL="2746113" indent="0">
              <a:buNone/>
              <a:defRPr sz="1900" b="1"/>
            </a:lvl6pPr>
            <a:lvl7pPr marL="3295335" indent="0">
              <a:buNone/>
              <a:defRPr sz="1900" b="1"/>
            </a:lvl7pPr>
            <a:lvl8pPr marL="3844557" indent="0">
              <a:buNone/>
              <a:defRPr sz="1900" b="1"/>
            </a:lvl8pPr>
            <a:lvl9pPr marL="4393780" indent="0">
              <a:buNone/>
              <a:defRPr sz="19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8921FEF-1322-4B86-AB11-2D5ABA82ED43}"/>
              </a:ext>
            </a:extLst>
          </p:cNvPr>
          <p:cNvSpPr>
            <a:spLocks noGrp="1"/>
          </p:cNvSpPr>
          <p:nvPr>
            <p:ph sz="half" idx="2"/>
          </p:nvPr>
        </p:nvSpPr>
        <p:spPr>
          <a:xfrm>
            <a:off x="1007771" y="3006090"/>
            <a:ext cx="6189344" cy="442150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969CEDA-EF23-4EBC-94B5-0939F96A537C}"/>
              </a:ext>
            </a:extLst>
          </p:cNvPr>
          <p:cNvSpPr>
            <a:spLocks noGrp="1"/>
          </p:cNvSpPr>
          <p:nvPr>
            <p:ph type="body" sz="quarter" idx="3"/>
          </p:nvPr>
        </p:nvSpPr>
        <p:spPr>
          <a:xfrm>
            <a:off x="7406681" y="2017396"/>
            <a:ext cx="6219825" cy="988694"/>
          </a:xfrm>
        </p:spPr>
        <p:txBody>
          <a:bodyPr anchor="b"/>
          <a:lstStyle>
            <a:lvl1pPr marL="0" indent="0">
              <a:buNone/>
              <a:defRPr sz="2900" b="1"/>
            </a:lvl1pPr>
            <a:lvl2pPr marL="549221" indent="0">
              <a:buNone/>
              <a:defRPr sz="2400" b="1"/>
            </a:lvl2pPr>
            <a:lvl3pPr marL="1098445" indent="0">
              <a:buNone/>
              <a:defRPr sz="2200" b="1"/>
            </a:lvl3pPr>
            <a:lvl4pPr marL="1647668" indent="0">
              <a:buNone/>
              <a:defRPr sz="1900" b="1"/>
            </a:lvl4pPr>
            <a:lvl5pPr marL="2196891" indent="0">
              <a:buNone/>
              <a:defRPr sz="1900" b="1"/>
            </a:lvl5pPr>
            <a:lvl6pPr marL="2746113" indent="0">
              <a:buNone/>
              <a:defRPr sz="1900" b="1"/>
            </a:lvl6pPr>
            <a:lvl7pPr marL="3295335" indent="0">
              <a:buNone/>
              <a:defRPr sz="1900" b="1"/>
            </a:lvl7pPr>
            <a:lvl8pPr marL="3844557" indent="0">
              <a:buNone/>
              <a:defRPr sz="1900" b="1"/>
            </a:lvl8pPr>
            <a:lvl9pPr marL="4393780" indent="0">
              <a:buNone/>
              <a:defRPr sz="19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4C9AB67-D203-4CEF-83DA-929E603BE106}"/>
              </a:ext>
            </a:extLst>
          </p:cNvPr>
          <p:cNvSpPr>
            <a:spLocks noGrp="1"/>
          </p:cNvSpPr>
          <p:nvPr>
            <p:ph sz="quarter" idx="4"/>
          </p:nvPr>
        </p:nvSpPr>
        <p:spPr>
          <a:xfrm>
            <a:off x="7406681" y="3006090"/>
            <a:ext cx="6219825" cy="442150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B7E8EC-40CD-43EB-BA0F-A4CBDA80E4D3}"/>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C8BBD63-2654-4888-B83C-FAA14C3878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9E175864-63B8-477E-BA93-815BCC5CDB4E}"/>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40383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414B6B-0B35-4158-90F9-47FC7BC880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7D0A3B0-A6D7-4C62-81E3-8C96CC700EAD}"/>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F53A080-7AA5-4667-B07E-A596F893C6B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67300F2-D50F-4404-8CBC-680A1312EEA7}"/>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88815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A9FD87A-1AD5-4C55-A132-3B3A398E8820}"/>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A81F1F3-0496-49EA-90AA-EFF5193BD1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2FF04D9-B88C-4069-880B-D7E76A5E5BE8}"/>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5" name="图片 4">
            <a:extLst>
              <a:ext uri="{FF2B5EF4-FFF2-40B4-BE49-F238E27FC236}">
                <a16:creationId xmlns:a16="http://schemas.microsoft.com/office/drawing/2014/main" id="{0693ECFB-505F-4B1B-9D28-D580F67BE9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04" t="17838" r="16314" b="7092"/>
          <a:stretch/>
        </p:blipFill>
        <p:spPr>
          <a:xfrm>
            <a:off x="-33000" y="127230"/>
            <a:ext cx="14696400" cy="8102383"/>
          </a:xfrm>
          <a:prstGeom prst="rect">
            <a:avLst/>
          </a:prstGeom>
        </p:spPr>
      </p:pic>
      <p:pic>
        <p:nvPicPr>
          <p:cNvPr id="6" name="图片 5">
            <a:extLst>
              <a:ext uri="{FF2B5EF4-FFF2-40B4-BE49-F238E27FC236}">
                <a16:creationId xmlns:a16="http://schemas.microsoft.com/office/drawing/2014/main" id="{AACF2965-CC8C-42A7-95D0-7C59732547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745" y="-1"/>
            <a:ext cx="14490963" cy="8355330"/>
          </a:xfrm>
          <a:prstGeom prst="rect">
            <a:avLst/>
          </a:prstGeom>
        </p:spPr>
      </p:pic>
    </p:spTree>
    <p:extLst>
      <p:ext uri="{BB962C8B-B14F-4D97-AF65-F5344CB8AC3E}">
        <p14:creationId xmlns:p14="http://schemas.microsoft.com/office/powerpoint/2010/main" val="3235532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D45D4D-2D59-46E4-915E-4DC850B88433}"/>
              </a:ext>
            </a:extLst>
          </p:cNvPr>
          <p:cNvSpPr>
            <a:spLocks noGrp="1"/>
          </p:cNvSpPr>
          <p:nvPr>
            <p:ph type="title"/>
          </p:nvPr>
        </p:nvSpPr>
        <p:spPr>
          <a:xfrm>
            <a:off x="1007771" y="548640"/>
            <a:ext cx="4718684" cy="1920240"/>
          </a:xfrm>
        </p:spPr>
        <p:txBody>
          <a:bodyPr anchor="b"/>
          <a:lstStyle>
            <a:lvl1pPr>
              <a:defRPr sz="3800"/>
            </a:lvl1pPr>
          </a:lstStyle>
          <a:p>
            <a:r>
              <a:rPr lang="zh-CN" altLang="en-US"/>
              <a:t>单击此处编辑母版标题样式</a:t>
            </a:r>
          </a:p>
        </p:txBody>
      </p:sp>
      <p:sp>
        <p:nvSpPr>
          <p:cNvPr id="3" name="内容占位符 2">
            <a:extLst>
              <a:ext uri="{FF2B5EF4-FFF2-40B4-BE49-F238E27FC236}">
                <a16:creationId xmlns:a16="http://schemas.microsoft.com/office/drawing/2014/main" id="{ACC75C79-091D-4315-A845-51D8DDAFB45E}"/>
              </a:ext>
            </a:extLst>
          </p:cNvPr>
          <p:cNvSpPr>
            <a:spLocks noGrp="1"/>
          </p:cNvSpPr>
          <p:nvPr>
            <p:ph idx="1"/>
          </p:nvPr>
        </p:nvSpPr>
        <p:spPr>
          <a:xfrm>
            <a:off x="6219830" y="1184962"/>
            <a:ext cx="7406639"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2B4632B-1BCD-4393-AA69-748A69991B72}"/>
              </a:ext>
            </a:extLst>
          </p:cNvPr>
          <p:cNvSpPr>
            <a:spLocks noGrp="1"/>
          </p:cNvSpPr>
          <p:nvPr>
            <p:ph type="body" sz="half" idx="2"/>
          </p:nvPr>
        </p:nvSpPr>
        <p:spPr>
          <a:xfrm>
            <a:off x="1007771" y="2468882"/>
            <a:ext cx="4718684" cy="4573906"/>
          </a:xfrm>
        </p:spPr>
        <p:txBody>
          <a:bodyPr/>
          <a:lstStyle>
            <a:lvl1pPr marL="0" indent="0">
              <a:buNone/>
              <a:defRPr sz="1900"/>
            </a:lvl1pPr>
            <a:lvl2pPr marL="549221" indent="0">
              <a:buNone/>
              <a:defRPr sz="1700"/>
            </a:lvl2pPr>
            <a:lvl3pPr marL="1098445" indent="0">
              <a:buNone/>
              <a:defRPr sz="1400"/>
            </a:lvl3pPr>
            <a:lvl4pPr marL="1647668" indent="0">
              <a:buNone/>
              <a:defRPr sz="1200"/>
            </a:lvl4pPr>
            <a:lvl5pPr marL="2196891" indent="0">
              <a:buNone/>
              <a:defRPr sz="1200"/>
            </a:lvl5pPr>
            <a:lvl6pPr marL="2746113" indent="0">
              <a:buNone/>
              <a:defRPr sz="1200"/>
            </a:lvl6pPr>
            <a:lvl7pPr marL="3295335" indent="0">
              <a:buNone/>
              <a:defRPr sz="1200"/>
            </a:lvl7pPr>
            <a:lvl8pPr marL="3844557" indent="0">
              <a:buNone/>
              <a:defRPr sz="1200"/>
            </a:lvl8pPr>
            <a:lvl9pPr marL="4393780" indent="0">
              <a:buNone/>
              <a:defRPr sz="12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47DAD2D-2F31-4FEE-A389-BA300F6FE7FC}"/>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C6E02A0-0BFE-4C00-8817-482E6D7FB0C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F0A91E0-8F7E-49AB-B8F8-57FB299D4011}"/>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57081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CC2E9-0CC5-4CFB-BC23-238EFFE38D8B}"/>
              </a:ext>
            </a:extLst>
          </p:cNvPr>
          <p:cNvSpPr>
            <a:spLocks noGrp="1"/>
          </p:cNvSpPr>
          <p:nvPr>
            <p:ph type="title"/>
          </p:nvPr>
        </p:nvSpPr>
        <p:spPr>
          <a:xfrm>
            <a:off x="1007771" y="548640"/>
            <a:ext cx="4718684" cy="1920240"/>
          </a:xfrm>
        </p:spPr>
        <p:txBody>
          <a:bodyPr anchor="b"/>
          <a:lstStyle>
            <a:lvl1pPr>
              <a:defRPr sz="3800"/>
            </a:lvl1pPr>
          </a:lstStyle>
          <a:p>
            <a:r>
              <a:rPr lang="zh-CN" altLang="en-US"/>
              <a:t>单击此处编辑母版标题样式</a:t>
            </a:r>
          </a:p>
        </p:txBody>
      </p:sp>
      <p:sp>
        <p:nvSpPr>
          <p:cNvPr id="3" name="图片占位符 2">
            <a:extLst>
              <a:ext uri="{FF2B5EF4-FFF2-40B4-BE49-F238E27FC236}">
                <a16:creationId xmlns:a16="http://schemas.microsoft.com/office/drawing/2014/main" id="{D58CD1B9-C954-410A-A677-15745DAB6971}"/>
              </a:ext>
            </a:extLst>
          </p:cNvPr>
          <p:cNvSpPr>
            <a:spLocks noGrp="1"/>
          </p:cNvSpPr>
          <p:nvPr>
            <p:ph type="pic" idx="1"/>
          </p:nvPr>
        </p:nvSpPr>
        <p:spPr>
          <a:xfrm>
            <a:off x="6219830" y="1184962"/>
            <a:ext cx="7406639" cy="5848350"/>
          </a:xfrm>
        </p:spPr>
        <p:txBody>
          <a:bodyPr/>
          <a:lstStyle>
            <a:lvl1pPr marL="0" indent="0">
              <a:buNone/>
              <a:defRPr sz="3800"/>
            </a:lvl1pPr>
            <a:lvl2pPr marL="549221" indent="0">
              <a:buNone/>
              <a:defRPr sz="3400"/>
            </a:lvl2pPr>
            <a:lvl3pPr marL="1098445" indent="0">
              <a:buNone/>
              <a:defRPr sz="2900"/>
            </a:lvl3pPr>
            <a:lvl4pPr marL="1647668" indent="0">
              <a:buNone/>
              <a:defRPr sz="2400"/>
            </a:lvl4pPr>
            <a:lvl5pPr marL="2196891" indent="0">
              <a:buNone/>
              <a:defRPr sz="2400"/>
            </a:lvl5pPr>
            <a:lvl6pPr marL="2746113" indent="0">
              <a:buNone/>
              <a:defRPr sz="2400"/>
            </a:lvl6pPr>
            <a:lvl7pPr marL="3295335" indent="0">
              <a:buNone/>
              <a:defRPr sz="2400"/>
            </a:lvl7pPr>
            <a:lvl8pPr marL="3844557" indent="0">
              <a:buNone/>
              <a:defRPr sz="2400"/>
            </a:lvl8pPr>
            <a:lvl9pPr marL="4393780" indent="0">
              <a:buNone/>
              <a:defRPr sz="2400"/>
            </a:lvl9pPr>
          </a:lstStyle>
          <a:p>
            <a:endParaRPr lang="zh-CN" altLang="en-US"/>
          </a:p>
        </p:txBody>
      </p:sp>
      <p:sp>
        <p:nvSpPr>
          <p:cNvPr id="4" name="文本占位符 3">
            <a:extLst>
              <a:ext uri="{FF2B5EF4-FFF2-40B4-BE49-F238E27FC236}">
                <a16:creationId xmlns:a16="http://schemas.microsoft.com/office/drawing/2014/main" id="{138299BE-78AD-43DD-B18A-FADBDDBB6E34}"/>
              </a:ext>
            </a:extLst>
          </p:cNvPr>
          <p:cNvSpPr>
            <a:spLocks noGrp="1"/>
          </p:cNvSpPr>
          <p:nvPr>
            <p:ph type="body" sz="half" idx="2"/>
          </p:nvPr>
        </p:nvSpPr>
        <p:spPr>
          <a:xfrm>
            <a:off x="1007771" y="2468882"/>
            <a:ext cx="4718684" cy="4573906"/>
          </a:xfrm>
        </p:spPr>
        <p:txBody>
          <a:bodyPr/>
          <a:lstStyle>
            <a:lvl1pPr marL="0" indent="0">
              <a:buNone/>
              <a:defRPr sz="1900"/>
            </a:lvl1pPr>
            <a:lvl2pPr marL="549221" indent="0">
              <a:buNone/>
              <a:defRPr sz="1700"/>
            </a:lvl2pPr>
            <a:lvl3pPr marL="1098445" indent="0">
              <a:buNone/>
              <a:defRPr sz="1400"/>
            </a:lvl3pPr>
            <a:lvl4pPr marL="1647668" indent="0">
              <a:buNone/>
              <a:defRPr sz="1200"/>
            </a:lvl4pPr>
            <a:lvl5pPr marL="2196891" indent="0">
              <a:buNone/>
              <a:defRPr sz="1200"/>
            </a:lvl5pPr>
            <a:lvl6pPr marL="2746113" indent="0">
              <a:buNone/>
              <a:defRPr sz="1200"/>
            </a:lvl6pPr>
            <a:lvl7pPr marL="3295335" indent="0">
              <a:buNone/>
              <a:defRPr sz="1200"/>
            </a:lvl7pPr>
            <a:lvl8pPr marL="3844557" indent="0">
              <a:buNone/>
              <a:defRPr sz="1200"/>
            </a:lvl8pPr>
            <a:lvl9pPr marL="4393780" indent="0">
              <a:buNone/>
              <a:defRPr sz="12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2C700A-D583-4CD0-B190-CC21B5606E17}"/>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93D4284-5A1C-49B9-8ED6-C43F1324C7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79E82BDD-FA3B-41CC-89FD-8E406D71E8FE}"/>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21002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32F395-D285-47DF-BFB0-205262E1F1A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711D386-CD1F-4568-A96A-AA4FF50A649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0701691-E24F-4BED-A5E3-3703ED16309C}"/>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46A40F7-FE4B-471D-ABBF-99E0DC866E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11D6C6E-8B0A-4CA7-BE87-DC51FD9D631D}"/>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31881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A777D9-385A-4427-8BB7-DFB83FA77985}"/>
              </a:ext>
            </a:extLst>
          </p:cNvPr>
          <p:cNvSpPr>
            <a:spLocks noGrp="1"/>
          </p:cNvSpPr>
          <p:nvPr>
            <p:ph type="title" orient="vert"/>
          </p:nvPr>
        </p:nvSpPr>
        <p:spPr>
          <a:xfrm>
            <a:off x="10469879" y="438153"/>
            <a:ext cx="3154680" cy="6974206"/>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355B88A-E4C0-4617-B43B-E37487A1250D}"/>
              </a:ext>
            </a:extLst>
          </p:cNvPr>
          <p:cNvSpPr>
            <a:spLocks noGrp="1"/>
          </p:cNvSpPr>
          <p:nvPr>
            <p:ph type="body" orient="vert" idx="1"/>
          </p:nvPr>
        </p:nvSpPr>
        <p:spPr>
          <a:xfrm>
            <a:off x="1005844" y="438153"/>
            <a:ext cx="9281160" cy="6974206"/>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D81901-46B0-48F8-A172-657F5114A388}"/>
              </a:ext>
            </a:extLst>
          </p:cNvPr>
          <p:cNvSpPr>
            <a:spLocks noGrp="1"/>
          </p:cNvSpPr>
          <p:nvPr>
            <p:ph type="dt" sz="half" idx="10"/>
          </p:nvPr>
        </p:nvSpPr>
        <p:spPr/>
        <p:txBody>
          <a:bodyPr/>
          <a:lstStyle/>
          <a:p>
            <a:fld id="{FF5FF0DF-C2EE-413A-B214-CBAC37ABA5ED}"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44CFFD6-3E45-479F-8384-10E42272486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4EC41E8-9477-45B6-9661-1B1784AD5AD2}"/>
              </a:ext>
            </a:extLst>
          </p:cNvPr>
          <p:cNvSpPr>
            <a:spLocks noGrp="1"/>
          </p:cNvSpPr>
          <p:nvPr>
            <p:ph type="sldNum" sz="quarter" idx="12"/>
          </p:nvPr>
        </p:nvSpPr>
        <p:spPr/>
        <p:txBody>
          <a:bodyPr/>
          <a:lstStyle/>
          <a:p>
            <a:fld id="{6175C3E7-3E88-429A-BF83-3B01D13B3F1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2642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D9C70D-B7C8-466D-B87C-22D855EF72C6}"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F9045BA-9AC9-4435-A9A0-D822685BA71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4686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1007780" y="438155"/>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1008162" y="2017396"/>
            <a:ext cx="6189344" cy="988694"/>
          </a:xfrm>
        </p:spPr>
        <p:txBody>
          <a:bodyPr anchor="b"/>
          <a:lstStyle>
            <a:lvl1pPr marL="0" indent="0">
              <a:buNone/>
              <a:defRPr sz="2900" b="1"/>
            </a:lvl1pPr>
            <a:lvl2pPr marL="549199" indent="0">
              <a:buNone/>
              <a:defRPr sz="2400" b="1"/>
            </a:lvl2pPr>
            <a:lvl3pPr marL="1098403" indent="0">
              <a:buNone/>
              <a:defRPr sz="2200" b="1"/>
            </a:lvl3pPr>
            <a:lvl4pPr marL="1647607" indent="0">
              <a:buNone/>
              <a:defRPr sz="1900" b="1"/>
            </a:lvl4pPr>
            <a:lvl5pPr marL="2196808" indent="0">
              <a:buNone/>
              <a:defRPr sz="1900" b="1"/>
            </a:lvl5pPr>
            <a:lvl6pPr marL="2746007" indent="0">
              <a:buNone/>
              <a:defRPr sz="1900" b="1"/>
            </a:lvl6pPr>
            <a:lvl7pPr marL="3295208" indent="0">
              <a:buNone/>
              <a:defRPr sz="1900" b="1"/>
            </a:lvl7pPr>
            <a:lvl8pPr marL="3844409" indent="0">
              <a:buNone/>
              <a:defRPr sz="1900" b="1"/>
            </a:lvl8pPr>
            <a:lvl9pPr marL="4393612" indent="0">
              <a:buNone/>
              <a:defRPr sz="19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1008162"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7406706" y="2017396"/>
            <a:ext cx="6219825" cy="988694"/>
          </a:xfrm>
        </p:spPr>
        <p:txBody>
          <a:bodyPr anchor="b"/>
          <a:lstStyle>
            <a:lvl1pPr marL="0" indent="0">
              <a:buNone/>
              <a:defRPr sz="2900" b="1"/>
            </a:lvl1pPr>
            <a:lvl2pPr marL="549199" indent="0">
              <a:buNone/>
              <a:defRPr sz="2400" b="1"/>
            </a:lvl2pPr>
            <a:lvl3pPr marL="1098403" indent="0">
              <a:buNone/>
              <a:defRPr sz="2200" b="1"/>
            </a:lvl3pPr>
            <a:lvl4pPr marL="1647607" indent="0">
              <a:buNone/>
              <a:defRPr sz="1900" b="1"/>
            </a:lvl4pPr>
            <a:lvl5pPr marL="2196808" indent="0">
              <a:buNone/>
              <a:defRPr sz="1900" b="1"/>
            </a:lvl5pPr>
            <a:lvl6pPr marL="2746007" indent="0">
              <a:buNone/>
              <a:defRPr sz="1900" b="1"/>
            </a:lvl6pPr>
            <a:lvl7pPr marL="3295208" indent="0">
              <a:buNone/>
              <a:defRPr sz="1900" b="1"/>
            </a:lvl7pPr>
            <a:lvl8pPr marL="3844409" indent="0">
              <a:buNone/>
              <a:defRPr sz="1900" b="1"/>
            </a:lvl8pPr>
            <a:lvl9pPr marL="4393612" indent="0">
              <a:buNone/>
              <a:defRPr sz="19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7406706" y="3006090"/>
            <a:ext cx="6219825"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029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9D9C70D-B7C8-466D-B87C-22D855EF72C6}"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F9045BA-9AC9-4435-A9A0-D822685BA71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73800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6030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828816" y="1346836"/>
            <a:ext cx="10972801" cy="2865120"/>
          </a:xfrm>
        </p:spPr>
        <p:txBody>
          <a:bodyPr anchor="b"/>
          <a:lstStyle>
            <a:lvl1pPr algn="ctr">
              <a:defRPr sz="73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828816" y="4322447"/>
            <a:ext cx="10972801" cy="1986916"/>
          </a:xfrm>
        </p:spPr>
        <p:txBody>
          <a:bodyPr/>
          <a:lstStyle>
            <a:lvl1pPr marL="0" indent="0" algn="ctr">
              <a:buNone/>
              <a:defRPr sz="2900"/>
            </a:lvl1pPr>
            <a:lvl2pPr marL="544744" indent="0" algn="ctr">
              <a:buNone/>
              <a:defRPr sz="2400"/>
            </a:lvl2pPr>
            <a:lvl3pPr marL="1089466" indent="0" algn="ctr">
              <a:buNone/>
              <a:defRPr sz="2300"/>
            </a:lvl3pPr>
            <a:lvl4pPr marL="1634220" indent="0" algn="ctr">
              <a:buNone/>
              <a:defRPr sz="1900"/>
            </a:lvl4pPr>
            <a:lvl5pPr marL="2178957" indent="0" algn="ctr">
              <a:buNone/>
              <a:defRPr sz="1900"/>
            </a:lvl5pPr>
            <a:lvl6pPr marL="2723687" indent="0" algn="ctr">
              <a:buNone/>
              <a:defRPr sz="1900"/>
            </a:lvl6pPr>
            <a:lvl7pPr marL="3268422" indent="0" algn="ctr">
              <a:buNone/>
              <a:defRPr sz="1900"/>
            </a:lvl7pPr>
            <a:lvl8pPr marL="3813167" indent="0" algn="ctr">
              <a:buNone/>
              <a:defRPr sz="1900"/>
            </a:lvl8pPr>
            <a:lvl9pPr marL="4357902" indent="0" algn="ctr">
              <a:buNone/>
              <a:defRPr sz="19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851361"/>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167494"/>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998225" y="2051719"/>
            <a:ext cx="12618720" cy="3423286"/>
          </a:xfrm>
        </p:spPr>
        <p:txBody>
          <a:bodyPr anchor="b"/>
          <a:lstStyle>
            <a:lvl1pPr>
              <a:defRPr sz="73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998225" y="5507369"/>
            <a:ext cx="12618720" cy="1800226"/>
          </a:xfrm>
        </p:spPr>
        <p:txBody>
          <a:bodyPr/>
          <a:lstStyle>
            <a:lvl1pPr marL="0" indent="0">
              <a:buNone/>
              <a:defRPr sz="2900">
                <a:solidFill>
                  <a:schemeClr val="tx1">
                    <a:tint val="75000"/>
                  </a:schemeClr>
                </a:solidFill>
              </a:defRPr>
            </a:lvl1pPr>
            <a:lvl2pPr marL="544744" indent="0">
              <a:buNone/>
              <a:defRPr sz="2400">
                <a:solidFill>
                  <a:schemeClr val="tx1">
                    <a:tint val="75000"/>
                  </a:schemeClr>
                </a:solidFill>
              </a:defRPr>
            </a:lvl2pPr>
            <a:lvl3pPr marL="1089466" indent="0">
              <a:buNone/>
              <a:defRPr sz="2300">
                <a:solidFill>
                  <a:schemeClr val="tx1">
                    <a:tint val="75000"/>
                  </a:schemeClr>
                </a:solidFill>
              </a:defRPr>
            </a:lvl3pPr>
            <a:lvl4pPr marL="1634220" indent="0">
              <a:buNone/>
              <a:defRPr sz="1900">
                <a:solidFill>
                  <a:schemeClr val="tx1">
                    <a:tint val="75000"/>
                  </a:schemeClr>
                </a:solidFill>
              </a:defRPr>
            </a:lvl4pPr>
            <a:lvl5pPr marL="2178957" indent="0">
              <a:buNone/>
              <a:defRPr sz="1900">
                <a:solidFill>
                  <a:schemeClr val="tx1">
                    <a:tint val="75000"/>
                  </a:schemeClr>
                </a:solidFill>
              </a:defRPr>
            </a:lvl5pPr>
            <a:lvl6pPr marL="2723687" indent="0">
              <a:buNone/>
              <a:defRPr sz="1900">
                <a:solidFill>
                  <a:schemeClr val="tx1">
                    <a:tint val="75000"/>
                  </a:schemeClr>
                </a:solidFill>
              </a:defRPr>
            </a:lvl6pPr>
            <a:lvl7pPr marL="3268422" indent="0">
              <a:buNone/>
              <a:defRPr sz="1900">
                <a:solidFill>
                  <a:schemeClr val="tx1">
                    <a:tint val="75000"/>
                  </a:schemeClr>
                </a:solidFill>
              </a:defRPr>
            </a:lvl7pPr>
            <a:lvl8pPr marL="3813167" indent="0">
              <a:buNone/>
              <a:defRPr sz="1900">
                <a:solidFill>
                  <a:schemeClr val="tx1">
                    <a:tint val="75000"/>
                  </a:schemeClr>
                </a:solidFill>
              </a:defRPr>
            </a:lvl8pPr>
            <a:lvl9pPr marL="4357902"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278908"/>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1005846" y="2190755"/>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7406641" y="2190755"/>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365697"/>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1007749" y="438162"/>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1007747" y="2017396"/>
            <a:ext cx="6189344" cy="988694"/>
          </a:xfrm>
        </p:spPr>
        <p:txBody>
          <a:bodyPr anchor="b"/>
          <a:lstStyle>
            <a:lvl1pPr marL="0" indent="0">
              <a:buNone/>
              <a:defRPr sz="2900" b="1"/>
            </a:lvl1pPr>
            <a:lvl2pPr marL="544744" indent="0">
              <a:buNone/>
              <a:defRPr sz="2400" b="1"/>
            </a:lvl2pPr>
            <a:lvl3pPr marL="1089466" indent="0">
              <a:buNone/>
              <a:defRPr sz="2300" b="1"/>
            </a:lvl3pPr>
            <a:lvl4pPr marL="1634220" indent="0">
              <a:buNone/>
              <a:defRPr sz="1900" b="1"/>
            </a:lvl4pPr>
            <a:lvl5pPr marL="2178957" indent="0">
              <a:buNone/>
              <a:defRPr sz="1900" b="1"/>
            </a:lvl5pPr>
            <a:lvl6pPr marL="2723687" indent="0">
              <a:buNone/>
              <a:defRPr sz="1900" b="1"/>
            </a:lvl6pPr>
            <a:lvl7pPr marL="3268422" indent="0">
              <a:buNone/>
              <a:defRPr sz="1900" b="1"/>
            </a:lvl7pPr>
            <a:lvl8pPr marL="3813167" indent="0">
              <a:buNone/>
              <a:defRPr sz="1900" b="1"/>
            </a:lvl8pPr>
            <a:lvl9pPr marL="4357902" indent="0">
              <a:buNone/>
              <a:defRPr sz="19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1007747"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7406670" y="2017396"/>
            <a:ext cx="6219824" cy="988694"/>
          </a:xfrm>
        </p:spPr>
        <p:txBody>
          <a:bodyPr anchor="b"/>
          <a:lstStyle>
            <a:lvl1pPr marL="0" indent="0">
              <a:buNone/>
              <a:defRPr sz="2900" b="1"/>
            </a:lvl1pPr>
            <a:lvl2pPr marL="544744" indent="0">
              <a:buNone/>
              <a:defRPr sz="2400" b="1"/>
            </a:lvl2pPr>
            <a:lvl3pPr marL="1089466" indent="0">
              <a:buNone/>
              <a:defRPr sz="2300" b="1"/>
            </a:lvl3pPr>
            <a:lvl4pPr marL="1634220" indent="0">
              <a:buNone/>
              <a:defRPr sz="1900" b="1"/>
            </a:lvl4pPr>
            <a:lvl5pPr marL="2178957" indent="0">
              <a:buNone/>
              <a:defRPr sz="1900" b="1"/>
            </a:lvl5pPr>
            <a:lvl6pPr marL="2723687" indent="0">
              <a:buNone/>
              <a:defRPr sz="1900" b="1"/>
            </a:lvl6pPr>
            <a:lvl7pPr marL="3268422" indent="0">
              <a:buNone/>
              <a:defRPr sz="1900" b="1"/>
            </a:lvl7pPr>
            <a:lvl8pPr marL="3813167" indent="0">
              <a:buNone/>
              <a:defRPr sz="1900" b="1"/>
            </a:lvl8pPr>
            <a:lvl9pPr marL="4357902" indent="0">
              <a:buNone/>
              <a:defRPr sz="19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7406670" y="3006090"/>
            <a:ext cx="621982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884754"/>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898531"/>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181683"/>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1007753" y="548640"/>
            <a:ext cx="4718684" cy="1920240"/>
          </a:xfrm>
        </p:spPr>
        <p:txBody>
          <a:bodyPr anchor="b"/>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6219828" y="1184918"/>
            <a:ext cx="7406639" cy="5848349"/>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1007753" y="2468882"/>
            <a:ext cx="4718684" cy="4573906"/>
          </a:xfrm>
        </p:spPr>
        <p:txBody>
          <a:bodyPr/>
          <a:lstStyle>
            <a:lvl1pPr marL="0" indent="0">
              <a:buNone/>
              <a:defRPr sz="1900"/>
            </a:lvl1pPr>
            <a:lvl2pPr marL="544744" indent="0">
              <a:buNone/>
              <a:defRPr sz="1700"/>
            </a:lvl2pPr>
            <a:lvl3pPr marL="1089466" indent="0">
              <a:buNone/>
              <a:defRPr sz="1400"/>
            </a:lvl3pPr>
            <a:lvl4pPr marL="1634220" indent="0">
              <a:buNone/>
              <a:defRPr sz="1300"/>
            </a:lvl4pPr>
            <a:lvl5pPr marL="2178957" indent="0">
              <a:buNone/>
              <a:defRPr sz="1300"/>
            </a:lvl5pPr>
            <a:lvl6pPr marL="2723687" indent="0">
              <a:buNone/>
              <a:defRPr sz="1300"/>
            </a:lvl6pPr>
            <a:lvl7pPr marL="3268422" indent="0">
              <a:buNone/>
              <a:defRPr sz="1300"/>
            </a:lvl7pPr>
            <a:lvl8pPr marL="3813167" indent="0">
              <a:buNone/>
              <a:defRPr sz="1300"/>
            </a:lvl8pPr>
            <a:lvl9pPr marL="4357902" indent="0">
              <a:buNone/>
              <a:defRPr sz="13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96714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884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1007753" y="548640"/>
            <a:ext cx="4718684" cy="1920240"/>
          </a:xfrm>
        </p:spPr>
        <p:txBody>
          <a:bodyPr anchor="b"/>
          <a:lstStyle>
            <a:lvl1pPr>
              <a:defRPr sz="38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6219828" y="1184918"/>
            <a:ext cx="7406639" cy="5848349"/>
          </a:xfrm>
        </p:spPr>
        <p:txBody>
          <a:bodyPr/>
          <a:lstStyle>
            <a:lvl1pPr marL="0" indent="0">
              <a:buNone/>
              <a:defRPr sz="3800"/>
            </a:lvl1pPr>
            <a:lvl2pPr marL="544744" indent="0">
              <a:buNone/>
              <a:defRPr sz="3400"/>
            </a:lvl2pPr>
            <a:lvl3pPr marL="1089466" indent="0">
              <a:buNone/>
              <a:defRPr sz="2900"/>
            </a:lvl3pPr>
            <a:lvl4pPr marL="1634220" indent="0">
              <a:buNone/>
              <a:defRPr sz="2400"/>
            </a:lvl4pPr>
            <a:lvl5pPr marL="2178957" indent="0">
              <a:buNone/>
              <a:defRPr sz="2400"/>
            </a:lvl5pPr>
            <a:lvl6pPr marL="2723687" indent="0">
              <a:buNone/>
              <a:defRPr sz="2400"/>
            </a:lvl6pPr>
            <a:lvl7pPr marL="3268422" indent="0">
              <a:buNone/>
              <a:defRPr sz="2400"/>
            </a:lvl7pPr>
            <a:lvl8pPr marL="3813167" indent="0">
              <a:buNone/>
              <a:defRPr sz="2400"/>
            </a:lvl8pPr>
            <a:lvl9pPr marL="4357902" indent="0">
              <a:buNone/>
              <a:defRPr sz="24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1007753" y="2468882"/>
            <a:ext cx="4718684" cy="4573906"/>
          </a:xfrm>
        </p:spPr>
        <p:txBody>
          <a:bodyPr/>
          <a:lstStyle>
            <a:lvl1pPr marL="0" indent="0">
              <a:buNone/>
              <a:defRPr sz="1900"/>
            </a:lvl1pPr>
            <a:lvl2pPr marL="544744" indent="0">
              <a:buNone/>
              <a:defRPr sz="1700"/>
            </a:lvl2pPr>
            <a:lvl3pPr marL="1089466" indent="0">
              <a:buNone/>
              <a:defRPr sz="1400"/>
            </a:lvl3pPr>
            <a:lvl4pPr marL="1634220" indent="0">
              <a:buNone/>
              <a:defRPr sz="1300"/>
            </a:lvl4pPr>
            <a:lvl5pPr marL="2178957" indent="0">
              <a:buNone/>
              <a:defRPr sz="1300"/>
            </a:lvl5pPr>
            <a:lvl6pPr marL="2723687" indent="0">
              <a:buNone/>
              <a:defRPr sz="1300"/>
            </a:lvl6pPr>
            <a:lvl7pPr marL="3268422" indent="0">
              <a:buNone/>
              <a:defRPr sz="1300"/>
            </a:lvl7pPr>
            <a:lvl8pPr marL="3813167" indent="0">
              <a:buNone/>
              <a:defRPr sz="1300"/>
            </a:lvl8pPr>
            <a:lvl9pPr marL="4357902" indent="0">
              <a:buNone/>
              <a:defRPr sz="13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85404"/>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85083"/>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10469911" y="438190"/>
            <a:ext cx="3154680" cy="697420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1005899" y="438190"/>
            <a:ext cx="9281160" cy="6974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813332"/>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784416" y="720240"/>
            <a:ext cx="10188479" cy="6545280"/>
          </a:xfrm>
          <a:prstGeom prst="rect">
            <a:avLst/>
          </a:prstGeom>
        </p:spPr>
        <p:txBody>
          <a:bodyPr spcFirstLastPara="1" wrap="square" lIns="108925" tIns="108925" rIns="108925" bIns="108925" anchor="ctr" anchorCtr="0">
            <a:noAutofit/>
          </a:bodyPr>
          <a:lstStyle>
            <a:lvl1pPr lvl="0">
              <a:spcBef>
                <a:spcPts val="0"/>
              </a:spcBef>
              <a:spcAft>
                <a:spcPts val="0"/>
              </a:spcAft>
              <a:buSzPts val="4800"/>
              <a:buNone/>
              <a:defRPr sz="7700"/>
            </a:lvl1pPr>
            <a:lvl2pPr lvl="1">
              <a:spcBef>
                <a:spcPts val="0"/>
              </a:spcBef>
              <a:spcAft>
                <a:spcPts val="0"/>
              </a:spcAft>
              <a:buSzPts val="4800"/>
              <a:buNone/>
              <a:defRPr sz="7700"/>
            </a:lvl2pPr>
            <a:lvl3pPr lvl="2">
              <a:spcBef>
                <a:spcPts val="0"/>
              </a:spcBef>
              <a:spcAft>
                <a:spcPts val="0"/>
              </a:spcAft>
              <a:buSzPts val="4800"/>
              <a:buNone/>
              <a:defRPr sz="7700"/>
            </a:lvl3pPr>
            <a:lvl4pPr lvl="3">
              <a:spcBef>
                <a:spcPts val="0"/>
              </a:spcBef>
              <a:spcAft>
                <a:spcPts val="0"/>
              </a:spcAft>
              <a:buSzPts val="4800"/>
              <a:buNone/>
              <a:defRPr sz="7700"/>
            </a:lvl4pPr>
            <a:lvl5pPr lvl="4">
              <a:spcBef>
                <a:spcPts val="0"/>
              </a:spcBef>
              <a:spcAft>
                <a:spcPts val="0"/>
              </a:spcAft>
              <a:buSzPts val="4800"/>
              <a:buNone/>
              <a:defRPr sz="7700"/>
            </a:lvl5pPr>
            <a:lvl6pPr lvl="5">
              <a:spcBef>
                <a:spcPts val="0"/>
              </a:spcBef>
              <a:spcAft>
                <a:spcPts val="0"/>
              </a:spcAft>
              <a:buSzPts val="4800"/>
              <a:buNone/>
              <a:defRPr sz="7700"/>
            </a:lvl6pPr>
            <a:lvl7pPr lvl="6">
              <a:spcBef>
                <a:spcPts val="0"/>
              </a:spcBef>
              <a:spcAft>
                <a:spcPts val="0"/>
              </a:spcAft>
              <a:buSzPts val="4800"/>
              <a:buNone/>
              <a:defRPr sz="7700"/>
            </a:lvl7pPr>
            <a:lvl8pPr lvl="7">
              <a:spcBef>
                <a:spcPts val="0"/>
              </a:spcBef>
              <a:spcAft>
                <a:spcPts val="0"/>
              </a:spcAft>
              <a:buSzPts val="4800"/>
              <a:buNone/>
              <a:defRPr sz="7700"/>
            </a:lvl8pPr>
            <a:lvl9pPr lvl="8">
              <a:spcBef>
                <a:spcPts val="0"/>
              </a:spcBef>
              <a:spcAft>
                <a:spcPts val="0"/>
              </a:spcAft>
              <a:buSzPts val="4800"/>
              <a:buNone/>
              <a:defRPr sz="7700"/>
            </a:lvl9pPr>
          </a:lstStyle>
          <a:p>
            <a:endParaRPr/>
          </a:p>
        </p:txBody>
      </p:sp>
      <p:sp>
        <p:nvSpPr>
          <p:cNvPr id="34" name="Google Shape;34;p8"/>
          <p:cNvSpPr txBox="1">
            <a:spLocks noGrp="1"/>
          </p:cNvSpPr>
          <p:nvPr>
            <p:ph type="sldNum" idx="12"/>
          </p:nvPr>
        </p:nvSpPr>
        <p:spPr>
          <a:xfrm>
            <a:off x="13555935" y="7461154"/>
            <a:ext cx="877920" cy="629760"/>
          </a:xfrm>
          <a:prstGeom prst="rect">
            <a:avLst/>
          </a:prstGeom>
        </p:spPr>
        <p:txBody>
          <a:bodyPr spcFirstLastPara="1" wrap="square" lIns="108925" tIns="108925" rIns="108925" bIns="1089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3891359"/>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62"/>
            <a:ext cx="12618720" cy="15906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5"/>
            <a:ext cx="12618720" cy="52216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39" y="7627636"/>
            <a:ext cx="3291841" cy="438150"/>
          </a:xfrm>
          <a:prstGeom prst="rect">
            <a:avLst/>
          </a:prstGeom>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26001" y="7748284"/>
            <a:ext cx="4937760" cy="438150"/>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2" y="7627636"/>
            <a:ext cx="3291841" cy="438150"/>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7"/>
            <a:ext cx="1097280" cy="1097280"/>
          </a:xfrm>
          <a:prstGeom prst="rect">
            <a:avLst/>
          </a:prstGeom>
        </p:spPr>
        <p:txBody>
          <a:bodyPr/>
          <a:lstStyle/>
          <a:p>
            <a:endParaRPr lang="en-US"/>
          </a:p>
        </p:txBody>
      </p:sp>
    </p:spTree>
    <p:extLst>
      <p:ext uri="{BB962C8B-B14F-4D97-AF65-F5344CB8AC3E}">
        <p14:creationId xmlns:p14="http://schemas.microsoft.com/office/powerpoint/2010/main" val="414739747"/>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62"/>
            <a:ext cx="12618720" cy="15906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5"/>
            <a:ext cx="12618720" cy="52216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7"/>
            <a:ext cx="1097280" cy="1097280"/>
          </a:xfrm>
          <a:prstGeom prst="rect">
            <a:avLst/>
          </a:prstGeom>
        </p:spPr>
        <p:txBody>
          <a:bodyPr/>
          <a:lstStyle/>
          <a:p>
            <a:endParaRPr lang="en-US"/>
          </a:p>
        </p:txBody>
      </p:sp>
    </p:spTree>
    <p:extLst>
      <p:ext uri="{BB962C8B-B14F-4D97-AF65-F5344CB8AC3E}">
        <p14:creationId xmlns:p14="http://schemas.microsoft.com/office/powerpoint/2010/main" val="1596543202"/>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7"/>
            <a:ext cx="1097280" cy="1097280"/>
          </a:xfrm>
        </p:spPr>
        <p:txBody>
          <a:bodyPr/>
          <a:lstStyle/>
          <a:p>
            <a:endParaRPr lang="en-US"/>
          </a:p>
        </p:txBody>
      </p:sp>
    </p:spTree>
    <p:extLst>
      <p:ext uri="{BB962C8B-B14F-4D97-AF65-F5344CB8AC3E}">
        <p14:creationId xmlns:p14="http://schemas.microsoft.com/office/powerpoint/2010/main" val="3953267951"/>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
            <a:ext cx="14630400" cy="8229503"/>
          </a:xfrm>
          <a:prstGeom prst="rect">
            <a:avLst/>
          </a:prstGeom>
        </p:spPr>
      </p:pic>
    </p:spTree>
    <p:extLst>
      <p:ext uri="{BB962C8B-B14F-4D97-AF65-F5344CB8AC3E}">
        <p14:creationId xmlns:p14="http://schemas.microsoft.com/office/powerpoint/2010/main" val="112643168"/>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828812" y="1346836"/>
            <a:ext cx="10972801" cy="2865120"/>
          </a:xfrm>
        </p:spPr>
        <p:txBody>
          <a:bodyPr anchor="b"/>
          <a:lstStyle>
            <a:lvl1pPr algn="ctr">
              <a:defRPr sz="73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828812" y="4322447"/>
            <a:ext cx="10972801" cy="1986916"/>
          </a:xfrm>
        </p:spPr>
        <p:txBody>
          <a:bodyPr/>
          <a:lstStyle>
            <a:lvl1pPr marL="0" indent="0" algn="ctr">
              <a:buNone/>
              <a:defRPr sz="2900"/>
            </a:lvl1pPr>
            <a:lvl2pPr marL="544871" indent="0" algn="ctr">
              <a:buNone/>
              <a:defRPr sz="2400"/>
            </a:lvl2pPr>
            <a:lvl3pPr marL="1089722" indent="0" algn="ctr">
              <a:buNone/>
              <a:defRPr sz="2300"/>
            </a:lvl3pPr>
            <a:lvl4pPr marL="1634606" indent="0" algn="ctr">
              <a:buNone/>
              <a:defRPr sz="1900"/>
            </a:lvl4pPr>
            <a:lvl5pPr marL="2179473" indent="0" algn="ctr">
              <a:buNone/>
              <a:defRPr sz="1900"/>
            </a:lvl5pPr>
            <a:lvl6pPr marL="2724330" indent="0" algn="ctr">
              <a:buNone/>
              <a:defRPr sz="1900"/>
            </a:lvl6pPr>
            <a:lvl7pPr marL="3269193" indent="0" algn="ctr">
              <a:buNone/>
              <a:defRPr sz="1900"/>
            </a:lvl7pPr>
            <a:lvl8pPr marL="3814067" indent="0" algn="ctr">
              <a:buNone/>
              <a:defRPr sz="1900"/>
            </a:lvl8pPr>
            <a:lvl9pPr marL="4358931" indent="0" algn="ctr">
              <a:buNone/>
              <a:defRPr sz="19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456529"/>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20825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2572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998225" y="2051719"/>
            <a:ext cx="12618720" cy="3423286"/>
          </a:xfrm>
        </p:spPr>
        <p:txBody>
          <a:bodyPr anchor="b"/>
          <a:lstStyle>
            <a:lvl1pPr>
              <a:defRPr sz="73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998225" y="5507363"/>
            <a:ext cx="12618720" cy="1800226"/>
          </a:xfrm>
        </p:spPr>
        <p:txBody>
          <a:bodyPr/>
          <a:lstStyle>
            <a:lvl1pPr marL="0" indent="0">
              <a:buNone/>
              <a:defRPr sz="2900">
                <a:solidFill>
                  <a:schemeClr val="tx1">
                    <a:tint val="75000"/>
                  </a:schemeClr>
                </a:solidFill>
              </a:defRPr>
            </a:lvl1pPr>
            <a:lvl2pPr marL="544871" indent="0">
              <a:buNone/>
              <a:defRPr sz="2400">
                <a:solidFill>
                  <a:schemeClr val="tx1">
                    <a:tint val="75000"/>
                  </a:schemeClr>
                </a:solidFill>
              </a:defRPr>
            </a:lvl2pPr>
            <a:lvl3pPr marL="1089722" indent="0">
              <a:buNone/>
              <a:defRPr sz="2300">
                <a:solidFill>
                  <a:schemeClr val="tx1">
                    <a:tint val="75000"/>
                  </a:schemeClr>
                </a:solidFill>
              </a:defRPr>
            </a:lvl3pPr>
            <a:lvl4pPr marL="1634606" indent="0">
              <a:buNone/>
              <a:defRPr sz="1900">
                <a:solidFill>
                  <a:schemeClr val="tx1">
                    <a:tint val="75000"/>
                  </a:schemeClr>
                </a:solidFill>
              </a:defRPr>
            </a:lvl4pPr>
            <a:lvl5pPr marL="2179473" indent="0">
              <a:buNone/>
              <a:defRPr sz="1900">
                <a:solidFill>
                  <a:schemeClr val="tx1">
                    <a:tint val="75000"/>
                  </a:schemeClr>
                </a:solidFill>
              </a:defRPr>
            </a:lvl5pPr>
            <a:lvl6pPr marL="2724330" indent="0">
              <a:buNone/>
              <a:defRPr sz="1900">
                <a:solidFill>
                  <a:schemeClr val="tx1">
                    <a:tint val="75000"/>
                  </a:schemeClr>
                </a:solidFill>
              </a:defRPr>
            </a:lvl6pPr>
            <a:lvl7pPr marL="3269193" indent="0">
              <a:buNone/>
              <a:defRPr sz="1900">
                <a:solidFill>
                  <a:schemeClr val="tx1">
                    <a:tint val="75000"/>
                  </a:schemeClr>
                </a:solidFill>
              </a:defRPr>
            </a:lvl7pPr>
            <a:lvl8pPr marL="3814067" indent="0">
              <a:buNone/>
              <a:defRPr sz="1900">
                <a:solidFill>
                  <a:schemeClr val="tx1">
                    <a:tint val="75000"/>
                  </a:schemeClr>
                </a:solidFill>
              </a:defRPr>
            </a:lvl8pPr>
            <a:lvl9pPr marL="4358931"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344700"/>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1005842" y="2190755"/>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7406641" y="2190755"/>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17508"/>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1007749" y="438156"/>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1007747" y="2017396"/>
            <a:ext cx="6189344" cy="988694"/>
          </a:xfrm>
        </p:spPr>
        <p:txBody>
          <a:bodyPr anchor="b"/>
          <a:lstStyle>
            <a:lvl1pPr marL="0" indent="0">
              <a:buNone/>
              <a:defRPr sz="2900" b="1"/>
            </a:lvl1pPr>
            <a:lvl2pPr marL="544871" indent="0">
              <a:buNone/>
              <a:defRPr sz="2400" b="1"/>
            </a:lvl2pPr>
            <a:lvl3pPr marL="1089722" indent="0">
              <a:buNone/>
              <a:defRPr sz="2300" b="1"/>
            </a:lvl3pPr>
            <a:lvl4pPr marL="1634606" indent="0">
              <a:buNone/>
              <a:defRPr sz="1900" b="1"/>
            </a:lvl4pPr>
            <a:lvl5pPr marL="2179473" indent="0">
              <a:buNone/>
              <a:defRPr sz="1900" b="1"/>
            </a:lvl5pPr>
            <a:lvl6pPr marL="2724330" indent="0">
              <a:buNone/>
              <a:defRPr sz="1900" b="1"/>
            </a:lvl6pPr>
            <a:lvl7pPr marL="3269193" indent="0">
              <a:buNone/>
              <a:defRPr sz="1900" b="1"/>
            </a:lvl7pPr>
            <a:lvl8pPr marL="3814067" indent="0">
              <a:buNone/>
              <a:defRPr sz="1900" b="1"/>
            </a:lvl8pPr>
            <a:lvl9pPr marL="4358931" indent="0">
              <a:buNone/>
              <a:defRPr sz="19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1007747"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7406670" y="2017396"/>
            <a:ext cx="6219824" cy="988694"/>
          </a:xfrm>
        </p:spPr>
        <p:txBody>
          <a:bodyPr anchor="b"/>
          <a:lstStyle>
            <a:lvl1pPr marL="0" indent="0">
              <a:buNone/>
              <a:defRPr sz="2900" b="1"/>
            </a:lvl1pPr>
            <a:lvl2pPr marL="544871" indent="0">
              <a:buNone/>
              <a:defRPr sz="2400" b="1"/>
            </a:lvl2pPr>
            <a:lvl3pPr marL="1089722" indent="0">
              <a:buNone/>
              <a:defRPr sz="2300" b="1"/>
            </a:lvl3pPr>
            <a:lvl4pPr marL="1634606" indent="0">
              <a:buNone/>
              <a:defRPr sz="1900" b="1"/>
            </a:lvl4pPr>
            <a:lvl5pPr marL="2179473" indent="0">
              <a:buNone/>
              <a:defRPr sz="1900" b="1"/>
            </a:lvl5pPr>
            <a:lvl6pPr marL="2724330" indent="0">
              <a:buNone/>
              <a:defRPr sz="1900" b="1"/>
            </a:lvl6pPr>
            <a:lvl7pPr marL="3269193" indent="0">
              <a:buNone/>
              <a:defRPr sz="1900" b="1"/>
            </a:lvl7pPr>
            <a:lvl8pPr marL="3814067" indent="0">
              <a:buNone/>
              <a:defRPr sz="1900" b="1"/>
            </a:lvl8pPr>
            <a:lvl9pPr marL="4358931" indent="0">
              <a:buNone/>
              <a:defRPr sz="19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7406670" y="3006090"/>
            <a:ext cx="621982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453341"/>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509490"/>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122255"/>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1007753" y="548640"/>
            <a:ext cx="4718684" cy="1920240"/>
          </a:xfrm>
        </p:spPr>
        <p:txBody>
          <a:bodyPr anchor="b"/>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6219828" y="1184912"/>
            <a:ext cx="7406639" cy="5848349"/>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1007753" y="2468880"/>
            <a:ext cx="4718684" cy="4573906"/>
          </a:xfrm>
        </p:spPr>
        <p:txBody>
          <a:bodyPr/>
          <a:lstStyle>
            <a:lvl1pPr marL="0" indent="0">
              <a:buNone/>
              <a:defRPr sz="1900"/>
            </a:lvl1pPr>
            <a:lvl2pPr marL="544871" indent="0">
              <a:buNone/>
              <a:defRPr sz="1700"/>
            </a:lvl2pPr>
            <a:lvl3pPr marL="1089722" indent="0">
              <a:buNone/>
              <a:defRPr sz="1400"/>
            </a:lvl3pPr>
            <a:lvl4pPr marL="1634606" indent="0">
              <a:buNone/>
              <a:defRPr sz="1300"/>
            </a:lvl4pPr>
            <a:lvl5pPr marL="2179473" indent="0">
              <a:buNone/>
              <a:defRPr sz="1300"/>
            </a:lvl5pPr>
            <a:lvl6pPr marL="2724330" indent="0">
              <a:buNone/>
              <a:defRPr sz="1300"/>
            </a:lvl6pPr>
            <a:lvl7pPr marL="3269193" indent="0">
              <a:buNone/>
              <a:defRPr sz="1300"/>
            </a:lvl7pPr>
            <a:lvl8pPr marL="3814067" indent="0">
              <a:buNone/>
              <a:defRPr sz="1300"/>
            </a:lvl8pPr>
            <a:lvl9pPr marL="4358931" indent="0">
              <a:buNone/>
              <a:defRPr sz="13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313361"/>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1007753" y="548640"/>
            <a:ext cx="4718684" cy="1920240"/>
          </a:xfrm>
        </p:spPr>
        <p:txBody>
          <a:bodyPr anchor="b"/>
          <a:lstStyle>
            <a:lvl1pPr>
              <a:defRPr sz="38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6219828" y="1184912"/>
            <a:ext cx="7406639" cy="5848349"/>
          </a:xfrm>
        </p:spPr>
        <p:txBody>
          <a:bodyPr/>
          <a:lstStyle>
            <a:lvl1pPr marL="0" indent="0">
              <a:buNone/>
              <a:defRPr sz="3800"/>
            </a:lvl1pPr>
            <a:lvl2pPr marL="544871" indent="0">
              <a:buNone/>
              <a:defRPr sz="3400"/>
            </a:lvl2pPr>
            <a:lvl3pPr marL="1089722" indent="0">
              <a:buNone/>
              <a:defRPr sz="2900"/>
            </a:lvl3pPr>
            <a:lvl4pPr marL="1634606" indent="0">
              <a:buNone/>
              <a:defRPr sz="2400"/>
            </a:lvl4pPr>
            <a:lvl5pPr marL="2179473" indent="0">
              <a:buNone/>
              <a:defRPr sz="2400"/>
            </a:lvl5pPr>
            <a:lvl6pPr marL="2724330" indent="0">
              <a:buNone/>
              <a:defRPr sz="2400"/>
            </a:lvl6pPr>
            <a:lvl7pPr marL="3269193" indent="0">
              <a:buNone/>
              <a:defRPr sz="2400"/>
            </a:lvl7pPr>
            <a:lvl8pPr marL="3814067" indent="0">
              <a:buNone/>
              <a:defRPr sz="2400"/>
            </a:lvl8pPr>
            <a:lvl9pPr marL="4358931" indent="0">
              <a:buNone/>
              <a:defRPr sz="24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1007753" y="2468880"/>
            <a:ext cx="4718684" cy="4573906"/>
          </a:xfrm>
        </p:spPr>
        <p:txBody>
          <a:bodyPr/>
          <a:lstStyle>
            <a:lvl1pPr marL="0" indent="0">
              <a:buNone/>
              <a:defRPr sz="1900"/>
            </a:lvl1pPr>
            <a:lvl2pPr marL="544871" indent="0">
              <a:buNone/>
              <a:defRPr sz="1700"/>
            </a:lvl2pPr>
            <a:lvl3pPr marL="1089722" indent="0">
              <a:buNone/>
              <a:defRPr sz="1400"/>
            </a:lvl3pPr>
            <a:lvl4pPr marL="1634606" indent="0">
              <a:buNone/>
              <a:defRPr sz="1300"/>
            </a:lvl4pPr>
            <a:lvl5pPr marL="2179473" indent="0">
              <a:buNone/>
              <a:defRPr sz="1300"/>
            </a:lvl5pPr>
            <a:lvl6pPr marL="2724330" indent="0">
              <a:buNone/>
              <a:defRPr sz="1300"/>
            </a:lvl6pPr>
            <a:lvl7pPr marL="3269193" indent="0">
              <a:buNone/>
              <a:defRPr sz="1300"/>
            </a:lvl7pPr>
            <a:lvl8pPr marL="3814067" indent="0">
              <a:buNone/>
              <a:defRPr sz="1300"/>
            </a:lvl8pPr>
            <a:lvl9pPr marL="4358931" indent="0">
              <a:buNone/>
              <a:defRPr sz="13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518761"/>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46817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10469911" y="438189"/>
            <a:ext cx="3154680" cy="697420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1005899" y="438189"/>
            <a:ext cx="9281160" cy="6974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855129"/>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784411" y="720240"/>
            <a:ext cx="10188479" cy="6545280"/>
          </a:xfrm>
          <a:prstGeom prst="rect">
            <a:avLst/>
          </a:prstGeom>
        </p:spPr>
        <p:txBody>
          <a:bodyPr spcFirstLastPara="1" wrap="square" lIns="108951" tIns="108951" rIns="108951" bIns="108951" anchor="ctr" anchorCtr="0">
            <a:noAutofit/>
          </a:bodyPr>
          <a:lstStyle>
            <a:lvl1pPr lvl="0">
              <a:spcBef>
                <a:spcPts val="0"/>
              </a:spcBef>
              <a:spcAft>
                <a:spcPts val="0"/>
              </a:spcAft>
              <a:buSzPts val="4800"/>
              <a:buNone/>
              <a:defRPr sz="7700"/>
            </a:lvl1pPr>
            <a:lvl2pPr lvl="1">
              <a:spcBef>
                <a:spcPts val="0"/>
              </a:spcBef>
              <a:spcAft>
                <a:spcPts val="0"/>
              </a:spcAft>
              <a:buSzPts val="4800"/>
              <a:buNone/>
              <a:defRPr sz="7700"/>
            </a:lvl2pPr>
            <a:lvl3pPr lvl="2">
              <a:spcBef>
                <a:spcPts val="0"/>
              </a:spcBef>
              <a:spcAft>
                <a:spcPts val="0"/>
              </a:spcAft>
              <a:buSzPts val="4800"/>
              <a:buNone/>
              <a:defRPr sz="7700"/>
            </a:lvl3pPr>
            <a:lvl4pPr lvl="3">
              <a:spcBef>
                <a:spcPts val="0"/>
              </a:spcBef>
              <a:spcAft>
                <a:spcPts val="0"/>
              </a:spcAft>
              <a:buSzPts val="4800"/>
              <a:buNone/>
              <a:defRPr sz="7700"/>
            </a:lvl4pPr>
            <a:lvl5pPr lvl="4">
              <a:spcBef>
                <a:spcPts val="0"/>
              </a:spcBef>
              <a:spcAft>
                <a:spcPts val="0"/>
              </a:spcAft>
              <a:buSzPts val="4800"/>
              <a:buNone/>
              <a:defRPr sz="7700"/>
            </a:lvl5pPr>
            <a:lvl6pPr lvl="5">
              <a:spcBef>
                <a:spcPts val="0"/>
              </a:spcBef>
              <a:spcAft>
                <a:spcPts val="0"/>
              </a:spcAft>
              <a:buSzPts val="4800"/>
              <a:buNone/>
              <a:defRPr sz="7700"/>
            </a:lvl6pPr>
            <a:lvl7pPr lvl="6">
              <a:spcBef>
                <a:spcPts val="0"/>
              </a:spcBef>
              <a:spcAft>
                <a:spcPts val="0"/>
              </a:spcAft>
              <a:buSzPts val="4800"/>
              <a:buNone/>
              <a:defRPr sz="7700"/>
            </a:lvl7pPr>
            <a:lvl8pPr lvl="7">
              <a:spcBef>
                <a:spcPts val="0"/>
              </a:spcBef>
              <a:spcAft>
                <a:spcPts val="0"/>
              </a:spcAft>
              <a:buSzPts val="4800"/>
              <a:buNone/>
              <a:defRPr sz="7700"/>
            </a:lvl8pPr>
            <a:lvl9pPr lvl="8">
              <a:spcBef>
                <a:spcPts val="0"/>
              </a:spcBef>
              <a:spcAft>
                <a:spcPts val="0"/>
              </a:spcAft>
              <a:buSzPts val="4800"/>
              <a:buNone/>
              <a:defRPr sz="7700"/>
            </a:lvl9pPr>
          </a:lstStyle>
          <a:p>
            <a:endParaRPr/>
          </a:p>
        </p:txBody>
      </p:sp>
      <p:sp>
        <p:nvSpPr>
          <p:cNvPr id="34" name="Google Shape;34;p8"/>
          <p:cNvSpPr txBox="1">
            <a:spLocks noGrp="1"/>
          </p:cNvSpPr>
          <p:nvPr>
            <p:ph type="sldNum" idx="12"/>
          </p:nvPr>
        </p:nvSpPr>
        <p:spPr>
          <a:xfrm>
            <a:off x="13555935" y="7461154"/>
            <a:ext cx="877920" cy="629760"/>
          </a:xfrm>
          <a:prstGeom prst="rect">
            <a:avLst/>
          </a:prstGeom>
        </p:spPr>
        <p:txBody>
          <a:bodyPr spcFirstLastPara="1" wrap="square" lIns="108951" tIns="108951" rIns="108951" bIns="10895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9373145"/>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1008168" y="548640"/>
            <a:ext cx="4718684" cy="1920240"/>
          </a:xfrm>
        </p:spPr>
        <p:txBody>
          <a:bodyPr anchor="b"/>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6219830" y="1185736"/>
            <a:ext cx="7406639"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1008168" y="2468882"/>
            <a:ext cx="4718684" cy="4573906"/>
          </a:xfrm>
        </p:spPr>
        <p:txBody>
          <a:bodyPr/>
          <a:lstStyle>
            <a:lvl1pPr marL="0" indent="0">
              <a:buNone/>
              <a:defRPr sz="1900"/>
            </a:lvl1pPr>
            <a:lvl2pPr marL="549199" indent="0">
              <a:buNone/>
              <a:defRPr sz="1700"/>
            </a:lvl2pPr>
            <a:lvl3pPr marL="1098403" indent="0">
              <a:buNone/>
              <a:defRPr sz="1400"/>
            </a:lvl3pPr>
            <a:lvl4pPr marL="1647607" indent="0">
              <a:buNone/>
              <a:defRPr sz="1200"/>
            </a:lvl4pPr>
            <a:lvl5pPr marL="2196808" indent="0">
              <a:buNone/>
              <a:defRPr sz="1200"/>
            </a:lvl5pPr>
            <a:lvl6pPr marL="2746007" indent="0">
              <a:buNone/>
              <a:defRPr sz="1200"/>
            </a:lvl6pPr>
            <a:lvl7pPr marL="3295208" indent="0">
              <a:buNone/>
              <a:defRPr sz="1200"/>
            </a:lvl7pPr>
            <a:lvl8pPr marL="3844409" indent="0">
              <a:buNone/>
              <a:defRPr sz="1200"/>
            </a:lvl8pPr>
            <a:lvl9pPr marL="4393612"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591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6"/>
            <a:ext cx="12618720" cy="15906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5"/>
            <a:ext cx="12618720" cy="52216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39" y="7627636"/>
            <a:ext cx="3291841" cy="438150"/>
          </a:xfrm>
          <a:prstGeom prst="rect">
            <a:avLst/>
          </a:prstGeom>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26001" y="7748284"/>
            <a:ext cx="4937760" cy="438150"/>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2" y="7627636"/>
            <a:ext cx="3291841" cy="438150"/>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7"/>
            <a:ext cx="1097280" cy="1097280"/>
          </a:xfrm>
          <a:prstGeom prst="rect">
            <a:avLst/>
          </a:prstGeom>
        </p:spPr>
        <p:txBody>
          <a:bodyPr/>
          <a:lstStyle/>
          <a:p>
            <a:endParaRPr lang="en-US"/>
          </a:p>
        </p:txBody>
      </p:sp>
    </p:spTree>
    <p:extLst>
      <p:ext uri="{BB962C8B-B14F-4D97-AF65-F5344CB8AC3E}">
        <p14:creationId xmlns:p14="http://schemas.microsoft.com/office/powerpoint/2010/main" val="103260080"/>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6"/>
            <a:ext cx="12618720" cy="15906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5"/>
            <a:ext cx="12618720" cy="52216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7"/>
            <a:ext cx="1097280" cy="1097280"/>
          </a:xfrm>
          <a:prstGeom prst="rect">
            <a:avLst/>
          </a:prstGeom>
        </p:spPr>
        <p:txBody>
          <a:bodyPr/>
          <a:lstStyle/>
          <a:p>
            <a:endParaRPr lang="en-US"/>
          </a:p>
        </p:txBody>
      </p:sp>
    </p:spTree>
    <p:extLst>
      <p:ext uri="{BB962C8B-B14F-4D97-AF65-F5344CB8AC3E}">
        <p14:creationId xmlns:p14="http://schemas.microsoft.com/office/powerpoint/2010/main" val="1381138839"/>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47" y="5103497"/>
            <a:ext cx="1097280" cy="1097280"/>
          </a:xfrm>
        </p:spPr>
        <p:txBody>
          <a:bodyPr/>
          <a:lstStyle/>
          <a:p>
            <a:endParaRPr lang="en-US"/>
          </a:p>
        </p:txBody>
      </p:sp>
    </p:spTree>
    <p:extLst>
      <p:ext uri="{BB962C8B-B14F-4D97-AF65-F5344CB8AC3E}">
        <p14:creationId xmlns:p14="http://schemas.microsoft.com/office/powerpoint/2010/main" val="3461572532"/>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
            <a:ext cx="14630400" cy="8229503"/>
          </a:xfrm>
          <a:prstGeom prst="rect">
            <a:avLst/>
          </a:prstGeom>
        </p:spPr>
      </p:pic>
    </p:spTree>
    <p:extLst>
      <p:ext uri="{BB962C8B-B14F-4D97-AF65-F5344CB8AC3E}">
        <p14:creationId xmlns:p14="http://schemas.microsoft.com/office/powerpoint/2010/main" val="3511632944"/>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828818" y="1346833"/>
            <a:ext cx="10972801" cy="2865120"/>
          </a:xfrm>
          <a:prstGeom prst="rect">
            <a:avLst/>
          </a:prstGeom>
        </p:spPr>
        <p:txBody>
          <a:bodyPr lIns="105184" tIns="52599" rIns="105184" bIns="52599" anchor="b"/>
          <a:lstStyle>
            <a:lvl1pPr algn="ctr">
              <a:defRPr sz="7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828818" y="4322495"/>
            <a:ext cx="10972801" cy="1986914"/>
          </a:xfrm>
          <a:prstGeom prst="rect">
            <a:avLst/>
          </a:prstGeom>
        </p:spPr>
        <p:txBody>
          <a:bodyPr lIns="105184" tIns="52599" rIns="105184" bIns="52599"/>
          <a:lstStyle>
            <a:lvl1pPr marL="0" indent="0" algn="ctr">
              <a:buNone/>
              <a:defRPr sz="2900"/>
            </a:lvl1pPr>
            <a:lvl2pPr marL="525953" indent="0" algn="ctr">
              <a:buNone/>
              <a:defRPr sz="2300"/>
            </a:lvl2pPr>
            <a:lvl3pPr marL="1051904" indent="0" algn="ctr">
              <a:buNone/>
              <a:defRPr sz="2000"/>
            </a:lvl3pPr>
            <a:lvl4pPr marL="1577854" indent="0" algn="ctr">
              <a:buNone/>
              <a:defRPr sz="1700"/>
            </a:lvl4pPr>
            <a:lvl5pPr marL="2103797" indent="0" algn="ctr">
              <a:buNone/>
              <a:defRPr sz="1700"/>
            </a:lvl5pPr>
            <a:lvl6pPr marL="2629752" indent="0" algn="ctr">
              <a:buNone/>
              <a:defRPr sz="1700"/>
            </a:lvl6pPr>
            <a:lvl7pPr marL="3155701" indent="0" algn="ctr">
              <a:buNone/>
              <a:defRPr sz="1700"/>
            </a:lvl7pPr>
            <a:lvl8pPr marL="3681654" indent="0" algn="ctr">
              <a:buNone/>
              <a:defRPr sz="1700"/>
            </a:lvl8pPr>
            <a:lvl9pPr marL="4207609" indent="0" algn="ctr">
              <a:buNone/>
              <a:defRPr sz="17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2004758041"/>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a:xfrm>
            <a:off x="1005841" y="417847"/>
            <a:ext cx="12618720" cy="1590674"/>
          </a:xfrm>
          <a:prstGeom prst="rect">
            <a:avLst/>
          </a:prstGeom>
        </p:spPr>
        <p:txBody>
          <a:bodyPr lIns="105184" tIns="52599" rIns="105184" bIns="52599"/>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a:xfrm>
            <a:off x="1005841" y="2190752"/>
            <a:ext cx="12618720" cy="5221606"/>
          </a:xfrm>
          <a:prstGeom prst="rect">
            <a:avLst/>
          </a:prstGeom>
        </p:spPr>
        <p:txBody>
          <a:bodyPr lIns="105184" tIns="52599" rIns="105184" bIns="52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2120109807"/>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998222" y="2051699"/>
            <a:ext cx="12618720" cy="3423286"/>
          </a:xfrm>
          <a:prstGeom prst="rect">
            <a:avLst/>
          </a:prstGeom>
        </p:spPr>
        <p:txBody>
          <a:bodyPr lIns="105184" tIns="52599" rIns="105184" bIns="52599" anchor="b"/>
          <a:lstStyle>
            <a:lvl1pPr>
              <a:defRPr sz="7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998222" y="5507381"/>
            <a:ext cx="12618720" cy="1800226"/>
          </a:xfrm>
          <a:prstGeom prst="rect">
            <a:avLst/>
          </a:prstGeom>
        </p:spPr>
        <p:txBody>
          <a:bodyPr lIns="105184" tIns="52599" rIns="105184" bIns="52599"/>
          <a:lstStyle>
            <a:lvl1pPr marL="0" indent="0">
              <a:buNone/>
              <a:defRPr sz="2900">
                <a:solidFill>
                  <a:schemeClr val="tx1">
                    <a:tint val="75000"/>
                  </a:schemeClr>
                </a:solidFill>
              </a:defRPr>
            </a:lvl1pPr>
            <a:lvl2pPr marL="525953" indent="0">
              <a:buNone/>
              <a:defRPr sz="2300">
                <a:solidFill>
                  <a:schemeClr val="tx1">
                    <a:tint val="75000"/>
                  </a:schemeClr>
                </a:solidFill>
              </a:defRPr>
            </a:lvl2pPr>
            <a:lvl3pPr marL="1051904" indent="0">
              <a:buNone/>
              <a:defRPr sz="2000">
                <a:solidFill>
                  <a:schemeClr val="tx1">
                    <a:tint val="75000"/>
                  </a:schemeClr>
                </a:solidFill>
              </a:defRPr>
            </a:lvl3pPr>
            <a:lvl4pPr marL="1577854" indent="0">
              <a:buNone/>
              <a:defRPr sz="1700">
                <a:solidFill>
                  <a:schemeClr val="tx1">
                    <a:tint val="75000"/>
                  </a:schemeClr>
                </a:solidFill>
              </a:defRPr>
            </a:lvl4pPr>
            <a:lvl5pPr marL="2103797" indent="0">
              <a:buNone/>
              <a:defRPr sz="1700">
                <a:solidFill>
                  <a:schemeClr val="tx1">
                    <a:tint val="75000"/>
                  </a:schemeClr>
                </a:solidFill>
              </a:defRPr>
            </a:lvl5pPr>
            <a:lvl6pPr marL="2629752" indent="0">
              <a:buNone/>
              <a:defRPr sz="1700">
                <a:solidFill>
                  <a:schemeClr val="tx1">
                    <a:tint val="75000"/>
                  </a:schemeClr>
                </a:solidFill>
              </a:defRPr>
            </a:lvl6pPr>
            <a:lvl7pPr marL="3155701" indent="0">
              <a:buNone/>
              <a:defRPr sz="1700">
                <a:solidFill>
                  <a:schemeClr val="tx1">
                    <a:tint val="75000"/>
                  </a:schemeClr>
                </a:solidFill>
              </a:defRPr>
            </a:lvl7pPr>
            <a:lvl8pPr marL="3681654" indent="0">
              <a:buNone/>
              <a:defRPr sz="1700">
                <a:solidFill>
                  <a:schemeClr val="tx1">
                    <a:tint val="75000"/>
                  </a:schemeClr>
                </a:solidFill>
              </a:defRPr>
            </a:lvl8pPr>
            <a:lvl9pPr marL="4207609" indent="0">
              <a:buNone/>
              <a:defRPr sz="17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1493992641"/>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a:xfrm>
            <a:off x="1005841" y="417847"/>
            <a:ext cx="12618720" cy="1590674"/>
          </a:xfrm>
          <a:prstGeom prst="rect">
            <a:avLst/>
          </a:prstGeom>
        </p:spPr>
        <p:txBody>
          <a:bodyPr lIns="105184" tIns="52599" rIns="105184" bIns="52599"/>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1005842" y="2190752"/>
            <a:ext cx="6217920" cy="5221606"/>
          </a:xfrm>
          <a:prstGeom prst="rect">
            <a:avLst/>
          </a:prstGeom>
        </p:spPr>
        <p:txBody>
          <a:bodyPr lIns="105184" tIns="52599" rIns="105184" bIns="52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7406641" y="2190752"/>
            <a:ext cx="6217920" cy="5221606"/>
          </a:xfrm>
          <a:prstGeom prst="rect">
            <a:avLst/>
          </a:prstGeom>
        </p:spPr>
        <p:txBody>
          <a:bodyPr lIns="105184" tIns="52599" rIns="105184" bIns="52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3632156837"/>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1007747" y="438156"/>
            <a:ext cx="12618720" cy="1590674"/>
          </a:xfrm>
          <a:prstGeom prst="rect">
            <a:avLst/>
          </a:prstGeom>
        </p:spPr>
        <p:txBody>
          <a:bodyPr lIns="105184" tIns="52599" rIns="105184" bIns="52599"/>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1007749" y="2017396"/>
            <a:ext cx="6189344" cy="988694"/>
          </a:xfrm>
          <a:prstGeom prst="rect">
            <a:avLst/>
          </a:prstGeom>
        </p:spPr>
        <p:txBody>
          <a:bodyPr lIns="105184" tIns="52599" rIns="105184" bIns="52599" anchor="b"/>
          <a:lstStyle>
            <a:lvl1pPr marL="0" indent="0">
              <a:buNone/>
              <a:defRPr sz="2900" b="1"/>
            </a:lvl1pPr>
            <a:lvl2pPr marL="525953" indent="0">
              <a:buNone/>
              <a:defRPr sz="2300" b="1"/>
            </a:lvl2pPr>
            <a:lvl3pPr marL="1051904" indent="0">
              <a:buNone/>
              <a:defRPr sz="2000" b="1"/>
            </a:lvl3pPr>
            <a:lvl4pPr marL="1577854" indent="0">
              <a:buNone/>
              <a:defRPr sz="1700" b="1"/>
            </a:lvl4pPr>
            <a:lvl5pPr marL="2103797" indent="0">
              <a:buNone/>
              <a:defRPr sz="1700" b="1"/>
            </a:lvl5pPr>
            <a:lvl6pPr marL="2629752" indent="0">
              <a:buNone/>
              <a:defRPr sz="1700" b="1"/>
            </a:lvl6pPr>
            <a:lvl7pPr marL="3155701" indent="0">
              <a:buNone/>
              <a:defRPr sz="1700" b="1"/>
            </a:lvl7pPr>
            <a:lvl8pPr marL="3681654" indent="0">
              <a:buNone/>
              <a:defRPr sz="1700" b="1"/>
            </a:lvl8pPr>
            <a:lvl9pPr marL="4207609" indent="0">
              <a:buNone/>
              <a:defRPr sz="17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1007749" y="3006097"/>
            <a:ext cx="6189344" cy="4421504"/>
          </a:xfrm>
          <a:prstGeom prst="rect">
            <a:avLst/>
          </a:prstGeom>
        </p:spPr>
        <p:txBody>
          <a:bodyPr lIns="105184" tIns="52599" rIns="105184" bIns="52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7406655" y="2017396"/>
            <a:ext cx="6219827" cy="988694"/>
          </a:xfrm>
          <a:prstGeom prst="rect">
            <a:avLst/>
          </a:prstGeom>
        </p:spPr>
        <p:txBody>
          <a:bodyPr lIns="105184" tIns="52599" rIns="105184" bIns="52599" anchor="b"/>
          <a:lstStyle>
            <a:lvl1pPr marL="0" indent="0">
              <a:buNone/>
              <a:defRPr sz="2900" b="1"/>
            </a:lvl1pPr>
            <a:lvl2pPr marL="525953" indent="0">
              <a:buNone/>
              <a:defRPr sz="2300" b="1"/>
            </a:lvl2pPr>
            <a:lvl3pPr marL="1051904" indent="0">
              <a:buNone/>
              <a:defRPr sz="2000" b="1"/>
            </a:lvl3pPr>
            <a:lvl4pPr marL="1577854" indent="0">
              <a:buNone/>
              <a:defRPr sz="1700" b="1"/>
            </a:lvl4pPr>
            <a:lvl5pPr marL="2103797" indent="0">
              <a:buNone/>
              <a:defRPr sz="1700" b="1"/>
            </a:lvl5pPr>
            <a:lvl6pPr marL="2629752" indent="0">
              <a:buNone/>
              <a:defRPr sz="1700" b="1"/>
            </a:lvl6pPr>
            <a:lvl7pPr marL="3155701" indent="0">
              <a:buNone/>
              <a:defRPr sz="1700" b="1"/>
            </a:lvl7pPr>
            <a:lvl8pPr marL="3681654" indent="0">
              <a:buNone/>
              <a:defRPr sz="1700" b="1"/>
            </a:lvl8pPr>
            <a:lvl9pPr marL="4207609" indent="0">
              <a:buNone/>
              <a:defRPr sz="17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7406655" y="3006097"/>
            <a:ext cx="6219827" cy="4421504"/>
          </a:xfrm>
          <a:prstGeom prst="rect">
            <a:avLst/>
          </a:prstGeom>
        </p:spPr>
        <p:txBody>
          <a:bodyPr lIns="105184" tIns="52599" rIns="105184" bIns="52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1042506136"/>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a:xfrm>
            <a:off x="1005841" y="417847"/>
            <a:ext cx="12618720" cy="1590674"/>
          </a:xfrm>
          <a:prstGeom prst="rect">
            <a:avLst/>
          </a:prstGeom>
        </p:spPr>
        <p:txBody>
          <a:bodyPr lIns="105184" tIns="52599" rIns="105184" bIns="52599"/>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143385866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1008168" y="548640"/>
            <a:ext cx="4718684" cy="1920240"/>
          </a:xfrm>
        </p:spPr>
        <p:txBody>
          <a:bodyPr anchor="b"/>
          <a:lstStyle>
            <a:lvl1pPr>
              <a:defRPr sz="38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6219830" y="1185736"/>
            <a:ext cx="7406639" cy="5848350"/>
          </a:xfrm>
        </p:spPr>
        <p:txBody>
          <a:bodyPr/>
          <a:lstStyle>
            <a:lvl1pPr marL="0" indent="0">
              <a:buNone/>
              <a:defRPr sz="3800"/>
            </a:lvl1pPr>
            <a:lvl2pPr marL="549199" indent="0">
              <a:buNone/>
              <a:defRPr sz="3400"/>
            </a:lvl2pPr>
            <a:lvl3pPr marL="1098403" indent="0">
              <a:buNone/>
              <a:defRPr sz="2900"/>
            </a:lvl3pPr>
            <a:lvl4pPr marL="1647607" indent="0">
              <a:buNone/>
              <a:defRPr sz="2400"/>
            </a:lvl4pPr>
            <a:lvl5pPr marL="2196808" indent="0">
              <a:buNone/>
              <a:defRPr sz="2400"/>
            </a:lvl5pPr>
            <a:lvl6pPr marL="2746007" indent="0">
              <a:buNone/>
              <a:defRPr sz="2400"/>
            </a:lvl6pPr>
            <a:lvl7pPr marL="3295208" indent="0">
              <a:buNone/>
              <a:defRPr sz="2400"/>
            </a:lvl7pPr>
            <a:lvl8pPr marL="3844409" indent="0">
              <a:buNone/>
              <a:defRPr sz="2400"/>
            </a:lvl8pPr>
            <a:lvl9pPr marL="4393612" indent="0">
              <a:buNone/>
              <a:defRPr sz="24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1008168" y="2468882"/>
            <a:ext cx="4718684" cy="4573906"/>
          </a:xfrm>
        </p:spPr>
        <p:txBody>
          <a:bodyPr/>
          <a:lstStyle>
            <a:lvl1pPr marL="0" indent="0">
              <a:buNone/>
              <a:defRPr sz="1900"/>
            </a:lvl1pPr>
            <a:lvl2pPr marL="549199" indent="0">
              <a:buNone/>
              <a:defRPr sz="1700"/>
            </a:lvl2pPr>
            <a:lvl3pPr marL="1098403" indent="0">
              <a:buNone/>
              <a:defRPr sz="1400"/>
            </a:lvl3pPr>
            <a:lvl4pPr marL="1647607" indent="0">
              <a:buNone/>
              <a:defRPr sz="1200"/>
            </a:lvl4pPr>
            <a:lvl5pPr marL="2196808" indent="0">
              <a:buNone/>
              <a:defRPr sz="1200"/>
            </a:lvl5pPr>
            <a:lvl6pPr marL="2746007" indent="0">
              <a:buNone/>
              <a:defRPr sz="1200"/>
            </a:lvl6pPr>
            <a:lvl7pPr marL="3295208" indent="0">
              <a:buNone/>
              <a:defRPr sz="1200"/>
            </a:lvl7pPr>
            <a:lvl8pPr marL="3844409" indent="0">
              <a:buNone/>
              <a:defRPr sz="1200"/>
            </a:lvl8pPr>
            <a:lvl9pPr marL="4393612"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3476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4075582697"/>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1007797" y="548640"/>
            <a:ext cx="4718683" cy="1920240"/>
          </a:xfrm>
          <a:prstGeom prst="rect">
            <a:avLst/>
          </a:prstGeom>
        </p:spPr>
        <p:txBody>
          <a:bodyPr lIns="105184" tIns="52599" rIns="105184" bIns="52599" anchor="b"/>
          <a:lstStyle>
            <a:lvl1pPr>
              <a:defRPr sz="37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6219839" y="1184964"/>
            <a:ext cx="7406639" cy="5848351"/>
          </a:xfrm>
          <a:prstGeom prst="rect">
            <a:avLst/>
          </a:prstGeom>
        </p:spPr>
        <p:txBody>
          <a:bodyPr lIns="105184" tIns="52599" rIns="105184" bIns="52599"/>
          <a:lstStyle>
            <a:lvl1pPr>
              <a:defRPr sz="3700"/>
            </a:lvl1pPr>
            <a:lvl2pPr>
              <a:defRPr sz="3200"/>
            </a:lvl2pPr>
            <a:lvl3pPr>
              <a:defRPr sz="29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1007797" y="2468880"/>
            <a:ext cx="4718683" cy="4573906"/>
          </a:xfrm>
          <a:prstGeom prst="rect">
            <a:avLst/>
          </a:prstGeom>
        </p:spPr>
        <p:txBody>
          <a:bodyPr lIns="105184" tIns="52599" rIns="105184" bIns="52599"/>
          <a:lstStyle>
            <a:lvl1pPr marL="0" indent="0">
              <a:buNone/>
              <a:defRPr sz="1700"/>
            </a:lvl1pPr>
            <a:lvl2pPr marL="525953" indent="0">
              <a:buNone/>
              <a:defRPr sz="1700"/>
            </a:lvl2pPr>
            <a:lvl3pPr marL="1051904" indent="0">
              <a:buNone/>
              <a:defRPr sz="1400"/>
            </a:lvl3pPr>
            <a:lvl4pPr marL="1577854" indent="0">
              <a:buNone/>
              <a:defRPr sz="1000"/>
            </a:lvl4pPr>
            <a:lvl5pPr marL="2103797" indent="0">
              <a:buNone/>
              <a:defRPr sz="1000"/>
            </a:lvl5pPr>
            <a:lvl6pPr marL="2629752" indent="0">
              <a:buNone/>
              <a:defRPr sz="1000"/>
            </a:lvl6pPr>
            <a:lvl7pPr marL="3155701" indent="0">
              <a:buNone/>
              <a:defRPr sz="1000"/>
            </a:lvl7pPr>
            <a:lvl8pPr marL="3681654" indent="0">
              <a:buNone/>
              <a:defRPr sz="1000"/>
            </a:lvl8pPr>
            <a:lvl9pPr marL="42076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3907487037"/>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1007797" y="548640"/>
            <a:ext cx="4718683" cy="1920240"/>
          </a:xfrm>
          <a:prstGeom prst="rect">
            <a:avLst/>
          </a:prstGeom>
        </p:spPr>
        <p:txBody>
          <a:bodyPr lIns="105184" tIns="52599" rIns="105184" bIns="52599" anchor="b"/>
          <a:lstStyle>
            <a:lvl1pPr>
              <a:defRPr sz="37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6219839" y="1184964"/>
            <a:ext cx="7406639" cy="5848351"/>
          </a:xfrm>
          <a:prstGeom prst="rect">
            <a:avLst/>
          </a:prstGeom>
        </p:spPr>
        <p:txBody>
          <a:bodyPr lIns="105184" tIns="52599" rIns="105184" bIns="52599"/>
          <a:lstStyle>
            <a:lvl1pPr marL="0" indent="0">
              <a:buNone/>
              <a:defRPr sz="3700"/>
            </a:lvl1pPr>
            <a:lvl2pPr marL="525953" indent="0">
              <a:buNone/>
              <a:defRPr sz="3200"/>
            </a:lvl2pPr>
            <a:lvl3pPr marL="1051904" indent="0">
              <a:buNone/>
              <a:defRPr sz="2900"/>
            </a:lvl3pPr>
            <a:lvl4pPr marL="1577854" indent="0">
              <a:buNone/>
              <a:defRPr sz="2300"/>
            </a:lvl4pPr>
            <a:lvl5pPr marL="2103797" indent="0">
              <a:buNone/>
              <a:defRPr sz="2300"/>
            </a:lvl5pPr>
            <a:lvl6pPr marL="2629752" indent="0">
              <a:buNone/>
              <a:defRPr sz="2300"/>
            </a:lvl6pPr>
            <a:lvl7pPr marL="3155701" indent="0">
              <a:buNone/>
              <a:defRPr sz="2300"/>
            </a:lvl7pPr>
            <a:lvl8pPr marL="3681654" indent="0">
              <a:buNone/>
              <a:defRPr sz="2300"/>
            </a:lvl8pPr>
            <a:lvl9pPr marL="4207609" indent="0">
              <a:buNone/>
              <a:defRPr sz="23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1007797" y="2468880"/>
            <a:ext cx="4718683" cy="4573906"/>
          </a:xfrm>
          <a:prstGeom prst="rect">
            <a:avLst/>
          </a:prstGeom>
        </p:spPr>
        <p:txBody>
          <a:bodyPr lIns="105184" tIns="52599" rIns="105184" bIns="52599"/>
          <a:lstStyle>
            <a:lvl1pPr marL="0" indent="0">
              <a:buNone/>
              <a:defRPr sz="1700"/>
            </a:lvl1pPr>
            <a:lvl2pPr marL="525953" indent="0">
              <a:buNone/>
              <a:defRPr sz="1700"/>
            </a:lvl2pPr>
            <a:lvl3pPr marL="1051904" indent="0">
              <a:buNone/>
              <a:defRPr sz="1400"/>
            </a:lvl3pPr>
            <a:lvl4pPr marL="1577854" indent="0">
              <a:buNone/>
              <a:defRPr sz="1000"/>
            </a:lvl4pPr>
            <a:lvl5pPr marL="2103797" indent="0">
              <a:buNone/>
              <a:defRPr sz="1000"/>
            </a:lvl5pPr>
            <a:lvl6pPr marL="2629752" indent="0">
              <a:buNone/>
              <a:defRPr sz="1000"/>
            </a:lvl6pPr>
            <a:lvl7pPr marL="3155701" indent="0">
              <a:buNone/>
              <a:defRPr sz="1000"/>
            </a:lvl7pPr>
            <a:lvl8pPr marL="3681654" indent="0">
              <a:buNone/>
              <a:defRPr sz="1000"/>
            </a:lvl8pPr>
            <a:lvl9pPr marL="42076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3927093290"/>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a:xfrm>
            <a:off x="1005841" y="417847"/>
            <a:ext cx="12618720" cy="1590674"/>
          </a:xfrm>
          <a:prstGeom prst="rect">
            <a:avLst/>
          </a:prstGeom>
        </p:spPr>
        <p:txBody>
          <a:bodyPr lIns="105184" tIns="52599" rIns="105184" bIns="52599"/>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a:xfrm>
            <a:off x="1005841" y="2190752"/>
            <a:ext cx="12618720" cy="5221606"/>
          </a:xfrm>
          <a:prstGeom prst="rect">
            <a:avLst/>
          </a:prstGeom>
        </p:spPr>
        <p:txBody>
          <a:bodyPr vert="eaVert" lIns="105184" tIns="52599" rIns="105184" bIns="52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3506275757"/>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10469895" y="438161"/>
            <a:ext cx="3154681" cy="6974207"/>
          </a:xfrm>
          <a:prstGeom prst="rect">
            <a:avLst/>
          </a:prstGeom>
        </p:spPr>
        <p:txBody>
          <a:bodyPr vert="eaVert" lIns="105184" tIns="52599" rIns="105184" bIns="52599"/>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1005899" y="438161"/>
            <a:ext cx="9281160" cy="6974207"/>
          </a:xfrm>
          <a:prstGeom prst="rect">
            <a:avLst/>
          </a:prstGeom>
        </p:spPr>
        <p:txBody>
          <a:bodyPr vert="eaVert" lIns="105184" tIns="52599" rIns="105184" bIns="52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117B3AC9-6F66-442D-8A61-F06030142A82}" type="datetimeFigureOut">
              <a:rPr lang="en-US" sz="2000" smtClean="0">
                <a:solidFill>
                  <a:prstClr val="black"/>
                </a:solidFill>
              </a:rPr>
              <a:pPr defTabSz="1051904"/>
              <a:t>11/12/2022</a:t>
            </a:fld>
            <a:endParaRPr lang="en-US" sz="2000">
              <a:solidFill>
                <a:prstClr val="black"/>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a:xfrm>
            <a:off x="4876821" y="7635272"/>
            <a:ext cx="4937760" cy="438150"/>
          </a:xfrm>
          <a:prstGeom prst="rect">
            <a:avLst/>
          </a:prstGeom>
        </p:spPr>
        <p:txBody>
          <a:bodyPr lIns="105184" tIns="52599" rIns="105184" bIns="52599"/>
          <a:lstStyle/>
          <a:p>
            <a:pPr defTabSz="1051904"/>
            <a:endParaRPr lang="en-US" sz="2000">
              <a:solidFill>
                <a:prstClr val="black"/>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36F16E06-0DD9-48EC-8D3A-7CC625600D6C}" type="slidenum">
              <a:rPr lang="en-US" sz="2000" smtClean="0">
                <a:solidFill>
                  <a:prstClr val="black"/>
                </a:solidFill>
              </a:rPr>
              <a:pPr defTabSz="1051904"/>
              <a:t>‹#›</a:t>
            </a:fld>
            <a:endParaRPr lang="en-US" sz="2000">
              <a:solidFill>
                <a:prstClr val="black"/>
              </a:solidFill>
            </a:endParaRPr>
          </a:p>
        </p:txBody>
      </p:sp>
    </p:spTree>
    <p:extLst>
      <p:ext uri="{BB962C8B-B14F-4D97-AF65-F5344CB8AC3E}">
        <p14:creationId xmlns:p14="http://schemas.microsoft.com/office/powerpoint/2010/main" val="32763285"/>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784417" y="720253"/>
            <a:ext cx="10188479" cy="6545279"/>
          </a:xfrm>
          <a:prstGeom prst="rect">
            <a:avLst/>
          </a:prstGeom>
        </p:spPr>
        <p:txBody>
          <a:bodyPr spcFirstLastPara="1" wrap="square" lIns="105171" tIns="105171" rIns="105171" bIns="105171" anchor="ctr" anchorCtr="0">
            <a:noAutofit/>
          </a:bodyPr>
          <a:lstStyle>
            <a:lvl1pPr lvl="0">
              <a:spcBef>
                <a:spcPts val="0"/>
              </a:spcBef>
              <a:spcAft>
                <a:spcPts val="0"/>
              </a:spcAft>
              <a:buSzPts val="4800"/>
              <a:buNone/>
              <a:defRPr sz="7300"/>
            </a:lvl1pPr>
            <a:lvl2pPr lvl="1">
              <a:spcBef>
                <a:spcPts val="0"/>
              </a:spcBef>
              <a:spcAft>
                <a:spcPts val="0"/>
              </a:spcAft>
              <a:buSzPts val="4800"/>
              <a:buNone/>
              <a:defRPr sz="7300"/>
            </a:lvl2pPr>
            <a:lvl3pPr lvl="2">
              <a:spcBef>
                <a:spcPts val="0"/>
              </a:spcBef>
              <a:spcAft>
                <a:spcPts val="0"/>
              </a:spcAft>
              <a:buSzPts val="4800"/>
              <a:buNone/>
              <a:defRPr sz="7300"/>
            </a:lvl3pPr>
            <a:lvl4pPr lvl="3">
              <a:spcBef>
                <a:spcPts val="0"/>
              </a:spcBef>
              <a:spcAft>
                <a:spcPts val="0"/>
              </a:spcAft>
              <a:buSzPts val="4800"/>
              <a:buNone/>
              <a:defRPr sz="7300"/>
            </a:lvl4pPr>
            <a:lvl5pPr lvl="4">
              <a:spcBef>
                <a:spcPts val="0"/>
              </a:spcBef>
              <a:spcAft>
                <a:spcPts val="0"/>
              </a:spcAft>
              <a:buSzPts val="4800"/>
              <a:buNone/>
              <a:defRPr sz="7300"/>
            </a:lvl5pPr>
            <a:lvl6pPr lvl="5">
              <a:spcBef>
                <a:spcPts val="0"/>
              </a:spcBef>
              <a:spcAft>
                <a:spcPts val="0"/>
              </a:spcAft>
              <a:buSzPts val="4800"/>
              <a:buNone/>
              <a:defRPr sz="7300"/>
            </a:lvl6pPr>
            <a:lvl7pPr lvl="6">
              <a:spcBef>
                <a:spcPts val="0"/>
              </a:spcBef>
              <a:spcAft>
                <a:spcPts val="0"/>
              </a:spcAft>
              <a:buSzPts val="4800"/>
              <a:buNone/>
              <a:defRPr sz="7300"/>
            </a:lvl7pPr>
            <a:lvl8pPr lvl="7">
              <a:spcBef>
                <a:spcPts val="0"/>
              </a:spcBef>
              <a:spcAft>
                <a:spcPts val="0"/>
              </a:spcAft>
              <a:buSzPts val="4800"/>
              <a:buNone/>
              <a:defRPr sz="7300"/>
            </a:lvl8pPr>
            <a:lvl9pPr lvl="8">
              <a:spcBef>
                <a:spcPts val="0"/>
              </a:spcBef>
              <a:spcAft>
                <a:spcPts val="0"/>
              </a:spcAft>
              <a:buSzPts val="4800"/>
              <a:buNone/>
              <a:defRPr sz="7300"/>
            </a:lvl9pPr>
          </a:lstStyle>
          <a:p>
            <a:endParaRPr/>
          </a:p>
        </p:txBody>
      </p:sp>
      <p:sp>
        <p:nvSpPr>
          <p:cNvPr id="34" name="Google Shape;34;p8"/>
          <p:cNvSpPr txBox="1">
            <a:spLocks noGrp="1"/>
          </p:cNvSpPr>
          <p:nvPr>
            <p:ph type="sldNum" idx="12"/>
          </p:nvPr>
        </p:nvSpPr>
        <p:spPr>
          <a:xfrm>
            <a:off x="13555935" y="7461167"/>
            <a:ext cx="877920" cy="629760"/>
          </a:xfrm>
          <a:prstGeom prst="rect">
            <a:avLst/>
          </a:prstGeom>
        </p:spPr>
        <p:txBody>
          <a:bodyPr spcFirstLastPara="1" wrap="square" lIns="105171" tIns="105171" rIns="105171" bIns="10517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051904"/>
            <a:fld id="{00000000-1234-1234-1234-123412341234}" type="slidenum">
              <a:rPr lang="en-GB" sz="2000" smtClean="0">
                <a:solidFill>
                  <a:prstClr val="black"/>
                </a:solidFill>
              </a:rPr>
              <a:pPr defTabSz="1051904"/>
              <a:t>‹#›</a:t>
            </a:fld>
            <a:endParaRPr lang="en-GB" sz="2000">
              <a:solidFill>
                <a:prstClr val="black"/>
              </a:solidFill>
            </a:endParaRPr>
          </a:p>
        </p:txBody>
      </p:sp>
    </p:spTree>
    <p:extLst>
      <p:ext uri="{BB962C8B-B14F-4D97-AF65-F5344CB8AC3E}">
        <p14:creationId xmlns:p14="http://schemas.microsoft.com/office/powerpoint/2010/main" val="2786430635"/>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6"/>
            <a:ext cx="12618720" cy="1590674"/>
          </a:xfrm>
          <a:prstGeom prst="rect">
            <a:avLst/>
          </a:prstGeom>
        </p:spPr>
        <p:txBody>
          <a:bodyPr lIns="105184" tIns="52599" rIns="105184" bIns="5259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2"/>
            <a:ext cx="12618720" cy="5221606"/>
          </a:xfrm>
          <a:prstGeom prst="rect">
            <a:avLst/>
          </a:prstGeom>
        </p:spPr>
        <p:txBody>
          <a:bodyPr lIns="105184" tIns="52599" rIns="105184" bIns="52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A3C39D9B-1707-4BC2-A8DF-A9A95A2D1DDF}" type="datetimeFigureOut">
              <a:rPr lang="en-US" sz="2000" smtClean="0">
                <a:solidFill>
                  <a:prstClr val="black">
                    <a:tint val="75000"/>
                  </a:prstClr>
                </a:solidFill>
              </a:rPr>
              <a:pPr defTabSz="1051904"/>
              <a:t>11/12/2022</a:t>
            </a:fld>
            <a:endParaRPr lang="en-US" sz="20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56491" y="7564156"/>
            <a:ext cx="4937760" cy="438150"/>
          </a:xfrm>
          <a:prstGeom prst="rect">
            <a:avLst/>
          </a:prstGeom>
        </p:spPr>
        <p:txBody>
          <a:bodyPr lIns="105184" tIns="52599" rIns="105184" bIns="52599"/>
          <a:lstStyle/>
          <a:p>
            <a:pPr defTabSz="1051904"/>
            <a:endParaRPr lang="en-US" sz="20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22562" y="7627652"/>
            <a:ext cx="3291841" cy="438150"/>
          </a:xfrm>
          <a:prstGeom prst="rect">
            <a:avLst/>
          </a:prstGeom>
        </p:spPr>
        <p:txBody>
          <a:bodyPr lIns="105184" tIns="52599" rIns="105184" bIns="52599"/>
          <a:lstStyle/>
          <a:p>
            <a:pPr defTabSz="1051904"/>
            <a:fld id="{7E4F7387-1A44-43D0-A42C-0F5D255AB470}" type="slidenum">
              <a:rPr lang="en-US" sz="2000" smtClean="0">
                <a:solidFill>
                  <a:prstClr val="black">
                    <a:tint val="75000"/>
                  </a:prstClr>
                </a:solidFill>
              </a:rPr>
              <a:pPr defTabSz="1051904"/>
              <a:t>‹#›</a:t>
            </a:fld>
            <a:endParaRPr lang="en-US" sz="20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59" y="5103506"/>
            <a:ext cx="1097278" cy="1097280"/>
          </a:xfrm>
          <a:prstGeom prst="rect">
            <a:avLst/>
          </a:prstGeom>
        </p:spPr>
        <p:txBody>
          <a:bodyPr lIns="105184" tIns="52599" rIns="105184" bIns="52599"/>
          <a:lstStyle/>
          <a:p>
            <a:endParaRPr lang="en-US"/>
          </a:p>
        </p:txBody>
      </p:sp>
    </p:spTree>
    <p:extLst>
      <p:ext uri="{BB962C8B-B14F-4D97-AF65-F5344CB8AC3E}">
        <p14:creationId xmlns:p14="http://schemas.microsoft.com/office/powerpoint/2010/main" val="2304816433"/>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6"/>
            <a:ext cx="12618720" cy="1590674"/>
          </a:xfrm>
          <a:prstGeom prst="rect">
            <a:avLst/>
          </a:prstGeom>
        </p:spPr>
        <p:txBody>
          <a:bodyPr lIns="105184" tIns="52599" rIns="105184" bIns="5259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2"/>
            <a:ext cx="12618720" cy="5221606"/>
          </a:xfrm>
          <a:prstGeom prst="rect">
            <a:avLst/>
          </a:prstGeom>
        </p:spPr>
        <p:txBody>
          <a:bodyPr lIns="105184" tIns="52599" rIns="105184" bIns="52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41" y="7627652"/>
            <a:ext cx="3291841" cy="438150"/>
          </a:xfrm>
          <a:prstGeom prst="rect">
            <a:avLst/>
          </a:prstGeom>
        </p:spPr>
        <p:txBody>
          <a:bodyPr lIns="105184" tIns="52599" rIns="105184" bIns="52599"/>
          <a:lstStyle/>
          <a:p>
            <a:pPr defTabSz="1051904"/>
            <a:fld id="{A3C39D9B-1707-4BC2-A8DF-A9A95A2D1DDF}" type="datetimeFigureOut">
              <a:rPr lang="en-US" sz="2000" smtClean="0">
                <a:solidFill>
                  <a:prstClr val="black">
                    <a:tint val="75000"/>
                  </a:prstClr>
                </a:solidFill>
              </a:rPr>
              <a:pPr defTabSz="1051904"/>
              <a:t>11/12/2022</a:t>
            </a:fld>
            <a:endParaRPr lang="en-US" sz="20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46337" y="7627652"/>
            <a:ext cx="4937760" cy="438150"/>
          </a:xfrm>
          <a:prstGeom prst="rect">
            <a:avLst/>
          </a:prstGeom>
        </p:spPr>
        <p:txBody>
          <a:bodyPr lIns="105184" tIns="52599" rIns="105184" bIns="52599"/>
          <a:lstStyle/>
          <a:p>
            <a:pPr defTabSz="1051904"/>
            <a:endParaRPr lang="en-US" sz="20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0" y="7627652"/>
            <a:ext cx="3291841" cy="438150"/>
          </a:xfrm>
          <a:prstGeom prst="rect">
            <a:avLst/>
          </a:prstGeom>
        </p:spPr>
        <p:txBody>
          <a:bodyPr lIns="105184" tIns="52599" rIns="105184" bIns="52599"/>
          <a:lstStyle/>
          <a:p>
            <a:pPr defTabSz="1051904"/>
            <a:fld id="{7E4F7387-1A44-43D0-A42C-0F5D255AB470}" type="slidenum">
              <a:rPr lang="en-US" sz="2000" smtClean="0">
                <a:solidFill>
                  <a:prstClr val="black">
                    <a:tint val="75000"/>
                  </a:prstClr>
                </a:solidFill>
              </a:rPr>
              <a:pPr defTabSz="1051904"/>
              <a:t>‹#›</a:t>
            </a:fld>
            <a:endParaRPr lang="en-US" sz="20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59" y="5103506"/>
            <a:ext cx="1097278" cy="1097280"/>
          </a:xfrm>
          <a:prstGeom prst="rect">
            <a:avLst/>
          </a:prstGeom>
        </p:spPr>
        <p:txBody>
          <a:bodyPr lIns="105184" tIns="52599" rIns="105184" bIns="52599"/>
          <a:lstStyle/>
          <a:p>
            <a:endParaRPr lang="en-US"/>
          </a:p>
        </p:txBody>
      </p:sp>
    </p:spTree>
    <p:extLst>
      <p:ext uri="{BB962C8B-B14F-4D97-AF65-F5344CB8AC3E}">
        <p14:creationId xmlns:p14="http://schemas.microsoft.com/office/powerpoint/2010/main" val="655631177"/>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1A2E531-933D-41FD-839F-7258A04E8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 y="11"/>
            <a:ext cx="14630399" cy="8229600"/>
          </a:xfrm>
          <a:prstGeom prst="rect">
            <a:avLst/>
          </a:prstGeom>
        </p:spPr>
      </p:pic>
    </p:spTree>
    <p:extLst>
      <p:ext uri="{BB962C8B-B14F-4D97-AF65-F5344CB8AC3E}">
        <p14:creationId xmlns:p14="http://schemas.microsoft.com/office/powerpoint/2010/main" val="1436022402"/>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005841" y="438156"/>
            <a:ext cx="12618720" cy="1590674"/>
          </a:xfrm>
          <a:prstGeom prst="rect">
            <a:avLst/>
          </a:prstGeom>
        </p:spPr>
        <p:txBody>
          <a:bodyPr lIns="98620" tIns="49308" rIns="98620" bIns="4930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005841" y="2190752"/>
            <a:ext cx="12618720" cy="5221606"/>
          </a:xfrm>
          <a:prstGeom prst="rect">
            <a:avLst/>
          </a:prstGeom>
        </p:spPr>
        <p:txBody>
          <a:bodyPr lIns="98620" tIns="49308" rIns="98620" bIns="4930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05841" y="7627652"/>
            <a:ext cx="3291841" cy="438150"/>
          </a:xfrm>
          <a:prstGeom prst="rect">
            <a:avLst/>
          </a:prstGeom>
        </p:spPr>
        <p:txBody>
          <a:bodyPr lIns="98620" tIns="49308" rIns="98620" bIns="49308"/>
          <a:lstStyle/>
          <a:p>
            <a:pPr defTabSz="1051904"/>
            <a:fld id="{A3C39D9B-1707-4BC2-A8DF-A9A95A2D1DDF}" type="datetimeFigureOut">
              <a:rPr lang="en-US" sz="2000" smtClean="0">
                <a:solidFill>
                  <a:prstClr val="black">
                    <a:tint val="75000"/>
                  </a:prstClr>
                </a:solidFill>
              </a:rPr>
              <a:pPr defTabSz="1051904"/>
              <a:t>11/12/2022</a:t>
            </a:fld>
            <a:endParaRPr lang="en-US" sz="20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846337" y="7627652"/>
            <a:ext cx="4937760" cy="438150"/>
          </a:xfrm>
          <a:prstGeom prst="rect">
            <a:avLst/>
          </a:prstGeom>
        </p:spPr>
        <p:txBody>
          <a:bodyPr lIns="98620" tIns="49308" rIns="98620" bIns="49308"/>
          <a:lstStyle/>
          <a:p>
            <a:pPr defTabSz="1051904"/>
            <a:endParaRPr lang="en-US" sz="20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10332720" y="7627652"/>
            <a:ext cx="3291841" cy="438150"/>
          </a:xfrm>
          <a:prstGeom prst="rect">
            <a:avLst/>
          </a:prstGeom>
        </p:spPr>
        <p:txBody>
          <a:bodyPr lIns="98620" tIns="49308" rIns="98620" bIns="49308"/>
          <a:lstStyle/>
          <a:p>
            <a:pPr defTabSz="1051904"/>
            <a:fld id="{7E4F7387-1A44-43D0-A42C-0F5D255AB470}" type="slidenum">
              <a:rPr lang="en-US" sz="2000" smtClean="0">
                <a:solidFill>
                  <a:prstClr val="black">
                    <a:tint val="75000"/>
                  </a:prstClr>
                </a:solidFill>
              </a:rPr>
              <a:pPr defTabSz="1051904"/>
              <a:t>‹#›</a:t>
            </a:fld>
            <a:endParaRPr lang="en-US" sz="20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4761859" y="5103506"/>
            <a:ext cx="1097278" cy="1097280"/>
          </a:xfrm>
          <a:prstGeom prst="rect">
            <a:avLst/>
          </a:prstGeom>
        </p:spPr>
        <p:txBody>
          <a:bodyPr lIns="98620" tIns="49308" rIns="98620" bIns="49308"/>
          <a:lstStyle/>
          <a:p>
            <a:endParaRPr lang="en-US"/>
          </a:p>
        </p:txBody>
      </p:sp>
    </p:spTree>
    <p:extLst>
      <p:ext uri="{BB962C8B-B14F-4D97-AF65-F5344CB8AC3E}">
        <p14:creationId xmlns:p14="http://schemas.microsoft.com/office/powerpoint/2010/main" val="48456221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3.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7.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5.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image" Target="../media/image1.png"/><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theme" Target="../theme/theme6.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1005841" y="438155"/>
            <a:ext cx="12618720" cy="1590676"/>
          </a:xfrm>
          <a:prstGeom prst="rect">
            <a:avLst/>
          </a:prstGeom>
        </p:spPr>
        <p:txBody>
          <a:bodyPr vert="horz" lIns="109840" tIns="54918" rIns="109840" bIns="549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1005841" y="2190756"/>
            <a:ext cx="12618720" cy="5221606"/>
          </a:xfrm>
          <a:prstGeom prst="rect">
            <a:avLst/>
          </a:prstGeom>
        </p:spPr>
        <p:txBody>
          <a:bodyPr vert="horz" lIns="109840" tIns="54918" rIns="109840" bIns="549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1005839" y="7628453"/>
            <a:ext cx="3291841" cy="438150"/>
          </a:xfrm>
          <a:prstGeom prst="rect">
            <a:avLst/>
          </a:prstGeom>
        </p:spPr>
        <p:txBody>
          <a:bodyPr vert="horz" lIns="109840" tIns="54918" rIns="109840" bIns="54918" rtlCol="0" anchor="ctr"/>
          <a:lstStyle>
            <a:lvl1pPr algn="l">
              <a:defRPr sz="1400">
                <a:solidFill>
                  <a:schemeClr val="tx1">
                    <a:tint val="75000"/>
                  </a:schemeClr>
                </a:solidFill>
              </a:defRPr>
            </a:lvl1pPr>
          </a:lstStyle>
          <a:p>
            <a:fld id="{117B3AC9-6F66-442D-8A61-F06030142A82}"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846321" y="7628453"/>
            <a:ext cx="4937760" cy="438150"/>
          </a:xfrm>
          <a:prstGeom prst="rect">
            <a:avLst/>
          </a:prstGeom>
        </p:spPr>
        <p:txBody>
          <a:bodyPr vert="horz" lIns="109840" tIns="54918" rIns="109840" bIns="54918" rtlCol="0" anchor="ctr"/>
          <a:lstStyle>
            <a:lvl1pPr algn="ctr">
              <a:defRPr sz="14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10332722" y="7628453"/>
            <a:ext cx="3291841" cy="438150"/>
          </a:xfrm>
          <a:prstGeom prst="rect">
            <a:avLst/>
          </a:prstGeom>
        </p:spPr>
        <p:txBody>
          <a:bodyPr vert="horz" lIns="109840" tIns="54918" rIns="109840" bIns="54918" rtlCol="0" anchor="ctr"/>
          <a:lstStyle>
            <a:lvl1pPr algn="r">
              <a:defRPr sz="1400">
                <a:solidFill>
                  <a:schemeClr val="tx1">
                    <a:tint val="75000"/>
                  </a:schemeClr>
                </a:solidFill>
              </a:defRPr>
            </a:lvl1p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pic>
        <p:nvPicPr>
          <p:cNvPr id="8"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5459"/>
            <a:ext cx="146304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81000" y="8077201"/>
            <a:ext cx="1371600" cy="184622"/>
          </a:xfrm>
          <a:prstGeom prst="rect">
            <a:avLst/>
          </a:prstGeom>
          <a:solidFill>
            <a:srgbClr val="8CD994"/>
          </a:solidFill>
          <a:ln>
            <a:noFill/>
          </a:ln>
          <a:effectLst/>
          <a:scene3d>
            <a:camera prst="orthographicFront">
              <a:rot lat="0" lon="0" rev="0"/>
            </a:camera>
            <a:lightRig rig="contrasting" dir="t">
              <a:rot lat="0" lon="0" rev="7800000"/>
            </a:lightRig>
          </a:scene3d>
          <a:sp3d>
            <a:bevelT w="139700" h="139700"/>
          </a:sp3d>
        </p:spPr>
        <p:txBody>
          <a:bodyPr wrap="square" lIns="91388" tIns="45693" rIns="91388" bIns="45693" rtlCol="0">
            <a:spAutoFit/>
          </a:bodyPr>
          <a:lstStyle/>
          <a:p>
            <a:endParaRPr lang="en-US" sz="600" dirty="0"/>
          </a:p>
        </p:txBody>
      </p:sp>
    </p:spTree>
    <p:extLst>
      <p:ext uri="{BB962C8B-B14F-4D97-AF65-F5344CB8AC3E}">
        <p14:creationId xmlns:p14="http://schemas.microsoft.com/office/powerpoint/2010/main" val="16529021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876" r:id="rId14"/>
    <p:sldLayoutId id="2147484176" r:id="rId15"/>
    <p:sldLayoutId id="2147484203" r:id="rId16"/>
    <p:sldLayoutId id="2147484209" r:id="rId17"/>
    <p:sldLayoutId id="2147484214" r:id="rId18"/>
    <p:sldLayoutId id="2147484224" r:id="rId19"/>
    <p:sldLayoutId id="2147484229" r:id="rId20"/>
    <p:sldLayoutId id="2147484234" r:id="rId21"/>
    <p:sldLayoutId id="2147484249" r:id="rId22"/>
    <p:sldLayoutId id="2147484250" r:id="rId23"/>
    <p:sldLayoutId id="2147484255" r:id="rId24"/>
    <p:sldLayoutId id="2147484256" r:id="rId25"/>
    <p:sldLayoutId id="2147484261" r:id="rId2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1098403"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599" indent="-274599" algn="l" defTabSz="1098403" rtl="0" eaLnBrk="1" latinLnBrk="0" hangingPunct="1">
        <a:lnSpc>
          <a:spcPct val="90000"/>
        </a:lnSpc>
        <a:spcBef>
          <a:spcPts val="1202"/>
        </a:spcBef>
        <a:buFont typeface="Arial" panose="020B0604020202020204" pitchFamily="34" charset="0"/>
        <a:buChar char="•"/>
        <a:defRPr sz="3400" kern="1200">
          <a:solidFill>
            <a:schemeClr val="tx1"/>
          </a:solidFill>
          <a:latin typeface="+mn-lt"/>
          <a:ea typeface="+mn-ea"/>
          <a:cs typeface="+mn-cs"/>
        </a:defRPr>
      </a:lvl1pPr>
      <a:lvl2pPr marL="823803" indent="-274599" algn="l" defTabSz="1098403" rtl="0" eaLnBrk="1" latinLnBrk="0" hangingPunct="1">
        <a:lnSpc>
          <a:spcPct val="90000"/>
        </a:lnSpc>
        <a:spcBef>
          <a:spcPts val="601"/>
        </a:spcBef>
        <a:buFont typeface="Arial" panose="020B0604020202020204" pitchFamily="34" charset="0"/>
        <a:buChar char="•"/>
        <a:defRPr sz="2900" kern="1200">
          <a:solidFill>
            <a:schemeClr val="tx1"/>
          </a:solidFill>
          <a:latin typeface="+mn-lt"/>
          <a:ea typeface="+mn-ea"/>
          <a:cs typeface="+mn-cs"/>
        </a:defRPr>
      </a:lvl2pPr>
      <a:lvl3pPr marL="1373001" indent="-274599" algn="l" defTabSz="1098403"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2205"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4pPr>
      <a:lvl5pPr marL="2471408"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5pPr>
      <a:lvl6pPr marL="3020608"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6pPr>
      <a:lvl7pPr marL="3569809"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7pPr>
      <a:lvl8pPr marL="4119011"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8pPr>
      <a:lvl9pPr marL="4668217"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8403" rtl="0" eaLnBrk="1" latinLnBrk="0" hangingPunct="1">
        <a:defRPr sz="2200" kern="1200">
          <a:solidFill>
            <a:schemeClr val="tx1"/>
          </a:solidFill>
          <a:latin typeface="+mn-lt"/>
          <a:ea typeface="+mn-ea"/>
          <a:cs typeface="+mn-cs"/>
        </a:defRPr>
      </a:lvl1pPr>
      <a:lvl2pPr marL="549199" algn="l" defTabSz="1098403" rtl="0" eaLnBrk="1" latinLnBrk="0" hangingPunct="1">
        <a:defRPr sz="2200" kern="1200">
          <a:solidFill>
            <a:schemeClr val="tx1"/>
          </a:solidFill>
          <a:latin typeface="+mn-lt"/>
          <a:ea typeface="+mn-ea"/>
          <a:cs typeface="+mn-cs"/>
        </a:defRPr>
      </a:lvl2pPr>
      <a:lvl3pPr marL="1098403" algn="l" defTabSz="1098403" rtl="0" eaLnBrk="1" latinLnBrk="0" hangingPunct="1">
        <a:defRPr sz="2200" kern="1200">
          <a:solidFill>
            <a:schemeClr val="tx1"/>
          </a:solidFill>
          <a:latin typeface="+mn-lt"/>
          <a:ea typeface="+mn-ea"/>
          <a:cs typeface="+mn-cs"/>
        </a:defRPr>
      </a:lvl3pPr>
      <a:lvl4pPr marL="1647607" algn="l" defTabSz="1098403" rtl="0" eaLnBrk="1" latinLnBrk="0" hangingPunct="1">
        <a:defRPr sz="2200" kern="1200">
          <a:solidFill>
            <a:schemeClr val="tx1"/>
          </a:solidFill>
          <a:latin typeface="+mn-lt"/>
          <a:ea typeface="+mn-ea"/>
          <a:cs typeface="+mn-cs"/>
        </a:defRPr>
      </a:lvl4pPr>
      <a:lvl5pPr marL="2196808" algn="l" defTabSz="1098403" rtl="0" eaLnBrk="1" latinLnBrk="0" hangingPunct="1">
        <a:defRPr sz="2200" kern="1200">
          <a:solidFill>
            <a:schemeClr val="tx1"/>
          </a:solidFill>
          <a:latin typeface="+mn-lt"/>
          <a:ea typeface="+mn-ea"/>
          <a:cs typeface="+mn-cs"/>
        </a:defRPr>
      </a:lvl5pPr>
      <a:lvl6pPr marL="2746007" algn="l" defTabSz="1098403" rtl="0" eaLnBrk="1" latinLnBrk="0" hangingPunct="1">
        <a:defRPr sz="2200" kern="1200">
          <a:solidFill>
            <a:schemeClr val="tx1"/>
          </a:solidFill>
          <a:latin typeface="+mn-lt"/>
          <a:ea typeface="+mn-ea"/>
          <a:cs typeface="+mn-cs"/>
        </a:defRPr>
      </a:lvl6pPr>
      <a:lvl7pPr marL="3295208" algn="l" defTabSz="1098403" rtl="0" eaLnBrk="1" latinLnBrk="0" hangingPunct="1">
        <a:defRPr sz="2200" kern="1200">
          <a:solidFill>
            <a:schemeClr val="tx1"/>
          </a:solidFill>
          <a:latin typeface="+mn-lt"/>
          <a:ea typeface="+mn-ea"/>
          <a:cs typeface="+mn-cs"/>
        </a:defRPr>
      </a:lvl7pPr>
      <a:lvl8pPr marL="3844409" algn="l" defTabSz="1098403" rtl="0" eaLnBrk="1" latinLnBrk="0" hangingPunct="1">
        <a:defRPr sz="2200" kern="1200">
          <a:solidFill>
            <a:schemeClr val="tx1"/>
          </a:solidFill>
          <a:latin typeface="+mn-lt"/>
          <a:ea typeface="+mn-ea"/>
          <a:cs typeface="+mn-cs"/>
        </a:defRPr>
      </a:lvl8pPr>
      <a:lvl9pPr marL="4393612" algn="l" defTabSz="1098403"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1" y="438155"/>
            <a:ext cx="12618720" cy="1590676"/>
          </a:xfrm>
          <a:prstGeom prst="rect">
            <a:avLst/>
          </a:prstGeom>
        </p:spPr>
        <p:txBody>
          <a:bodyPr vert="horz" lIns="109840" tIns="54918" rIns="109840" bIns="54918" rtlCol="0" anchor="ctr">
            <a:normAutofit/>
          </a:bodyPr>
          <a:lstStyle/>
          <a:p>
            <a:r>
              <a:rPr lang="en-US"/>
              <a:t>Click to edit Master title style</a:t>
            </a:r>
          </a:p>
        </p:txBody>
      </p:sp>
      <p:sp>
        <p:nvSpPr>
          <p:cNvPr id="3" name="Text Placeholder 2"/>
          <p:cNvSpPr>
            <a:spLocks noGrp="1"/>
          </p:cNvSpPr>
          <p:nvPr>
            <p:ph type="body" idx="1"/>
          </p:nvPr>
        </p:nvSpPr>
        <p:spPr>
          <a:xfrm>
            <a:off x="1005841" y="2190756"/>
            <a:ext cx="12618720" cy="5221606"/>
          </a:xfrm>
          <a:prstGeom prst="rect">
            <a:avLst/>
          </a:prstGeom>
        </p:spPr>
        <p:txBody>
          <a:bodyPr vert="horz" lIns="109840" tIns="54918" rIns="109840" bIns="549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39" y="7627630"/>
            <a:ext cx="3291841" cy="438150"/>
          </a:xfrm>
          <a:prstGeom prst="rect">
            <a:avLst/>
          </a:prstGeom>
        </p:spPr>
        <p:txBody>
          <a:bodyPr vert="horz" lIns="109840" tIns="54918" rIns="109840" bIns="54918" rtlCol="0" anchor="ctr"/>
          <a:lstStyle>
            <a:lvl1pPr algn="l">
              <a:defRPr sz="1400">
                <a:solidFill>
                  <a:schemeClr val="tx1">
                    <a:tint val="75000"/>
                  </a:schemeClr>
                </a:solidFill>
              </a:defRPr>
            </a:lvl1pPr>
          </a:lstStyle>
          <a:p>
            <a:fld id="{05A72021-2EB0-4F79-8FB4-A517DBC9435B}" type="datetimeFigureOut">
              <a:rPr lang="en-US" smtClean="0">
                <a:solidFill>
                  <a:prstClr val="black">
                    <a:tint val="75000"/>
                  </a:prstClr>
                </a:solidFill>
              </a:rPr>
              <a:pPr/>
              <a:t>11/12/2022</a:t>
            </a:fld>
            <a:endParaRPr lang="en-US">
              <a:solidFill>
                <a:prstClr val="black">
                  <a:tint val="75000"/>
                </a:prstClr>
              </a:solidFill>
            </a:endParaRPr>
          </a:p>
        </p:txBody>
      </p:sp>
      <p:sp>
        <p:nvSpPr>
          <p:cNvPr id="5" name="Footer Placeholder 4"/>
          <p:cNvSpPr>
            <a:spLocks noGrp="1"/>
          </p:cNvSpPr>
          <p:nvPr>
            <p:ph type="ftr" sz="quarter" idx="3"/>
          </p:nvPr>
        </p:nvSpPr>
        <p:spPr>
          <a:xfrm>
            <a:off x="4846321" y="7627630"/>
            <a:ext cx="4937760" cy="438150"/>
          </a:xfrm>
          <a:prstGeom prst="rect">
            <a:avLst/>
          </a:prstGeom>
        </p:spPr>
        <p:txBody>
          <a:bodyPr vert="horz" lIns="109840" tIns="54918" rIns="109840" bIns="54918" rtlCol="0" anchor="ctr"/>
          <a:lstStyle>
            <a:lvl1pPr algn="ctr">
              <a:defRPr sz="1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332722" y="7627630"/>
            <a:ext cx="3291841" cy="438150"/>
          </a:xfrm>
          <a:prstGeom prst="rect">
            <a:avLst/>
          </a:prstGeom>
        </p:spPr>
        <p:txBody>
          <a:bodyPr vert="horz" lIns="109840" tIns="54918" rIns="109840" bIns="54918" rtlCol="0" anchor="ctr"/>
          <a:lstStyle>
            <a:lvl1pPr algn="r">
              <a:defRPr sz="1400">
                <a:solidFill>
                  <a:schemeClr val="tx1">
                    <a:tint val="75000"/>
                  </a:schemeClr>
                </a:solidFill>
              </a:defRPr>
            </a:lvl1pPr>
          </a:lstStyle>
          <a:p>
            <a:fld id="{06014428-DCB4-484F-A0F7-80C70BE4A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204296"/>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l" defTabSz="1098403"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599" indent="-274599" algn="l" defTabSz="1098403" rtl="0" eaLnBrk="1" latinLnBrk="0" hangingPunct="1">
        <a:lnSpc>
          <a:spcPct val="90000"/>
        </a:lnSpc>
        <a:spcBef>
          <a:spcPts val="1202"/>
        </a:spcBef>
        <a:buFont typeface="Arial" panose="020B0604020202020204" pitchFamily="34" charset="0"/>
        <a:buChar char="•"/>
        <a:defRPr sz="3400" kern="1200">
          <a:solidFill>
            <a:schemeClr val="tx1"/>
          </a:solidFill>
          <a:latin typeface="+mn-lt"/>
          <a:ea typeface="+mn-ea"/>
          <a:cs typeface="+mn-cs"/>
        </a:defRPr>
      </a:lvl1pPr>
      <a:lvl2pPr marL="823803" indent="-274599" algn="l" defTabSz="1098403" rtl="0" eaLnBrk="1" latinLnBrk="0" hangingPunct="1">
        <a:lnSpc>
          <a:spcPct val="90000"/>
        </a:lnSpc>
        <a:spcBef>
          <a:spcPts val="601"/>
        </a:spcBef>
        <a:buFont typeface="Arial" panose="020B0604020202020204" pitchFamily="34" charset="0"/>
        <a:buChar char="•"/>
        <a:defRPr sz="2900" kern="1200">
          <a:solidFill>
            <a:schemeClr val="tx1"/>
          </a:solidFill>
          <a:latin typeface="+mn-lt"/>
          <a:ea typeface="+mn-ea"/>
          <a:cs typeface="+mn-cs"/>
        </a:defRPr>
      </a:lvl2pPr>
      <a:lvl3pPr marL="1373001" indent="-274599" algn="l" defTabSz="1098403"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2205"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4pPr>
      <a:lvl5pPr marL="2471408"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5pPr>
      <a:lvl6pPr marL="3020608"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6pPr>
      <a:lvl7pPr marL="3569809"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7pPr>
      <a:lvl8pPr marL="4119011"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8pPr>
      <a:lvl9pPr marL="4668217" indent="-274599" algn="l" defTabSz="1098403"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8403" rtl="0" eaLnBrk="1" latinLnBrk="0" hangingPunct="1">
        <a:defRPr sz="2200" kern="1200">
          <a:solidFill>
            <a:schemeClr val="tx1"/>
          </a:solidFill>
          <a:latin typeface="+mn-lt"/>
          <a:ea typeface="+mn-ea"/>
          <a:cs typeface="+mn-cs"/>
        </a:defRPr>
      </a:lvl1pPr>
      <a:lvl2pPr marL="549199" algn="l" defTabSz="1098403" rtl="0" eaLnBrk="1" latinLnBrk="0" hangingPunct="1">
        <a:defRPr sz="2200" kern="1200">
          <a:solidFill>
            <a:schemeClr val="tx1"/>
          </a:solidFill>
          <a:latin typeface="+mn-lt"/>
          <a:ea typeface="+mn-ea"/>
          <a:cs typeface="+mn-cs"/>
        </a:defRPr>
      </a:lvl2pPr>
      <a:lvl3pPr marL="1098403" algn="l" defTabSz="1098403" rtl="0" eaLnBrk="1" latinLnBrk="0" hangingPunct="1">
        <a:defRPr sz="2200" kern="1200">
          <a:solidFill>
            <a:schemeClr val="tx1"/>
          </a:solidFill>
          <a:latin typeface="+mn-lt"/>
          <a:ea typeface="+mn-ea"/>
          <a:cs typeface="+mn-cs"/>
        </a:defRPr>
      </a:lvl3pPr>
      <a:lvl4pPr marL="1647607" algn="l" defTabSz="1098403" rtl="0" eaLnBrk="1" latinLnBrk="0" hangingPunct="1">
        <a:defRPr sz="2200" kern="1200">
          <a:solidFill>
            <a:schemeClr val="tx1"/>
          </a:solidFill>
          <a:latin typeface="+mn-lt"/>
          <a:ea typeface="+mn-ea"/>
          <a:cs typeface="+mn-cs"/>
        </a:defRPr>
      </a:lvl4pPr>
      <a:lvl5pPr marL="2196808" algn="l" defTabSz="1098403" rtl="0" eaLnBrk="1" latinLnBrk="0" hangingPunct="1">
        <a:defRPr sz="2200" kern="1200">
          <a:solidFill>
            <a:schemeClr val="tx1"/>
          </a:solidFill>
          <a:latin typeface="+mn-lt"/>
          <a:ea typeface="+mn-ea"/>
          <a:cs typeface="+mn-cs"/>
        </a:defRPr>
      </a:lvl5pPr>
      <a:lvl6pPr marL="2746007" algn="l" defTabSz="1098403" rtl="0" eaLnBrk="1" latinLnBrk="0" hangingPunct="1">
        <a:defRPr sz="2200" kern="1200">
          <a:solidFill>
            <a:schemeClr val="tx1"/>
          </a:solidFill>
          <a:latin typeface="+mn-lt"/>
          <a:ea typeface="+mn-ea"/>
          <a:cs typeface="+mn-cs"/>
        </a:defRPr>
      </a:lvl6pPr>
      <a:lvl7pPr marL="3295208" algn="l" defTabSz="1098403" rtl="0" eaLnBrk="1" latinLnBrk="0" hangingPunct="1">
        <a:defRPr sz="2200" kern="1200">
          <a:solidFill>
            <a:schemeClr val="tx1"/>
          </a:solidFill>
          <a:latin typeface="+mn-lt"/>
          <a:ea typeface="+mn-ea"/>
          <a:cs typeface="+mn-cs"/>
        </a:defRPr>
      </a:lvl7pPr>
      <a:lvl8pPr marL="3844409" algn="l" defTabSz="1098403" rtl="0" eaLnBrk="1" latinLnBrk="0" hangingPunct="1">
        <a:defRPr sz="2200" kern="1200">
          <a:solidFill>
            <a:schemeClr val="tx1"/>
          </a:solidFill>
          <a:latin typeface="+mn-lt"/>
          <a:ea typeface="+mn-ea"/>
          <a:cs typeface="+mn-cs"/>
        </a:defRPr>
      </a:lvl8pPr>
      <a:lvl9pPr marL="4393612" algn="l" defTabSz="1098403"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687D8"/>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3F373C4-1483-4C7F-ABA2-D425C5E13B0F}"/>
              </a:ext>
            </a:extLst>
          </p:cNvPr>
          <p:cNvSpPr>
            <a:spLocks noGrp="1"/>
          </p:cNvSpPr>
          <p:nvPr>
            <p:ph type="title"/>
          </p:nvPr>
        </p:nvSpPr>
        <p:spPr>
          <a:xfrm>
            <a:off x="1005841" y="438155"/>
            <a:ext cx="12618720" cy="1590676"/>
          </a:xfrm>
          <a:prstGeom prst="rect">
            <a:avLst/>
          </a:prstGeom>
        </p:spPr>
        <p:txBody>
          <a:bodyPr vert="horz" lIns="109844" tIns="54922" rIns="109844" bIns="54922"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7B840F9-39A6-4752-81FF-BE6131079216}"/>
              </a:ext>
            </a:extLst>
          </p:cNvPr>
          <p:cNvSpPr>
            <a:spLocks noGrp="1"/>
          </p:cNvSpPr>
          <p:nvPr>
            <p:ph type="body" idx="1"/>
          </p:nvPr>
        </p:nvSpPr>
        <p:spPr>
          <a:xfrm>
            <a:off x="1005841" y="2190756"/>
            <a:ext cx="12618720" cy="5221606"/>
          </a:xfrm>
          <a:prstGeom prst="rect">
            <a:avLst/>
          </a:prstGeom>
        </p:spPr>
        <p:txBody>
          <a:bodyPr vert="horz" lIns="109844" tIns="54922" rIns="109844" bIns="54922"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E5025-DB34-4127-882E-E193E8543E5E}"/>
              </a:ext>
            </a:extLst>
          </p:cNvPr>
          <p:cNvSpPr>
            <a:spLocks noGrp="1"/>
          </p:cNvSpPr>
          <p:nvPr>
            <p:ph type="dt" sz="half" idx="2"/>
          </p:nvPr>
        </p:nvSpPr>
        <p:spPr>
          <a:xfrm>
            <a:off x="1005839" y="7627672"/>
            <a:ext cx="3291841" cy="438150"/>
          </a:xfrm>
          <a:prstGeom prst="rect">
            <a:avLst/>
          </a:prstGeom>
        </p:spPr>
        <p:txBody>
          <a:bodyPr vert="horz" lIns="109844" tIns="54922" rIns="109844" bIns="54922" rtlCol="0" anchor="ctr"/>
          <a:lstStyle>
            <a:lvl1pPr algn="l">
              <a:defRPr sz="1400">
                <a:solidFill>
                  <a:schemeClr val="tx1">
                    <a:tint val="75000"/>
                  </a:schemeClr>
                </a:solidFill>
              </a:defRPr>
            </a:lvl1pPr>
          </a:lstStyle>
          <a:p>
            <a:pPr defTabSz="1098445"/>
            <a:fld id="{FF5FF0DF-C2EE-413A-B214-CBAC37ABA5ED}" type="datetimeFigureOut">
              <a:rPr lang="zh-CN" altLang="en-US" smtClean="0">
                <a:solidFill>
                  <a:prstClr val="black">
                    <a:tint val="75000"/>
                  </a:prstClr>
                </a:solidFill>
              </a:rPr>
              <a:pPr defTabSz="1098445"/>
              <a:t>2022/11/12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FA664C2-3CDE-461A-9BB7-93CF42E10F17}"/>
              </a:ext>
            </a:extLst>
          </p:cNvPr>
          <p:cNvSpPr>
            <a:spLocks noGrp="1"/>
          </p:cNvSpPr>
          <p:nvPr>
            <p:ph type="ftr" sz="quarter" idx="3"/>
          </p:nvPr>
        </p:nvSpPr>
        <p:spPr>
          <a:xfrm>
            <a:off x="4846321" y="7627672"/>
            <a:ext cx="4937760" cy="438150"/>
          </a:xfrm>
          <a:prstGeom prst="rect">
            <a:avLst/>
          </a:prstGeom>
        </p:spPr>
        <p:txBody>
          <a:bodyPr vert="horz" lIns="109844" tIns="54922" rIns="109844" bIns="54922" rtlCol="0" anchor="ctr"/>
          <a:lstStyle>
            <a:lvl1pPr algn="ctr">
              <a:defRPr sz="1400">
                <a:solidFill>
                  <a:schemeClr val="tx1">
                    <a:tint val="75000"/>
                  </a:schemeClr>
                </a:solidFill>
              </a:defRPr>
            </a:lvl1pPr>
          </a:lstStyle>
          <a:p>
            <a:pPr defTabSz="1098445"/>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8C74263-E865-4DE9-9869-17B582F67176}"/>
              </a:ext>
            </a:extLst>
          </p:cNvPr>
          <p:cNvSpPr>
            <a:spLocks noGrp="1"/>
          </p:cNvSpPr>
          <p:nvPr>
            <p:ph type="sldNum" sz="quarter" idx="4"/>
          </p:nvPr>
        </p:nvSpPr>
        <p:spPr>
          <a:xfrm>
            <a:off x="10332722" y="7627672"/>
            <a:ext cx="3291841" cy="438150"/>
          </a:xfrm>
          <a:prstGeom prst="rect">
            <a:avLst/>
          </a:prstGeom>
        </p:spPr>
        <p:txBody>
          <a:bodyPr vert="horz" lIns="109844" tIns="54922" rIns="109844" bIns="54922" rtlCol="0" anchor="ctr"/>
          <a:lstStyle>
            <a:lvl1pPr algn="r">
              <a:defRPr sz="1400">
                <a:solidFill>
                  <a:schemeClr val="tx1">
                    <a:tint val="75000"/>
                  </a:schemeClr>
                </a:solidFill>
              </a:defRPr>
            </a:lvl1pPr>
          </a:lstStyle>
          <a:p>
            <a:pPr defTabSz="1098445"/>
            <a:fld id="{6175C3E7-3E88-429A-BF83-3B01D13B3F17}" type="slidenum">
              <a:rPr lang="zh-CN" altLang="en-US" smtClean="0">
                <a:solidFill>
                  <a:prstClr val="black">
                    <a:tint val="75000"/>
                  </a:prstClr>
                </a:solidFill>
              </a:rPr>
              <a:pPr defTabSz="1098445"/>
              <a:t>‹#›</a:t>
            </a:fld>
            <a:endParaRPr lang="zh-CN" altLang="en-US">
              <a:solidFill>
                <a:prstClr val="black">
                  <a:tint val="75000"/>
                </a:prstClr>
              </a:solidFill>
            </a:endParaRPr>
          </a:p>
        </p:txBody>
      </p:sp>
    </p:spTree>
    <p:extLst>
      <p:ext uri="{BB962C8B-B14F-4D97-AF65-F5344CB8AC3E}">
        <p14:creationId xmlns:p14="http://schemas.microsoft.com/office/powerpoint/2010/main" val="44889546"/>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1098445"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611" indent="-274611" algn="l" defTabSz="1098445" rtl="0" eaLnBrk="1" latinLnBrk="0" hangingPunct="1">
        <a:lnSpc>
          <a:spcPct val="90000"/>
        </a:lnSpc>
        <a:spcBef>
          <a:spcPts val="1202"/>
        </a:spcBef>
        <a:buFont typeface="Arial" panose="020B0604020202020204" pitchFamily="34" charset="0"/>
        <a:buChar char="•"/>
        <a:defRPr sz="3400" kern="1200">
          <a:solidFill>
            <a:schemeClr val="tx1"/>
          </a:solidFill>
          <a:latin typeface="+mn-lt"/>
          <a:ea typeface="+mn-ea"/>
          <a:cs typeface="+mn-cs"/>
        </a:defRPr>
      </a:lvl1pPr>
      <a:lvl2pPr marL="823833" indent="-274611" algn="l" defTabSz="1098445" rtl="0" eaLnBrk="1" latinLnBrk="0" hangingPunct="1">
        <a:lnSpc>
          <a:spcPct val="90000"/>
        </a:lnSpc>
        <a:spcBef>
          <a:spcPts val="601"/>
        </a:spcBef>
        <a:buFont typeface="Arial" panose="020B0604020202020204" pitchFamily="34" charset="0"/>
        <a:buChar char="•"/>
        <a:defRPr sz="2900" kern="1200">
          <a:solidFill>
            <a:schemeClr val="tx1"/>
          </a:solidFill>
          <a:latin typeface="+mn-lt"/>
          <a:ea typeface="+mn-ea"/>
          <a:cs typeface="+mn-cs"/>
        </a:defRPr>
      </a:lvl2pPr>
      <a:lvl3pPr marL="1373055" indent="-274611" algn="l" defTabSz="1098445"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2279" indent="-274611" algn="l" defTabSz="1098445"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4pPr>
      <a:lvl5pPr marL="2471503" indent="-274611" algn="l" defTabSz="1098445"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5pPr>
      <a:lvl6pPr marL="3020724" indent="-274611" algn="l" defTabSz="1098445"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6pPr>
      <a:lvl7pPr marL="3569946" indent="-274611" algn="l" defTabSz="1098445"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7pPr>
      <a:lvl8pPr marL="4119169" indent="-274611" algn="l" defTabSz="1098445"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8pPr>
      <a:lvl9pPr marL="4668390" indent="-274611" algn="l" defTabSz="1098445" rtl="0" eaLnBrk="1" latinLnBrk="0" hangingPunct="1">
        <a:lnSpc>
          <a:spcPct val="90000"/>
        </a:lnSpc>
        <a:spcBef>
          <a:spcPts val="601"/>
        </a:spcBef>
        <a:buFont typeface="Arial" panose="020B0604020202020204" pitchFamily="34" charset="0"/>
        <a:buChar char="•"/>
        <a:defRPr sz="2200" kern="1200">
          <a:solidFill>
            <a:schemeClr val="tx1"/>
          </a:solidFill>
          <a:latin typeface="+mn-lt"/>
          <a:ea typeface="+mn-ea"/>
          <a:cs typeface="+mn-cs"/>
        </a:defRPr>
      </a:lvl9pPr>
    </p:bodyStyle>
    <p:otherStyle>
      <a:defPPr>
        <a:defRPr lang="zh-CN"/>
      </a:defPPr>
      <a:lvl1pPr marL="0" algn="l" defTabSz="1098445" rtl="0" eaLnBrk="1" latinLnBrk="0" hangingPunct="1">
        <a:defRPr sz="2200" kern="1200">
          <a:solidFill>
            <a:schemeClr val="tx1"/>
          </a:solidFill>
          <a:latin typeface="+mn-lt"/>
          <a:ea typeface="+mn-ea"/>
          <a:cs typeface="+mn-cs"/>
        </a:defRPr>
      </a:lvl1pPr>
      <a:lvl2pPr marL="549221" algn="l" defTabSz="1098445" rtl="0" eaLnBrk="1" latinLnBrk="0" hangingPunct="1">
        <a:defRPr sz="2200" kern="1200">
          <a:solidFill>
            <a:schemeClr val="tx1"/>
          </a:solidFill>
          <a:latin typeface="+mn-lt"/>
          <a:ea typeface="+mn-ea"/>
          <a:cs typeface="+mn-cs"/>
        </a:defRPr>
      </a:lvl2pPr>
      <a:lvl3pPr marL="1098445" algn="l" defTabSz="1098445" rtl="0" eaLnBrk="1" latinLnBrk="0" hangingPunct="1">
        <a:defRPr sz="2200" kern="1200">
          <a:solidFill>
            <a:schemeClr val="tx1"/>
          </a:solidFill>
          <a:latin typeface="+mn-lt"/>
          <a:ea typeface="+mn-ea"/>
          <a:cs typeface="+mn-cs"/>
        </a:defRPr>
      </a:lvl3pPr>
      <a:lvl4pPr marL="1647668" algn="l" defTabSz="1098445" rtl="0" eaLnBrk="1" latinLnBrk="0" hangingPunct="1">
        <a:defRPr sz="2200" kern="1200">
          <a:solidFill>
            <a:schemeClr val="tx1"/>
          </a:solidFill>
          <a:latin typeface="+mn-lt"/>
          <a:ea typeface="+mn-ea"/>
          <a:cs typeface="+mn-cs"/>
        </a:defRPr>
      </a:lvl4pPr>
      <a:lvl5pPr marL="2196891" algn="l" defTabSz="1098445" rtl="0" eaLnBrk="1" latinLnBrk="0" hangingPunct="1">
        <a:defRPr sz="2200" kern="1200">
          <a:solidFill>
            <a:schemeClr val="tx1"/>
          </a:solidFill>
          <a:latin typeface="+mn-lt"/>
          <a:ea typeface="+mn-ea"/>
          <a:cs typeface="+mn-cs"/>
        </a:defRPr>
      </a:lvl5pPr>
      <a:lvl6pPr marL="2746113" algn="l" defTabSz="1098445" rtl="0" eaLnBrk="1" latinLnBrk="0" hangingPunct="1">
        <a:defRPr sz="2200" kern="1200">
          <a:solidFill>
            <a:schemeClr val="tx1"/>
          </a:solidFill>
          <a:latin typeface="+mn-lt"/>
          <a:ea typeface="+mn-ea"/>
          <a:cs typeface="+mn-cs"/>
        </a:defRPr>
      </a:lvl6pPr>
      <a:lvl7pPr marL="3295335" algn="l" defTabSz="1098445" rtl="0" eaLnBrk="1" latinLnBrk="0" hangingPunct="1">
        <a:defRPr sz="2200" kern="1200">
          <a:solidFill>
            <a:schemeClr val="tx1"/>
          </a:solidFill>
          <a:latin typeface="+mn-lt"/>
          <a:ea typeface="+mn-ea"/>
          <a:cs typeface="+mn-cs"/>
        </a:defRPr>
      </a:lvl7pPr>
      <a:lvl8pPr marL="3844557" algn="l" defTabSz="1098445" rtl="0" eaLnBrk="1" latinLnBrk="0" hangingPunct="1">
        <a:defRPr sz="2200" kern="1200">
          <a:solidFill>
            <a:schemeClr val="tx1"/>
          </a:solidFill>
          <a:latin typeface="+mn-lt"/>
          <a:ea typeface="+mn-ea"/>
          <a:cs typeface="+mn-cs"/>
        </a:defRPr>
      </a:lvl8pPr>
      <a:lvl9pPr marL="4393780" algn="l" defTabSz="1098445"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1005841" y="438162"/>
            <a:ext cx="12618720" cy="1590676"/>
          </a:xfrm>
          <a:prstGeom prst="rect">
            <a:avLst/>
          </a:prstGeom>
        </p:spPr>
        <p:txBody>
          <a:bodyPr vert="horz" lIns="108945" tIns="54467" rIns="108945" bIns="54467"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1005841" y="2190755"/>
            <a:ext cx="12618720" cy="5221606"/>
          </a:xfrm>
          <a:prstGeom prst="rect">
            <a:avLst/>
          </a:prstGeom>
        </p:spPr>
        <p:txBody>
          <a:bodyPr vert="horz" lIns="108945" tIns="54467" rIns="108945" bIns="544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1005839" y="7627636"/>
            <a:ext cx="3291841" cy="438150"/>
          </a:xfrm>
          <a:prstGeom prst="rect">
            <a:avLst/>
          </a:prstGeom>
        </p:spPr>
        <p:txBody>
          <a:bodyPr vert="horz" lIns="108945" tIns="54467" rIns="108945" bIns="54467" rtlCol="0" anchor="ctr"/>
          <a:lstStyle>
            <a:lvl1pPr algn="l">
              <a:defRPr sz="1400">
                <a:solidFill>
                  <a:schemeClr val="tx1">
                    <a:tint val="75000"/>
                  </a:schemeClr>
                </a:solidFill>
              </a:defRPr>
            </a:lvl1pPr>
          </a:lstStyle>
          <a:p>
            <a:pPr defTabSz="1089466"/>
            <a:fld id="{117B3AC9-6F66-442D-8A61-F06030142A82}" type="datetimeFigureOut">
              <a:rPr lang="en-US" smtClean="0">
                <a:solidFill>
                  <a:prstClr val="black">
                    <a:tint val="75000"/>
                  </a:prstClr>
                </a:solidFill>
              </a:rPr>
              <a:pPr defTabSz="1089466"/>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846326" y="7627636"/>
            <a:ext cx="4937760" cy="438150"/>
          </a:xfrm>
          <a:prstGeom prst="rect">
            <a:avLst/>
          </a:prstGeom>
        </p:spPr>
        <p:txBody>
          <a:bodyPr vert="horz" lIns="108945" tIns="54467" rIns="108945" bIns="54467" rtlCol="0" anchor="ctr"/>
          <a:lstStyle>
            <a:lvl1pPr algn="ctr">
              <a:defRPr sz="1400">
                <a:solidFill>
                  <a:schemeClr val="tx1">
                    <a:tint val="75000"/>
                  </a:schemeClr>
                </a:solidFill>
              </a:defRPr>
            </a:lvl1pPr>
          </a:lstStyle>
          <a:p>
            <a:pPr defTabSz="10894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10332722" y="7627636"/>
            <a:ext cx="3291841" cy="438150"/>
          </a:xfrm>
          <a:prstGeom prst="rect">
            <a:avLst/>
          </a:prstGeom>
        </p:spPr>
        <p:txBody>
          <a:bodyPr vert="horz" lIns="108945" tIns="54467" rIns="108945" bIns="54467" rtlCol="0" anchor="ctr"/>
          <a:lstStyle>
            <a:lvl1pPr algn="r">
              <a:defRPr sz="1400">
                <a:solidFill>
                  <a:schemeClr val="tx1">
                    <a:tint val="75000"/>
                  </a:schemeClr>
                </a:solidFill>
              </a:defRPr>
            </a:lvl1pPr>
          </a:lstStyle>
          <a:p>
            <a:pPr defTabSz="1089466"/>
            <a:fld id="{36F16E06-0DD9-48EC-8D3A-7CC625600D6C}" type="slidenum">
              <a:rPr lang="en-US" smtClean="0">
                <a:solidFill>
                  <a:prstClr val="black">
                    <a:tint val="75000"/>
                  </a:prstClr>
                </a:solidFill>
              </a:rPr>
              <a:pPr defTabSz="1089466"/>
              <a:t>‹#›</a:t>
            </a:fld>
            <a:endParaRPr lang="en-US">
              <a:solidFill>
                <a:prstClr val="black">
                  <a:tint val="75000"/>
                </a:prstClr>
              </a:solidFill>
            </a:endParaRPr>
          </a:p>
        </p:txBody>
      </p:sp>
      <p:pic>
        <p:nvPicPr>
          <p:cNvPr id="7"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9" y="49"/>
            <a:ext cx="14630399" cy="822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a:xfrm>
            <a:off x="306781" y="8085663"/>
            <a:ext cx="1414602" cy="143948"/>
          </a:xfrm>
          <a:prstGeom prst="rect">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lIns="98924" tIns="49467" rIns="98924" bIns="49467" rtlCol="0" anchor="ctr"/>
          <a:lstStyle/>
          <a:p>
            <a:pPr algn="ctr" defTabSz="1051566"/>
            <a:endParaRPr lang="en-US" sz="2000">
              <a:solidFill>
                <a:prstClr val="white"/>
              </a:solidFill>
            </a:endParaRPr>
          </a:p>
        </p:txBody>
      </p:sp>
    </p:spTree>
    <p:extLst>
      <p:ext uri="{BB962C8B-B14F-4D97-AF65-F5344CB8AC3E}">
        <p14:creationId xmlns:p14="http://schemas.microsoft.com/office/powerpoint/2010/main" val="3640740966"/>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10" r:id="rId14"/>
    <p:sldLayoutId id="2147484315" r:id="rId15"/>
    <p:sldLayoutId id="2147484325" r:id="rId16"/>
  </p:sldLayoutIdLst>
  <p:transition spd="slow"/>
  <p:txStyles>
    <p:titleStyle>
      <a:lvl1pPr algn="l" defTabSz="1089466"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2367" indent="-272367" algn="l" defTabSz="1089466" rtl="0" eaLnBrk="1" latinLnBrk="0" hangingPunct="1">
        <a:lnSpc>
          <a:spcPct val="90000"/>
        </a:lnSpc>
        <a:spcBef>
          <a:spcPts val="1199"/>
        </a:spcBef>
        <a:buFont typeface="Arial" panose="020B0604020202020204" pitchFamily="34" charset="0"/>
        <a:buChar char="•"/>
        <a:defRPr sz="3400" kern="1200">
          <a:solidFill>
            <a:schemeClr val="tx1"/>
          </a:solidFill>
          <a:latin typeface="+mn-lt"/>
          <a:ea typeface="+mn-ea"/>
          <a:cs typeface="+mn-cs"/>
        </a:defRPr>
      </a:lvl1pPr>
      <a:lvl2pPr marL="817112" indent="-272367" algn="l" defTabSz="1089466"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61843" indent="-272367" algn="l" defTabSz="108946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06590" indent="-272367" algn="l" defTabSz="108946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4pPr>
      <a:lvl5pPr marL="2451326" indent="-272367" algn="l" defTabSz="108946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5pPr>
      <a:lvl6pPr marL="2996057" indent="-272367" algn="l" defTabSz="108946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6pPr>
      <a:lvl7pPr marL="3540794" indent="-272367" algn="l" defTabSz="108946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7pPr>
      <a:lvl8pPr marL="4085536" indent="-272367" algn="l" defTabSz="108946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8pPr>
      <a:lvl9pPr marL="4630276" indent="-272367" algn="l" defTabSz="108946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89466" rtl="0" eaLnBrk="1" latinLnBrk="0" hangingPunct="1">
        <a:defRPr sz="2300" kern="1200">
          <a:solidFill>
            <a:schemeClr val="tx1"/>
          </a:solidFill>
          <a:latin typeface="+mn-lt"/>
          <a:ea typeface="+mn-ea"/>
          <a:cs typeface="+mn-cs"/>
        </a:defRPr>
      </a:lvl1pPr>
      <a:lvl2pPr marL="544744" algn="l" defTabSz="1089466" rtl="0" eaLnBrk="1" latinLnBrk="0" hangingPunct="1">
        <a:defRPr sz="2300" kern="1200">
          <a:solidFill>
            <a:schemeClr val="tx1"/>
          </a:solidFill>
          <a:latin typeface="+mn-lt"/>
          <a:ea typeface="+mn-ea"/>
          <a:cs typeface="+mn-cs"/>
        </a:defRPr>
      </a:lvl2pPr>
      <a:lvl3pPr marL="1089466" algn="l" defTabSz="1089466" rtl="0" eaLnBrk="1" latinLnBrk="0" hangingPunct="1">
        <a:defRPr sz="2300" kern="1200">
          <a:solidFill>
            <a:schemeClr val="tx1"/>
          </a:solidFill>
          <a:latin typeface="+mn-lt"/>
          <a:ea typeface="+mn-ea"/>
          <a:cs typeface="+mn-cs"/>
        </a:defRPr>
      </a:lvl3pPr>
      <a:lvl4pPr marL="1634220" algn="l" defTabSz="1089466" rtl="0" eaLnBrk="1" latinLnBrk="0" hangingPunct="1">
        <a:defRPr sz="2300" kern="1200">
          <a:solidFill>
            <a:schemeClr val="tx1"/>
          </a:solidFill>
          <a:latin typeface="+mn-lt"/>
          <a:ea typeface="+mn-ea"/>
          <a:cs typeface="+mn-cs"/>
        </a:defRPr>
      </a:lvl4pPr>
      <a:lvl5pPr marL="2178957" algn="l" defTabSz="1089466" rtl="0" eaLnBrk="1" latinLnBrk="0" hangingPunct="1">
        <a:defRPr sz="2300" kern="1200">
          <a:solidFill>
            <a:schemeClr val="tx1"/>
          </a:solidFill>
          <a:latin typeface="+mn-lt"/>
          <a:ea typeface="+mn-ea"/>
          <a:cs typeface="+mn-cs"/>
        </a:defRPr>
      </a:lvl5pPr>
      <a:lvl6pPr marL="2723687" algn="l" defTabSz="1089466" rtl="0" eaLnBrk="1" latinLnBrk="0" hangingPunct="1">
        <a:defRPr sz="2300" kern="1200">
          <a:solidFill>
            <a:schemeClr val="tx1"/>
          </a:solidFill>
          <a:latin typeface="+mn-lt"/>
          <a:ea typeface="+mn-ea"/>
          <a:cs typeface="+mn-cs"/>
        </a:defRPr>
      </a:lvl6pPr>
      <a:lvl7pPr marL="3268422" algn="l" defTabSz="1089466" rtl="0" eaLnBrk="1" latinLnBrk="0" hangingPunct="1">
        <a:defRPr sz="2300" kern="1200">
          <a:solidFill>
            <a:schemeClr val="tx1"/>
          </a:solidFill>
          <a:latin typeface="+mn-lt"/>
          <a:ea typeface="+mn-ea"/>
          <a:cs typeface="+mn-cs"/>
        </a:defRPr>
      </a:lvl7pPr>
      <a:lvl8pPr marL="3813167" algn="l" defTabSz="1089466" rtl="0" eaLnBrk="1" latinLnBrk="0" hangingPunct="1">
        <a:defRPr sz="2300" kern="1200">
          <a:solidFill>
            <a:schemeClr val="tx1"/>
          </a:solidFill>
          <a:latin typeface="+mn-lt"/>
          <a:ea typeface="+mn-ea"/>
          <a:cs typeface="+mn-cs"/>
        </a:defRPr>
      </a:lvl8pPr>
      <a:lvl9pPr marL="4357902" algn="l" defTabSz="1089466" rtl="0" eaLnBrk="1" latinLnBrk="0" hangingPunct="1">
        <a:defRPr sz="2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1005841" y="438156"/>
            <a:ext cx="12618720" cy="1590676"/>
          </a:xfrm>
          <a:prstGeom prst="rect">
            <a:avLst/>
          </a:prstGeom>
        </p:spPr>
        <p:txBody>
          <a:bodyPr vert="horz" lIns="108969" tIns="54479" rIns="108969" bIns="5447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1005841" y="2190755"/>
            <a:ext cx="12618720" cy="5221606"/>
          </a:xfrm>
          <a:prstGeom prst="rect">
            <a:avLst/>
          </a:prstGeom>
        </p:spPr>
        <p:txBody>
          <a:bodyPr vert="horz" lIns="108969" tIns="54479" rIns="108969" bIns="544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1005839" y="7627636"/>
            <a:ext cx="3291841" cy="438150"/>
          </a:xfrm>
          <a:prstGeom prst="rect">
            <a:avLst/>
          </a:prstGeom>
        </p:spPr>
        <p:txBody>
          <a:bodyPr vert="horz" lIns="108969" tIns="54479" rIns="108969" bIns="54479" rtlCol="0" anchor="ctr"/>
          <a:lstStyle>
            <a:lvl1pPr algn="l">
              <a:defRPr sz="1400">
                <a:solidFill>
                  <a:schemeClr val="tx1">
                    <a:tint val="75000"/>
                  </a:schemeClr>
                </a:solidFill>
              </a:defRPr>
            </a:lvl1pPr>
          </a:lstStyle>
          <a:p>
            <a:pPr defTabSz="1089722"/>
            <a:fld id="{117B3AC9-6F66-442D-8A61-F06030142A82}" type="datetimeFigureOut">
              <a:rPr lang="en-US" smtClean="0">
                <a:solidFill>
                  <a:prstClr val="black">
                    <a:tint val="75000"/>
                  </a:prstClr>
                </a:solidFill>
              </a:rPr>
              <a:pPr defTabSz="1089722"/>
              <a:t>11/12/2022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846326" y="7627636"/>
            <a:ext cx="4937760" cy="438150"/>
          </a:xfrm>
          <a:prstGeom prst="rect">
            <a:avLst/>
          </a:prstGeom>
        </p:spPr>
        <p:txBody>
          <a:bodyPr vert="horz" lIns="108969" tIns="54479" rIns="108969" bIns="54479" rtlCol="0" anchor="ctr"/>
          <a:lstStyle>
            <a:lvl1pPr algn="ctr">
              <a:defRPr sz="1400">
                <a:solidFill>
                  <a:schemeClr val="tx1">
                    <a:tint val="75000"/>
                  </a:schemeClr>
                </a:solidFill>
              </a:defRPr>
            </a:lvl1pPr>
          </a:lstStyle>
          <a:p>
            <a:pPr defTabSz="1089722"/>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10332722" y="7627636"/>
            <a:ext cx="3291841" cy="438150"/>
          </a:xfrm>
          <a:prstGeom prst="rect">
            <a:avLst/>
          </a:prstGeom>
        </p:spPr>
        <p:txBody>
          <a:bodyPr vert="horz" lIns="108969" tIns="54479" rIns="108969" bIns="54479" rtlCol="0" anchor="ctr"/>
          <a:lstStyle>
            <a:lvl1pPr algn="r">
              <a:defRPr sz="1400">
                <a:solidFill>
                  <a:schemeClr val="tx1">
                    <a:tint val="75000"/>
                  </a:schemeClr>
                </a:solidFill>
              </a:defRPr>
            </a:lvl1pPr>
          </a:lstStyle>
          <a:p>
            <a:pPr defTabSz="1089722"/>
            <a:fld id="{36F16E06-0DD9-48EC-8D3A-7CC625600D6C}" type="slidenum">
              <a:rPr lang="en-US" smtClean="0">
                <a:solidFill>
                  <a:prstClr val="black">
                    <a:tint val="75000"/>
                  </a:prstClr>
                </a:solidFill>
              </a:rPr>
              <a:pPr defTabSz="1089722"/>
              <a:t>‹#›</a:t>
            </a:fld>
            <a:endParaRPr lang="en-US">
              <a:solidFill>
                <a:prstClr val="black">
                  <a:tint val="75000"/>
                </a:prstClr>
              </a:solidFill>
            </a:endParaRPr>
          </a:p>
        </p:txBody>
      </p:sp>
      <p:pic>
        <p:nvPicPr>
          <p:cNvPr id="7"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4" y="43"/>
            <a:ext cx="14630399" cy="822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a:xfrm>
            <a:off x="306781" y="8085663"/>
            <a:ext cx="1414602" cy="143948"/>
          </a:xfrm>
          <a:prstGeom prst="rect">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lIns="98946" tIns="49473" rIns="98946" bIns="49473" rtlCol="0" anchor="ctr"/>
          <a:lstStyle/>
          <a:p>
            <a:pPr algn="ctr" defTabSz="1051812"/>
            <a:endParaRPr lang="en-US" sz="2000">
              <a:solidFill>
                <a:prstClr val="white"/>
              </a:solidFill>
            </a:endParaRPr>
          </a:p>
        </p:txBody>
      </p:sp>
    </p:spTree>
    <p:extLst>
      <p:ext uri="{BB962C8B-B14F-4D97-AF65-F5344CB8AC3E}">
        <p14:creationId xmlns:p14="http://schemas.microsoft.com/office/powerpoint/2010/main" val="2021697707"/>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4" r:id="rId14"/>
    <p:sldLayoutId id="2147484349" r:id="rId15"/>
    <p:sldLayoutId id="2147484359" r:id="rId16"/>
  </p:sldLayoutIdLst>
  <p:transition spd="slow"/>
  <p:txStyles>
    <p:titleStyle>
      <a:lvl1pPr algn="l" defTabSz="1089722"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2432" indent="-272432" algn="l" defTabSz="1089722" rtl="0" eaLnBrk="1" latinLnBrk="0" hangingPunct="1">
        <a:lnSpc>
          <a:spcPct val="90000"/>
        </a:lnSpc>
        <a:spcBef>
          <a:spcPts val="1199"/>
        </a:spcBef>
        <a:buFont typeface="Arial" panose="020B0604020202020204" pitchFamily="34" charset="0"/>
        <a:buChar char="•"/>
        <a:defRPr sz="3400" kern="1200">
          <a:solidFill>
            <a:schemeClr val="tx1"/>
          </a:solidFill>
          <a:latin typeface="+mn-lt"/>
          <a:ea typeface="+mn-ea"/>
          <a:cs typeface="+mn-cs"/>
        </a:defRPr>
      </a:lvl1pPr>
      <a:lvl2pPr marL="817304" indent="-272432" algn="l" defTabSz="1089722"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62165" indent="-272432" algn="l" defTabSz="108972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07042" indent="-272432" algn="l" defTabSz="1089722"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4pPr>
      <a:lvl5pPr marL="2451907" indent="-272432" algn="l" defTabSz="1089722"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5pPr>
      <a:lvl6pPr marL="2996763" indent="-272432" algn="l" defTabSz="1089722"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6pPr>
      <a:lvl7pPr marL="3541628" indent="-272432" algn="l" defTabSz="1089722"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7pPr>
      <a:lvl8pPr marL="4086501" indent="-272432" algn="l" defTabSz="1089722"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8pPr>
      <a:lvl9pPr marL="4631369" indent="-272432" algn="l" defTabSz="1089722"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89722" rtl="0" eaLnBrk="1" latinLnBrk="0" hangingPunct="1">
        <a:defRPr sz="2300" kern="1200">
          <a:solidFill>
            <a:schemeClr val="tx1"/>
          </a:solidFill>
          <a:latin typeface="+mn-lt"/>
          <a:ea typeface="+mn-ea"/>
          <a:cs typeface="+mn-cs"/>
        </a:defRPr>
      </a:lvl1pPr>
      <a:lvl2pPr marL="544871" algn="l" defTabSz="1089722" rtl="0" eaLnBrk="1" latinLnBrk="0" hangingPunct="1">
        <a:defRPr sz="2300" kern="1200">
          <a:solidFill>
            <a:schemeClr val="tx1"/>
          </a:solidFill>
          <a:latin typeface="+mn-lt"/>
          <a:ea typeface="+mn-ea"/>
          <a:cs typeface="+mn-cs"/>
        </a:defRPr>
      </a:lvl2pPr>
      <a:lvl3pPr marL="1089722" algn="l" defTabSz="1089722" rtl="0" eaLnBrk="1" latinLnBrk="0" hangingPunct="1">
        <a:defRPr sz="2300" kern="1200">
          <a:solidFill>
            <a:schemeClr val="tx1"/>
          </a:solidFill>
          <a:latin typeface="+mn-lt"/>
          <a:ea typeface="+mn-ea"/>
          <a:cs typeface="+mn-cs"/>
        </a:defRPr>
      </a:lvl3pPr>
      <a:lvl4pPr marL="1634606" algn="l" defTabSz="1089722" rtl="0" eaLnBrk="1" latinLnBrk="0" hangingPunct="1">
        <a:defRPr sz="2300" kern="1200">
          <a:solidFill>
            <a:schemeClr val="tx1"/>
          </a:solidFill>
          <a:latin typeface="+mn-lt"/>
          <a:ea typeface="+mn-ea"/>
          <a:cs typeface="+mn-cs"/>
        </a:defRPr>
      </a:lvl4pPr>
      <a:lvl5pPr marL="2179473" algn="l" defTabSz="1089722" rtl="0" eaLnBrk="1" latinLnBrk="0" hangingPunct="1">
        <a:defRPr sz="2300" kern="1200">
          <a:solidFill>
            <a:schemeClr val="tx1"/>
          </a:solidFill>
          <a:latin typeface="+mn-lt"/>
          <a:ea typeface="+mn-ea"/>
          <a:cs typeface="+mn-cs"/>
        </a:defRPr>
      </a:lvl5pPr>
      <a:lvl6pPr marL="2724330" algn="l" defTabSz="1089722" rtl="0" eaLnBrk="1" latinLnBrk="0" hangingPunct="1">
        <a:defRPr sz="2300" kern="1200">
          <a:solidFill>
            <a:schemeClr val="tx1"/>
          </a:solidFill>
          <a:latin typeface="+mn-lt"/>
          <a:ea typeface="+mn-ea"/>
          <a:cs typeface="+mn-cs"/>
        </a:defRPr>
      </a:lvl6pPr>
      <a:lvl7pPr marL="3269193" algn="l" defTabSz="1089722" rtl="0" eaLnBrk="1" latinLnBrk="0" hangingPunct="1">
        <a:defRPr sz="2300" kern="1200">
          <a:solidFill>
            <a:schemeClr val="tx1"/>
          </a:solidFill>
          <a:latin typeface="+mn-lt"/>
          <a:ea typeface="+mn-ea"/>
          <a:cs typeface="+mn-cs"/>
        </a:defRPr>
      </a:lvl7pPr>
      <a:lvl8pPr marL="3814067" algn="l" defTabSz="1089722" rtl="0" eaLnBrk="1" latinLnBrk="0" hangingPunct="1">
        <a:defRPr sz="2300" kern="1200">
          <a:solidFill>
            <a:schemeClr val="tx1"/>
          </a:solidFill>
          <a:latin typeface="+mn-lt"/>
          <a:ea typeface="+mn-ea"/>
          <a:cs typeface="+mn-cs"/>
        </a:defRPr>
      </a:lvl8pPr>
      <a:lvl9pPr marL="4358931" algn="l" defTabSz="1089722" rtl="0" eaLnBrk="1" latinLnBrk="0" hangingPunct="1">
        <a:defRPr sz="2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 y="11"/>
            <a:ext cx="146304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973013"/>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 id="2147484373" r:id="rId13"/>
    <p:sldLayoutId id="2147484378" r:id="rId14"/>
    <p:sldLayoutId id="2147484383" r:id="rId15"/>
    <p:sldLayoutId id="2147484384" r:id="rId16"/>
    <p:sldLayoutId id="2147484389" r:id="rId17"/>
    <p:sldLayoutId id="2147484394" r:id="rId18"/>
    <p:sldLayoutId id="2147484395" r:id="rId19"/>
    <p:sldLayoutId id="2147484400" r:id="rId20"/>
    <p:sldLayoutId id="2147484401" r:id="rId21"/>
    <p:sldLayoutId id="2147484406" r:id="rId22"/>
    <p:sldLayoutId id="2147484421" r:id="rId23"/>
  </p:sldLayoutIdLst>
  <p:transition spd="slow"/>
  <p:txStyles>
    <p:titleStyle>
      <a:lvl1pPr algn="l" defTabSz="1051904"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62979" indent="-262979" algn="l" defTabSz="1051904" rtl="0" eaLnBrk="1" latinLnBrk="0" hangingPunct="1">
        <a:lnSpc>
          <a:spcPct val="90000"/>
        </a:lnSpc>
        <a:spcBef>
          <a:spcPts val="1157"/>
        </a:spcBef>
        <a:buFont typeface="Arial" panose="020B0604020202020204" pitchFamily="34" charset="0"/>
        <a:buChar char="•"/>
        <a:defRPr sz="3200" kern="1200">
          <a:solidFill>
            <a:schemeClr val="tx1"/>
          </a:solidFill>
          <a:latin typeface="+mn-lt"/>
          <a:ea typeface="+mn-ea"/>
          <a:cs typeface="+mn-cs"/>
        </a:defRPr>
      </a:lvl1pPr>
      <a:lvl2pPr marL="788930" indent="-262979" algn="l" defTabSz="1051904" rtl="0" eaLnBrk="1" latinLnBrk="0" hangingPunct="1">
        <a:lnSpc>
          <a:spcPct val="90000"/>
        </a:lnSpc>
        <a:spcBef>
          <a:spcPts val="578"/>
        </a:spcBef>
        <a:buFont typeface="Arial" panose="020B0604020202020204" pitchFamily="34" charset="0"/>
        <a:buChar char="•"/>
        <a:defRPr sz="2900" kern="1200">
          <a:solidFill>
            <a:schemeClr val="tx1"/>
          </a:solidFill>
          <a:latin typeface="+mn-lt"/>
          <a:ea typeface="+mn-ea"/>
          <a:cs typeface="+mn-cs"/>
        </a:defRPr>
      </a:lvl2pPr>
      <a:lvl3pPr marL="1314877" indent="-262979" algn="l" defTabSz="1051904" rtl="0" eaLnBrk="1" latinLnBrk="0" hangingPunct="1">
        <a:lnSpc>
          <a:spcPct val="90000"/>
        </a:lnSpc>
        <a:spcBef>
          <a:spcPts val="578"/>
        </a:spcBef>
        <a:buFont typeface="Arial" panose="020B0604020202020204" pitchFamily="34" charset="0"/>
        <a:buChar char="•"/>
        <a:defRPr sz="2300" kern="1200">
          <a:solidFill>
            <a:schemeClr val="tx1"/>
          </a:solidFill>
          <a:latin typeface="+mn-lt"/>
          <a:ea typeface="+mn-ea"/>
          <a:cs typeface="+mn-cs"/>
        </a:defRPr>
      </a:lvl3pPr>
      <a:lvl4pPr marL="1840830" indent="-262979" algn="l" defTabSz="1051904" rtl="0" eaLnBrk="1" latinLnBrk="0" hangingPunct="1">
        <a:lnSpc>
          <a:spcPct val="90000"/>
        </a:lnSpc>
        <a:spcBef>
          <a:spcPts val="578"/>
        </a:spcBef>
        <a:buFont typeface="Arial" panose="020B0604020202020204" pitchFamily="34" charset="0"/>
        <a:buChar char="•"/>
        <a:defRPr sz="2000" kern="1200">
          <a:solidFill>
            <a:schemeClr val="tx1"/>
          </a:solidFill>
          <a:latin typeface="+mn-lt"/>
          <a:ea typeface="+mn-ea"/>
          <a:cs typeface="+mn-cs"/>
        </a:defRPr>
      </a:lvl4pPr>
      <a:lvl5pPr marL="2366787" indent="-262979" algn="l" defTabSz="1051904" rtl="0" eaLnBrk="1" latinLnBrk="0" hangingPunct="1">
        <a:lnSpc>
          <a:spcPct val="90000"/>
        </a:lnSpc>
        <a:spcBef>
          <a:spcPts val="578"/>
        </a:spcBef>
        <a:buFont typeface="Arial" panose="020B0604020202020204" pitchFamily="34" charset="0"/>
        <a:buChar char="•"/>
        <a:defRPr sz="2000" kern="1200">
          <a:solidFill>
            <a:schemeClr val="tx1"/>
          </a:solidFill>
          <a:latin typeface="+mn-lt"/>
          <a:ea typeface="+mn-ea"/>
          <a:cs typeface="+mn-cs"/>
        </a:defRPr>
      </a:lvl5pPr>
      <a:lvl6pPr marL="2892729" indent="-262979" algn="l" defTabSz="1051904" rtl="0" eaLnBrk="1" latinLnBrk="0" hangingPunct="1">
        <a:lnSpc>
          <a:spcPct val="90000"/>
        </a:lnSpc>
        <a:spcBef>
          <a:spcPts val="578"/>
        </a:spcBef>
        <a:buFont typeface="Arial" panose="020B0604020202020204" pitchFamily="34" charset="0"/>
        <a:buChar char="•"/>
        <a:defRPr sz="2000" kern="1200">
          <a:solidFill>
            <a:schemeClr val="tx1"/>
          </a:solidFill>
          <a:latin typeface="+mn-lt"/>
          <a:ea typeface="+mn-ea"/>
          <a:cs typeface="+mn-cs"/>
        </a:defRPr>
      </a:lvl6pPr>
      <a:lvl7pPr marL="3418681" indent="-262979" algn="l" defTabSz="1051904" rtl="0" eaLnBrk="1" latinLnBrk="0" hangingPunct="1">
        <a:lnSpc>
          <a:spcPct val="90000"/>
        </a:lnSpc>
        <a:spcBef>
          <a:spcPts val="578"/>
        </a:spcBef>
        <a:buFont typeface="Arial" panose="020B0604020202020204" pitchFamily="34" charset="0"/>
        <a:buChar char="•"/>
        <a:defRPr sz="2000" kern="1200">
          <a:solidFill>
            <a:schemeClr val="tx1"/>
          </a:solidFill>
          <a:latin typeface="+mn-lt"/>
          <a:ea typeface="+mn-ea"/>
          <a:cs typeface="+mn-cs"/>
        </a:defRPr>
      </a:lvl7pPr>
      <a:lvl8pPr marL="3944633" indent="-262979" algn="l" defTabSz="1051904" rtl="0" eaLnBrk="1" latinLnBrk="0" hangingPunct="1">
        <a:lnSpc>
          <a:spcPct val="90000"/>
        </a:lnSpc>
        <a:spcBef>
          <a:spcPts val="578"/>
        </a:spcBef>
        <a:buFont typeface="Arial" panose="020B0604020202020204" pitchFamily="34" charset="0"/>
        <a:buChar char="•"/>
        <a:defRPr sz="2000" kern="1200">
          <a:solidFill>
            <a:schemeClr val="tx1"/>
          </a:solidFill>
          <a:latin typeface="+mn-lt"/>
          <a:ea typeface="+mn-ea"/>
          <a:cs typeface="+mn-cs"/>
        </a:defRPr>
      </a:lvl8pPr>
      <a:lvl9pPr marL="4470585" indent="-262979" algn="l" defTabSz="1051904" rtl="0" eaLnBrk="1" latinLnBrk="0" hangingPunct="1">
        <a:lnSpc>
          <a:spcPct val="90000"/>
        </a:lnSpc>
        <a:spcBef>
          <a:spcPts val="578"/>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51904" rtl="0" eaLnBrk="1" latinLnBrk="0" hangingPunct="1">
        <a:defRPr sz="2000" kern="1200">
          <a:solidFill>
            <a:schemeClr val="tx1"/>
          </a:solidFill>
          <a:latin typeface="+mn-lt"/>
          <a:ea typeface="+mn-ea"/>
          <a:cs typeface="+mn-cs"/>
        </a:defRPr>
      </a:lvl1pPr>
      <a:lvl2pPr marL="525953" algn="l" defTabSz="1051904" rtl="0" eaLnBrk="1" latinLnBrk="0" hangingPunct="1">
        <a:defRPr sz="2000" kern="1200">
          <a:solidFill>
            <a:schemeClr val="tx1"/>
          </a:solidFill>
          <a:latin typeface="+mn-lt"/>
          <a:ea typeface="+mn-ea"/>
          <a:cs typeface="+mn-cs"/>
        </a:defRPr>
      </a:lvl2pPr>
      <a:lvl3pPr marL="1051904" algn="l" defTabSz="1051904" rtl="0" eaLnBrk="1" latinLnBrk="0" hangingPunct="1">
        <a:defRPr sz="2000" kern="1200">
          <a:solidFill>
            <a:schemeClr val="tx1"/>
          </a:solidFill>
          <a:latin typeface="+mn-lt"/>
          <a:ea typeface="+mn-ea"/>
          <a:cs typeface="+mn-cs"/>
        </a:defRPr>
      </a:lvl3pPr>
      <a:lvl4pPr marL="1577854" algn="l" defTabSz="1051904" rtl="0" eaLnBrk="1" latinLnBrk="0" hangingPunct="1">
        <a:defRPr sz="2000" kern="1200">
          <a:solidFill>
            <a:schemeClr val="tx1"/>
          </a:solidFill>
          <a:latin typeface="+mn-lt"/>
          <a:ea typeface="+mn-ea"/>
          <a:cs typeface="+mn-cs"/>
        </a:defRPr>
      </a:lvl4pPr>
      <a:lvl5pPr marL="2103797" algn="l" defTabSz="1051904" rtl="0" eaLnBrk="1" latinLnBrk="0" hangingPunct="1">
        <a:defRPr sz="2000" kern="1200">
          <a:solidFill>
            <a:schemeClr val="tx1"/>
          </a:solidFill>
          <a:latin typeface="+mn-lt"/>
          <a:ea typeface="+mn-ea"/>
          <a:cs typeface="+mn-cs"/>
        </a:defRPr>
      </a:lvl5pPr>
      <a:lvl6pPr marL="2629752" algn="l" defTabSz="1051904" rtl="0" eaLnBrk="1" latinLnBrk="0" hangingPunct="1">
        <a:defRPr sz="2000" kern="1200">
          <a:solidFill>
            <a:schemeClr val="tx1"/>
          </a:solidFill>
          <a:latin typeface="+mn-lt"/>
          <a:ea typeface="+mn-ea"/>
          <a:cs typeface="+mn-cs"/>
        </a:defRPr>
      </a:lvl6pPr>
      <a:lvl7pPr marL="3155701" algn="l" defTabSz="1051904" rtl="0" eaLnBrk="1" latinLnBrk="0" hangingPunct="1">
        <a:defRPr sz="2000" kern="1200">
          <a:solidFill>
            <a:schemeClr val="tx1"/>
          </a:solidFill>
          <a:latin typeface="+mn-lt"/>
          <a:ea typeface="+mn-ea"/>
          <a:cs typeface="+mn-cs"/>
        </a:defRPr>
      </a:lvl7pPr>
      <a:lvl8pPr marL="3681654" algn="l" defTabSz="1051904" rtl="0" eaLnBrk="1" latinLnBrk="0" hangingPunct="1">
        <a:defRPr sz="2000" kern="1200">
          <a:solidFill>
            <a:schemeClr val="tx1"/>
          </a:solidFill>
          <a:latin typeface="+mn-lt"/>
          <a:ea typeface="+mn-ea"/>
          <a:cs typeface="+mn-cs"/>
        </a:defRPr>
      </a:lvl8pPr>
      <a:lvl9pPr marL="4207609" algn="l" defTabSz="105190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7.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14.wdp"/><Relationship Id="rId5" Type="http://schemas.openxmlformats.org/officeDocument/2006/relationships/image" Target="../media/image38.png"/><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15.wdp"/></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xml"/><Relationship Id="rId7" Type="http://schemas.openxmlformats.org/officeDocument/2006/relationships/image" Target="../media/image4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notesSlide" Target="../notesSlides/notesSlide14.xml"/><Relationship Id="rId4" Type="http://schemas.openxmlformats.org/officeDocument/2006/relationships/slideLayout" Target="../slideLayouts/slideLayout1.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4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notesSlide" Target="../notesSlides/notesSlide16.xml"/><Relationship Id="rId5" Type="http://schemas.openxmlformats.org/officeDocument/2006/relationships/tags" Target="../tags/tag8.xml"/><Relationship Id="rId10" Type="http://schemas.openxmlformats.org/officeDocument/2006/relationships/slideLayout" Target="../slideLayouts/slideLayout2.xml"/><Relationship Id="rId4" Type="http://schemas.openxmlformats.org/officeDocument/2006/relationships/tags" Target="../tags/tag7.xml"/><Relationship Id="rId9" Type="http://schemas.openxmlformats.org/officeDocument/2006/relationships/tags" Target="../tags/tag12.xml"/></Relationships>
</file>

<file path=ppt/slides/_rels/slide1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14.wdp"/><Relationship Id="rId5" Type="http://schemas.openxmlformats.org/officeDocument/2006/relationships/image" Target="../media/image38.png"/><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17.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52.png"/><Relationship Id="rId5" Type="http://schemas.openxmlformats.org/officeDocument/2006/relationships/image" Target="../media/image2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microsoft.com/office/2007/relationships/hdphoto" Target="../media/hdphoto1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png"/><Relationship Id="rId5" Type="http://schemas.openxmlformats.org/officeDocument/2006/relationships/image" Target="../media/image5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5.mp3"/><Relationship Id="rId7" Type="http://schemas.openxmlformats.org/officeDocument/2006/relationships/image" Target="../media/image5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25.xml"/><Relationship Id="rId5" Type="http://schemas.openxmlformats.org/officeDocument/2006/relationships/slideLayout" Target="../slideLayouts/slideLayout74.xml"/><Relationship Id="rId10" Type="http://schemas.openxmlformats.org/officeDocument/2006/relationships/image" Target="../media/image53.png"/><Relationship Id="rId4" Type="http://schemas.openxmlformats.org/officeDocument/2006/relationships/audio" Target="../media/media5.mp3"/><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4.xml"/><Relationship Id="rId5" Type="http://schemas.microsoft.com/office/2007/relationships/hdphoto" Target="../media/hdphoto18.wdp"/><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9.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4.xml"/><Relationship Id="rId6" Type="http://schemas.microsoft.com/office/2007/relationships/hdphoto" Target="../media/hdphoto20.wdp"/><Relationship Id="rId5" Type="http://schemas.openxmlformats.org/officeDocument/2006/relationships/image" Target="../media/image60.png"/><Relationship Id="rId10" Type="http://schemas.microsoft.com/office/2007/relationships/hdphoto" Target="../media/hdphoto17.wdp"/><Relationship Id="rId4" Type="http://schemas.microsoft.com/office/2007/relationships/hdphoto" Target="../media/hdphoto19.wdp"/><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4.xml"/><Relationship Id="rId6" Type="http://schemas.microsoft.com/office/2007/relationships/hdphoto" Target="../media/hdphoto22.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24.wdp"/><Relationship Id="rId4" Type="http://schemas.microsoft.com/office/2007/relationships/hdphoto" Target="../media/hdphoto21.wdp"/><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23.wdp"/></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microsoft.com/office/2007/relationships/media" Target="../media/media2.wav"/><Relationship Id="rId7" Type="http://schemas.openxmlformats.org/officeDocument/2006/relationships/image" Target="../media/image15.png"/><Relationship Id="rId12"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gif"/><Relationship Id="rId11" Type="http://schemas.openxmlformats.org/officeDocument/2006/relationships/image" Target="../media/image19.gif"/><Relationship Id="rId5" Type="http://schemas.openxmlformats.org/officeDocument/2006/relationships/notesSlide" Target="../notesSlides/notesSlide3.xml"/><Relationship Id="rId10" Type="http://schemas.openxmlformats.org/officeDocument/2006/relationships/image" Target="../media/image18.gif"/><Relationship Id="rId4" Type="http://schemas.openxmlformats.org/officeDocument/2006/relationships/slideLayout" Target="../slideLayouts/slideLayout27.xml"/><Relationship Id="rId9" Type="http://schemas.openxmlformats.org/officeDocument/2006/relationships/image" Target="../media/image17.gif"/></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notesSlide" Target="../notesSlides/notesSlide30.xml"/><Relationship Id="rId1" Type="http://schemas.openxmlformats.org/officeDocument/2006/relationships/slideLayout" Target="../slideLayouts/slideLayout90.xml"/><Relationship Id="rId6" Type="http://schemas.openxmlformats.org/officeDocument/2006/relationships/image" Target="../media/image69.png"/><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png"/><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1.wav"/><Relationship Id="rId7" Type="http://schemas.openxmlformats.org/officeDocument/2006/relationships/image" Target="../media/image18.gif"/><Relationship Id="rId12"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5.png"/><Relationship Id="rId11" Type="http://schemas.openxmlformats.org/officeDocument/2006/relationships/image" Target="../media/image17.gif"/><Relationship Id="rId5" Type="http://schemas.openxmlformats.org/officeDocument/2006/relationships/image" Target="../media/image14.gif"/><Relationship Id="rId10" Type="http://schemas.openxmlformats.org/officeDocument/2006/relationships/slide" Target="slide5.xml"/><Relationship Id="rId4" Type="http://schemas.openxmlformats.org/officeDocument/2006/relationships/audio" Target="../media/audio2.wav"/><Relationship Id="rId9"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8.gif"/><Relationship Id="rId11" Type="http://schemas.openxmlformats.org/officeDocument/2006/relationships/image" Target="../media/image19.gif"/><Relationship Id="rId5" Type="http://schemas.openxmlformats.org/officeDocument/2006/relationships/image" Target="../media/image15.png"/><Relationship Id="rId10" Type="http://schemas.openxmlformats.org/officeDocument/2006/relationships/image" Target="../media/image16.gif"/><Relationship Id="rId4" Type="http://schemas.openxmlformats.org/officeDocument/2006/relationships/image" Target="../media/image14.gif"/><Relationship Id="rId9"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0.png"/><Relationship Id="rId3" Type="http://schemas.openxmlformats.org/officeDocument/2006/relationships/slideLayout" Target="../slideLayouts/slideLayout27.xml"/><Relationship Id="rId7" Type="http://schemas.openxmlformats.org/officeDocument/2006/relationships/image" Target="../media/image15.png"/><Relationship Id="rId12" Type="http://schemas.openxmlformats.org/officeDocument/2006/relationships/image" Target="../media/image17.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gif"/><Relationship Id="rId11" Type="http://schemas.openxmlformats.org/officeDocument/2006/relationships/image" Target="../media/image22.gif"/><Relationship Id="rId5" Type="http://schemas.openxmlformats.org/officeDocument/2006/relationships/audio" Target="../media/audio1.wav"/><Relationship Id="rId10" Type="http://schemas.openxmlformats.org/officeDocument/2006/relationships/image" Target="../media/image21.jpg"/><Relationship Id="rId4" Type="http://schemas.openxmlformats.org/officeDocument/2006/relationships/notesSlide" Target="../notesSlides/notesSlide6.xml"/><Relationship Id="rId9" Type="http://schemas.openxmlformats.org/officeDocument/2006/relationships/image" Target="../media/image19.gif"/><Relationship Id="rId14"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33.png"/><Relationship Id="rId4" Type="http://schemas.microsoft.com/office/2007/relationships/hdphoto" Target="../media/hdphoto6.wdp"/><Relationship Id="rId9"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5244" b="10434"/>
          <a:stretch>
            <a:fillRect/>
          </a:stretch>
        </p:blipFill>
        <p:spPr bwMode="auto">
          <a:xfrm>
            <a:off x="11" y="53023"/>
            <a:ext cx="14639925" cy="820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t="35313" b="20813"/>
          <a:stretch>
            <a:fillRect/>
          </a:stretch>
        </p:blipFill>
        <p:spPr bwMode="auto">
          <a:xfrm>
            <a:off x="-9525" y="-153234"/>
            <a:ext cx="14649450" cy="456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632478" y="5055462"/>
            <a:ext cx="12723495" cy="143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840" tIns="54918" rIns="109840" bIns="54918">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47826" lvl="1" algn="ctr" defTabSz="1095657"/>
            <a:r>
              <a:rPr lang="en-US" altLang="zh-CN" sz="8700" b="1">
                <a:solidFill>
                  <a:prstClr val="black"/>
                </a:solidFill>
                <a:latin typeface="HP001 4 hàng" panose="020B0603050302020204" pitchFamily="34" charset="0"/>
                <a:ea typeface="字魂17号-萌趣果冻体"/>
                <a:cs typeface="Times New Roman" panose="02020603050405020304" pitchFamily="18" charset="0"/>
              </a:rPr>
              <a:t>Xin chào tất cả các con!</a:t>
            </a:r>
            <a:endParaRPr lang="zh-CN" altLang="en-US" sz="8700" b="1">
              <a:solidFill>
                <a:prstClr val="black"/>
              </a:solidFill>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3185688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13971" y="4369397"/>
            <a:ext cx="2691829" cy="358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928589" y="500033"/>
            <a:ext cx="12773296"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950" tIns="52485" rIns="104950" bIns="5248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49540"/>
            <a:r>
              <a:rPr lang="en-US" sz="6000" b="1" dirty="0" err="1">
                <a:solidFill>
                  <a:prstClr val="black"/>
                </a:solidFill>
                <a:latin typeface="HP001 4 hàng" panose="020B0603050302020204" pitchFamily="34" charset="0"/>
              </a:rPr>
              <a:t>Thứ</a:t>
            </a:r>
            <a:r>
              <a:rPr lang="en-US" sz="6000" b="1" dirty="0">
                <a:solidFill>
                  <a:prstClr val="black"/>
                </a:solidFill>
                <a:latin typeface="HP001 4 hàng" panose="020B0603050302020204" pitchFamily="34" charset="0"/>
              </a:rPr>
              <a:t>   </a:t>
            </a:r>
            <a:r>
              <a:rPr lang="en-US" sz="6000" b="1" dirty="0" err="1">
                <a:solidFill>
                  <a:prstClr val="black"/>
                </a:solidFill>
                <a:latin typeface="HP001 4 hàng" panose="020B0603050302020204" pitchFamily="34" charset="0"/>
              </a:rPr>
              <a:t>ngày</a:t>
            </a:r>
            <a:r>
              <a:rPr lang="en-US" sz="6000" b="1" dirty="0">
                <a:solidFill>
                  <a:prstClr val="black"/>
                </a:solidFill>
                <a:latin typeface="HP001 4 hàng" panose="020B0603050302020204" pitchFamily="34" charset="0"/>
              </a:rPr>
              <a:t>   </a:t>
            </a:r>
            <a:r>
              <a:rPr lang="el-GR" sz="6000" b="1" dirty="0">
                <a:solidFill>
                  <a:prstClr val="black"/>
                </a:solidFill>
                <a:latin typeface="HP001 4 hàng" panose="020B0603050302020204" pitchFamily="34" charset="0"/>
              </a:rPr>
              <a:t>κ</a:t>
            </a:r>
            <a:r>
              <a:rPr lang="en-US" sz="6000" b="1" dirty="0" err="1">
                <a:solidFill>
                  <a:prstClr val="black"/>
                </a:solidFill>
                <a:latin typeface="HP001 4 hàng" panose="020B0603050302020204" pitchFamily="34" charset="0"/>
              </a:rPr>
              <a:t>áng</a:t>
            </a:r>
            <a:r>
              <a:rPr lang="en-US" sz="6000" b="1" dirty="0">
                <a:solidFill>
                  <a:prstClr val="black"/>
                </a:solidFill>
                <a:latin typeface="HP001 4 hàng" panose="020B0603050302020204" pitchFamily="34" charset="0"/>
              </a:rPr>
              <a:t>   </a:t>
            </a:r>
            <a:r>
              <a:rPr lang="en-US" sz="6000" b="1" err="1">
                <a:solidFill>
                  <a:prstClr val="black"/>
                </a:solidFill>
                <a:latin typeface="HP001 4 hàng" panose="020B0603050302020204" pitchFamily="34" charset="0"/>
              </a:rPr>
              <a:t>năm</a:t>
            </a:r>
            <a:r>
              <a:rPr lang="en-US" sz="6000" b="1">
                <a:solidFill>
                  <a:prstClr val="black"/>
                </a:solidFill>
                <a:latin typeface="HP001 4 hàng" panose="020B0603050302020204" pitchFamily="34" charset="0"/>
              </a:rPr>
              <a:t> 2022</a:t>
            </a:r>
            <a:endParaRPr lang="en-US" sz="6000" b="1" dirty="0">
              <a:solidFill>
                <a:prstClr val="black"/>
              </a:solidFill>
              <a:latin typeface="HP001 4 hàng" panose="020B0603050302020204" pitchFamily="34" charset="0"/>
            </a:endParaRPr>
          </a:p>
        </p:txBody>
      </p:sp>
      <p:sp>
        <p:nvSpPr>
          <p:cNvPr id="12" name="Rectangle 11"/>
          <p:cNvSpPr/>
          <p:nvPr/>
        </p:nvSpPr>
        <p:spPr>
          <a:xfrm>
            <a:off x="3048008" y="1657206"/>
            <a:ext cx="8229601" cy="2706746"/>
          </a:xfrm>
          <a:prstGeom prst="rect">
            <a:avLst/>
          </a:prstGeom>
          <a:noFill/>
          <a:ln w="12700" cap="flat" cmpd="sng" algn="ctr">
            <a:noFill/>
            <a:prstDash val="solid"/>
            <a:miter lim="800000"/>
          </a:ln>
          <a:effectLst/>
        </p:spPr>
        <p:txBody>
          <a:bodyPr lIns="104950" tIns="52485" rIns="104950" bIns="52485" anchor="ctr"/>
          <a:lstStyle/>
          <a:p>
            <a:pPr algn="ctr" defTabSz="1399352">
              <a:lnSpc>
                <a:spcPct val="120000"/>
              </a:lnSpc>
              <a:defRPr/>
            </a:pPr>
            <a:r>
              <a:rPr lang="en-US" sz="6600" u="sng" dirty="0" err="1">
                <a:solidFill>
                  <a:srgbClr val="FF0000"/>
                </a:solidFill>
                <a:ea typeface="Arial-Rounded" panose="020B0500000000000000" pitchFamily="34" charset="0"/>
                <a:cs typeface="Arial-Rounded" panose="020B0500000000000000" pitchFamily="34" charset="0"/>
              </a:rPr>
              <a:t>Bài</a:t>
            </a:r>
            <a:r>
              <a:rPr lang="en-US" sz="6600" u="sng" dirty="0">
                <a:solidFill>
                  <a:srgbClr val="FF0000"/>
                </a:solidFill>
                <a:ea typeface="Arial-Rounded" panose="020B0500000000000000" pitchFamily="34" charset="0"/>
                <a:cs typeface="Arial-Rounded" panose="020B0500000000000000" pitchFamily="34" charset="0"/>
              </a:rPr>
              <a:t> </a:t>
            </a:r>
            <a:r>
              <a:rPr lang="en-US" sz="6600" u="sng" dirty="0" err="1">
                <a:solidFill>
                  <a:srgbClr val="FF0000"/>
                </a:solidFill>
                <a:ea typeface="Arial-Rounded" panose="020B0500000000000000" pitchFamily="34" charset="0"/>
                <a:cs typeface="Arial-Rounded" panose="020B0500000000000000" pitchFamily="34" charset="0"/>
              </a:rPr>
              <a:t>đọc</a:t>
            </a:r>
            <a:r>
              <a:rPr lang="en-US" sz="6600" u="sng" dirty="0">
                <a:solidFill>
                  <a:srgbClr val="FF0000"/>
                </a:solidFill>
                <a:ea typeface="Arial-Rounded" panose="020B0500000000000000" pitchFamily="34" charset="0"/>
                <a:cs typeface="Arial-Rounded" panose="020B0500000000000000" pitchFamily="34" charset="0"/>
              </a:rPr>
              <a:t> 1:</a:t>
            </a:r>
          </a:p>
          <a:p>
            <a:pPr algn="ctr" defTabSz="1399352">
              <a:lnSpc>
                <a:spcPct val="120000"/>
              </a:lnSpc>
              <a:defRPr/>
            </a:pPr>
            <a:r>
              <a:rPr lang="en-US" sz="7300">
                <a:solidFill>
                  <a:prstClr val="black"/>
                </a:solidFill>
                <a:ea typeface="Arial-Rounded" panose="020B0500000000000000" pitchFamily="34" charset="0"/>
                <a:cs typeface="Arial-Rounded" panose="020B0500000000000000" pitchFamily="34" charset="0"/>
              </a:rPr>
              <a:t>Bà kể chuyện.</a:t>
            </a:r>
            <a:endParaRPr lang="en-US" sz="7300" dirty="0">
              <a:solidFill>
                <a:prstClr val="black"/>
              </a:solidFill>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859" b="95820" l="4348" r="88820"/>
                    </a14:imgEffect>
                  </a14:imgLayer>
                </a14:imgProps>
              </a:ext>
              <a:ext uri="{28A0092B-C50C-407E-A947-70E740481C1C}">
                <a14:useLocalDpi xmlns:a14="http://schemas.microsoft.com/office/drawing/2010/main" val="0"/>
              </a:ext>
            </a:extLst>
          </a:blip>
          <a:srcRect/>
          <a:stretch>
            <a:fillRect/>
          </a:stretch>
        </p:blipFill>
        <p:spPr bwMode="auto">
          <a:xfrm>
            <a:off x="10744202" y="4103176"/>
            <a:ext cx="4153524" cy="400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0428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39">
            <a:extLst>
              <a:ext uri="{FF2B5EF4-FFF2-40B4-BE49-F238E27FC236}">
                <a16:creationId xmlns:a16="http://schemas.microsoft.com/office/drawing/2014/main" id="{856D3597-4233-45C4-978F-CE7EA86CB373}"/>
              </a:ext>
            </a:extLst>
          </p:cNvPr>
          <p:cNvGrpSpPr/>
          <p:nvPr/>
        </p:nvGrpSpPr>
        <p:grpSpPr>
          <a:xfrm>
            <a:off x="233664" y="138395"/>
            <a:ext cx="2280936" cy="1995208"/>
            <a:chOff x="1353570" y="1860082"/>
            <a:chExt cx="1425587" cy="1247005"/>
          </a:xfrm>
        </p:grpSpPr>
        <p:sp>
          <p:nvSpPr>
            <p:cNvPr id="12" name="16">
              <a:extLst>
                <a:ext uri="{FF2B5EF4-FFF2-40B4-BE49-F238E27FC236}">
                  <a16:creationId xmlns:a16="http://schemas.microsoft.com/office/drawing/2014/main" id="{E3DEC840-C65B-4021-AFDF-110A95503517}"/>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65"/>
              <a:endParaRPr lang="zh-CN" altLang="en-US" sz="3200">
                <a:solidFill>
                  <a:prstClr val="white"/>
                </a:solidFill>
                <a:sym typeface="+mn-lt"/>
              </a:endParaRPr>
            </a:p>
          </p:txBody>
        </p:sp>
        <p:sp>
          <p:nvSpPr>
            <p:cNvPr id="13" name="24">
              <a:extLst>
                <a:ext uri="{FF2B5EF4-FFF2-40B4-BE49-F238E27FC236}">
                  <a16:creationId xmlns:a16="http://schemas.microsoft.com/office/drawing/2014/main" id="{0CF8BDCA-CF83-4416-90E7-E584793304B4}"/>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65"/>
              <a:r>
                <a:rPr lang="en-US" altLang="zh-CN" sz="3800" b="1" dirty="0" err="1">
                  <a:solidFill>
                    <a:prstClr val="black"/>
                  </a:solidFill>
                  <a:sym typeface="+mn-lt"/>
                </a:rPr>
                <a:t>Khởi</a:t>
              </a:r>
              <a:r>
                <a:rPr lang="en-US" altLang="zh-CN" sz="3800" b="1" dirty="0">
                  <a:solidFill>
                    <a:prstClr val="black"/>
                  </a:solidFill>
                  <a:sym typeface="+mn-lt"/>
                </a:rPr>
                <a:t> </a:t>
              </a:r>
              <a:r>
                <a:rPr lang="en-US" altLang="zh-CN" sz="3800" b="1" dirty="0" err="1">
                  <a:solidFill>
                    <a:prstClr val="black"/>
                  </a:solidFill>
                  <a:sym typeface="+mn-lt"/>
                </a:rPr>
                <a:t>động</a:t>
              </a:r>
              <a:endParaRPr lang="zh-CN" altLang="en-US" sz="3800" b="1" dirty="0">
                <a:solidFill>
                  <a:prstClr val="black"/>
                </a:solidFill>
                <a:sym typeface="+mn-lt"/>
              </a:endParaRPr>
            </a:p>
          </p:txBody>
        </p:sp>
        <p:sp>
          <p:nvSpPr>
            <p:cNvPr id="14" name="AutoShape 3">
              <a:extLst>
                <a:ext uri="{FF2B5EF4-FFF2-40B4-BE49-F238E27FC236}">
                  <a16:creationId xmlns:a16="http://schemas.microsoft.com/office/drawing/2014/main" id="{8E44DB74-ED1E-498B-AFE4-35693CF738EE}"/>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088265"/>
              <a:endParaRPr lang="zh-CN" altLang="en-US" sz="3200">
                <a:solidFill>
                  <a:prstClr val="black"/>
                </a:solidFill>
                <a:sym typeface="+mn-lt"/>
              </a:endParaRPr>
            </a:p>
          </p:txBody>
        </p:sp>
      </p:grpSp>
      <p:sp>
        <p:nvSpPr>
          <p:cNvPr id="10" name="TextBox 9"/>
          <p:cNvSpPr txBox="1"/>
          <p:nvPr/>
        </p:nvSpPr>
        <p:spPr>
          <a:xfrm>
            <a:off x="3717715" y="473100"/>
            <a:ext cx="4616944" cy="902446"/>
          </a:xfrm>
          <a:prstGeom prst="rect">
            <a:avLst/>
          </a:prstGeom>
          <a:noFill/>
        </p:spPr>
        <p:txBody>
          <a:bodyPr wrap="none" lIns="70749" tIns="35364" rIns="70749" bIns="35364" rtlCol="0">
            <a:spAutoFit/>
          </a:bodyPr>
          <a:lstStyle/>
          <a:p>
            <a:pPr defTabSz="1088265"/>
            <a:r>
              <a:rPr lang="en-US" sz="5400" b="1" dirty="0" err="1">
                <a:solidFill>
                  <a:srgbClr val="002060"/>
                </a:solidFill>
                <a:ea typeface="Arial-Rounded" panose="020B0500000000000000" pitchFamily="34" charset="0"/>
                <a:cs typeface="Arial-Rounded" panose="020B0500000000000000" pitchFamily="34" charset="0"/>
              </a:rPr>
              <a:t>Quan</a:t>
            </a:r>
            <a:r>
              <a:rPr lang="en-US" sz="5400" b="1" dirty="0">
                <a:solidFill>
                  <a:srgbClr val="002060"/>
                </a:solidFill>
                <a:ea typeface="Arial-Rounded" panose="020B0500000000000000" pitchFamily="34" charset="0"/>
                <a:cs typeface="Arial-Rounded" panose="020B0500000000000000" pitchFamily="34" charset="0"/>
              </a:rPr>
              <a:t> </a:t>
            </a:r>
            <a:r>
              <a:rPr lang="en-US" sz="5400" b="1" dirty="0" err="1">
                <a:solidFill>
                  <a:srgbClr val="002060"/>
                </a:solidFill>
                <a:ea typeface="Arial-Rounded" panose="020B0500000000000000" pitchFamily="34" charset="0"/>
                <a:cs typeface="Arial-Rounded" panose="020B0500000000000000" pitchFamily="34" charset="0"/>
              </a:rPr>
              <a:t>sát</a:t>
            </a:r>
            <a:r>
              <a:rPr lang="en-US" sz="5400" b="1" dirty="0">
                <a:solidFill>
                  <a:srgbClr val="002060"/>
                </a:solidFill>
                <a:ea typeface="Arial-Rounded" panose="020B0500000000000000" pitchFamily="34" charset="0"/>
                <a:cs typeface="Arial-Rounded" panose="020B0500000000000000" pitchFamily="34" charset="0"/>
              </a:rPr>
              <a:t> </a:t>
            </a:r>
            <a:r>
              <a:rPr lang="en-US" sz="5400" b="1" dirty="0" err="1">
                <a:solidFill>
                  <a:srgbClr val="002060"/>
                </a:solidFill>
                <a:ea typeface="Arial-Rounded" panose="020B0500000000000000" pitchFamily="34" charset="0"/>
                <a:cs typeface="Arial-Rounded" panose="020B0500000000000000" pitchFamily="34" charset="0"/>
              </a:rPr>
              <a:t>tranh</a:t>
            </a:r>
            <a:r>
              <a:rPr lang="en-US" sz="5400" b="1" dirty="0">
                <a:solidFill>
                  <a:srgbClr val="002060"/>
                </a:solidFill>
                <a:ea typeface="Arial-Rounded" panose="020B0500000000000000" pitchFamily="34" charset="0"/>
                <a:cs typeface="Arial-Rounded" panose="020B0500000000000000" pitchFamily="34" charset="0"/>
              </a:rPr>
              <a:t>.</a:t>
            </a:r>
          </a:p>
        </p:txBody>
      </p:sp>
      <p:sp>
        <p:nvSpPr>
          <p:cNvPr id="15" name="TextBox 14">
            <a:extLst>
              <a:ext uri="{FF2B5EF4-FFF2-40B4-BE49-F238E27FC236}">
                <a16:creationId xmlns:a16="http://schemas.microsoft.com/office/drawing/2014/main" id="{AE18B10A-EFF7-4A89-BBDF-3C8360CF3FE7}"/>
              </a:ext>
            </a:extLst>
          </p:cNvPr>
          <p:cNvSpPr txBox="1"/>
          <p:nvPr/>
        </p:nvSpPr>
        <p:spPr>
          <a:xfrm>
            <a:off x="2904211" y="473095"/>
            <a:ext cx="6239792" cy="996473"/>
          </a:xfrm>
          <a:prstGeom prst="rect">
            <a:avLst/>
          </a:prstGeom>
          <a:solidFill>
            <a:schemeClr val="bg1"/>
          </a:solidFill>
        </p:spPr>
        <p:txBody>
          <a:bodyPr wrap="square" lIns="94265" tIns="47145" rIns="94265" bIns="47145" rtlCol="0">
            <a:spAutoFit/>
          </a:bodyPr>
          <a:lstStyle/>
          <a:p>
            <a:pPr algn="ctr" defTabSz="1088265"/>
            <a:r>
              <a:rPr lang="en-US" sz="5800" dirty="0" err="1">
                <a:solidFill>
                  <a:prstClr val="black"/>
                </a:solidFill>
                <a:ea typeface="Arial-Rounded" panose="020B0500000000000000" pitchFamily="34" charset="0"/>
                <a:cs typeface="Arial-Rounded" panose="020B0500000000000000" pitchFamily="34" charset="0"/>
              </a:rPr>
              <a:t>Tranh</a:t>
            </a:r>
            <a:r>
              <a:rPr lang="en-US" sz="5800" dirty="0">
                <a:solidFill>
                  <a:prstClr val="black"/>
                </a:solidFill>
                <a:ea typeface="Arial-Rounded" panose="020B0500000000000000" pitchFamily="34" charset="0"/>
                <a:cs typeface="Arial-Rounded" panose="020B0500000000000000" pitchFamily="34" charset="0"/>
              </a:rPr>
              <a:t> </a:t>
            </a:r>
            <a:r>
              <a:rPr lang="en-US" sz="5800" dirty="0" err="1">
                <a:solidFill>
                  <a:prstClr val="black"/>
                </a:solidFill>
                <a:ea typeface="Arial-Rounded" panose="020B0500000000000000" pitchFamily="34" charset="0"/>
                <a:cs typeface="Arial-Rounded" panose="020B0500000000000000" pitchFamily="34" charset="0"/>
              </a:rPr>
              <a:t>vẽ</a:t>
            </a:r>
            <a:r>
              <a:rPr lang="en-US" sz="5800" dirty="0">
                <a:solidFill>
                  <a:prstClr val="black"/>
                </a:solidFill>
                <a:ea typeface="Arial-Rounded" panose="020B0500000000000000" pitchFamily="34" charset="0"/>
                <a:cs typeface="Arial-Rounded" panose="020B0500000000000000" pitchFamily="34" charset="0"/>
              </a:rPr>
              <a:t> </a:t>
            </a:r>
            <a:r>
              <a:rPr lang="en-US" sz="5800" dirty="0" err="1">
                <a:solidFill>
                  <a:prstClr val="black"/>
                </a:solidFill>
                <a:ea typeface="Arial-Rounded" panose="020B0500000000000000" pitchFamily="34" charset="0"/>
                <a:cs typeface="Arial-Rounded" panose="020B0500000000000000" pitchFamily="34" charset="0"/>
              </a:rPr>
              <a:t>cảnh</a:t>
            </a:r>
            <a:r>
              <a:rPr lang="en-US" sz="5800" dirty="0">
                <a:solidFill>
                  <a:prstClr val="black"/>
                </a:solidFill>
                <a:ea typeface="Arial-Rounded" panose="020B0500000000000000" pitchFamily="34" charset="0"/>
                <a:cs typeface="Arial-Rounded" panose="020B0500000000000000" pitchFamily="34" charset="0"/>
              </a:rPr>
              <a:t> </a:t>
            </a:r>
            <a:r>
              <a:rPr lang="en-US" sz="5800" dirty="0" err="1">
                <a:solidFill>
                  <a:prstClr val="black"/>
                </a:solidFill>
                <a:ea typeface="Arial-Rounded" panose="020B0500000000000000" pitchFamily="34" charset="0"/>
                <a:cs typeface="Arial-Rounded" panose="020B0500000000000000" pitchFamily="34" charset="0"/>
              </a:rPr>
              <a:t>gì</a:t>
            </a:r>
            <a:r>
              <a:rPr lang="en-US" sz="5800" dirty="0">
                <a:solidFill>
                  <a:prstClr val="black"/>
                </a:solidFill>
                <a:ea typeface="Arial-Rounded" panose="020B0500000000000000" pitchFamily="34" charset="0"/>
                <a:cs typeface="Arial-Rounded" panose="020B0500000000000000" pitchFamily="34" charset="0"/>
              </a:rPr>
              <a:t>?</a:t>
            </a:r>
          </a:p>
        </p:txBody>
      </p:sp>
      <p:pic>
        <p:nvPicPr>
          <p:cNvPr id="9"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53" b="98874" l="2914" r="95859">
                        <a14:foregroundMark x1="45245" y1="63288" x2="54755" y2="6126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04208" y="1596671"/>
            <a:ext cx="9135392" cy="622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4357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9952853" y="3241227"/>
            <a:ext cx="4998157" cy="501298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627687" y="2738663"/>
            <a:ext cx="6600322" cy="2601576"/>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45846" tIns="72924" rIns="145846" bIns="72924" rtlCol="0" anchor="ctr"/>
          <a:lstStyle/>
          <a:p>
            <a:pPr algn="ctr" defTabSz="1096564"/>
            <a:r>
              <a:rPr lang="en-US" sz="8700" b="1" dirty="0">
                <a:solidFill>
                  <a:prstClr val="white"/>
                </a:solidFill>
                <a:ea typeface="Arial-Rounded" pitchFamily="34" charset="0"/>
                <a:cs typeface="Arial-Rounded" pitchFamily="34" charset="0"/>
              </a:rPr>
              <a:t>TIẾT 1</a:t>
            </a:r>
          </a:p>
        </p:txBody>
      </p:sp>
      <p:sp>
        <p:nvSpPr>
          <p:cNvPr id="3" name="Oval 2"/>
          <p:cNvSpPr/>
          <p:nvPr/>
        </p:nvSpPr>
        <p:spPr>
          <a:xfrm>
            <a:off x="3302606" y="3127312"/>
            <a:ext cx="1940118" cy="1824276"/>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5846" tIns="72924" rIns="145846" bIns="72924" rtlCol="0" anchor="ctr"/>
          <a:lstStyle/>
          <a:p>
            <a:pPr algn="ctr" defTabSz="1096564"/>
            <a:endParaRPr lang="en-US" sz="7700" b="1" dirty="0">
              <a:solidFill>
                <a:prstClr val="white"/>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46" y="10218"/>
            <a:ext cx="3302563" cy="32959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4272663" y="-46291"/>
            <a:ext cx="2794571" cy="317364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7927864" y="272549"/>
            <a:ext cx="6242299"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170119" y="272561"/>
            <a:ext cx="0" cy="303362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7531" y="7848418"/>
            <a:ext cx="10123248"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8945" y="2738731"/>
            <a:ext cx="0" cy="5016983"/>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5702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2" b="94790" l="1528" r="96944">
                        <a14:foregroundMark x1="6111" y1="76152" x2="40139" y2="77355"/>
                        <a14:foregroundMark x1="43472" y1="77956" x2="65972" y2="88577"/>
                        <a14:foregroundMark x1="63889" y1="66934" x2="31389" y2="72545"/>
                        <a14:foregroundMark x1="58750" y1="35471" x2="55833" y2="46894"/>
                        <a14:foregroundMark x1="50833" y1="36273" x2="50694" y2="4569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413785" y="935238"/>
            <a:ext cx="4379913" cy="303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617" y="-47047"/>
            <a:ext cx="2827720" cy="88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1658601" y="305341"/>
            <a:ext cx="2357439" cy="53353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19" tIns="45354" rIns="90719" bIns="45354" rtlCol="0" anchor="ctr"/>
          <a:lstStyle/>
          <a:p>
            <a:pPr algn="ctr"/>
            <a:r>
              <a:rPr lang="en-US" sz="3200" b="1" dirty="0">
                <a:solidFill>
                  <a:schemeClr val="tx1"/>
                </a:solidFill>
              </a:rPr>
              <a:t>ĐỌC MẪU</a:t>
            </a:r>
          </a:p>
        </p:txBody>
      </p:sp>
      <p:sp>
        <p:nvSpPr>
          <p:cNvPr id="6" name="TextBox 5"/>
          <p:cNvSpPr txBox="1"/>
          <p:nvPr/>
        </p:nvSpPr>
        <p:spPr>
          <a:xfrm>
            <a:off x="5334004" y="159645"/>
            <a:ext cx="3657601" cy="775597"/>
          </a:xfrm>
          <a:prstGeom prst="rect">
            <a:avLst/>
          </a:prstGeom>
          <a:noFill/>
        </p:spPr>
        <p:txBody>
          <a:bodyPr wrap="square" lIns="109840" tIns="54918" rIns="109840" bIns="54918" rtlCol="0">
            <a:spAutoFit/>
          </a:bodyPr>
          <a:lstStyle/>
          <a:p>
            <a:pPr algn="ctr"/>
            <a:r>
              <a:rPr lang="en-US" sz="4300" dirty="0" err="1">
                <a:solidFill>
                  <a:srgbClr val="FF0000"/>
                </a:solidFill>
                <a:latin typeface="Arial-Rounded" pitchFamily="34" charset="0"/>
                <a:ea typeface="Arial-Rounded" pitchFamily="34" charset="0"/>
                <a:cs typeface="Arial-Rounded" pitchFamily="34" charset="0"/>
              </a:rPr>
              <a:t>Bà</a:t>
            </a:r>
            <a:r>
              <a:rPr lang="en-US" sz="4300" dirty="0">
                <a:solidFill>
                  <a:srgbClr val="FF0000"/>
                </a:solidFill>
                <a:latin typeface="Arial-Rounded" pitchFamily="34" charset="0"/>
                <a:ea typeface="Arial-Rounded" pitchFamily="34" charset="0"/>
                <a:cs typeface="Arial-Rounded" pitchFamily="34" charset="0"/>
              </a:rPr>
              <a:t> </a:t>
            </a:r>
            <a:r>
              <a:rPr lang="en-US" sz="4300" dirty="0" err="1">
                <a:solidFill>
                  <a:srgbClr val="FF0000"/>
                </a:solidFill>
                <a:latin typeface="Arial-Rounded" pitchFamily="34" charset="0"/>
                <a:ea typeface="Arial-Rounded" pitchFamily="34" charset="0"/>
                <a:cs typeface="Arial-Rounded" pitchFamily="34" charset="0"/>
              </a:rPr>
              <a:t>kể</a:t>
            </a:r>
            <a:r>
              <a:rPr lang="en-US" sz="4300" dirty="0">
                <a:solidFill>
                  <a:srgbClr val="FF0000"/>
                </a:solidFill>
                <a:latin typeface="Arial-Rounded" pitchFamily="34" charset="0"/>
                <a:ea typeface="Arial-Rounded" pitchFamily="34" charset="0"/>
                <a:cs typeface="Arial-Rounded" pitchFamily="34" charset="0"/>
              </a:rPr>
              <a:t> </a:t>
            </a:r>
            <a:r>
              <a:rPr lang="en-US" sz="4300" dirty="0" err="1">
                <a:solidFill>
                  <a:srgbClr val="FF0000"/>
                </a:solidFill>
                <a:latin typeface="Arial-Rounded" pitchFamily="34" charset="0"/>
                <a:ea typeface="Arial-Rounded" pitchFamily="34" charset="0"/>
                <a:cs typeface="Arial-Rounded" pitchFamily="34" charset="0"/>
              </a:rPr>
              <a:t>chuyện</a:t>
            </a:r>
            <a:endParaRPr lang="en-US" sz="4300" dirty="0">
              <a:solidFill>
                <a:srgbClr val="FF0000"/>
              </a:solidFill>
              <a:latin typeface="Arial-Rounded" pitchFamily="34" charset="0"/>
              <a:ea typeface="Arial-Rounded" pitchFamily="34" charset="0"/>
              <a:cs typeface="Arial-Rounded" pitchFamily="34" charset="0"/>
            </a:endParaRPr>
          </a:p>
        </p:txBody>
      </p:sp>
      <p:sp>
        <p:nvSpPr>
          <p:cNvPr id="7" name="TextBox 6"/>
          <p:cNvSpPr txBox="1"/>
          <p:nvPr/>
        </p:nvSpPr>
        <p:spPr>
          <a:xfrm>
            <a:off x="1068942" y="1072041"/>
            <a:ext cx="5255671" cy="7005164"/>
          </a:xfrm>
          <a:prstGeom prst="rect">
            <a:avLst/>
          </a:prstGeom>
          <a:noFill/>
        </p:spPr>
        <p:txBody>
          <a:bodyPr wrap="square" lIns="109840" tIns="54918" rIns="109840" bIns="54918" rtlCol="0">
            <a:spAutoFit/>
          </a:bodyPr>
          <a:lstStyle/>
          <a:p>
            <a:pPr algn="just"/>
            <a:r>
              <a:rPr lang="en-US" sz="3200" dirty="0" err="1">
                <a:solidFill>
                  <a:prstClr val="black"/>
                </a:solidFill>
                <a:latin typeface="Arial-Rounded" pitchFamily="34" charset="0"/>
                <a:ea typeface="Arial-Rounded" pitchFamily="34" charset="0"/>
                <a:cs typeface="Arial-Rounded" pitchFamily="34" charset="0"/>
              </a:rPr>
              <a:t>Bố</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cặm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cụi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truyện</a:t>
            </a:r>
            <a:endParaRPr lang="en-US" sz="3200" dirty="0">
              <a:solidFill>
                <a:prstClr val="black"/>
              </a:solidFill>
              <a:latin typeface="Arial-Rounded" pitchFamily="34" charset="0"/>
              <a:ea typeface="Arial-Rounded" pitchFamily="34" charset="0"/>
              <a:cs typeface="Arial-Rounded" pitchFamily="34" charset="0"/>
            </a:endParaRPr>
          </a:p>
          <a:p>
            <a:pPr algn="just"/>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cả</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đêm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cả</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ngày</a:t>
            </a:r>
            <a:endParaRPr lang="en-US" sz="3200" dirty="0">
              <a:solidFill>
                <a:prstClr val="black"/>
              </a:solidFill>
              <a:latin typeface="Arial-Rounded" pitchFamily="34" charset="0"/>
              <a:ea typeface="Arial-Rounded" pitchFamily="34" charset="0"/>
              <a:cs typeface="Arial-Rounded" pitchFamily="34" charset="0"/>
            </a:endParaRPr>
          </a:p>
          <a:p>
            <a:pPr algn="just"/>
            <a:r>
              <a:rPr lang="en-US" sz="3200" dirty="0">
                <a:solidFill>
                  <a:prstClr val="black"/>
                </a:solidFill>
                <a:latin typeface="Arial-Rounded" pitchFamily="34" charset="0"/>
                <a:ea typeface="Arial-Rounded" pitchFamily="34" charset="0"/>
                <a:cs typeface="Arial-Rounded" pitchFamily="34" charset="0"/>
              </a:rPr>
              <a:t>Cho </a:t>
            </a:r>
            <a:r>
              <a:rPr lang="en-US" sz="3200" dirty="0" err="1">
                <a:solidFill>
                  <a:prstClr val="black"/>
                </a:solidFill>
                <a:latin typeface="Arial-Rounded" pitchFamily="34" charset="0"/>
                <a:ea typeface="Arial-Rounded" pitchFamily="34" charset="0"/>
                <a:cs typeface="Arial-Rounded" pitchFamily="34" charset="0"/>
              </a:rPr>
              <a:t>trăm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nghìn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người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đọc</a:t>
            </a:r>
            <a:endParaRPr lang="en-US" sz="3200" dirty="0">
              <a:solidFill>
                <a:prstClr val="black"/>
              </a:solidFill>
              <a:latin typeface="Arial-Rounded" pitchFamily="34" charset="0"/>
              <a:ea typeface="Arial-Rounded" pitchFamily="34" charset="0"/>
              <a:cs typeface="Arial-Rounded" pitchFamily="34" charset="0"/>
            </a:endParaRPr>
          </a:p>
          <a:p>
            <a:pPr algn="just"/>
            <a:r>
              <a:rPr lang="en-US" sz="3200" dirty="0" err="1">
                <a:solidFill>
                  <a:prstClr val="black"/>
                </a:solidFill>
                <a:latin typeface="Arial-Rounded" pitchFamily="34" charset="0"/>
                <a:ea typeface="Arial-Rounded" pitchFamily="34" charset="0"/>
                <a:cs typeface="Arial-Rounded" pitchFamily="34" charset="0"/>
              </a:rPr>
              <a:t>Chắc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là</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nhiều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chuyện</a:t>
            </a:r>
            <a:r>
              <a:rPr lang="en-US" sz="3200" dirty="0">
                <a:solidFill>
                  <a:prstClr val="black"/>
                </a:solidFill>
                <a:latin typeface="Arial-Rounded" pitchFamily="34" charset="0"/>
                <a:ea typeface="Arial-Rounded" pitchFamily="34" charset="0"/>
                <a:cs typeface="Arial-Rounded" pitchFamily="34" charset="0"/>
              </a:rPr>
              <a:t> hay.</a:t>
            </a:r>
          </a:p>
          <a:p>
            <a:pPr algn="just"/>
            <a:endParaRPr lang="en-US" sz="2800" dirty="0">
              <a:solidFill>
                <a:prstClr val="black"/>
              </a:solidFill>
              <a:latin typeface="Arial-Rounded" pitchFamily="34" charset="0"/>
              <a:ea typeface="Arial-Rounded" pitchFamily="34" charset="0"/>
              <a:cs typeface="Arial-Rounded" pitchFamily="34" charset="0"/>
            </a:endParaRPr>
          </a:p>
          <a:p>
            <a:pPr algn="just"/>
            <a:r>
              <a:rPr lang="en-US" sz="3200" dirty="0">
                <a:solidFill>
                  <a:prstClr val="black"/>
                </a:solidFill>
                <a:latin typeface="Arial-Rounded" pitchFamily="34" charset="0"/>
                <a:ea typeface="Arial-Rounded" pitchFamily="34" charset="0"/>
                <a:cs typeface="Arial-Rounded" pitchFamily="34" charset="0"/>
              </a:rPr>
              <a:t>Con </a:t>
            </a:r>
            <a:r>
              <a:rPr lang="en-US" sz="3200" dirty="0" err="1">
                <a:solidFill>
                  <a:prstClr val="black"/>
                </a:solidFill>
                <a:latin typeface="Arial-Rounded" pitchFamily="34" charset="0"/>
                <a:ea typeface="Arial-Rounded" pitchFamily="34" charset="0"/>
                <a:cs typeface="Arial-Rounded" pitchFamily="34" charset="0"/>
              </a:rPr>
              <a:t>muốn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nghe</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bố</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kể</a:t>
            </a:r>
            <a:endParaRPr lang="en-US" sz="3200" dirty="0">
              <a:solidFill>
                <a:prstClr val="black"/>
              </a:solidFill>
              <a:latin typeface="Arial-Rounded" pitchFamily="34" charset="0"/>
              <a:ea typeface="Arial-Rounded" pitchFamily="34" charset="0"/>
              <a:cs typeface="Arial-Rounded" pitchFamily="34" charset="0"/>
            </a:endParaRPr>
          </a:p>
          <a:p>
            <a:pPr algn="just"/>
            <a:r>
              <a:rPr lang="en-US" sz="3200" dirty="0">
                <a:solidFill>
                  <a:prstClr val="black"/>
                </a:solidFill>
                <a:latin typeface="Arial-Rounded" pitchFamily="34" charset="0"/>
                <a:ea typeface="Arial-Rounded" pitchFamily="34" charset="0"/>
                <a:cs typeface="Arial-Rounded" pitchFamily="34" charset="0"/>
              </a:rPr>
              <a:t>Sao </a:t>
            </a:r>
            <a:r>
              <a:rPr lang="en-US" sz="3200" dirty="0" err="1">
                <a:solidFill>
                  <a:prstClr val="black"/>
                </a:solidFill>
                <a:latin typeface="Arial-Rounded" pitchFamily="34" charset="0"/>
                <a:ea typeface="Arial-Rounded" pitchFamily="34" charset="0"/>
                <a:cs typeface="Arial-Rounded" pitchFamily="34" charset="0"/>
              </a:rPr>
              <a:t>bố</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cười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cho</a:t>
            </a:r>
            <a:r>
              <a:rPr lang="en-US" sz="3200" dirty="0">
                <a:solidFill>
                  <a:prstClr val="black"/>
                </a:solidFill>
                <a:latin typeface="Arial-Rounded" pitchFamily="34" charset="0"/>
                <a:ea typeface="Arial-Rounded" pitchFamily="34" charset="0"/>
                <a:cs typeface="Arial-Rounded" pitchFamily="34" charset="0"/>
              </a:rPr>
              <a:t> qua?</a:t>
            </a:r>
          </a:p>
          <a:p>
            <a:pPr algn="just"/>
            <a:r>
              <a:rPr lang="en-US" sz="3200" dirty="0">
                <a:solidFill>
                  <a:prstClr val="black"/>
                </a:solidFill>
                <a:latin typeface="Arial-Rounded" pitchFamily="34" charset="0"/>
                <a:ea typeface="Arial-Rounded" pitchFamily="34" charset="0"/>
                <a:cs typeface="Arial-Rounded" pitchFamily="34" charset="0"/>
              </a:rPr>
              <a:t>Sao </a:t>
            </a:r>
            <a:r>
              <a:rPr lang="en-US" sz="3200" dirty="0" err="1">
                <a:solidFill>
                  <a:prstClr val="black"/>
                </a:solidFill>
                <a:latin typeface="Arial-Rounded" pitchFamily="34" charset="0"/>
                <a:ea typeface="Arial-Rounded" pitchFamily="34" charset="0"/>
                <a:cs typeface="Arial-Rounded" pitchFamily="34" charset="0"/>
              </a:rPr>
              <a:t>những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lúc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bố</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kể</a:t>
            </a:r>
            <a:endParaRPr lang="en-US" sz="3200" dirty="0">
              <a:solidFill>
                <a:prstClr val="black"/>
              </a:solidFill>
              <a:latin typeface="Arial-Rounded" pitchFamily="34" charset="0"/>
              <a:ea typeface="Arial-Rounded" pitchFamily="34" charset="0"/>
              <a:cs typeface="Arial-Rounded" pitchFamily="34" charset="0"/>
            </a:endParaRPr>
          </a:p>
          <a:p>
            <a:pPr algn="just"/>
            <a:r>
              <a:rPr lang="en-US" sz="3200" dirty="0" err="1">
                <a:solidFill>
                  <a:prstClr val="black"/>
                </a:solidFill>
                <a:latin typeface="Arial-Rounded" pitchFamily="34" charset="0"/>
                <a:ea typeface="Arial-Rounded" pitchFamily="34" charset="0"/>
                <a:cs typeface="Arial-Rounded" pitchFamily="34" charset="0"/>
              </a:rPr>
              <a:t>Nghe</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không</a:t>
            </a:r>
            <a:r>
              <a:rPr lang="en-US" sz="3200" dirty="0">
                <a:solidFill>
                  <a:prstClr val="black"/>
                </a:solidFill>
                <a:latin typeface="Arial-Rounded" pitchFamily="34" charset="0"/>
                <a:ea typeface="Arial-Rounded" pitchFamily="34" charset="0"/>
                <a:cs typeface="Arial-Rounded" pitchFamily="34" charset="0"/>
              </a:rPr>
              <a:t> hay </a:t>
            </a:r>
            <a:r>
              <a:rPr lang="en-US" sz="3200" dirty="0" err="1">
                <a:solidFill>
                  <a:prstClr val="black"/>
                </a:solidFill>
                <a:latin typeface="Arial-Rounded" pitchFamily="34" charset="0"/>
                <a:ea typeface="Arial-Rounded" pitchFamily="34" charset="0"/>
                <a:cs typeface="Arial-Rounded" pitchFamily="34" charset="0"/>
              </a:rPr>
              <a:t>bằng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bà</a:t>
            </a:r>
            <a:r>
              <a:rPr lang="en-US" sz="3200" dirty="0">
                <a:solidFill>
                  <a:prstClr val="black"/>
                </a:solidFill>
                <a:latin typeface="Arial-Rounded" pitchFamily="34" charset="0"/>
                <a:ea typeface="Arial-Rounded" pitchFamily="34" charset="0"/>
                <a:cs typeface="Arial-Rounded" pitchFamily="34" charset="0"/>
              </a:rPr>
              <a:t>?</a:t>
            </a:r>
          </a:p>
          <a:p>
            <a:pPr algn="just"/>
            <a:endParaRPr lang="en-US" sz="2800" dirty="0">
              <a:solidFill>
                <a:prstClr val="black"/>
              </a:solidFill>
              <a:latin typeface="Arial-Rounded" pitchFamily="34" charset="0"/>
              <a:ea typeface="Arial-Rounded" pitchFamily="34" charset="0"/>
              <a:cs typeface="Arial-Rounded" pitchFamily="34" charset="0"/>
            </a:endParaRPr>
          </a:p>
          <a:p>
            <a:pPr algn="just"/>
            <a:r>
              <a:rPr lang="en-US" sz="3200" dirty="0">
                <a:solidFill>
                  <a:prstClr val="black"/>
                </a:solidFill>
                <a:latin typeface="Arial-Rounded" pitchFamily="34" charset="0"/>
                <a:ea typeface="Arial-Rounded" pitchFamily="34" charset="0"/>
                <a:cs typeface="Arial-Rounded" pitchFamily="34" charset="0"/>
              </a:rPr>
              <a:t>- Con </a:t>
            </a:r>
            <a:r>
              <a:rPr lang="en-US" sz="3200" dirty="0" err="1">
                <a:solidFill>
                  <a:prstClr val="black"/>
                </a:solidFill>
                <a:latin typeface="Arial-Rounded" pitchFamily="34" charset="0"/>
                <a:ea typeface="Arial-Rounded" pitchFamily="34" charset="0"/>
                <a:cs typeface="Arial-Rounded" pitchFamily="34" charset="0"/>
              </a:rPr>
              <a:t>ơi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dễ</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hiểu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thôi</a:t>
            </a:r>
            <a:endParaRPr lang="en-US" sz="3200" dirty="0">
              <a:solidFill>
                <a:prstClr val="black"/>
              </a:solidFill>
              <a:latin typeface="Arial-Rounded" pitchFamily="34" charset="0"/>
              <a:ea typeface="Arial-Rounded" pitchFamily="34" charset="0"/>
              <a:cs typeface="Arial-Rounded" pitchFamily="34" charset="0"/>
            </a:endParaRPr>
          </a:p>
          <a:p>
            <a:pPr algn="just"/>
            <a:r>
              <a:rPr lang="en-US" sz="3200" dirty="0" err="1">
                <a:solidFill>
                  <a:prstClr val="black"/>
                </a:solidFill>
                <a:latin typeface="Arial-Rounded" pitchFamily="34" charset="0"/>
                <a:ea typeface="Arial-Rounded" pitchFamily="34" charset="0"/>
                <a:cs typeface="Arial-Rounded" pitchFamily="34" charset="0"/>
              </a:rPr>
              <a:t>Vì</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bà</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sinh</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ra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bố</a:t>
            </a:r>
            <a:endParaRPr lang="en-US" sz="3200" dirty="0">
              <a:solidFill>
                <a:prstClr val="black"/>
              </a:solidFill>
              <a:latin typeface="Arial-Rounded" pitchFamily="34" charset="0"/>
              <a:ea typeface="Arial-Rounded" pitchFamily="34" charset="0"/>
              <a:cs typeface="Arial-Rounded" pitchFamily="34" charset="0"/>
            </a:endParaRPr>
          </a:p>
          <a:p>
            <a:pPr algn="just"/>
            <a:r>
              <a:rPr lang="en-US" sz="3200" dirty="0">
                <a:solidFill>
                  <a:prstClr val="black"/>
                </a:solidFill>
                <a:latin typeface="Arial-Rounded" pitchFamily="34" charset="0"/>
                <a:ea typeface="Arial-Rounded" pitchFamily="34" charset="0"/>
                <a:cs typeface="Arial-Rounded" pitchFamily="34" charset="0"/>
              </a:rPr>
              <a:t>So </a:t>
            </a:r>
            <a:r>
              <a:rPr lang="en-US" sz="3200" dirty="0" err="1">
                <a:solidFill>
                  <a:prstClr val="black"/>
                </a:solidFill>
                <a:latin typeface="Arial-Rounded" pitchFamily="34" charset="0"/>
                <a:ea typeface="Arial-Rounded" pitchFamily="34" charset="0"/>
                <a:cs typeface="Arial-Rounded" pitchFamily="34" charset="0"/>
              </a:rPr>
              <a:t>với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kho</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chuyện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bà</a:t>
            </a:r>
            <a:endParaRPr lang="en-US" sz="3200" dirty="0">
              <a:solidFill>
                <a:prstClr val="black"/>
              </a:solidFill>
              <a:latin typeface="Arial-Rounded" pitchFamily="34" charset="0"/>
              <a:ea typeface="Arial-Rounded" pitchFamily="34" charset="0"/>
              <a:cs typeface="Arial-Rounded" pitchFamily="34" charset="0"/>
            </a:endParaRPr>
          </a:p>
          <a:p>
            <a:pPr algn="just"/>
            <a:r>
              <a:rPr lang="en-US" sz="3200" dirty="0" err="1">
                <a:solidFill>
                  <a:prstClr val="black"/>
                </a:solidFill>
                <a:latin typeface="Arial-Rounded" pitchFamily="34" charset="0"/>
                <a:ea typeface="Arial-Rounded" pitchFamily="34" charset="0"/>
                <a:cs typeface="Arial-Rounded" pitchFamily="34" charset="0"/>
              </a:rPr>
              <a:t>Nghìn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trang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còn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bé</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nhỏ</a:t>
            </a:r>
            <a:endParaRPr lang="en-US" sz="3200" dirty="0">
              <a:solidFill>
                <a:prstClr val="black"/>
              </a:solidFill>
              <a:latin typeface="Arial-Rounded" pitchFamily="34" charset="0"/>
              <a:ea typeface="Arial-Rounded" pitchFamily="34" charset="0"/>
              <a:cs typeface="Arial-Rounded" pitchFamily="34" charset="0"/>
            </a:endParaRPr>
          </a:p>
        </p:txBody>
      </p:sp>
      <p:sp>
        <p:nvSpPr>
          <p:cNvPr id="8" name="TextBox 7"/>
          <p:cNvSpPr txBox="1"/>
          <p:nvPr/>
        </p:nvSpPr>
        <p:spPr>
          <a:xfrm>
            <a:off x="6112329" y="1072046"/>
            <a:ext cx="5384162" cy="4202026"/>
          </a:xfrm>
          <a:prstGeom prst="rect">
            <a:avLst/>
          </a:prstGeom>
          <a:noFill/>
        </p:spPr>
        <p:txBody>
          <a:bodyPr wrap="square" lIns="109840" tIns="54918" rIns="109840" bIns="54918" rtlCol="0">
            <a:spAutoFit/>
          </a:bodyPr>
          <a:lstStyle/>
          <a:p>
            <a:r>
              <a:rPr lang="en-US" sz="3200" dirty="0" err="1">
                <a:solidFill>
                  <a:prstClr val="black"/>
                </a:solidFill>
                <a:latin typeface="Arial-Rounded" pitchFamily="34" charset="0"/>
                <a:ea typeface="Arial-Rounded" pitchFamily="34" charset="0"/>
                <a:cs typeface="Arial-Rounded" pitchFamily="34" charset="0"/>
              </a:rPr>
              <a:t>Như</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nắng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sớm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trăng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chiều</a:t>
            </a:r>
            <a:endParaRPr lang="en-US" sz="3200" dirty="0">
              <a:solidFill>
                <a:prstClr val="black"/>
              </a:solidFill>
              <a:latin typeface="Arial-Rounded" pitchFamily="34" charset="0"/>
              <a:ea typeface="Arial-Rounded" pitchFamily="34" charset="0"/>
              <a:cs typeface="Arial-Rounded" pitchFamily="34" charset="0"/>
            </a:endParaRPr>
          </a:p>
          <a:p>
            <a:r>
              <a:rPr lang="en-US" sz="3200" dirty="0" err="1">
                <a:solidFill>
                  <a:prstClr val="black"/>
                </a:solidFill>
                <a:latin typeface="Arial-Rounded" pitchFamily="34" charset="0"/>
                <a:ea typeface="Arial-Rounded" pitchFamily="34" charset="0"/>
                <a:cs typeface="Arial-Rounded" pitchFamily="34" charset="0"/>
              </a:rPr>
              <a:t>Chuyện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bà</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hồn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nhiên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đến</a:t>
            </a:r>
            <a:endParaRPr lang="en-US" sz="3200" dirty="0">
              <a:solidFill>
                <a:prstClr val="black"/>
              </a:solidFill>
              <a:latin typeface="Arial-Rounded" pitchFamily="34" charset="0"/>
              <a:ea typeface="Arial-Rounded" pitchFamily="34" charset="0"/>
              <a:cs typeface="Arial-Rounded" pitchFamily="34" charset="0"/>
            </a:endParaRPr>
          </a:p>
          <a:p>
            <a:r>
              <a:rPr lang="en-US" sz="3200" dirty="0" err="1">
                <a:solidFill>
                  <a:prstClr val="black"/>
                </a:solidFill>
                <a:latin typeface="Arial-Rounded" pitchFamily="34" charset="0"/>
                <a:ea typeface="Arial-Rounded" pitchFamily="34" charset="0"/>
                <a:cs typeface="Arial-Rounded" pitchFamily="34" charset="0"/>
              </a:rPr>
              <a:t>Như</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từ</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nguồn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xa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xưa</a:t>
            </a:r>
            <a:endParaRPr lang="en-US" sz="3200" dirty="0">
              <a:solidFill>
                <a:prstClr val="black"/>
              </a:solidFill>
              <a:latin typeface="Arial-Rounded" pitchFamily="34" charset="0"/>
              <a:ea typeface="Arial-Rounded" pitchFamily="34" charset="0"/>
              <a:cs typeface="Arial-Rounded" pitchFamily="34" charset="0"/>
            </a:endParaRPr>
          </a:p>
          <a:p>
            <a:r>
              <a:rPr lang="en-US" sz="3200" dirty="0" err="1">
                <a:solidFill>
                  <a:prstClr val="black"/>
                </a:solidFill>
                <a:latin typeface="Arial-Rounded" pitchFamily="34" charset="0"/>
                <a:ea typeface="Arial-Rounded" pitchFamily="34" charset="0"/>
                <a:cs typeface="Arial-Rounded" pitchFamily="34" charset="0"/>
              </a:rPr>
              <a:t>Dòng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sông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gặp</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biển</a:t>
            </a:r>
            <a:r>
              <a:rPr lang="en-US" sz="3200" dirty="0">
                <a:solidFill>
                  <a:prstClr val="black"/>
                </a:solidFill>
                <a:latin typeface="Arial-Rounded" pitchFamily="34" charset="0"/>
                <a:ea typeface="Arial-Rounded" pitchFamily="34" charset="0"/>
                <a:cs typeface="Arial-Rounded" pitchFamily="34" charset="0"/>
              </a:rPr>
              <a:t>.</a:t>
            </a:r>
          </a:p>
          <a:p>
            <a:endParaRPr lang="en-US" sz="2800" dirty="0">
              <a:solidFill>
                <a:prstClr val="black"/>
              </a:solidFill>
              <a:latin typeface="Arial-Rounded" pitchFamily="34" charset="0"/>
              <a:ea typeface="Arial-Rounded" pitchFamily="34" charset="0"/>
              <a:cs typeface="Arial-Rounded" pitchFamily="34" charset="0"/>
            </a:endParaRPr>
          </a:p>
          <a:p>
            <a:r>
              <a:rPr lang="en-US" sz="3200" dirty="0" err="1">
                <a:solidFill>
                  <a:prstClr val="black"/>
                </a:solidFill>
                <a:latin typeface="Arial-Rounded" pitchFamily="34" charset="0"/>
                <a:ea typeface="Arial-Rounded" pitchFamily="34" charset="0"/>
                <a:cs typeface="Arial-Rounded" pitchFamily="34" charset="0"/>
              </a:rPr>
              <a:t>Bố</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mong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thế</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nào</a:t>
            </a:r>
            <a:endParaRPr lang="en-US" sz="3200" dirty="0">
              <a:solidFill>
                <a:prstClr val="black"/>
              </a:solidFill>
              <a:latin typeface="Arial-Rounded" pitchFamily="34" charset="0"/>
              <a:ea typeface="Arial-Rounded" pitchFamily="34" charset="0"/>
              <a:cs typeface="Arial-Rounded" pitchFamily="34" charset="0"/>
            </a:endParaRPr>
          </a:p>
          <a:p>
            <a:r>
              <a:rPr lang="en-US" sz="3200" dirty="0">
                <a:solidFill>
                  <a:prstClr val="black"/>
                </a:solidFill>
                <a:latin typeface="Arial-Rounded" pitchFamily="34" charset="0"/>
                <a:ea typeface="Arial-Rounded" pitchFamily="34" charset="0"/>
                <a:cs typeface="Arial-Rounded" pitchFamily="34" charset="0"/>
              </a:rPr>
              <a:t>Hay </a:t>
            </a:r>
            <a:r>
              <a:rPr lang="en-US" sz="3200" dirty="0" err="1">
                <a:solidFill>
                  <a:prstClr val="black"/>
                </a:solidFill>
                <a:latin typeface="Arial-Rounded" pitchFamily="34" charset="0"/>
                <a:ea typeface="Arial-Rounded" pitchFamily="34" charset="0"/>
                <a:cs typeface="Arial-Rounded" pitchFamily="34" charset="0"/>
              </a:rPr>
              <a:t>như</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bà</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kể</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chuyện</a:t>
            </a:r>
            <a:r>
              <a:rPr lang="en-US" sz="3200" dirty="0">
                <a:solidFill>
                  <a:prstClr val="black"/>
                </a:solidFill>
                <a:latin typeface="Arial-Rounded" pitchFamily="34" charset="0"/>
                <a:ea typeface="Arial-Rounded" pitchFamily="34" charset="0"/>
                <a:cs typeface="Arial-Rounded" pitchFamily="34" charset="0"/>
              </a:rPr>
              <a:t>.</a:t>
            </a:r>
          </a:p>
          <a:p>
            <a:pPr>
              <a:spcBef>
                <a:spcPts val="1199"/>
              </a:spcBef>
            </a:pPr>
            <a:r>
              <a:rPr lang="en-US" sz="3200" dirty="0">
                <a:solidFill>
                  <a:prstClr val="black"/>
                </a:solidFill>
                <a:latin typeface="Arial-Rounded" pitchFamily="34" charset="0"/>
                <a:ea typeface="Arial-Rounded" pitchFamily="34" charset="0"/>
                <a:cs typeface="Arial-Rounded" pitchFamily="34" charset="0"/>
              </a:rPr>
              <a:t>		TRẦN LÊ VĂN</a:t>
            </a:r>
          </a:p>
        </p:txBody>
      </p:sp>
      <p:pic>
        <p:nvPicPr>
          <p:cNvPr id="9"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53" b="98874" l="2914" r="95859">
                        <a14:foregroundMark x1="45245" y1="63288" x2="54755" y2="6126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10400" y="4800600"/>
            <a:ext cx="8001016" cy="352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366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fade">
                                      <p:cBhvr>
                                        <p:cTn id="22" dur="500"/>
                                        <p:tgtEl>
                                          <p:spTgt spid="8194"/>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6"/>
          <a:stretch>
            <a:fillRect/>
          </a:stretch>
        </p:blipFill>
        <p:spPr>
          <a:xfrm>
            <a:off x="-17516" y="6249967"/>
            <a:ext cx="14636495" cy="2070353"/>
          </a:xfrm>
          <a:prstGeom prst="rect">
            <a:avLst/>
          </a:prstGeom>
        </p:spPr>
      </p:pic>
      <p:pic>
        <p:nvPicPr>
          <p:cNvPr id="4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2420601" y="3"/>
            <a:ext cx="2220146" cy="2075228"/>
          </a:xfrm>
          <a:prstGeom prst="rect">
            <a:avLst/>
          </a:prstGeom>
        </p:spPr>
      </p:pic>
      <p:sp>
        <p:nvSpPr>
          <p:cNvPr id="10" name="Text Box 4"/>
          <p:cNvSpPr txBox="1">
            <a:spLocks noChangeArrowheads="1"/>
          </p:cNvSpPr>
          <p:nvPr>
            <p:custDataLst>
              <p:tags r:id="rId1"/>
            </p:custDataLst>
          </p:nvPr>
        </p:nvSpPr>
        <p:spPr bwMode="auto">
          <a:xfrm>
            <a:off x="570015" y="228612"/>
            <a:ext cx="4084646" cy="10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983" tIns="54485" rIns="108983" bIns="5448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817387" eaLnBrk="1" hangingPunct="1">
              <a:defRPr/>
            </a:pPr>
            <a:r>
              <a:rPr lang="en-US" altLang="zh-CN" sz="6000" b="1" dirty="0">
                <a:solidFill>
                  <a:srgbClr val="5B9BD5"/>
                </a:solidFill>
                <a:latin typeface="Arial-Rounded" pitchFamily="34" charset="0"/>
                <a:ea typeface="Arial-Rounded" pitchFamily="34" charset="0"/>
                <a:cs typeface="Arial-Rounded" pitchFamily="34" charset="0"/>
              </a:rPr>
              <a:t>C</a:t>
            </a:r>
            <a:r>
              <a:rPr lang="en-US" altLang="zh-CN" sz="6000" b="1" dirty="0">
                <a:solidFill>
                  <a:srgbClr val="ED7D31"/>
                </a:solidFill>
                <a:latin typeface="Arial-Rounded" pitchFamily="34" charset="0"/>
                <a:ea typeface="Arial-Rounded" pitchFamily="34" charset="0"/>
                <a:cs typeface="Arial-Rounded" pitchFamily="34" charset="0"/>
              </a:rPr>
              <a:t>H</a:t>
            </a:r>
            <a:r>
              <a:rPr lang="en-US" altLang="zh-CN" sz="6000" b="1" dirty="0">
                <a:solidFill>
                  <a:srgbClr val="A5A5A5"/>
                </a:solidFill>
                <a:latin typeface="Arial-Rounded" pitchFamily="34" charset="0"/>
                <a:ea typeface="Arial-Rounded" pitchFamily="34" charset="0"/>
                <a:cs typeface="Arial-Rounded" pitchFamily="34" charset="0"/>
              </a:rPr>
              <a:t>Ú </a:t>
            </a:r>
            <a:r>
              <a:rPr lang="en-US" altLang="zh-CN" sz="6000" b="1" dirty="0">
                <a:solidFill>
                  <a:srgbClr val="FFC000"/>
                </a:solidFill>
                <a:latin typeface="Arial-Rounded" pitchFamily="34" charset="0"/>
                <a:ea typeface="Arial-Rounded" pitchFamily="34" charset="0"/>
                <a:cs typeface="Arial-Rounded" pitchFamily="34" charset="0"/>
              </a:rPr>
              <a:t>G</a:t>
            </a:r>
            <a:r>
              <a:rPr lang="en-US" altLang="zh-CN" sz="6000" b="1" dirty="0">
                <a:solidFill>
                  <a:srgbClr val="ED7D31"/>
                </a:solidFill>
                <a:latin typeface="Arial-Rounded" pitchFamily="34" charset="0"/>
                <a:ea typeface="Arial-Rounded" pitchFamily="34" charset="0"/>
                <a:cs typeface="Arial-Rounded" pitchFamily="34" charset="0"/>
              </a:rPr>
              <a:t>I</a:t>
            </a:r>
            <a:r>
              <a:rPr lang="en-US" altLang="zh-CN" sz="6000" b="1" dirty="0">
                <a:solidFill>
                  <a:srgbClr val="A5A5A5"/>
                </a:solidFill>
                <a:latin typeface="Arial-Rounded" pitchFamily="34" charset="0"/>
                <a:ea typeface="Arial-Rounded" pitchFamily="34" charset="0"/>
                <a:cs typeface="Arial-Rounded" pitchFamily="34" charset="0"/>
              </a:rPr>
              <a:t>Ả</a:t>
            </a:r>
            <a:r>
              <a:rPr lang="en-US" altLang="zh-CN" sz="6000" b="1" dirty="0">
                <a:solidFill>
                  <a:srgbClr val="F6A0AE"/>
                </a:solidFill>
                <a:latin typeface="Arial-Rounded" pitchFamily="34" charset="0"/>
                <a:ea typeface="Arial-Rounded" pitchFamily="34" charset="0"/>
                <a:cs typeface="Arial-Rounded" pitchFamily="34" charset="0"/>
              </a:rPr>
              <a:t>I</a:t>
            </a:r>
            <a:endParaRPr lang="zh-CN" altLang="en-US" sz="6000" b="1" dirty="0">
              <a:solidFill>
                <a:srgbClr val="F6A0AE"/>
              </a:solidFill>
              <a:latin typeface="Arial-Rounded" pitchFamily="34" charset="0"/>
              <a:ea typeface="Arial-Rounded" pitchFamily="34" charset="0"/>
              <a:cs typeface="Arial-Rounded" pitchFamily="34" charset="0"/>
            </a:endParaRPr>
          </a:p>
        </p:txBody>
      </p:sp>
      <p:sp>
        <p:nvSpPr>
          <p:cNvPr id="11" name="TextBox 10"/>
          <p:cNvSpPr txBox="1"/>
          <p:nvPr/>
        </p:nvSpPr>
        <p:spPr>
          <a:xfrm>
            <a:off x="950841" y="5384007"/>
            <a:ext cx="5642132" cy="811376"/>
          </a:xfrm>
          <a:prstGeom prst="rect">
            <a:avLst/>
          </a:prstGeom>
          <a:noFill/>
        </p:spPr>
        <p:txBody>
          <a:bodyPr wrap="square" lIns="145307" tIns="72656" rIns="145307" bIns="72656" rtlCol="0">
            <a:spAutoFit/>
          </a:bodyPr>
          <a:lstStyle/>
          <a:p>
            <a:pPr algn="ctr" defTabSz="944622"/>
            <a:r>
              <a:rPr lang="en-US" sz="4300" dirty="0" err="1">
                <a:solidFill>
                  <a:prstClr val="black"/>
                </a:solidFill>
              </a:rPr>
              <a:t>chăm</a:t>
            </a:r>
            <a:r>
              <a:rPr lang="en-US" sz="4300" dirty="0">
                <a:solidFill>
                  <a:prstClr val="black"/>
                </a:solidFill>
              </a:rPr>
              <a:t> </a:t>
            </a:r>
            <a:r>
              <a:rPr lang="en-US" sz="4300" dirty="0" err="1">
                <a:solidFill>
                  <a:prstClr val="black"/>
                </a:solidFill>
              </a:rPr>
              <a:t>chú</a:t>
            </a:r>
            <a:r>
              <a:rPr lang="en-US" sz="4300" dirty="0">
                <a:solidFill>
                  <a:prstClr val="black"/>
                </a:solidFill>
              </a:rPr>
              <a:t> </a:t>
            </a:r>
            <a:r>
              <a:rPr lang="en-US" sz="4300" dirty="0" err="1">
                <a:solidFill>
                  <a:prstClr val="black"/>
                </a:solidFill>
              </a:rPr>
              <a:t>và</a:t>
            </a:r>
            <a:r>
              <a:rPr lang="en-US" sz="4300" dirty="0">
                <a:solidFill>
                  <a:prstClr val="black"/>
                </a:solidFill>
              </a:rPr>
              <a:t> </a:t>
            </a:r>
            <a:r>
              <a:rPr lang="en-US" sz="4300" dirty="0" err="1">
                <a:solidFill>
                  <a:prstClr val="black"/>
                </a:solidFill>
              </a:rPr>
              <a:t>mải</a:t>
            </a:r>
            <a:r>
              <a:rPr lang="en-US" sz="4300" dirty="0">
                <a:solidFill>
                  <a:prstClr val="black"/>
                </a:solidFill>
              </a:rPr>
              <a:t> </a:t>
            </a:r>
            <a:r>
              <a:rPr lang="en-US" sz="4300" dirty="0" err="1">
                <a:solidFill>
                  <a:prstClr val="black"/>
                </a:solidFill>
              </a:rPr>
              <a:t>miết</a:t>
            </a:r>
            <a:r>
              <a:rPr lang="en-US" sz="4300" dirty="0">
                <a:solidFill>
                  <a:prstClr val="black"/>
                </a:solidFill>
              </a:rPr>
              <a:t>.</a:t>
            </a:r>
          </a:p>
        </p:txBody>
      </p:sp>
      <p:sp>
        <p:nvSpPr>
          <p:cNvPr id="12" name="AutoShape 14"/>
          <p:cNvSpPr/>
          <p:nvPr>
            <p:custDataLst>
              <p:tags r:id="rId2"/>
            </p:custDataLst>
          </p:nvPr>
        </p:nvSpPr>
        <p:spPr>
          <a:xfrm>
            <a:off x="1960294" y="4464710"/>
            <a:ext cx="3623226" cy="713741"/>
          </a:xfrm>
          <a:prstGeom prst="homePlate">
            <a:avLst>
              <a:gd name="adj" fmla="val 115909"/>
            </a:avLst>
          </a:prstGeom>
          <a:noFill/>
          <a:ln w="9525" cap="rnd" cmpd="sng">
            <a:solidFill>
              <a:srgbClr val="808080"/>
            </a:solidFill>
            <a:prstDash val="sysDot"/>
            <a:miter/>
            <a:headEnd type="none" w="med" len="med"/>
            <a:tailEnd type="none" w="med" len="med"/>
          </a:ln>
        </p:spPr>
        <p:txBody>
          <a:bodyPr lIns="108983" tIns="54485" rIns="108983" bIns="54485" anchor="ctr"/>
          <a:lstStyle/>
          <a:p>
            <a:pPr algn="ctr" defTabSz="944622"/>
            <a:r>
              <a:rPr lang="en-US" altLang="zh-CN" sz="4400" dirty="0" err="1">
                <a:solidFill>
                  <a:srgbClr val="FF0000"/>
                </a:solidFill>
                <a:ea typeface="Arial-Rounded" pitchFamily="34" charset="0"/>
                <a:cs typeface="Arial-Rounded" pitchFamily="34" charset="0"/>
              </a:rPr>
              <a:t>cặm</a:t>
            </a:r>
            <a:r>
              <a:rPr lang="en-US" altLang="zh-CN" sz="4400" dirty="0">
                <a:solidFill>
                  <a:srgbClr val="FF0000"/>
                </a:solidFill>
                <a:ea typeface="Arial-Rounded" pitchFamily="34" charset="0"/>
                <a:cs typeface="Arial-Rounded" pitchFamily="34" charset="0"/>
              </a:rPr>
              <a:t> </a:t>
            </a:r>
            <a:r>
              <a:rPr lang="en-US" altLang="zh-CN" sz="4400" dirty="0" err="1">
                <a:solidFill>
                  <a:srgbClr val="FF0000"/>
                </a:solidFill>
                <a:ea typeface="Arial-Rounded" pitchFamily="34" charset="0"/>
                <a:cs typeface="Arial-Rounded" pitchFamily="34" charset="0"/>
              </a:rPr>
              <a:t>cụi</a:t>
            </a:r>
            <a:endParaRPr lang="zh-CN" altLang="en-US" sz="4400" dirty="0">
              <a:solidFill>
                <a:srgbClr val="FF0000"/>
              </a:solidFill>
              <a:ea typeface="Arial-Rounded" pitchFamily="34" charset="0"/>
              <a:cs typeface="Arial-Rounded" pitchFamily="34" charset="0"/>
            </a:endParaRPr>
          </a:p>
        </p:txBody>
      </p:sp>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2" y="1371616"/>
            <a:ext cx="4343398" cy="293257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0090" y="1178423"/>
            <a:ext cx="4978796" cy="30931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14"/>
          <p:cNvSpPr/>
          <p:nvPr>
            <p:custDataLst>
              <p:tags r:id="rId3"/>
            </p:custDataLst>
          </p:nvPr>
        </p:nvSpPr>
        <p:spPr>
          <a:xfrm>
            <a:off x="9127878" y="4464710"/>
            <a:ext cx="3623226" cy="713741"/>
          </a:xfrm>
          <a:prstGeom prst="homePlate">
            <a:avLst>
              <a:gd name="adj" fmla="val 115909"/>
            </a:avLst>
          </a:prstGeom>
          <a:noFill/>
          <a:ln w="9525" cap="rnd" cmpd="sng">
            <a:solidFill>
              <a:srgbClr val="808080"/>
            </a:solidFill>
            <a:prstDash val="sysDot"/>
            <a:miter/>
            <a:headEnd type="none" w="med" len="med"/>
            <a:tailEnd type="none" w="med" len="med"/>
          </a:ln>
        </p:spPr>
        <p:txBody>
          <a:bodyPr lIns="108983" tIns="54485" rIns="108983" bIns="54485" anchor="ctr"/>
          <a:lstStyle/>
          <a:p>
            <a:pPr algn="ctr" defTabSz="944622"/>
            <a:r>
              <a:rPr lang="en-US" altLang="zh-CN" sz="4400" dirty="0" err="1">
                <a:solidFill>
                  <a:srgbClr val="FF0000"/>
                </a:solidFill>
                <a:ea typeface="Arial-Rounded" pitchFamily="34" charset="0"/>
                <a:cs typeface="Arial-Rounded" pitchFamily="34" charset="0"/>
              </a:rPr>
              <a:t>hồn</a:t>
            </a:r>
            <a:r>
              <a:rPr lang="en-US" altLang="zh-CN" sz="4400" dirty="0">
                <a:solidFill>
                  <a:srgbClr val="FF0000"/>
                </a:solidFill>
                <a:ea typeface="Arial-Rounded" pitchFamily="34" charset="0"/>
                <a:cs typeface="Arial-Rounded" pitchFamily="34" charset="0"/>
              </a:rPr>
              <a:t> </a:t>
            </a:r>
            <a:r>
              <a:rPr lang="en-US" altLang="zh-CN" sz="4400" dirty="0" err="1">
                <a:solidFill>
                  <a:srgbClr val="FF0000"/>
                </a:solidFill>
                <a:ea typeface="Arial-Rounded" pitchFamily="34" charset="0"/>
                <a:cs typeface="Arial-Rounded" pitchFamily="34" charset="0"/>
              </a:rPr>
              <a:t>nhiên</a:t>
            </a:r>
            <a:endParaRPr lang="zh-CN" altLang="en-US" sz="4400" dirty="0">
              <a:solidFill>
                <a:srgbClr val="FF0000"/>
              </a:solidFill>
              <a:ea typeface="Arial-Rounded" pitchFamily="34" charset="0"/>
              <a:cs typeface="Arial-Rounded" pitchFamily="34" charset="0"/>
            </a:endParaRPr>
          </a:p>
        </p:txBody>
      </p:sp>
      <p:sp>
        <p:nvSpPr>
          <p:cNvPr id="14" name="TextBox 13"/>
          <p:cNvSpPr txBox="1"/>
          <p:nvPr/>
        </p:nvSpPr>
        <p:spPr>
          <a:xfrm>
            <a:off x="8118425" y="5360840"/>
            <a:ext cx="5642132" cy="1470251"/>
          </a:xfrm>
          <a:prstGeom prst="rect">
            <a:avLst/>
          </a:prstGeom>
          <a:noFill/>
        </p:spPr>
        <p:txBody>
          <a:bodyPr wrap="square" lIns="145307" tIns="72656" rIns="145307" bIns="72656" rtlCol="0">
            <a:spAutoFit/>
          </a:bodyPr>
          <a:lstStyle/>
          <a:p>
            <a:pPr algn="ctr" defTabSz="944622"/>
            <a:r>
              <a:rPr lang="en-US" sz="4300" dirty="0" err="1">
                <a:solidFill>
                  <a:prstClr val="black"/>
                </a:solidFill>
              </a:rPr>
              <a:t>biểu</a:t>
            </a:r>
            <a:r>
              <a:rPr lang="en-US" sz="4300" dirty="0">
                <a:solidFill>
                  <a:prstClr val="black"/>
                </a:solidFill>
              </a:rPr>
              <a:t> </a:t>
            </a:r>
            <a:r>
              <a:rPr lang="en-US" sz="4300" dirty="0" err="1">
                <a:solidFill>
                  <a:prstClr val="black"/>
                </a:solidFill>
              </a:rPr>
              <a:t>hiện</a:t>
            </a:r>
            <a:r>
              <a:rPr lang="en-US" sz="4300" dirty="0">
                <a:solidFill>
                  <a:prstClr val="black"/>
                </a:solidFill>
              </a:rPr>
              <a:t> </a:t>
            </a:r>
            <a:r>
              <a:rPr lang="en-US" sz="4300" dirty="0" err="1">
                <a:solidFill>
                  <a:prstClr val="black"/>
                </a:solidFill>
              </a:rPr>
              <a:t>đơn</a:t>
            </a:r>
            <a:r>
              <a:rPr lang="en-US" sz="4300" dirty="0">
                <a:solidFill>
                  <a:prstClr val="black"/>
                </a:solidFill>
              </a:rPr>
              <a:t> </a:t>
            </a:r>
            <a:r>
              <a:rPr lang="en-US" sz="4300" dirty="0" err="1">
                <a:solidFill>
                  <a:prstClr val="black"/>
                </a:solidFill>
              </a:rPr>
              <a:t>giản</a:t>
            </a:r>
            <a:r>
              <a:rPr lang="en-US" sz="4300" dirty="0">
                <a:solidFill>
                  <a:prstClr val="black"/>
                </a:solidFill>
              </a:rPr>
              <a:t>, </a:t>
            </a:r>
            <a:r>
              <a:rPr lang="en-US" sz="4300" dirty="0" err="1">
                <a:solidFill>
                  <a:prstClr val="black"/>
                </a:solidFill>
              </a:rPr>
              <a:t>chân</a:t>
            </a:r>
            <a:r>
              <a:rPr lang="en-US" sz="4300" dirty="0">
                <a:solidFill>
                  <a:prstClr val="black"/>
                </a:solidFill>
              </a:rPr>
              <a:t> </a:t>
            </a:r>
            <a:r>
              <a:rPr lang="en-US" sz="4300" dirty="0" err="1">
                <a:solidFill>
                  <a:prstClr val="black"/>
                </a:solidFill>
              </a:rPr>
              <a:t>thật</a:t>
            </a:r>
            <a:r>
              <a:rPr lang="en-US" sz="4300" dirty="0">
                <a:solidFill>
                  <a:prstClr val="black"/>
                </a:solidFill>
              </a:rPr>
              <a:t>, </a:t>
            </a:r>
            <a:r>
              <a:rPr lang="en-US" sz="4300" dirty="0" err="1">
                <a:solidFill>
                  <a:prstClr val="black"/>
                </a:solidFill>
              </a:rPr>
              <a:t>trong</a:t>
            </a:r>
            <a:r>
              <a:rPr lang="en-US" sz="4300" dirty="0">
                <a:solidFill>
                  <a:prstClr val="black"/>
                </a:solidFill>
              </a:rPr>
              <a:t> </a:t>
            </a:r>
            <a:r>
              <a:rPr lang="en-US" sz="4300" dirty="0" err="1">
                <a:solidFill>
                  <a:prstClr val="black"/>
                </a:solidFill>
              </a:rPr>
              <a:t>sáng</a:t>
            </a:r>
            <a:r>
              <a:rPr lang="en-US" sz="4300" dirty="0">
                <a:solidFill>
                  <a:prstClr val="black"/>
                </a:solidFill>
              </a:rPr>
              <a:t>.</a:t>
            </a:r>
          </a:p>
        </p:txBody>
      </p:sp>
    </p:spTree>
    <p:extLst>
      <p:ext uri="{BB962C8B-B14F-4D97-AF65-F5344CB8AC3E}">
        <p14:creationId xmlns:p14="http://schemas.microsoft.com/office/powerpoint/2010/main" val="4156881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362">
                                          <p:stCondLst>
                                            <p:cond delay="0"/>
                                          </p:stCondLst>
                                        </p:cTn>
                                        <p:tgtEl>
                                          <p:spTgt spid="12"/>
                                        </p:tgtEl>
                                      </p:cBhvr>
                                    </p:animEffect>
                                    <p:anim calcmode="lin" valueType="num">
                                      <p:cBhvr>
                                        <p:cTn id="1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2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3" dur="16">
                                          <p:stCondLst>
                                            <p:cond delay="406"/>
                                          </p:stCondLst>
                                        </p:cTn>
                                        <p:tgtEl>
                                          <p:spTgt spid="12"/>
                                        </p:tgtEl>
                                      </p:cBhvr>
                                      <p:to x="100000" y="60000"/>
                                    </p:animScale>
                                    <p:animScale>
                                      <p:cBhvr>
                                        <p:cTn id="24" dur="104" decel="50000">
                                          <p:stCondLst>
                                            <p:cond delay="422"/>
                                          </p:stCondLst>
                                        </p:cTn>
                                        <p:tgtEl>
                                          <p:spTgt spid="12"/>
                                        </p:tgtEl>
                                      </p:cBhvr>
                                      <p:to x="100000" y="100000"/>
                                    </p:animScale>
                                    <p:animScale>
                                      <p:cBhvr>
                                        <p:cTn id="25" dur="16">
                                          <p:stCondLst>
                                            <p:cond delay="820"/>
                                          </p:stCondLst>
                                        </p:cTn>
                                        <p:tgtEl>
                                          <p:spTgt spid="12"/>
                                        </p:tgtEl>
                                      </p:cBhvr>
                                      <p:to x="100000" y="80000"/>
                                    </p:animScale>
                                    <p:animScale>
                                      <p:cBhvr>
                                        <p:cTn id="26" dur="104" decel="50000">
                                          <p:stCondLst>
                                            <p:cond delay="836"/>
                                          </p:stCondLst>
                                        </p:cTn>
                                        <p:tgtEl>
                                          <p:spTgt spid="12"/>
                                        </p:tgtEl>
                                      </p:cBhvr>
                                      <p:to x="100000" y="100000"/>
                                    </p:animScale>
                                    <p:animScale>
                                      <p:cBhvr>
                                        <p:cTn id="27" dur="16">
                                          <p:stCondLst>
                                            <p:cond delay="1026"/>
                                          </p:stCondLst>
                                        </p:cTn>
                                        <p:tgtEl>
                                          <p:spTgt spid="12"/>
                                        </p:tgtEl>
                                      </p:cBhvr>
                                      <p:to x="100000" y="90000"/>
                                    </p:animScale>
                                    <p:animScale>
                                      <p:cBhvr>
                                        <p:cTn id="28" dur="104" decel="50000">
                                          <p:stCondLst>
                                            <p:cond delay="1043"/>
                                          </p:stCondLst>
                                        </p:cTn>
                                        <p:tgtEl>
                                          <p:spTgt spid="12"/>
                                        </p:tgtEl>
                                      </p:cBhvr>
                                      <p:to x="100000" y="100000"/>
                                    </p:animScale>
                                    <p:animScale>
                                      <p:cBhvr>
                                        <p:cTn id="29" dur="16">
                                          <p:stCondLst>
                                            <p:cond delay="1130"/>
                                          </p:stCondLst>
                                        </p:cTn>
                                        <p:tgtEl>
                                          <p:spTgt spid="12"/>
                                        </p:tgtEl>
                                      </p:cBhvr>
                                      <p:to x="100000" y="95000"/>
                                    </p:animScale>
                                    <p:animScale>
                                      <p:cBhvr>
                                        <p:cTn id="30" dur="104" decel="50000">
                                          <p:stCondLst>
                                            <p:cond delay="1146"/>
                                          </p:stCondLst>
                                        </p:cTn>
                                        <p:tgtEl>
                                          <p:spTgt spid="12"/>
                                        </p:tgtEl>
                                      </p:cBhvr>
                                      <p:to x="100000" y="100000"/>
                                    </p:animScale>
                                  </p:childTnLst>
                                </p:cTn>
                              </p:par>
                            </p:childTnLst>
                          </p:cTn>
                        </p:par>
                        <p:par>
                          <p:cTn id="31" fill="hold">
                            <p:stCondLst>
                              <p:cond delay="1250"/>
                            </p:stCondLst>
                            <p:childTnLst>
                              <p:par>
                                <p:cTn id="32" presetID="22" presetClass="entr" presetSubtype="4" fill="hold" nodeType="afterEffect">
                                  <p:stCondLst>
                                    <p:cond delay="0"/>
                                  </p:stCondLst>
                                  <p:childTnLst>
                                    <p:set>
                                      <p:cBhvr>
                                        <p:cTn id="33" dur="1" fill="hold">
                                          <p:stCondLst>
                                            <p:cond delay="0"/>
                                          </p:stCondLst>
                                        </p:cTn>
                                        <p:tgtEl>
                                          <p:spTgt spid="9218"/>
                                        </p:tgtEl>
                                        <p:attrNameLst>
                                          <p:attrName>style.visibility</p:attrName>
                                        </p:attrNameLst>
                                      </p:cBhvr>
                                      <p:to>
                                        <p:strVal val="visible"/>
                                      </p:to>
                                    </p:set>
                                    <p:animEffect transition="in" filter="wipe(down)">
                                      <p:cBhvr>
                                        <p:cTn id="34" dur="500"/>
                                        <p:tgtEl>
                                          <p:spTgt spid="92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1"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362">
                                          <p:stCondLst>
                                            <p:cond delay="0"/>
                                          </p:stCondLst>
                                        </p:cTn>
                                        <p:tgtEl>
                                          <p:spTgt spid="13"/>
                                        </p:tgtEl>
                                      </p:cBhvr>
                                    </p:animEffect>
                                    <p:anim calcmode="lin" valueType="num">
                                      <p:cBhvr>
                                        <p:cTn id="45"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6"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7"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48" dur="208" tmFilter="0, 0; 0.125,0.2665; 0.25,0.4; 0.375,0.465; 0.5,0.5;  0.625,0.535; 0.75,0.6; 0.875,0.7335; 1,1">
                                          <p:stCondLst>
                                            <p:cond delay="827"/>
                                          </p:stCondLst>
                                        </p:cTn>
                                        <p:tgtEl>
                                          <p:spTgt spid="13"/>
                                        </p:tgtEl>
                                        <p:attrNameLst>
                                          <p:attrName>ppt_y</p:attrName>
                                        </p:attrNameLst>
                                      </p:cBhvr>
                                      <p:tavLst>
                                        <p:tav tm="0" fmla="#ppt_y-sin(pi*$)/27">
                                          <p:val>
                                            <p:fltVal val="0"/>
                                          </p:val>
                                        </p:tav>
                                        <p:tav tm="100000">
                                          <p:val>
                                            <p:fltVal val="1"/>
                                          </p:val>
                                        </p:tav>
                                      </p:tavLst>
                                    </p:anim>
                                    <p:anim calcmode="lin" valueType="num">
                                      <p:cBhvr>
                                        <p:cTn id="49"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50" dur="16">
                                          <p:stCondLst>
                                            <p:cond delay="406"/>
                                          </p:stCondLst>
                                        </p:cTn>
                                        <p:tgtEl>
                                          <p:spTgt spid="13"/>
                                        </p:tgtEl>
                                      </p:cBhvr>
                                      <p:to x="100000" y="60000"/>
                                    </p:animScale>
                                    <p:animScale>
                                      <p:cBhvr>
                                        <p:cTn id="51" dur="104" decel="50000">
                                          <p:stCondLst>
                                            <p:cond delay="422"/>
                                          </p:stCondLst>
                                        </p:cTn>
                                        <p:tgtEl>
                                          <p:spTgt spid="13"/>
                                        </p:tgtEl>
                                      </p:cBhvr>
                                      <p:to x="100000" y="100000"/>
                                    </p:animScale>
                                    <p:animScale>
                                      <p:cBhvr>
                                        <p:cTn id="52" dur="16">
                                          <p:stCondLst>
                                            <p:cond delay="820"/>
                                          </p:stCondLst>
                                        </p:cTn>
                                        <p:tgtEl>
                                          <p:spTgt spid="13"/>
                                        </p:tgtEl>
                                      </p:cBhvr>
                                      <p:to x="100000" y="80000"/>
                                    </p:animScale>
                                    <p:animScale>
                                      <p:cBhvr>
                                        <p:cTn id="53" dur="104" decel="50000">
                                          <p:stCondLst>
                                            <p:cond delay="836"/>
                                          </p:stCondLst>
                                        </p:cTn>
                                        <p:tgtEl>
                                          <p:spTgt spid="13"/>
                                        </p:tgtEl>
                                      </p:cBhvr>
                                      <p:to x="100000" y="100000"/>
                                    </p:animScale>
                                    <p:animScale>
                                      <p:cBhvr>
                                        <p:cTn id="54" dur="16">
                                          <p:stCondLst>
                                            <p:cond delay="1026"/>
                                          </p:stCondLst>
                                        </p:cTn>
                                        <p:tgtEl>
                                          <p:spTgt spid="13"/>
                                        </p:tgtEl>
                                      </p:cBhvr>
                                      <p:to x="100000" y="90000"/>
                                    </p:animScale>
                                    <p:animScale>
                                      <p:cBhvr>
                                        <p:cTn id="55" dur="104" decel="50000">
                                          <p:stCondLst>
                                            <p:cond delay="1043"/>
                                          </p:stCondLst>
                                        </p:cTn>
                                        <p:tgtEl>
                                          <p:spTgt spid="13"/>
                                        </p:tgtEl>
                                      </p:cBhvr>
                                      <p:to x="100000" y="100000"/>
                                    </p:animScale>
                                    <p:animScale>
                                      <p:cBhvr>
                                        <p:cTn id="56" dur="16">
                                          <p:stCondLst>
                                            <p:cond delay="1130"/>
                                          </p:stCondLst>
                                        </p:cTn>
                                        <p:tgtEl>
                                          <p:spTgt spid="13"/>
                                        </p:tgtEl>
                                      </p:cBhvr>
                                      <p:to x="100000" y="95000"/>
                                    </p:animScale>
                                    <p:animScale>
                                      <p:cBhvr>
                                        <p:cTn id="57" dur="104" decel="50000">
                                          <p:stCondLst>
                                            <p:cond delay="1146"/>
                                          </p:stCondLst>
                                        </p:cTn>
                                        <p:tgtEl>
                                          <p:spTgt spid="13"/>
                                        </p:tgtEl>
                                      </p:cBhvr>
                                      <p:to x="100000" y="100000"/>
                                    </p:animScale>
                                  </p:childTnLst>
                                </p:cTn>
                              </p:par>
                            </p:childTnLst>
                          </p:cTn>
                        </p:par>
                        <p:par>
                          <p:cTn id="58" fill="hold">
                            <p:stCondLst>
                              <p:cond delay="1250"/>
                            </p:stCondLst>
                            <p:childTnLst>
                              <p:par>
                                <p:cTn id="59" presetID="22" presetClass="entr" presetSubtype="4" fill="hold" nodeType="afterEffect">
                                  <p:stCondLst>
                                    <p:cond delay="0"/>
                                  </p:stCondLst>
                                  <p:childTnLst>
                                    <p:set>
                                      <p:cBhvr>
                                        <p:cTn id="60" dur="1" fill="hold">
                                          <p:stCondLst>
                                            <p:cond delay="0"/>
                                          </p:stCondLst>
                                        </p:cTn>
                                        <p:tgtEl>
                                          <p:spTgt spid="9219"/>
                                        </p:tgtEl>
                                        <p:attrNameLst>
                                          <p:attrName>style.visibility</p:attrName>
                                        </p:attrNameLst>
                                      </p:cBhvr>
                                      <p:to>
                                        <p:strVal val="visible"/>
                                      </p:to>
                                    </p:set>
                                    <p:animEffect transition="in" filter="wipe(down)">
                                      <p:cBhvr>
                                        <p:cTn id="61" dur="500"/>
                                        <p:tgtEl>
                                          <p:spTgt spid="921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2" grpId="1" animBg="1"/>
      <p:bldP spid="13" grpId="0" animBg="1"/>
      <p:bldP spid="13" grpId="1"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2" b="94790" l="1528" r="96944">
                        <a14:foregroundMark x1="6111" y1="76152" x2="40139" y2="77355"/>
                        <a14:foregroundMark x1="43472" y1="77956" x2="65972" y2="88577"/>
                        <a14:foregroundMark x1="63889" y1="66934" x2="31389" y2="72545"/>
                        <a14:foregroundMark x1="58750" y1="35471" x2="55833" y2="46894"/>
                        <a14:foregroundMark x1="50833" y1="36273" x2="50694" y2="4569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413785" y="935238"/>
            <a:ext cx="4379913" cy="303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617" y="-47047"/>
            <a:ext cx="2827720" cy="88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34004" y="159645"/>
            <a:ext cx="3657601" cy="775597"/>
          </a:xfrm>
          <a:prstGeom prst="rect">
            <a:avLst/>
          </a:prstGeom>
          <a:noFill/>
        </p:spPr>
        <p:txBody>
          <a:bodyPr wrap="square" lIns="109840" tIns="54918" rIns="109840" bIns="54918" rtlCol="0">
            <a:spAutoFit/>
          </a:bodyPr>
          <a:lstStyle/>
          <a:p>
            <a:pPr algn="ctr"/>
            <a:r>
              <a:rPr lang="en-US" sz="4300" dirty="0" err="1">
                <a:solidFill>
                  <a:srgbClr val="FF0000"/>
                </a:solidFill>
                <a:ea typeface="Arial-Rounded" pitchFamily="34" charset="0"/>
                <a:cs typeface="Arial-Rounded" pitchFamily="34" charset="0"/>
              </a:rPr>
              <a:t>Bà</a:t>
            </a:r>
            <a:r>
              <a:rPr lang="en-US" sz="4300" dirty="0">
                <a:solidFill>
                  <a:srgbClr val="FF0000"/>
                </a:solidFill>
                <a:ea typeface="Arial-Rounded" pitchFamily="34" charset="0"/>
                <a:cs typeface="Arial-Rounded" pitchFamily="34" charset="0"/>
              </a:rPr>
              <a:t> </a:t>
            </a:r>
            <a:r>
              <a:rPr lang="en-US" sz="4300" dirty="0" err="1">
                <a:solidFill>
                  <a:srgbClr val="FF0000"/>
                </a:solidFill>
                <a:ea typeface="Arial-Rounded" pitchFamily="34" charset="0"/>
                <a:cs typeface="Arial-Rounded" pitchFamily="34" charset="0"/>
              </a:rPr>
              <a:t>kể</a:t>
            </a:r>
            <a:r>
              <a:rPr lang="en-US" sz="4300" dirty="0">
                <a:solidFill>
                  <a:srgbClr val="FF0000"/>
                </a:solidFill>
                <a:ea typeface="Arial-Rounded" pitchFamily="34" charset="0"/>
                <a:cs typeface="Arial-Rounded" pitchFamily="34" charset="0"/>
              </a:rPr>
              <a:t> </a:t>
            </a:r>
            <a:r>
              <a:rPr lang="en-US" sz="4300" dirty="0" err="1">
                <a:solidFill>
                  <a:srgbClr val="FF0000"/>
                </a:solidFill>
                <a:ea typeface="Arial-Rounded" pitchFamily="34" charset="0"/>
                <a:cs typeface="Arial-Rounded" pitchFamily="34" charset="0"/>
              </a:rPr>
              <a:t>chuyện</a:t>
            </a:r>
            <a:endParaRPr lang="en-US" sz="4300" dirty="0">
              <a:solidFill>
                <a:srgbClr val="FF0000"/>
              </a:solidFill>
              <a:ea typeface="Arial-Rounded" pitchFamily="34" charset="0"/>
              <a:cs typeface="Arial-Rounded" pitchFamily="34" charset="0"/>
            </a:endParaRPr>
          </a:p>
        </p:txBody>
      </p:sp>
      <p:sp>
        <p:nvSpPr>
          <p:cNvPr id="7" name="TextBox 6"/>
          <p:cNvSpPr txBox="1"/>
          <p:nvPr/>
        </p:nvSpPr>
        <p:spPr>
          <a:xfrm>
            <a:off x="1068942" y="1072041"/>
            <a:ext cx="5255671" cy="7005164"/>
          </a:xfrm>
          <a:prstGeom prst="rect">
            <a:avLst/>
          </a:prstGeom>
          <a:noFill/>
        </p:spPr>
        <p:txBody>
          <a:bodyPr wrap="square" lIns="109840" tIns="54918" rIns="109840" bIns="54918" rtlCol="0">
            <a:spAutoFit/>
          </a:bodyPr>
          <a:lstStyle/>
          <a:p>
            <a:pPr algn="just"/>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cặm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cụi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truyện</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cả</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đêm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cả</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ngày</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Cho </a:t>
            </a:r>
            <a:r>
              <a:rPr lang="en-US" sz="3200" dirty="0" err="1">
                <a:solidFill>
                  <a:prstClr val="black"/>
                </a:solidFill>
                <a:ea typeface="Arial-Rounded" pitchFamily="34" charset="0"/>
                <a:cs typeface="Arial-Rounded" pitchFamily="34" charset="0"/>
              </a:rPr>
              <a:t>trăm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nghìn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người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đọc</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Chắc</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là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nhiều</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hay.</a:t>
            </a:r>
          </a:p>
          <a:p>
            <a:pPr algn="just"/>
            <a:endParaRPr lang="en-US" sz="28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Con </a:t>
            </a:r>
            <a:r>
              <a:rPr lang="en-US" sz="3200" dirty="0" err="1">
                <a:solidFill>
                  <a:prstClr val="black"/>
                </a:solidFill>
                <a:ea typeface="Arial-Rounded" pitchFamily="34" charset="0"/>
                <a:cs typeface="Arial-Rounded" pitchFamily="34" charset="0"/>
              </a:rPr>
              <a:t>muốn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nghe</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Sao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cười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cho</a:t>
            </a:r>
            <a:r>
              <a:rPr lang="en-US" sz="3200" dirty="0">
                <a:solidFill>
                  <a:prstClr val="black"/>
                </a:solidFill>
                <a:ea typeface="Arial-Rounded" pitchFamily="34" charset="0"/>
                <a:cs typeface="Arial-Rounded" pitchFamily="34" charset="0"/>
              </a:rPr>
              <a:t> qua?</a:t>
            </a:r>
          </a:p>
          <a:p>
            <a:pPr algn="just"/>
            <a:r>
              <a:rPr lang="en-US" sz="3200" dirty="0">
                <a:solidFill>
                  <a:prstClr val="black"/>
                </a:solidFill>
                <a:ea typeface="Arial-Rounded" pitchFamily="34" charset="0"/>
                <a:cs typeface="Arial-Rounded" pitchFamily="34" charset="0"/>
              </a:rPr>
              <a:t>Sao </a:t>
            </a:r>
            <a:r>
              <a:rPr lang="en-US" sz="3200" dirty="0" err="1">
                <a:solidFill>
                  <a:prstClr val="black"/>
                </a:solidFill>
                <a:ea typeface="Arial-Rounded" pitchFamily="34" charset="0"/>
                <a:cs typeface="Arial-Rounded" pitchFamily="34" charset="0"/>
              </a:rPr>
              <a:t>những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lúc</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Nghe</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không</a:t>
            </a:r>
            <a:r>
              <a:rPr lang="en-US" sz="3200" dirty="0">
                <a:solidFill>
                  <a:prstClr val="black"/>
                </a:solidFill>
                <a:ea typeface="Arial-Rounded" pitchFamily="34" charset="0"/>
                <a:cs typeface="Arial-Rounded" pitchFamily="34" charset="0"/>
              </a:rPr>
              <a:t> hay </a:t>
            </a:r>
            <a:r>
              <a:rPr lang="en-US" sz="3200" dirty="0" err="1">
                <a:solidFill>
                  <a:prstClr val="black"/>
                </a:solidFill>
                <a:ea typeface="Arial-Rounded" pitchFamily="34" charset="0"/>
                <a:cs typeface="Arial-Rounded" pitchFamily="34" charset="0"/>
              </a:rPr>
              <a:t>bằng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a:t>
            </a:r>
          </a:p>
          <a:p>
            <a:pPr algn="just"/>
            <a:endParaRPr lang="en-US" sz="28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 Con </a:t>
            </a:r>
            <a:r>
              <a:rPr lang="en-US" sz="3200" dirty="0" err="1">
                <a:solidFill>
                  <a:prstClr val="black"/>
                </a:solidFill>
                <a:ea typeface="Arial-Rounded" pitchFamily="34" charset="0"/>
                <a:cs typeface="Arial-Rounded" pitchFamily="34" charset="0"/>
              </a:rPr>
              <a:t>ơi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dễ</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hiểu</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thôi</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Vì</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sinh</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ra</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So </a:t>
            </a:r>
            <a:r>
              <a:rPr lang="en-US" sz="3200" dirty="0" err="1">
                <a:solidFill>
                  <a:prstClr val="black"/>
                </a:solidFill>
                <a:ea typeface="Arial-Rounded" pitchFamily="34" charset="0"/>
                <a:cs typeface="Arial-Rounded" pitchFamily="34" charset="0"/>
              </a:rPr>
              <a:t>với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kho</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Nghìn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trang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còn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bé</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nhỏ</a:t>
            </a:r>
            <a:endParaRPr lang="en-US" sz="3200" dirty="0">
              <a:solidFill>
                <a:prstClr val="black"/>
              </a:solidFill>
              <a:ea typeface="Arial-Rounded" pitchFamily="34" charset="0"/>
              <a:cs typeface="Arial-Rounded" pitchFamily="34" charset="0"/>
            </a:endParaRPr>
          </a:p>
        </p:txBody>
      </p:sp>
      <p:sp>
        <p:nvSpPr>
          <p:cNvPr id="8" name="TextBox 7"/>
          <p:cNvSpPr txBox="1"/>
          <p:nvPr/>
        </p:nvSpPr>
        <p:spPr>
          <a:xfrm>
            <a:off x="6112329" y="1072046"/>
            <a:ext cx="5384162" cy="4202026"/>
          </a:xfrm>
          <a:prstGeom prst="rect">
            <a:avLst/>
          </a:prstGeom>
          <a:noFill/>
        </p:spPr>
        <p:txBody>
          <a:bodyPr wrap="square" lIns="109840" tIns="54918" rIns="109840" bIns="54918" rtlCol="0">
            <a:spAutoFit/>
          </a:bodyPr>
          <a:lstStyle/>
          <a:p>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nắng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sớm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trăng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chiều</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hồn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nhiên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đến</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từ</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nguồn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xa</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xưa</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Dòng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sông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gặp</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biển</a:t>
            </a:r>
            <a:r>
              <a:rPr lang="en-US" sz="3200" dirty="0">
                <a:solidFill>
                  <a:prstClr val="black"/>
                </a:solidFill>
                <a:ea typeface="Arial-Rounded" pitchFamily="34" charset="0"/>
                <a:cs typeface="Arial-Rounded" pitchFamily="34" charset="0"/>
              </a:rPr>
              <a:t>.</a:t>
            </a:r>
          </a:p>
          <a:p>
            <a:endParaRPr lang="en-US" sz="28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mong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thế</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nào</a:t>
            </a:r>
            <a:endParaRPr lang="en-US" sz="3200" dirty="0">
              <a:solidFill>
                <a:prstClr val="black"/>
              </a:solidFill>
              <a:ea typeface="Arial-Rounded" pitchFamily="34" charset="0"/>
              <a:cs typeface="Arial-Rounded" pitchFamily="34" charset="0"/>
            </a:endParaRPr>
          </a:p>
          <a:p>
            <a:r>
              <a:rPr lang="en-US" sz="3200" dirty="0">
                <a:solidFill>
                  <a:prstClr val="black"/>
                </a:solidFill>
                <a:ea typeface="Arial-Rounded" pitchFamily="34" charset="0"/>
                <a:cs typeface="Arial-Rounded" pitchFamily="34" charset="0"/>
              </a:rPr>
              <a:t>Hay </a:t>
            </a:r>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a:t>
            </a:r>
          </a:p>
          <a:p>
            <a:pPr>
              <a:spcBef>
                <a:spcPts val="1199"/>
              </a:spcBef>
            </a:pPr>
            <a:r>
              <a:rPr lang="en-US" sz="3200" dirty="0">
                <a:solidFill>
                  <a:prstClr val="black"/>
                </a:solidFill>
                <a:ea typeface="Arial-Rounded" pitchFamily="34" charset="0"/>
                <a:cs typeface="Arial-Rounded" pitchFamily="34" charset="0"/>
              </a:rPr>
              <a:t>		TRẦN LÊ VĂN</a:t>
            </a:r>
          </a:p>
        </p:txBody>
      </p:sp>
      <p:pic>
        <p:nvPicPr>
          <p:cNvPr id="9"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53" b="98874" l="2914" r="95859">
                        <a14:foregroundMark x1="45245" y1="63288" x2="54755" y2="6126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29417" y="4724400"/>
            <a:ext cx="8381999" cy="359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10210800" y="159629"/>
            <a:ext cx="4191015" cy="654058"/>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r>
              <a:rPr lang="en-US" sz="3600" b="1" dirty="0" err="1">
                <a:solidFill>
                  <a:schemeClr val="tx1"/>
                </a:solidFill>
              </a:rPr>
              <a:t>Tìm</a:t>
            </a:r>
            <a:r>
              <a:rPr lang="en-US" sz="3600" b="1" dirty="0">
                <a:solidFill>
                  <a:schemeClr val="tx1"/>
                </a:solidFill>
              </a:rPr>
              <a:t> </a:t>
            </a:r>
            <a:r>
              <a:rPr lang="en-US" sz="3600" b="1" dirty="0" err="1">
                <a:solidFill>
                  <a:schemeClr val="tx1"/>
                </a:solidFill>
              </a:rPr>
              <a:t>từ</a:t>
            </a:r>
            <a:r>
              <a:rPr lang="en-US" sz="3600" b="1" dirty="0">
                <a:solidFill>
                  <a:schemeClr val="tx1"/>
                </a:solidFill>
              </a:rPr>
              <a:t> </a:t>
            </a:r>
            <a:r>
              <a:rPr lang="en-US" sz="3600" b="1" dirty="0" err="1">
                <a:solidFill>
                  <a:schemeClr val="tx1"/>
                </a:solidFill>
              </a:rPr>
              <a:t>khó</a:t>
            </a:r>
            <a:r>
              <a:rPr lang="en-US" sz="3600" b="1" dirty="0">
                <a:solidFill>
                  <a:schemeClr val="tx1"/>
                </a:solidFill>
              </a:rPr>
              <a:t> </a:t>
            </a:r>
            <a:r>
              <a:rPr lang="en-US" sz="3600" b="1" dirty="0" err="1">
                <a:solidFill>
                  <a:schemeClr val="tx1"/>
                </a:solidFill>
              </a:rPr>
              <a:t>đọc</a:t>
            </a:r>
            <a:r>
              <a:rPr lang="en-US" sz="3600" b="1" dirty="0">
                <a:solidFill>
                  <a:schemeClr val="tx1"/>
                </a:solidFill>
              </a:rPr>
              <a:t>.</a:t>
            </a:r>
          </a:p>
        </p:txBody>
      </p:sp>
      <p:cxnSp>
        <p:nvCxnSpPr>
          <p:cNvPr id="11" name="Straight Connector 10"/>
          <p:cNvCxnSpPr/>
          <p:nvPr/>
        </p:nvCxnSpPr>
        <p:spPr>
          <a:xfrm>
            <a:off x="1676401" y="1600200"/>
            <a:ext cx="13959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02633" y="2590800"/>
            <a:ext cx="17399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239250" y="1600200"/>
            <a:ext cx="18097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720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2"/>
          <p:cNvPicPr>
            <a:picLocks noChangeAspect="1"/>
          </p:cNvPicPr>
          <p:nvPr/>
        </p:nvPicPr>
        <p:blipFill>
          <a:blip r:embed="rId12"/>
          <a:stretch>
            <a:fillRect/>
          </a:stretch>
        </p:blipFill>
        <p:spPr>
          <a:xfrm>
            <a:off x="113538" y="51820"/>
            <a:ext cx="2130552" cy="2130552"/>
          </a:xfrm>
          <a:prstGeom prst="rect">
            <a:avLst/>
          </a:prstGeom>
        </p:spPr>
      </p:pic>
      <p:grpSp>
        <p:nvGrpSpPr>
          <p:cNvPr id="2" name="组合 1"/>
          <p:cNvGrpSpPr/>
          <p:nvPr/>
        </p:nvGrpSpPr>
        <p:grpSpPr>
          <a:xfrm>
            <a:off x="1752600" y="2611660"/>
            <a:ext cx="2978116" cy="2493755"/>
            <a:chOff x="2436814" y="2008188"/>
            <a:chExt cx="1971674" cy="1651001"/>
          </a:xfrm>
        </p:grpSpPr>
        <p:sp>
          <p:nvSpPr>
            <p:cNvPr id="5" name="MH_Other_1"/>
            <p:cNvSpPr/>
            <p:nvPr>
              <p:custDataLst>
                <p:tags r:id="rId7"/>
              </p:custDataLst>
            </p:nvPr>
          </p:nvSpPr>
          <p:spPr bwMode="auto">
            <a:xfrm>
              <a:off x="2436814" y="2008188"/>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solidFill>
                <a:srgbClr val="FD845B"/>
              </a:solidFill>
              <a:round/>
            </a:ln>
          </p:spPr>
          <p:txBody>
            <a:bodyPr/>
            <a:lstStyle/>
            <a:p>
              <a:endParaRPr lang="zh-CN" altLang="en-US" sz="2400" dirty="0">
                <a:latin typeface="Arial-Rounded" pitchFamily="34" charset="0"/>
                <a:ea typeface="Arial-Rounded" pitchFamily="34" charset="0"/>
                <a:cs typeface="Arial-Rounded" pitchFamily="34" charset="0"/>
              </a:endParaRPr>
            </a:p>
          </p:txBody>
        </p:sp>
        <p:sp>
          <p:nvSpPr>
            <p:cNvPr id="6" name="MH_Other_2"/>
            <p:cNvSpPr/>
            <p:nvPr>
              <p:custDataLst>
                <p:tags r:id="rId8"/>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dirty="0">
                <a:latin typeface="Arial-Rounded" pitchFamily="34" charset="0"/>
                <a:ea typeface="Arial-Rounded" pitchFamily="34" charset="0"/>
                <a:cs typeface="Arial-Rounded" pitchFamily="34" charset="0"/>
              </a:endParaRPr>
            </a:p>
          </p:txBody>
        </p:sp>
        <p:sp>
          <p:nvSpPr>
            <p:cNvPr id="7" name="MH_SubTitle_1"/>
            <p:cNvSpPr txBox="1">
              <a:spLocks noChangeArrowheads="1"/>
            </p:cNvSpPr>
            <p:nvPr>
              <p:custDataLst>
                <p:tags r:id="rId9"/>
              </p:custDataLst>
            </p:nvPr>
          </p:nvSpPr>
          <p:spPr bwMode="auto">
            <a:xfrm>
              <a:off x="2452689" y="2755900"/>
              <a:ext cx="1914525"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10000"/>
                </a:lnSpc>
              </a:pPr>
              <a:r>
                <a:rPr lang="en-US" altLang="zh-CN" sz="4300" dirty="0" err="1">
                  <a:latin typeface="Arial-Rounded" pitchFamily="34" charset="0"/>
                  <a:ea typeface="Arial-Rounded" pitchFamily="34" charset="0"/>
                  <a:cs typeface="Arial-Rounded" pitchFamily="34" charset="0"/>
                </a:rPr>
                <a:t>cặm</a:t>
              </a:r>
              <a:r>
                <a:rPr lang="en-US" altLang="zh-CN" sz="4300" dirty="0">
                  <a:latin typeface="Arial-Rounded" pitchFamily="34" charset="0"/>
                  <a:ea typeface="Arial-Rounded" pitchFamily="34" charset="0"/>
                  <a:cs typeface="Arial-Rounded" pitchFamily="34" charset="0"/>
                </a:rPr>
                <a:t> </a:t>
              </a:r>
              <a:r>
                <a:rPr lang="en-US" altLang="zh-CN" sz="4300" dirty="0" err="1">
                  <a:latin typeface="Arial-Rounded" pitchFamily="34" charset="0"/>
                  <a:ea typeface="Arial-Rounded" pitchFamily="34" charset="0"/>
                  <a:cs typeface="Arial-Rounded" pitchFamily="34" charset="0"/>
                </a:rPr>
                <a:t>cụi</a:t>
              </a:r>
              <a:endParaRPr lang="en-US" altLang="zh-CN" sz="4300" dirty="0">
                <a:latin typeface="Arial-Rounded" pitchFamily="34" charset="0"/>
                <a:ea typeface="Arial-Rounded" pitchFamily="34" charset="0"/>
                <a:cs typeface="Arial-Rounded" pitchFamily="34" charset="0"/>
              </a:endParaRPr>
            </a:p>
          </p:txBody>
        </p:sp>
      </p:grpSp>
      <p:grpSp>
        <p:nvGrpSpPr>
          <p:cNvPr id="11" name="组合 10"/>
          <p:cNvGrpSpPr/>
          <p:nvPr/>
        </p:nvGrpSpPr>
        <p:grpSpPr>
          <a:xfrm>
            <a:off x="5840506" y="2611660"/>
            <a:ext cx="2978116" cy="2493755"/>
            <a:chOff x="2436814" y="2008188"/>
            <a:chExt cx="1971674" cy="1651001"/>
          </a:xfrm>
        </p:grpSpPr>
        <p:sp>
          <p:nvSpPr>
            <p:cNvPr id="12" name="MH_Other_1"/>
            <p:cNvSpPr/>
            <p:nvPr>
              <p:custDataLst>
                <p:tags r:id="rId4"/>
              </p:custDataLst>
            </p:nvPr>
          </p:nvSpPr>
          <p:spPr bwMode="auto">
            <a:xfrm>
              <a:off x="2436814" y="2008188"/>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solidFill>
                <a:srgbClr val="FD845B"/>
              </a:solidFill>
              <a:round/>
            </a:ln>
          </p:spPr>
          <p:txBody>
            <a:bodyPr/>
            <a:lstStyle/>
            <a:p>
              <a:endParaRPr lang="zh-CN" altLang="en-US" sz="2400" dirty="0">
                <a:latin typeface="Arial-Rounded" pitchFamily="34" charset="0"/>
                <a:ea typeface="Arial-Rounded" pitchFamily="34" charset="0"/>
                <a:cs typeface="Arial-Rounded" pitchFamily="34" charset="0"/>
              </a:endParaRPr>
            </a:p>
          </p:txBody>
        </p:sp>
        <p:sp>
          <p:nvSpPr>
            <p:cNvPr id="13" name="MH_Other_2"/>
            <p:cNvSpPr/>
            <p:nvPr>
              <p:custDataLst>
                <p:tags r:id="rId5"/>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dirty="0">
                <a:latin typeface="Arial-Rounded" pitchFamily="34" charset="0"/>
                <a:ea typeface="Arial-Rounded" pitchFamily="34" charset="0"/>
                <a:cs typeface="Arial-Rounded" pitchFamily="34" charset="0"/>
              </a:endParaRPr>
            </a:p>
          </p:txBody>
        </p:sp>
        <p:sp>
          <p:nvSpPr>
            <p:cNvPr id="14" name="MH_SubTitle_1"/>
            <p:cNvSpPr txBox="1">
              <a:spLocks noChangeArrowheads="1"/>
            </p:cNvSpPr>
            <p:nvPr>
              <p:custDataLst>
                <p:tags r:id="rId6"/>
              </p:custDataLst>
            </p:nvPr>
          </p:nvSpPr>
          <p:spPr bwMode="auto">
            <a:xfrm>
              <a:off x="2452689" y="2755900"/>
              <a:ext cx="1914525"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10000"/>
                </a:lnSpc>
              </a:pPr>
              <a:r>
                <a:rPr lang="en-US" altLang="zh-CN" sz="4300" dirty="0" err="1">
                  <a:latin typeface="Arial-Rounded" pitchFamily="34" charset="0"/>
                  <a:ea typeface="Arial-Rounded" pitchFamily="34" charset="0"/>
                  <a:cs typeface="Arial-Rounded" pitchFamily="34" charset="0"/>
                </a:rPr>
                <a:t>trăm</a:t>
              </a:r>
              <a:r>
                <a:rPr lang="en-US" altLang="zh-CN" sz="4300" dirty="0">
                  <a:latin typeface="Arial-Rounded" pitchFamily="34" charset="0"/>
                  <a:ea typeface="Arial-Rounded" pitchFamily="34" charset="0"/>
                  <a:cs typeface="Arial-Rounded" pitchFamily="34" charset="0"/>
                </a:rPr>
                <a:t> </a:t>
              </a:r>
              <a:r>
                <a:rPr lang="en-US" altLang="zh-CN" sz="4300" dirty="0" err="1">
                  <a:latin typeface="Arial-Rounded" pitchFamily="34" charset="0"/>
                  <a:ea typeface="Arial-Rounded" pitchFamily="34" charset="0"/>
                  <a:cs typeface="Arial-Rounded" pitchFamily="34" charset="0"/>
                </a:rPr>
                <a:t>nghìn</a:t>
              </a:r>
              <a:endParaRPr lang="en-US" altLang="zh-CN" sz="4300" dirty="0">
                <a:latin typeface="Arial-Rounded" pitchFamily="34" charset="0"/>
                <a:ea typeface="Arial-Rounded" pitchFamily="34" charset="0"/>
                <a:cs typeface="Arial-Rounded" pitchFamily="34" charset="0"/>
              </a:endParaRPr>
            </a:p>
          </p:txBody>
        </p:sp>
      </p:grpSp>
      <p:grpSp>
        <p:nvGrpSpPr>
          <p:cNvPr id="16" name="组合 15"/>
          <p:cNvGrpSpPr/>
          <p:nvPr/>
        </p:nvGrpSpPr>
        <p:grpSpPr>
          <a:xfrm>
            <a:off x="9810078" y="2611660"/>
            <a:ext cx="2978116" cy="2493755"/>
            <a:chOff x="2436814" y="2008188"/>
            <a:chExt cx="1971674" cy="1651001"/>
          </a:xfrm>
        </p:grpSpPr>
        <p:sp>
          <p:nvSpPr>
            <p:cNvPr id="17" name="MH_Other_1"/>
            <p:cNvSpPr/>
            <p:nvPr>
              <p:custDataLst>
                <p:tags r:id="rId1"/>
              </p:custDataLst>
            </p:nvPr>
          </p:nvSpPr>
          <p:spPr bwMode="auto">
            <a:xfrm>
              <a:off x="2436814" y="2008188"/>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solidFill>
                <a:srgbClr val="FD845B"/>
              </a:solidFill>
              <a:round/>
            </a:ln>
          </p:spPr>
          <p:txBody>
            <a:bodyPr/>
            <a:lstStyle/>
            <a:p>
              <a:endParaRPr lang="zh-CN" altLang="en-US" sz="2400" dirty="0">
                <a:latin typeface="Arial-Rounded" pitchFamily="34" charset="0"/>
                <a:ea typeface="Arial-Rounded" pitchFamily="34" charset="0"/>
                <a:cs typeface="Arial-Rounded" pitchFamily="34" charset="0"/>
              </a:endParaRPr>
            </a:p>
          </p:txBody>
        </p:sp>
        <p:sp>
          <p:nvSpPr>
            <p:cNvPr id="18" name="MH_Other_2"/>
            <p:cNvSpPr/>
            <p:nvPr>
              <p:custDataLst>
                <p:tags r:id="rId2"/>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dirty="0">
                <a:latin typeface="Arial-Rounded" pitchFamily="34" charset="0"/>
                <a:ea typeface="Arial-Rounded" pitchFamily="34" charset="0"/>
                <a:cs typeface="Arial-Rounded" pitchFamily="34" charset="0"/>
              </a:endParaRPr>
            </a:p>
          </p:txBody>
        </p:sp>
        <p:sp>
          <p:nvSpPr>
            <p:cNvPr id="19" name="MH_SubTitle_1"/>
            <p:cNvSpPr txBox="1">
              <a:spLocks noChangeArrowheads="1"/>
            </p:cNvSpPr>
            <p:nvPr>
              <p:custDataLst>
                <p:tags r:id="rId3"/>
              </p:custDataLst>
            </p:nvPr>
          </p:nvSpPr>
          <p:spPr bwMode="auto">
            <a:xfrm>
              <a:off x="2452689" y="2755900"/>
              <a:ext cx="1914525"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10000"/>
                </a:lnSpc>
              </a:pPr>
              <a:r>
                <a:rPr lang="en-US" altLang="zh-CN" sz="4300" dirty="0" err="1">
                  <a:latin typeface="Arial-Rounded" pitchFamily="34" charset="0"/>
                  <a:ea typeface="Arial-Rounded" pitchFamily="34" charset="0"/>
                  <a:cs typeface="Arial-Rounded" pitchFamily="34" charset="0"/>
                </a:rPr>
                <a:t>trăng</a:t>
              </a:r>
              <a:r>
                <a:rPr lang="en-US" altLang="zh-CN" sz="4300" dirty="0">
                  <a:latin typeface="Arial-Rounded" pitchFamily="34" charset="0"/>
                  <a:ea typeface="Arial-Rounded" pitchFamily="34" charset="0"/>
                  <a:cs typeface="Arial-Rounded" pitchFamily="34" charset="0"/>
                </a:rPr>
                <a:t> </a:t>
              </a:r>
              <a:r>
                <a:rPr lang="en-US" altLang="zh-CN" sz="4300" dirty="0" err="1">
                  <a:latin typeface="Arial-Rounded" pitchFamily="34" charset="0"/>
                  <a:ea typeface="Arial-Rounded" pitchFamily="34" charset="0"/>
                  <a:cs typeface="Arial-Rounded" pitchFamily="34" charset="0"/>
                </a:rPr>
                <a:t>chiều</a:t>
              </a:r>
              <a:endParaRPr lang="en-US" altLang="zh-CN" sz="4300" dirty="0">
                <a:latin typeface="Arial-Rounded" pitchFamily="34" charset="0"/>
                <a:ea typeface="Arial-Rounded" pitchFamily="34" charset="0"/>
                <a:cs typeface="Arial-Rounded" pitchFamily="34" charset="0"/>
              </a:endParaRPr>
            </a:p>
          </p:txBody>
        </p:sp>
      </p:grpSp>
      <p:sp>
        <p:nvSpPr>
          <p:cNvPr id="25" name="TextBox 24"/>
          <p:cNvSpPr txBox="1"/>
          <p:nvPr/>
        </p:nvSpPr>
        <p:spPr>
          <a:xfrm>
            <a:off x="1978516" y="655431"/>
            <a:ext cx="7394083" cy="923330"/>
          </a:xfrm>
          <a:prstGeom prst="rect">
            <a:avLst/>
          </a:prstGeom>
          <a:noFill/>
        </p:spPr>
        <p:txBody>
          <a:bodyPr wrap="square" lIns="91392" tIns="45699" rIns="91392" bIns="45699" rtlCol="0">
            <a:spAutoFit/>
          </a:bodyPr>
          <a:lstStyle/>
          <a:p>
            <a:r>
              <a:rPr lang="en-US" sz="5400" dirty="0">
                <a:solidFill>
                  <a:schemeClr val="accent2"/>
                </a:solidFill>
                <a:effectLst>
                  <a:glow rad="63500">
                    <a:schemeClr val="accent2">
                      <a:satMod val="175000"/>
                      <a:alpha val="40000"/>
                    </a:schemeClr>
                  </a:glow>
                </a:effectLst>
              </a:rPr>
              <a:t>LUYỆN ĐỌC TỪ KHÓ</a:t>
            </a:r>
          </a:p>
        </p:txBody>
      </p:sp>
    </p:spTree>
    <p:extLst>
      <p:ext uri="{BB962C8B-B14F-4D97-AF65-F5344CB8AC3E}">
        <p14:creationId xmlns:p14="http://schemas.microsoft.com/office/powerpoint/2010/main" val="16710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circle(in)">
                                      <p:cBhvr>
                                        <p:cTn id="11" dur="1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750"/>
                                        <p:tgtEl>
                                          <p:spTgt spid="2"/>
                                        </p:tgtEl>
                                      </p:cBhvr>
                                    </p:animEffect>
                                  </p:childTnLst>
                                </p:cTn>
                              </p:par>
                            </p:childTnLst>
                          </p:cTn>
                        </p:par>
                        <p:par>
                          <p:cTn id="17" fill="hold">
                            <p:stCondLst>
                              <p:cond delay="750"/>
                            </p:stCondLst>
                            <p:childTnLst>
                              <p:par>
                                <p:cTn id="18" presetID="32" presetClass="emph" presetSubtype="0" fill="hold" nodeType="after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750"/>
                                        <p:tgtEl>
                                          <p:spTgt spid="11"/>
                                        </p:tgtEl>
                                      </p:cBhvr>
                                    </p:animEffect>
                                  </p:childTnLst>
                                </p:cTn>
                              </p:par>
                            </p:childTnLst>
                          </p:cTn>
                        </p:par>
                        <p:par>
                          <p:cTn id="29" fill="hold">
                            <p:stCondLst>
                              <p:cond delay="750"/>
                            </p:stCondLst>
                            <p:childTnLst>
                              <p:par>
                                <p:cTn id="30" presetID="32" presetClass="emph" presetSubtype="0" fill="hold" nodeType="afterEffect">
                                  <p:stCondLst>
                                    <p:cond delay="0"/>
                                  </p:stCondLst>
                                  <p:childTnLst>
                                    <p:animRot by="120000">
                                      <p:cBhvr>
                                        <p:cTn id="31" dur="100" fill="hold">
                                          <p:stCondLst>
                                            <p:cond delay="0"/>
                                          </p:stCondLst>
                                        </p:cTn>
                                        <p:tgtEl>
                                          <p:spTgt spid="11"/>
                                        </p:tgtEl>
                                        <p:attrNameLst>
                                          <p:attrName>r</p:attrName>
                                        </p:attrNameLst>
                                      </p:cBhvr>
                                    </p:animRot>
                                    <p:animRot by="-240000">
                                      <p:cBhvr>
                                        <p:cTn id="32" dur="200" fill="hold">
                                          <p:stCondLst>
                                            <p:cond delay="200"/>
                                          </p:stCondLst>
                                        </p:cTn>
                                        <p:tgtEl>
                                          <p:spTgt spid="11"/>
                                        </p:tgtEl>
                                        <p:attrNameLst>
                                          <p:attrName>r</p:attrName>
                                        </p:attrNameLst>
                                      </p:cBhvr>
                                    </p:animRot>
                                    <p:animRot by="240000">
                                      <p:cBhvr>
                                        <p:cTn id="33" dur="200" fill="hold">
                                          <p:stCondLst>
                                            <p:cond delay="400"/>
                                          </p:stCondLst>
                                        </p:cTn>
                                        <p:tgtEl>
                                          <p:spTgt spid="11"/>
                                        </p:tgtEl>
                                        <p:attrNameLst>
                                          <p:attrName>r</p:attrName>
                                        </p:attrNameLst>
                                      </p:cBhvr>
                                    </p:animRot>
                                    <p:animRot by="-240000">
                                      <p:cBhvr>
                                        <p:cTn id="34" dur="200" fill="hold">
                                          <p:stCondLst>
                                            <p:cond delay="600"/>
                                          </p:stCondLst>
                                        </p:cTn>
                                        <p:tgtEl>
                                          <p:spTgt spid="11"/>
                                        </p:tgtEl>
                                        <p:attrNameLst>
                                          <p:attrName>r</p:attrName>
                                        </p:attrNameLst>
                                      </p:cBhvr>
                                    </p:animRot>
                                    <p:animRot by="120000">
                                      <p:cBhvr>
                                        <p:cTn id="35" dur="200" fill="hold">
                                          <p:stCondLst>
                                            <p:cond delay="800"/>
                                          </p:stCondLst>
                                        </p:cTn>
                                        <p:tgtEl>
                                          <p:spTgt spid="11"/>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750"/>
                                        <p:tgtEl>
                                          <p:spTgt spid="16"/>
                                        </p:tgtEl>
                                      </p:cBhvr>
                                    </p:animEffect>
                                  </p:childTnLst>
                                </p:cTn>
                              </p:par>
                            </p:childTnLst>
                          </p:cTn>
                        </p:par>
                        <p:par>
                          <p:cTn id="41" fill="hold">
                            <p:stCondLst>
                              <p:cond delay="750"/>
                            </p:stCondLst>
                            <p:childTnLst>
                              <p:par>
                                <p:cTn id="42" presetID="32" presetClass="emph" presetSubtype="0" fill="hold" nodeType="afterEffect">
                                  <p:stCondLst>
                                    <p:cond delay="0"/>
                                  </p:stCondLst>
                                  <p:childTnLst>
                                    <p:animRot by="120000">
                                      <p:cBhvr>
                                        <p:cTn id="43" dur="100" fill="hold">
                                          <p:stCondLst>
                                            <p:cond delay="0"/>
                                          </p:stCondLst>
                                        </p:cTn>
                                        <p:tgtEl>
                                          <p:spTgt spid="16"/>
                                        </p:tgtEl>
                                        <p:attrNameLst>
                                          <p:attrName>r</p:attrName>
                                        </p:attrNameLst>
                                      </p:cBhvr>
                                    </p:animRot>
                                    <p:animRot by="-240000">
                                      <p:cBhvr>
                                        <p:cTn id="44" dur="200" fill="hold">
                                          <p:stCondLst>
                                            <p:cond delay="200"/>
                                          </p:stCondLst>
                                        </p:cTn>
                                        <p:tgtEl>
                                          <p:spTgt spid="16"/>
                                        </p:tgtEl>
                                        <p:attrNameLst>
                                          <p:attrName>r</p:attrName>
                                        </p:attrNameLst>
                                      </p:cBhvr>
                                    </p:animRot>
                                    <p:animRot by="240000">
                                      <p:cBhvr>
                                        <p:cTn id="45" dur="200" fill="hold">
                                          <p:stCondLst>
                                            <p:cond delay="400"/>
                                          </p:stCondLst>
                                        </p:cTn>
                                        <p:tgtEl>
                                          <p:spTgt spid="16"/>
                                        </p:tgtEl>
                                        <p:attrNameLst>
                                          <p:attrName>r</p:attrName>
                                        </p:attrNameLst>
                                      </p:cBhvr>
                                    </p:animRot>
                                    <p:animRot by="-240000">
                                      <p:cBhvr>
                                        <p:cTn id="46" dur="200" fill="hold">
                                          <p:stCondLst>
                                            <p:cond delay="600"/>
                                          </p:stCondLst>
                                        </p:cTn>
                                        <p:tgtEl>
                                          <p:spTgt spid="16"/>
                                        </p:tgtEl>
                                        <p:attrNameLst>
                                          <p:attrName>r</p:attrName>
                                        </p:attrNameLst>
                                      </p:cBhvr>
                                    </p:animRot>
                                    <p:animRot by="120000">
                                      <p:cBhvr>
                                        <p:cTn id="47"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2" b="94790" l="1528" r="96944">
                        <a14:foregroundMark x1="6111" y1="76152" x2="40139" y2="77355"/>
                        <a14:foregroundMark x1="43472" y1="77956" x2="65972" y2="88577"/>
                        <a14:foregroundMark x1="63889" y1="66934" x2="31389" y2="72545"/>
                        <a14:foregroundMark x1="58750" y1="35471" x2="55833" y2="46894"/>
                        <a14:foregroundMark x1="50833" y1="36273" x2="50694" y2="4569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413785" y="935238"/>
            <a:ext cx="4379913" cy="303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617" y="-47047"/>
            <a:ext cx="2827720" cy="88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34004" y="159645"/>
            <a:ext cx="3657601" cy="775597"/>
          </a:xfrm>
          <a:prstGeom prst="rect">
            <a:avLst/>
          </a:prstGeom>
          <a:noFill/>
        </p:spPr>
        <p:txBody>
          <a:bodyPr wrap="square" lIns="109840" tIns="54918" rIns="109840" bIns="54918" rtlCol="0">
            <a:spAutoFit/>
          </a:bodyPr>
          <a:lstStyle/>
          <a:p>
            <a:pPr algn="ctr"/>
            <a:r>
              <a:rPr lang="en-US" sz="4300" dirty="0" err="1">
                <a:solidFill>
                  <a:srgbClr val="FF0000"/>
                </a:solidFill>
                <a:ea typeface="Arial-Rounded" pitchFamily="34" charset="0"/>
                <a:cs typeface="Arial-Rounded" pitchFamily="34" charset="0"/>
              </a:rPr>
              <a:t>Bà</a:t>
            </a:r>
            <a:r>
              <a:rPr lang="en-US" sz="4300" dirty="0">
                <a:solidFill>
                  <a:srgbClr val="FF0000"/>
                </a:solidFill>
                <a:ea typeface="Arial-Rounded" pitchFamily="34" charset="0"/>
                <a:cs typeface="Arial-Rounded" pitchFamily="34" charset="0"/>
              </a:rPr>
              <a:t> </a:t>
            </a:r>
            <a:r>
              <a:rPr lang="en-US" sz="4300" dirty="0" err="1">
                <a:solidFill>
                  <a:srgbClr val="FF0000"/>
                </a:solidFill>
                <a:ea typeface="Arial-Rounded" pitchFamily="34" charset="0"/>
                <a:cs typeface="Arial-Rounded" pitchFamily="34" charset="0"/>
              </a:rPr>
              <a:t>kể</a:t>
            </a:r>
            <a:r>
              <a:rPr lang="en-US" sz="4300" dirty="0">
                <a:solidFill>
                  <a:srgbClr val="FF0000"/>
                </a:solidFill>
                <a:ea typeface="Arial-Rounded" pitchFamily="34" charset="0"/>
                <a:cs typeface="Arial-Rounded" pitchFamily="34" charset="0"/>
              </a:rPr>
              <a:t> </a:t>
            </a:r>
            <a:r>
              <a:rPr lang="en-US" sz="4300" dirty="0" err="1">
                <a:solidFill>
                  <a:srgbClr val="FF0000"/>
                </a:solidFill>
                <a:ea typeface="Arial-Rounded" pitchFamily="34" charset="0"/>
                <a:cs typeface="Arial-Rounded" pitchFamily="34" charset="0"/>
              </a:rPr>
              <a:t>chuyện</a:t>
            </a:r>
            <a:endParaRPr lang="en-US" sz="4300" dirty="0">
              <a:solidFill>
                <a:srgbClr val="FF0000"/>
              </a:solidFill>
              <a:ea typeface="Arial-Rounded" pitchFamily="34" charset="0"/>
              <a:cs typeface="Arial-Rounded" pitchFamily="34" charset="0"/>
            </a:endParaRPr>
          </a:p>
        </p:txBody>
      </p:sp>
      <p:sp>
        <p:nvSpPr>
          <p:cNvPr id="7" name="TextBox 6"/>
          <p:cNvSpPr txBox="1"/>
          <p:nvPr/>
        </p:nvSpPr>
        <p:spPr>
          <a:xfrm>
            <a:off x="1068942" y="1072041"/>
            <a:ext cx="5255671" cy="7005164"/>
          </a:xfrm>
          <a:prstGeom prst="rect">
            <a:avLst/>
          </a:prstGeom>
          <a:noFill/>
        </p:spPr>
        <p:txBody>
          <a:bodyPr wrap="square" lIns="109840" tIns="54918" rIns="109840" bIns="54918" rtlCol="0">
            <a:spAutoFit/>
          </a:bodyPr>
          <a:lstStyle/>
          <a:p>
            <a:pPr algn="just"/>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cặm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cụi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truyện</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cả</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đêm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cả</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ngày</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Cho </a:t>
            </a:r>
            <a:r>
              <a:rPr lang="en-US" sz="3200" dirty="0" err="1">
                <a:solidFill>
                  <a:prstClr val="black"/>
                </a:solidFill>
                <a:ea typeface="Arial-Rounded" pitchFamily="34" charset="0"/>
                <a:cs typeface="Arial-Rounded" pitchFamily="34" charset="0"/>
              </a:rPr>
              <a:t>trăm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nghìn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người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đọc</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Chắc</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là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nhiều</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hay.</a:t>
            </a:r>
          </a:p>
          <a:p>
            <a:pPr algn="just"/>
            <a:endParaRPr lang="en-US" sz="28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Con </a:t>
            </a:r>
            <a:r>
              <a:rPr lang="en-US" sz="3200" dirty="0" err="1">
                <a:solidFill>
                  <a:prstClr val="black"/>
                </a:solidFill>
                <a:ea typeface="Arial-Rounded" pitchFamily="34" charset="0"/>
                <a:cs typeface="Arial-Rounded" pitchFamily="34" charset="0"/>
              </a:rPr>
              <a:t>muốn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nghe</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Sao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cười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cho</a:t>
            </a:r>
            <a:r>
              <a:rPr lang="en-US" sz="3200" dirty="0">
                <a:solidFill>
                  <a:prstClr val="black"/>
                </a:solidFill>
                <a:ea typeface="Arial-Rounded" pitchFamily="34" charset="0"/>
                <a:cs typeface="Arial-Rounded" pitchFamily="34" charset="0"/>
              </a:rPr>
              <a:t> qua?</a:t>
            </a:r>
          </a:p>
          <a:p>
            <a:pPr algn="just"/>
            <a:r>
              <a:rPr lang="en-US" sz="3200" dirty="0">
                <a:solidFill>
                  <a:prstClr val="black"/>
                </a:solidFill>
                <a:ea typeface="Arial-Rounded" pitchFamily="34" charset="0"/>
                <a:cs typeface="Arial-Rounded" pitchFamily="34" charset="0"/>
              </a:rPr>
              <a:t>Sao </a:t>
            </a:r>
            <a:r>
              <a:rPr lang="en-US" sz="3200" dirty="0" err="1">
                <a:solidFill>
                  <a:prstClr val="black"/>
                </a:solidFill>
                <a:ea typeface="Arial-Rounded" pitchFamily="34" charset="0"/>
                <a:cs typeface="Arial-Rounded" pitchFamily="34" charset="0"/>
              </a:rPr>
              <a:t>những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lúc</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Nghe</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không</a:t>
            </a:r>
            <a:r>
              <a:rPr lang="en-US" sz="3200" dirty="0">
                <a:solidFill>
                  <a:prstClr val="black"/>
                </a:solidFill>
                <a:ea typeface="Arial-Rounded" pitchFamily="34" charset="0"/>
                <a:cs typeface="Arial-Rounded" pitchFamily="34" charset="0"/>
              </a:rPr>
              <a:t> hay </a:t>
            </a:r>
            <a:r>
              <a:rPr lang="en-US" sz="3200" dirty="0" err="1">
                <a:solidFill>
                  <a:prstClr val="black"/>
                </a:solidFill>
                <a:ea typeface="Arial-Rounded" pitchFamily="34" charset="0"/>
                <a:cs typeface="Arial-Rounded" pitchFamily="34" charset="0"/>
              </a:rPr>
              <a:t>bằng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a:t>
            </a:r>
          </a:p>
          <a:p>
            <a:pPr algn="just"/>
            <a:endParaRPr lang="en-US" sz="28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 Con </a:t>
            </a:r>
            <a:r>
              <a:rPr lang="en-US" sz="3200" dirty="0" err="1">
                <a:solidFill>
                  <a:prstClr val="black"/>
                </a:solidFill>
                <a:ea typeface="Arial-Rounded" pitchFamily="34" charset="0"/>
                <a:cs typeface="Arial-Rounded" pitchFamily="34" charset="0"/>
              </a:rPr>
              <a:t>ơi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dễ</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hiểu</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thôi</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Vì</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sinh</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ra</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So </a:t>
            </a:r>
            <a:r>
              <a:rPr lang="en-US" sz="3200" dirty="0" err="1">
                <a:solidFill>
                  <a:prstClr val="black"/>
                </a:solidFill>
                <a:ea typeface="Arial-Rounded" pitchFamily="34" charset="0"/>
                <a:cs typeface="Arial-Rounded" pitchFamily="34" charset="0"/>
              </a:rPr>
              <a:t>với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kho</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Nghìn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trang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còn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bé</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nhỏ</a:t>
            </a:r>
            <a:r>
              <a:rPr lang="en-US" sz="3200" dirty="0">
                <a:solidFill>
                  <a:prstClr val="black"/>
                </a:solidFill>
                <a:ea typeface="Arial-Rounded" pitchFamily="34" charset="0"/>
                <a:cs typeface="Arial-Rounded" pitchFamily="34" charset="0"/>
              </a:rPr>
              <a:t>.</a:t>
            </a:r>
          </a:p>
        </p:txBody>
      </p:sp>
      <p:sp>
        <p:nvSpPr>
          <p:cNvPr id="8" name="TextBox 7"/>
          <p:cNvSpPr txBox="1"/>
          <p:nvPr/>
        </p:nvSpPr>
        <p:spPr>
          <a:xfrm>
            <a:off x="6112329" y="1072046"/>
            <a:ext cx="5384162" cy="4202026"/>
          </a:xfrm>
          <a:prstGeom prst="rect">
            <a:avLst/>
          </a:prstGeom>
          <a:noFill/>
        </p:spPr>
        <p:txBody>
          <a:bodyPr wrap="square" lIns="109840" tIns="54918" rIns="109840" bIns="54918" rtlCol="0">
            <a:spAutoFit/>
          </a:bodyPr>
          <a:lstStyle/>
          <a:p>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nắng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sớm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trăng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chiều</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hồn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nhiên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đến</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từ</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nguồn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xa</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xưa</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Dòng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sông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gặp</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biển</a:t>
            </a:r>
            <a:r>
              <a:rPr lang="en-US" sz="3200" dirty="0">
                <a:solidFill>
                  <a:prstClr val="black"/>
                </a:solidFill>
                <a:ea typeface="Arial-Rounded" pitchFamily="34" charset="0"/>
                <a:cs typeface="Arial-Rounded" pitchFamily="34" charset="0"/>
              </a:rPr>
              <a:t>.</a:t>
            </a:r>
          </a:p>
          <a:p>
            <a:endParaRPr lang="en-US" sz="28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mong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thế</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nào</a:t>
            </a:r>
            <a:endParaRPr lang="en-US" sz="3200" dirty="0">
              <a:solidFill>
                <a:prstClr val="black"/>
              </a:solidFill>
              <a:ea typeface="Arial-Rounded" pitchFamily="34" charset="0"/>
              <a:cs typeface="Arial-Rounded" pitchFamily="34" charset="0"/>
            </a:endParaRPr>
          </a:p>
          <a:p>
            <a:r>
              <a:rPr lang="en-US" sz="3200" dirty="0">
                <a:solidFill>
                  <a:prstClr val="black"/>
                </a:solidFill>
                <a:ea typeface="Arial-Rounded" pitchFamily="34" charset="0"/>
                <a:cs typeface="Arial-Rounded" pitchFamily="34" charset="0"/>
              </a:rPr>
              <a:t>Hay </a:t>
            </a:r>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a:t>
            </a:r>
          </a:p>
          <a:p>
            <a:pPr>
              <a:spcBef>
                <a:spcPts val="1199"/>
              </a:spcBef>
            </a:pPr>
            <a:r>
              <a:rPr lang="en-US" sz="3200" dirty="0">
                <a:solidFill>
                  <a:prstClr val="black"/>
                </a:solidFill>
                <a:ea typeface="Arial-Rounded" pitchFamily="34" charset="0"/>
                <a:cs typeface="Arial-Rounded" pitchFamily="34" charset="0"/>
              </a:rPr>
              <a:t>		TRẦN LÊ VĂN</a:t>
            </a:r>
          </a:p>
        </p:txBody>
      </p:sp>
      <p:pic>
        <p:nvPicPr>
          <p:cNvPr id="9"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53" b="98874" l="2914" r="95859">
                        <a14:foregroundMark x1="45245" y1="63288" x2="54755" y2="6126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29417" y="4330921"/>
            <a:ext cx="8381999" cy="399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9906000" y="159690"/>
            <a:ext cx="4724408" cy="67919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3" tIns="45592" rIns="91163" bIns="45592" rtlCol="0" anchor="ctr"/>
          <a:lstStyle/>
          <a:p>
            <a:pPr algn="ctr"/>
            <a:r>
              <a:rPr lang="en-US" sz="3400" b="1" dirty="0" err="1">
                <a:solidFill>
                  <a:schemeClr val="tx1"/>
                </a:solidFill>
              </a:rPr>
              <a:t>Bài</a:t>
            </a:r>
            <a:r>
              <a:rPr lang="en-US" sz="3400" b="1" dirty="0">
                <a:solidFill>
                  <a:schemeClr val="tx1"/>
                </a:solidFill>
              </a:rPr>
              <a:t> </a:t>
            </a:r>
            <a:r>
              <a:rPr lang="en-US" sz="3400" b="1" dirty="0" err="1">
                <a:solidFill>
                  <a:schemeClr val="tx1"/>
                </a:solidFill>
              </a:rPr>
              <a:t>thơ</a:t>
            </a:r>
            <a:r>
              <a:rPr lang="en-US" sz="3400" b="1" dirty="0">
                <a:solidFill>
                  <a:schemeClr val="tx1"/>
                </a:solidFill>
              </a:rPr>
              <a:t> </a:t>
            </a:r>
            <a:r>
              <a:rPr lang="en-US" sz="3400" b="1" dirty="0" err="1">
                <a:solidFill>
                  <a:schemeClr val="tx1"/>
                </a:solidFill>
              </a:rPr>
              <a:t>có</a:t>
            </a:r>
            <a:r>
              <a:rPr lang="en-US" sz="3400" b="1" dirty="0">
                <a:solidFill>
                  <a:schemeClr val="tx1"/>
                </a:solidFill>
              </a:rPr>
              <a:t> </a:t>
            </a:r>
            <a:r>
              <a:rPr lang="en-US" sz="3400" b="1" dirty="0" err="1">
                <a:solidFill>
                  <a:schemeClr val="tx1"/>
                </a:solidFill>
              </a:rPr>
              <a:t>mấy</a:t>
            </a:r>
            <a:r>
              <a:rPr lang="en-US" sz="3400" b="1" dirty="0">
                <a:solidFill>
                  <a:schemeClr val="tx1"/>
                </a:solidFill>
              </a:rPr>
              <a:t> </a:t>
            </a:r>
            <a:r>
              <a:rPr lang="en-US" sz="3400" b="1" dirty="0" err="1">
                <a:solidFill>
                  <a:schemeClr val="tx1"/>
                </a:solidFill>
              </a:rPr>
              <a:t>khổ</a:t>
            </a:r>
            <a:r>
              <a:rPr lang="en-US" sz="3400" b="1" dirty="0">
                <a:solidFill>
                  <a:schemeClr val="tx1"/>
                </a:solidFill>
              </a:rPr>
              <a:t>?</a:t>
            </a:r>
          </a:p>
        </p:txBody>
      </p:sp>
      <p:sp>
        <p:nvSpPr>
          <p:cNvPr id="13" name="Rounded Rectangle 12"/>
          <p:cNvSpPr/>
          <p:nvPr/>
        </p:nvSpPr>
        <p:spPr>
          <a:xfrm>
            <a:off x="975279" y="1072043"/>
            <a:ext cx="4739728" cy="2070138"/>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endParaRPr lang="en-US"/>
          </a:p>
        </p:txBody>
      </p:sp>
      <p:sp>
        <p:nvSpPr>
          <p:cNvPr id="14" name="Oval 13"/>
          <p:cNvSpPr/>
          <p:nvPr/>
        </p:nvSpPr>
        <p:spPr>
          <a:xfrm>
            <a:off x="634427" y="886762"/>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r>
              <a:rPr lang="en-US" sz="2800" b="1" dirty="0">
                <a:solidFill>
                  <a:srgbClr val="C00000"/>
                </a:solidFill>
              </a:rPr>
              <a:t>1</a:t>
            </a:r>
          </a:p>
        </p:txBody>
      </p:sp>
      <p:sp>
        <p:nvSpPr>
          <p:cNvPr id="15" name="Rounded Rectangle 14"/>
          <p:cNvSpPr/>
          <p:nvPr/>
        </p:nvSpPr>
        <p:spPr>
          <a:xfrm>
            <a:off x="1068939" y="3456667"/>
            <a:ext cx="4722271" cy="2105945"/>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endParaRPr lang="en-US"/>
          </a:p>
        </p:txBody>
      </p:sp>
      <p:sp>
        <p:nvSpPr>
          <p:cNvPr id="16" name="Oval 15"/>
          <p:cNvSpPr/>
          <p:nvPr/>
        </p:nvSpPr>
        <p:spPr>
          <a:xfrm>
            <a:off x="720988" y="3214235"/>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r>
              <a:rPr lang="en-US" sz="2800" b="1" dirty="0">
                <a:solidFill>
                  <a:srgbClr val="C00000"/>
                </a:solidFill>
              </a:rPr>
              <a:t>2</a:t>
            </a:r>
          </a:p>
        </p:txBody>
      </p:sp>
      <p:sp>
        <p:nvSpPr>
          <p:cNvPr id="17" name="Rounded Rectangle 16"/>
          <p:cNvSpPr/>
          <p:nvPr/>
        </p:nvSpPr>
        <p:spPr>
          <a:xfrm>
            <a:off x="975283" y="5827471"/>
            <a:ext cx="4358728" cy="2147441"/>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endParaRPr lang="en-US"/>
          </a:p>
        </p:txBody>
      </p:sp>
      <p:sp>
        <p:nvSpPr>
          <p:cNvPr id="18" name="Oval 17"/>
          <p:cNvSpPr/>
          <p:nvPr/>
        </p:nvSpPr>
        <p:spPr>
          <a:xfrm>
            <a:off x="720988" y="5632732"/>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r>
              <a:rPr lang="en-US" sz="2800" b="1" dirty="0">
                <a:solidFill>
                  <a:srgbClr val="C00000"/>
                </a:solidFill>
              </a:rPr>
              <a:t>3</a:t>
            </a:r>
          </a:p>
        </p:txBody>
      </p:sp>
      <p:sp>
        <p:nvSpPr>
          <p:cNvPr id="19" name="Rounded Rectangle 18"/>
          <p:cNvSpPr/>
          <p:nvPr/>
        </p:nvSpPr>
        <p:spPr>
          <a:xfrm>
            <a:off x="6103920" y="1072038"/>
            <a:ext cx="4868889" cy="2142199"/>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endParaRPr lang="en-US"/>
          </a:p>
        </p:txBody>
      </p:sp>
      <p:sp>
        <p:nvSpPr>
          <p:cNvPr id="20" name="Oval 19"/>
          <p:cNvSpPr/>
          <p:nvPr/>
        </p:nvSpPr>
        <p:spPr>
          <a:xfrm>
            <a:off x="5715005" y="901366"/>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r>
              <a:rPr lang="en-US" sz="2800" b="1" dirty="0">
                <a:solidFill>
                  <a:srgbClr val="C00000"/>
                </a:solidFill>
              </a:rPr>
              <a:t>4</a:t>
            </a:r>
          </a:p>
        </p:txBody>
      </p:sp>
      <p:sp>
        <p:nvSpPr>
          <p:cNvPr id="21" name="Rounded Rectangle 20"/>
          <p:cNvSpPr/>
          <p:nvPr/>
        </p:nvSpPr>
        <p:spPr>
          <a:xfrm>
            <a:off x="6112332" y="3456661"/>
            <a:ext cx="4022271" cy="1117961"/>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endParaRPr lang="en-US"/>
          </a:p>
        </p:txBody>
      </p:sp>
      <p:sp>
        <p:nvSpPr>
          <p:cNvPr id="22" name="Oval 21"/>
          <p:cNvSpPr/>
          <p:nvPr/>
        </p:nvSpPr>
        <p:spPr>
          <a:xfrm>
            <a:off x="5774272" y="3214235"/>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r>
              <a:rPr lang="en-US" sz="2800" b="1" dirty="0">
                <a:solidFill>
                  <a:srgbClr val="C00000"/>
                </a:solidFill>
              </a:rPr>
              <a:t>5</a:t>
            </a:r>
          </a:p>
        </p:txBody>
      </p:sp>
      <p:sp>
        <p:nvSpPr>
          <p:cNvPr id="23" name="Rounded Rectangle 22"/>
          <p:cNvSpPr/>
          <p:nvPr/>
        </p:nvSpPr>
        <p:spPr>
          <a:xfrm>
            <a:off x="9804065" y="150370"/>
            <a:ext cx="4826335" cy="67924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3" tIns="45592" rIns="91163" bIns="45592" rtlCol="0" anchor="ctr"/>
          <a:lstStyle/>
          <a:p>
            <a:pPr algn="ctr"/>
            <a:r>
              <a:rPr lang="en-US" sz="2900" b="1" dirty="0" err="1">
                <a:solidFill>
                  <a:schemeClr val="tx1"/>
                </a:solidFill>
              </a:rPr>
              <a:t>Luyện</a:t>
            </a:r>
            <a:r>
              <a:rPr lang="en-US" sz="2900" b="1" dirty="0">
                <a:solidFill>
                  <a:schemeClr val="tx1"/>
                </a:solidFill>
              </a:rPr>
              <a:t> </a:t>
            </a:r>
            <a:r>
              <a:rPr lang="en-US" sz="2900" b="1" dirty="0" err="1">
                <a:solidFill>
                  <a:schemeClr val="tx1"/>
                </a:solidFill>
              </a:rPr>
              <a:t>đọc</a:t>
            </a:r>
            <a:r>
              <a:rPr lang="en-US" sz="2900" b="1" dirty="0">
                <a:solidFill>
                  <a:schemeClr val="tx1"/>
                </a:solidFill>
              </a:rPr>
              <a:t> </a:t>
            </a:r>
            <a:r>
              <a:rPr lang="en-US" sz="2900" b="1" dirty="0" err="1">
                <a:solidFill>
                  <a:schemeClr val="tx1"/>
                </a:solidFill>
              </a:rPr>
              <a:t>từng</a:t>
            </a:r>
            <a:r>
              <a:rPr lang="en-US" sz="2900" b="1" dirty="0">
                <a:solidFill>
                  <a:schemeClr val="tx1"/>
                </a:solidFill>
              </a:rPr>
              <a:t> </a:t>
            </a:r>
            <a:r>
              <a:rPr lang="en-US" sz="2900" b="1" dirty="0" err="1">
                <a:solidFill>
                  <a:schemeClr val="tx1"/>
                </a:solidFill>
              </a:rPr>
              <a:t>khổ</a:t>
            </a:r>
            <a:r>
              <a:rPr lang="en-US" sz="2900" b="1" dirty="0">
                <a:solidFill>
                  <a:schemeClr val="tx1"/>
                </a:solidFill>
              </a:rPr>
              <a:t> </a:t>
            </a:r>
            <a:r>
              <a:rPr lang="en-US" sz="2900" b="1" dirty="0" err="1">
                <a:solidFill>
                  <a:schemeClr val="tx1"/>
                </a:solidFill>
              </a:rPr>
              <a:t>thơ</a:t>
            </a:r>
            <a:r>
              <a:rPr lang="en-US" sz="2900" b="1" dirty="0">
                <a:solidFill>
                  <a:schemeClr val="tx1"/>
                </a:solidFill>
              </a:rPr>
              <a:t>.</a:t>
            </a:r>
          </a:p>
        </p:txBody>
      </p:sp>
    </p:spTree>
    <p:extLst>
      <p:ext uri="{BB962C8B-B14F-4D97-AF65-F5344CB8AC3E}">
        <p14:creationId xmlns:p14="http://schemas.microsoft.com/office/powerpoint/2010/main" val="1739720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fill="hold"/>
                                        <p:tgtEl>
                                          <p:spTgt spid="23"/>
                                        </p:tgtEl>
                                        <p:attrNameLst>
                                          <p:attrName>ppt_w</p:attrName>
                                        </p:attrNameLst>
                                      </p:cBhvr>
                                      <p:tavLst>
                                        <p:tav tm="0">
                                          <p:val>
                                            <p:fltVal val="0"/>
                                          </p:val>
                                        </p:tav>
                                        <p:tav tm="100000">
                                          <p:val>
                                            <p:strVal val="#ppt_w"/>
                                          </p:val>
                                        </p:tav>
                                      </p:tavLst>
                                    </p:anim>
                                    <p:anim calcmode="lin" valueType="num">
                                      <p:cBhvr>
                                        <p:cTn id="70" dur="500" fill="hold"/>
                                        <p:tgtEl>
                                          <p:spTgt spid="23"/>
                                        </p:tgtEl>
                                        <p:attrNameLst>
                                          <p:attrName>ppt_h</p:attrName>
                                        </p:attrNameLst>
                                      </p:cBhvr>
                                      <p:tavLst>
                                        <p:tav tm="0">
                                          <p:val>
                                            <p:fltVal val="0"/>
                                          </p:val>
                                        </p:tav>
                                        <p:tav tm="100000">
                                          <p:val>
                                            <p:strVal val="#ppt_h"/>
                                          </p:val>
                                        </p:tav>
                                      </p:tavLst>
                                    </p:anim>
                                    <p:animEffect transition="in" filter="fade">
                                      <p:cBhvr>
                                        <p:cTn id="7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ED61416-9B2E-49D1-882D-CDA71F047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4" t="17838" r="16314" b="7092"/>
          <a:stretch/>
        </p:blipFill>
        <p:spPr>
          <a:xfrm>
            <a:off x="-33000" y="127230"/>
            <a:ext cx="14696400" cy="8102383"/>
          </a:xfrm>
          <a:prstGeom prst="rect">
            <a:avLst/>
          </a:prstGeom>
        </p:spPr>
      </p:pic>
      <p:pic>
        <p:nvPicPr>
          <p:cNvPr id="5" name="图片 4">
            <a:extLst>
              <a:ext uri="{FF2B5EF4-FFF2-40B4-BE49-F238E27FC236}">
                <a16:creationId xmlns:a16="http://schemas.microsoft.com/office/drawing/2014/main" id="{31C3E686-95AB-4BCD-B6AD-BAB3ADE2F2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2" y="-646009"/>
            <a:ext cx="4809551" cy="8748409"/>
          </a:xfrm>
          <a:prstGeom prst="rect">
            <a:avLst/>
          </a:prstGeom>
        </p:spPr>
      </p:pic>
      <p:pic>
        <p:nvPicPr>
          <p:cNvPr id="6" name="图片 5">
            <a:extLst>
              <a:ext uri="{FF2B5EF4-FFF2-40B4-BE49-F238E27FC236}">
                <a16:creationId xmlns:a16="http://schemas.microsoft.com/office/drawing/2014/main" id="{73C6AFD5-2045-4249-9D81-6071414DE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2616" y="825666"/>
            <a:ext cx="7980218" cy="3990109"/>
          </a:xfrm>
          <a:prstGeom prst="rect">
            <a:avLst/>
          </a:prstGeom>
        </p:spPr>
      </p:pic>
      <p:pic>
        <p:nvPicPr>
          <p:cNvPr id="7" name="图片 6">
            <a:extLst>
              <a:ext uri="{FF2B5EF4-FFF2-40B4-BE49-F238E27FC236}">
                <a16:creationId xmlns:a16="http://schemas.microsoft.com/office/drawing/2014/main" id="{6BA3B4B4-B639-4C85-9589-B57F3F17C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360" y="3305361"/>
            <a:ext cx="2229974" cy="4488872"/>
          </a:xfrm>
          <a:prstGeom prst="rect">
            <a:avLst/>
          </a:prstGeom>
        </p:spPr>
      </p:pic>
      <p:pic>
        <p:nvPicPr>
          <p:cNvPr id="8" name="图片 7">
            <a:extLst>
              <a:ext uri="{FF2B5EF4-FFF2-40B4-BE49-F238E27FC236}">
                <a16:creationId xmlns:a16="http://schemas.microsoft.com/office/drawing/2014/main" id="{5534077B-3DB1-498F-9536-53282CCFEC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5753" y="5276080"/>
            <a:ext cx="3248198" cy="3143156"/>
          </a:xfrm>
          <a:prstGeom prst="rect">
            <a:avLst/>
          </a:prstGeom>
        </p:spPr>
      </p:pic>
      <p:pic>
        <p:nvPicPr>
          <p:cNvPr id="10" name="图片 9">
            <a:extLst>
              <a:ext uri="{FF2B5EF4-FFF2-40B4-BE49-F238E27FC236}">
                <a16:creationId xmlns:a16="http://schemas.microsoft.com/office/drawing/2014/main" id="{9BFFE73B-EE14-4C53-AEEB-7652B38D2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9082" y="1674946"/>
            <a:ext cx="3248198" cy="1857894"/>
          </a:xfrm>
          <a:prstGeom prst="rect">
            <a:avLst/>
          </a:prstGeom>
        </p:spPr>
      </p:pic>
      <p:pic>
        <p:nvPicPr>
          <p:cNvPr id="3" name="图片 2">
            <a:extLst>
              <a:ext uri="{FF2B5EF4-FFF2-40B4-BE49-F238E27FC236}">
                <a16:creationId xmlns:a16="http://schemas.microsoft.com/office/drawing/2014/main" id="{9F1AE763-BE62-42E1-B69B-C94A146BC5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9809" y="526698"/>
            <a:ext cx="9070867" cy="7702921"/>
          </a:xfrm>
          <a:prstGeom prst="rect">
            <a:avLst/>
          </a:prstGeom>
        </p:spPr>
      </p:pic>
      <p:sp>
        <p:nvSpPr>
          <p:cNvPr id="11" name="文本框 10">
            <a:extLst>
              <a:ext uri="{FF2B5EF4-FFF2-40B4-BE49-F238E27FC236}">
                <a16:creationId xmlns:a16="http://schemas.microsoft.com/office/drawing/2014/main" id="{BA269BEF-E8B9-4BD0-A039-13A8FEAA0711}"/>
              </a:ext>
            </a:extLst>
          </p:cNvPr>
          <p:cNvSpPr txBox="1"/>
          <p:nvPr/>
        </p:nvSpPr>
        <p:spPr>
          <a:xfrm>
            <a:off x="4290222" y="2009622"/>
            <a:ext cx="5775006" cy="2105191"/>
          </a:xfrm>
          <a:prstGeom prst="rect">
            <a:avLst/>
          </a:prstGeom>
          <a:noFill/>
        </p:spPr>
        <p:txBody>
          <a:bodyPr wrap="square" lIns="109842" tIns="54920" rIns="109842" bIns="54920" rtlCol="0">
            <a:spAutoFit/>
          </a:bodyPr>
          <a:lstStyle/>
          <a:p>
            <a:pPr algn="ctr" defTabSz="1098422"/>
            <a:r>
              <a:rPr lang="en-US" altLang="zh-CN" sz="6500" dirty="0">
                <a:solidFill>
                  <a:srgbClr val="4472C4"/>
                </a:solidFill>
                <a:latin typeface="Arial-Rounded" pitchFamily="34" charset="0"/>
                <a:ea typeface="Arial-Rounded" pitchFamily="34" charset="0"/>
                <a:cs typeface="Arial-Rounded" pitchFamily="34" charset="0"/>
                <a:sym typeface="+mn-lt"/>
              </a:rPr>
              <a:t>LUYỆN ĐỌC TRONG NHÓM</a:t>
            </a:r>
            <a:endParaRPr lang="zh-CN" altLang="en-US" sz="6500" dirty="0">
              <a:solidFill>
                <a:srgbClr val="4472C4"/>
              </a:solidFill>
              <a:latin typeface="Arial-Rounded" pitchFamily="34" charset="0"/>
              <a:ea typeface="Arial-Rounded" pitchFamily="34" charset="0"/>
              <a:cs typeface="Arial-Rounded" pitchFamily="34" charset="0"/>
              <a:sym typeface="+mn-lt"/>
            </a:endParaRPr>
          </a:p>
        </p:txBody>
      </p:sp>
      <p:pic>
        <p:nvPicPr>
          <p:cNvPr id="12" name="图片 11">
            <a:extLst>
              <a:ext uri="{FF2B5EF4-FFF2-40B4-BE49-F238E27FC236}">
                <a16:creationId xmlns:a16="http://schemas.microsoft.com/office/drawing/2014/main" id="{8AA4C189-876E-46E7-B75D-20A3737B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15724" y="-954217"/>
            <a:ext cx="4809551" cy="8748409"/>
          </a:xfrm>
          <a:prstGeom prst="rect">
            <a:avLst/>
          </a:prstGeom>
        </p:spPr>
      </p:pic>
    </p:spTree>
    <p:extLst>
      <p:ext uri="{BB962C8B-B14F-4D97-AF65-F5344CB8AC3E}">
        <p14:creationId xmlns:p14="http://schemas.microsoft.com/office/powerpoint/2010/main" val="3454610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gtEl>
                                        <p:attrNameLst>
                                          <p:attrName>ppt_y</p:attrName>
                                        </p:attrNameLst>
                                      </p:cBhvr>
                                      <p:tavLst>
                                        <p:tav tm="0">
                                          <p:val>
                                            <p:strVal val="#ppt_y"/>
                                          </p:val>
                                        </p:tav>
                                        <p:tav tm="100000">
                                          <p:val>
                                            <p:strVal val="#ppt_y"/>
                                          </p:val>
                                        </p:tav>
                                      </p:tavLst>
                                    </p:anim>
                                    <p:anim calcmode="lin" valueType="num">
                                      <p:cBhvr>
                                        <p:cTn id="1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gtEl>
                                      </p:cBhvr>
                                    </p:animEffect>
                                  </p:childTnLst>
                                </p:cTn>
                              </p:par>
                            </p:childTnLst>
                          </p:cTn>
                        </p:par>
                        <p:par>
                          <p:cTn id="18" fill="hold">
                            <p:stCondLst>
                              <p:cond delay="230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11"/>
                                        </p:tgtEl>
                                      </p:cBhvr>
                                    </p:animEffect>
                                    <p:animScale>
                                      <p:cBhvr>
                                        <p:cTn id="2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2" b="94790" l="1528" r="96944">
                        <a14:foregroundMark x1="6111" y1="76152" x2="40139" y2="77355"/>
                        <a14:foregroundMark x1="43472" y1="77956" x2="65972" y2="88577"/>
                        <a14:foregroundMark x1="63889" y1="66934" x2="31389" y2="72545"/>
                        <a14:foregroundMark x1="58750" y1="35471" x2="55833" y2="46894"/>
                        <a14:foregroundMark x1="50833" y1="36273" x2="50694" y2="4569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413785" y="935238"/>
            <a:ext cx="4379913" cy="303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617" y="-47047"/>
            <a:ext cx="2827720" cy="88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34004" y="159645"/>
            <a:ext cx="3657601" cy="775597"/>
          </a:xfrm>
          <a:prstGeom prst="rect">
            <a:avLst/>
          </a:prstGeom>
          <a:noFill/>
        </p:spPr>
        <p:txBody>
          <a:bodyPr wrap="square" lIns="109840" tIns="54918" rIns="109840" bIns="54918" rtlCol="0">
            <a:spAutoFit/>
          </a:bodyPr>
          <a:lstStyle/>
          <a:p>
            <a:pPr algn="ctr"/>
            <a:r>
              <a:rPr lang="en-US" sz="4300" dirty="0" err="1">
                <a:solidFill>
                  <a:srgbClr val="FF0000"/>
                </a:solidFill>
                <a:ea typeface="Arial-Rounded" pitchFamily="34" charset="0"/>
                <a:cs typeface="Arial-Rounded" pitchFamily="34" charset="0"/>
              </a:rPr>
              <a:t>Bà</a:t>
            </a:r>
            <a:r>
              <a:rPr lang="en-US" sz="4300" dirty="0">
                <a:solidFill>
                  <a:srgbClr val="FF0000"/>
                </a:solidFill>
                <a:ea typeface="Arial-Rounded" pitchFamily="34" charset="0"/>
                <a:cs typeface="Arial-Rounded" pitchFamily="34" charset="0"/>
              </a:rPr>
              <a:t> </a:t>
            </a:r>
            <a:r>
              <a:rPr lang="en-US" sz="4300" dirty="0" err="1">
                <a:solidFill>
                  <a:srgbClr val="FF0000"/>
                </a:solidFill>
                <a:ea typeface="Arial-Rounded" pitchFamily="34" charset="0"/>
                <a:cs typeface="Arial-Rounded" pitchFamily="34" charset="0"/>
              </a:rPr>
              <a:t>kể</a:t>
            </a:r>
            <a:r>
              <a:rPr lang="en-US" sz="4300" dirty="0">
                <a:solidFill>
                  <a:srgbClr val="FF0000"/>
                </a:solidFill>
                <a:ea typeface="Arial-Rounded" pitchFamily="34" charset="0"/>
                <a:cs typeface="Arial-Rounded" pitchFamily="34" charset="0"/>
              </a:rPr>
              <a:t> </a:t>
            </a:r>
            <a:r>
              <a:rPr lang="en-US" sz="4300" dirty="0" err="1">
                <a:solidFill>
                  <a:srgbClr val="FF0000"/>
                </a:solidFill>
                <a:ea typeface="Arial-Rounded" pitchFamily="34" charset="0"/>
                <a:cs typeface="Arial-Rounded" pitchFamily="34" charset="0"/>
              </a:rPr>
              <a:t>chuyện</a:t>
            </a:r>
            <a:endParaRPr lang="en-US" sz="4300" dirty="0">
              <a:solidFill>
                <a:srgbClr val="FF0000"/>
              </a:solidFill>
              <a:ea typeface="Arial-Rounded" pitchFamily="34" charset="0"/>
              <a:cs typeface="Arial-Rounded" pitchFamily="34" charset="0"/>
            </a:endParaRPr>
          </a:p>
        </p:txBody>
      </p:sp>
      <p:sp>
        <p:nvSpPr>
          <p:cNvPr id="7" name="TextBox 6"/>
          <p:cNvSpPr txBox="1"/>
          <p:nvPr/>
        </p:nvSpPr>
        <p:spPr>
          <a:xfrm>
            <a:off x="1068942" y="1072041"/>
            <a:ext cx="5255671" cy="7005164"/>
          </a:xfrm>
          <a:prstGeom prst="rect">
            <a:avLst/>
          </a:prstGeom>
          <a:noFill/>
        </p:spPr>
        <p:txBody>
          <a:bodyPr wrap="square" lIns="109840" tIns="54918" rIns="109840" bIns="54918" rtlCol="0">
            <a:spAutoFit/>
          </a:bodyPr>
          <a:lstStyle/>
          <a:p>
            <a:pPr algn="just"/>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cặm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cụi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truyện</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cả</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đêm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cả</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ngày</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Cho </a:t>
            </a:r>
            <a:r>
              <a:rPr lang="en-US" sz="3200" dirty="0" err="1">
                <a:solidFill>
                  <a:prstClr val="black"/>
                </a:solidFill>
                <a:ea typeface="Arial-Rounded" pitchFamily="34" charset="0"/>
                <a:cs typeface="Arial-Rounded" pitchFamily="34" charset="0"/>
              </a:rPr>
              <a:t>trăm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nghìn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người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đọc</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Chắc</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là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nhiều</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hay.</a:t>
            </a:r>
          </a:p>
          <a:p>
            <a:pPr algn="just"/>
            <a:endParaRPr lang="en-US" sz="28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Con </a:t>
            </a:r>
            <a:r>
              <a:rPr lang="en-US" sz="3200" dirty="0" err="1">
                <a:solidFill>
                  <a:prstClr val="black"/>
                </a:solidFill>
                <a:ea typeface="Arial-Rounded" pitchFamily="34" charset="0"/>
                <a:cs typeface="Arial-Rounded" pitchFamily="34" charset="0"/>
              </a:rPr>
              <a:t>muốn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nghe</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Sao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cười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cho</a:t>
            </a:r>
            <a:r>
              <a:rPr lang="en-US" sz="3200" dirty="0">
                <a:solidFill>
                  <a:prstClr val="black"/>
                </a:solidFill>
                <a:ea typeface="Arial-Rounded" pitchFamily="34" charset="0"/>
                <a:cs typeface="Arial-Rounded" pitchFamily="34" charset="0"/>
              </a:rPr>
              <a:t> qua?</a:t>
            </a:r>
          </a:p>
          <a:p>
            <a:pPr algn="just"/>
            <a:r>
              <a:rPr lang="en-US" sz="3200" dirty="0">
                <a:solidFill>
                  <a:prstClr val="black"/>
                </a:solidFill>
                <a:ea typeface="Arial-Rounded" pitchFamily="34" charset="0"/>
                <a:cs typeface="Arial-Rounded" pitchFamily="34" charset="0"/>
              </a:rPr>
              <a:t>Sao </a:t>
            </a:r>
            <a:r>
              <a:rPr lang="en-US" sz="3200" dirty="0" err="1">
                <a:solidFill>
                  <a:prstClr val="black"/>
                </a:solidFill>
                <a:ea typeface="Arial-Rounded" pitchFamily="34" charset="0"/>
                <a:cs typeface="Arial-Rounded" pitchFamily="34" charset="0"/>
              </a:rPr>
              <a:t>những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lúc</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Nghe</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không</a:t>
            </a:r>
            <a:r>
              <a:rPr lang="en-US" sz="3200" dirty="0">
                <a:solidFill>
                  <a:prstClr val="black"/>
                </a:solidFill>
                <a:ea typeface="Arial-Rounded" pitchFamily="34" charset="0"/>
                <a:cs typeface="Arial-Rounded" pitchFamily="34" charset="0"/>
              </a:rPr>
              <a:t> hay </a:t>
            </a:r>
            <a:r>
              <a:rPr lang="en-US" sz="3200" dirty="0" err="1">
                <a:solidFill>
                  <a:prstClr val="black"/>
                </a:solidFill>
                <a:ea typeface="Arial-Rounded" pitchFamily="34" charset="0"/>
                <a:cs typeface="Arial-Rounded" pitchFamily="34" charset="0"/>
              </a:rPr>
              <a:t>bằng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a:t>
            </a:r>
          </a:p>
          <a:p>
            <a:pPr algn="just"/>
            <a:endParaRPr lang="en-US" sz="28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 Con </a:t>
            </a:r>
            <a:r>
              <a:rPr lang="en-US" sz="3200" dirty="0" err="1">
                <a:solidFill>
                  <a:prstClr val="black"/>
                </a:solidFill>
                <a:ea typeface="Arial-Rounded" pitchFamily="34" charset="0"/>
                <a:cs typeface="Arial-Rounded" pitchFamily="34" charset="0"/>
              </a:rPr>
              <a:t>ơi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dễ</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hiểu</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thôi</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Vì</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sinh</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ra</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So </a:t>
            </a:r>
            <a:r>
              <a:rPr lang="en-US" sz="3200" dirty="0" err="1">
                <a:solidFill>
                  <a:prstClr val="black"/>
                </a:solidFill>
                <a:ea typeface="Arial-Rounded" pitchFamily="34" charset="0"/>
                <a:cs typeface="Arial-Rounded" pitchFamily="34" charset="0"/>
              </a:rPr>
              <a:t>với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kho</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Nghìn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trang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còn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bé</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nhỏ</a:t>
            </a:r>
            <a:endParaRPr lang="en-US" sz="3200" dirty="0">
              <a:solidFill>
                <a:prstClr val="black"/>
              </a:solidFill>
              <a:ea typeface="Arial-Rounded" pitchFamily="34" charset="0"/>
              <a:cs typeface="Arial-Rounded" pitchFamily="34" charset="0"/>
            </a:endParaRPr>
          </a:p>
        </p:txBody>
      </p:sp>
      <p:sp>
        <p:nvSpPr>
          <p:cNvPr id="8" name="TextBox 7"/>
          <p:cNvSpPr txBox="1"/>
          <p:nvPr/>
        </p:nvSpPr>
        <p:spPr>
          <a:xfrm>
            <a:off x="6112329" y="1072046"/>
            <a:ext cx="5384162" cy="4202026"/>
          </a:xfrm>
          <a:prstGeom prst="rect">
            <a:avLst/>
          </a:prstGeom>
          <a:noFill/>
        </p:spPr>
        <p:txBody>
          <a:bodyPr wrap="square" lIns="109840" tIns="54918" rIns="109840" bIns="54918" rtlCol="0">
            <a:spAutoFit/>
          </a:bodyPr>
          <a:lstStyle/>
          <a:p>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nắng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sớm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trăng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chiều</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hồn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nhiên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đến</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từ</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nguồn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xa</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xưa</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Dòng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sông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gặp</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biển</a:t>
            </a:r>
            <a:r>
              <a:rPr lang="en-US" sz="3200" dirty="0">
                <a:solidFill>
                  <a:prstClr val="black"/>
                </a:solidFill>
                <a:ea typeface="Arial-Rounded" pitchFamily="34" charset="0"/>
                <a:cs typeface="Arial-Rounded" pitchFamily="34" charset="0"/>
              </a:rPr>
              <a:t>.</a:t>
            </a:r>
          </a:p>
          <a:p>
            <a:endParaRPr lang="en-US" sz="28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mong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thế</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nào</a:t>
            </a:r>
            <a:endParaRPr lang="en-US" sz="3200" dirty="0">
              <a:solidFill>
                <a:prstClr val="black"/>
              </a:solidFill>
              <a:ea typeface="Arial-Rounded" pitchFamily="34" charset="0"/>
              <a:cs typeface="Arial-Rounded" pitchFamily="34" charset="0"/>
            </a:endParaRPr>
          </a:p>
          <a:p>
            <a:r>
              <a:rPr lang="en-US" sz="3200" dirty="0">
                <a:solidFill>
                  <a:prstClr val="black"/>
                </a:solidFill>
                <a:ea typeface="Arial-Rounded" pitchFamily="34" charset="0"/>
                <a:cs typeface="Arial-Rounded" pitchFamily="34" charset="0"/>
              </a:rPr>
              <a:t>Hay </a:t>
            </a:r>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a:t>
            </a:r>
          </a:p>
          <a:p>
            <a:pPr>
              <a:spcBef>
                <a:spcPts val="1199"/>
              </a:spcBef>
            </a:pPr>
            <a:r>
              <a:rPr lang="en-US" sz="3200" dirty="0">
                <a:solidFill>
                  <a:prstClr val="black"/>
                </a:solidFill>
                <a:ea typeface="Arial-Rounded" pitchFamily="34" charset="0"/>
                <a:cs typeface="Arial-Rounded" pitchFamily="34" charset="0"/>
              </a:rPr>
              <a:t>		TRẦN LÊ VĂN</a:t>
            </a:r>
          </a:p>
        </p:txBody>
      </p:sp>
      <p:pic>
        <p:nvPicPr>
          <p:cNvPr id="9"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53" b="98874" l="2914" r="95859">
                        <a14:foregroundMark x1="45245" y1="63288" x2="54755" y2="6126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29417" y="4330921"/>
            <a:ext cx="8381999" cy="399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11658601" y="115793"/>
            <a:ext cx="2802880" cy="56024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r>
              <a:rPr lang="en-US" sz="3200" b="1" dirty="0" err="1">
                <a:solidFill>
                  <a:schemeClr val="tx1"/>
                </a:solidFill>
              </a:rPr>
              <a:t>Đọc</a:t>
            </a:r>
            <a:r>
              <a:rPr lang="en-US" sz="3200" b="1" dirty="0">
                <a:solidFill>
                  <a:schemeClr val="tx1"/>
                </a:solidFill>
              </a:rPr>
              <a:t> </a:t>
            </a:r>
            <a:r>
              <a:rPr lang="en-US" sz="3200" b="1" dirty="0" err="1">
                <a:solidFill>
                  <a:schemeClr val="tx1"/>
                </a:solidFill>
              </a:rPr>
              <a:t>toàn</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Tree>
    <p:extLst>
      <p:ext uri="{BB962C8B-B14F-4D97-AF65-F5344CB8AC3E}">
        <p14:creationId xmlns:p14="http://schemas.microsoft.com/office/powerpoint/2010/main" val="1739720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93" y="179032"/>
            <a:ext cx="7494271" cy="747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700325" flipH="1">
            <a:off x="5216782" y="386482"/>
            <a:ext cx="7633454" cy="688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Shape 233"/>
          <p:cNvSpPr>
            <a:spLocks noChangeArrowheads="1"/>
          </p:cNvSpPr>
          <p:nvPr/>
        </p:nvSpPr>
        <p:spPr bwMode="auto">
          <a:xfrm>
            <a:off x="6433185" y="2367067"/>
            <a:ext cx="6705600" cy="227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0389" tIns="30389" rIns="30389" bIns="30389" anchor="ctr">
            <a:spAutoFit/>
          </a:bodyPr>
          <a:lstStyle>
            <a:lvl1pPr defTabSz="412750">
              <a:defRPr>
                <a:solidFill>
                  <a:schemeClr val="tx1"/>
                </a:solidFill>
                <a:latin typeface="Arial" panose="020B0604020202020204" pitchFamily="34" charset="0"/>
                <a:ea typeface="SimSun" panose="02010600030101010101" pitchFamily="2" charset="-122"/>
              </a:defRPr>
            </a:lvl1pPr>
            <a:lvl2pPr marL="742950" indent="-285750" defTabSz="412750">
              <a:defRPr>
                <a:solidFill>
                  <a:schemeClr val="tx1"/>
                </a:solidFill>
                <a:latin typeface="Arial" panose="020B0604020202020204" pitchFamily="34" charset="0"/>
                <a:ea typeface="SimSun" panose="02010600030101010101" pitchFamily="2" charset="-122"/>
              </a:defRPr>
            </a:lvl2pPr>
            <a:lvl3pPr marL="1143000" indent="-228600" defTabSz="412750">
              <a:defRPr>
                <a:solidFill>
                  <a:schemeClr val="tx1"/>
                </a:solidFill>
                <a:latin typeface="Arial" panose="020B0604020202020204" pitchFamily="34" charset="0"/>
                <a:ea typeface="SimSun" panose="02010600030101010101" pitchFamily="2" charset="-122"/>
              </a:defRPr>
            </a:lvl3pPr>
            <a:lvl4pPr marL="1600200" indent="-228600" defTabSz="412750">
              <a:defRPr>
                <a:solidFill>
                  <a:schemeClr val="tx1"/>
                </a:solidFill>
                <a:latin typeface="Arial" panose="020B0604020202020204" pitchFamily="34" charset="0"/>
                <a:ea typeface="SimSun" panose="02010600030101010101" pitchFamily="2" charset="-122"/>
              </a:defRPr>
            </a:lvl4pPr>
            <a:lvl5pPr marL="2057400" indent="-228600" defTabSz="412750">
              <a:defRPr>
                <a:solidFill>
                  <a:schemeClr val="tx1"/>
                </a:solidFill>
                <a:latin typeface="Arial" panose="020B0604020202020204" pitchFamily="34" charset="0"/>
                <a:ea typeface="SimSun" panose="02010600030101010101" pitchFamily="2" charset="-122"/>
              </a:defRPr>
            </a:lvl5pPr>
            <a:lvl6pPr marL="25146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a:lnSpc>
                <a:spcPct val="150000"/>
              </a:lnSpc>
            </a:pPr>
            <a:r>
              <a:rPr lang="en-US" sz="9600" dirty="0" err="1">
                <a:solidFill>
                  <a:srgbClr val="FF0000"/>
                </a:solidFill>
                <a:latin typeface="Arial-Rounded" pitchFamily="34" charset="0"/>
                <a:ea typeface="Arial-Rounded" pitchFamily="34" charset="0"/>
                <a:cs typeface="Arial-Rounded" pitchFamily="34" charset="0"/>
                <a:sym typeface="Lato Regular"/>
              </a:rPr>
              <a:t>Khởi</a:t>
            </a:r>
            <a:r>
              <a:rPr lang="en-US" sz="9600" dirty="0">
                <a:solidFill>
                  <a:srgbClr val="FF0000"/>
                </a:solidFill>
                <a:latin typeface="Arial-Rounded" pitchFamily="34" charset="0"/>
                <a:ea typeface="Arial-Rounded" pitchFamily="34" charset="0"/>
                <a:cs typeface="Arial-Rounded" pitchFamily="34" charset="0"/>
                <a:sym typeface="Lato Regular"/>
              </a:rPr>
              <a:t> </a:t>
            </a:r>
            <a:r>
              <a:rPr lang="en-US" sz="9600" dirty="0" err="1">
                <a:solidFill>
                  <a:srgbClr val="FF0000"/>
                </a:solidFill>
                <a:latin typeface="Arial-Rounded" pitchFamily="34" charset="0"/>
                <a:ea typeface="Arial-Rounded" pitchFamily="34" charset="0"/>
                <a:cs typeface="Arial-Rounded" pitchFamily="34" charset="0"/>
                <a:sym typeface="Lato Regular"/>
              </a:rPr>
              <a:t>động</a:t>
            </a:r>
            <a:endParaRPr lang="en-US" sz="9600" dirty="0">
              <a:solidFill>
                <a:srgbClr val="FF0000"/>
              </a:solidFill>
              <a:latin typeface="Arial-Rounded" pitchFamily="34" charset="0"/>
              <a:ea typeface="Arial-Rounded" pitchFamily="34" charset="0"/>
              <a:cs typeface="Arial-Rounded" pitchFamily="34" charset="0"/>
              <a:sym typeface="Lato Regular"/>
            </a:endParaRPr>
          </a:p>
        </p:txBody>
      </p:sp>
      <p:grpSp>
        <p:nvGrpSpPr>
          <p:cNvPr id="6" name="Group 1261"/>
          <p:cNvGrpSpPr>
            <a:grpSpLocks/>
          </p:cNvGrpSpPr>
          <p:nvPr/>
        </p:nvGrpSpPr>
        <p:grpSpPr bwMode="auto">
          <a:xfrm>
            <a:off x="7134261" y="1859160"/>
            <a:ext cx="560070" cy="505476"/>
            <a:chOff x="0" y="0"/>
            <a:chExt cx="935237" cy="845748"/>
          </a:xfrm>
        </p:grpSpPr>
        <p:sp>
          <p:nvSpPr>
            <p:cNvPr id="7" name="Shape 1259"/>
            <p:cNvSpPr/>
            <p:nvPr/>
          </p:nvSpPr>
          <p:spPr>
            <a:xfrm>
              <a:off x="0" y="0"/>
              <a:ext cx="935237" cy="845748"/>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lIns="22803" tIns="22803" rIns="22803" bIns="22803" anchor="ctr"/>
            <a:lstStyle/>
            <a:p>
              <a:pPr defTabSz="273456">
                <a:lnSpc>
                  <a:spcPct val="93000"/>
                </a:lnSpc>
                <a:defRPr sz="1800">
                  <a:latin typeface="Arial"/>
                  <a:ea typeface="Arial"/>
                  <a:cs typeface="Arial"/>
                  <a:sym typeface="Arial"/>
                </a:defRPr>
              </a:pPr>
              <a:endParaRPr sz="1100" kern="0">
                <a:solidFill>
                  <a:srgbClr val="000000"/>
                </a:solidFill>
                <a:latin typeface="Arial"/>
                <a:ea typeface="Arial"/>
                <a:cs typeface="Arial"/>
                <a:sym typeface="Arial"/>
              </a:endParaRPr>
            </a:p>
          </p:txBody>
        </p:sp>
        <p:sp>
          <p:nvSpPr>
            <p:cNvPr id="8" name="Shape 1260"/>
            <p:cNvSpPr/>
            <p:nvPr/>
          </p:nvSpPr>
          <p:spPr>
            <a:xfrm>
              <a:off x="114519" y="120821"/>
              <a:ext cx="617129" cy="53415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lIns="22803" tIns="22803" rIns="22803" bIns="22803" anchor="ctr"/>
            <a:lstStyle/>
            <a:p>
              <a:pPr defTabSz="273456">
                <a:lnSpc>
                  <a:spcPct val="93000"/>
                </a:lnSpc>
                <a:defRPr sz="1800">
                  <a:latin typeface="Arial"/>
                  <a:ea typeface="Arial"/>
                  <a:cs typeface="Arial"/>
                  <a:sym typeface="Arial"/>
                </a:defRPr>
              </a:pPr>
              <a:endParaRPr sz="1100" kern="0">
                <a:solidFill>
                  <a:srgbClr val="000000"/>
                </a:solidFill>
                <a:latin typeface="Arial"/>
                <a:ea typeface="Arial"/>
                <a:cs typeface="Arial"/>
                <a:sym typeface="Arial"/>
              </a:endParaRPr>
            </a:p>
          </p:txBody>
        </p:sp>
      </p:grpSp>
      <p:grpSp>
        <p:nvGrpSpPr>
          <p:cNvPr id="9" name="Group 1261"/>
          <p:cNvGrpSpPr>
            <a:grpSpLocks/>
          </p:cNvGrpSpPr>
          <p:nvPr/>
        </p:nvGrpSpPr>
        <p:grpSpPr bwMode="auto">
          <a:xfrm>
            <a:off x="9711704" y="5178967"/>
            <a:ext cx="561975" cy="505476"/>
            <a:chOff x="0" y="0"/>
            <a:chExt cx="935237" cy="845748"/>
          </a:xfrm>
        </p:grpSpPr>
        <p:sp>
          <p:nvSpPr>
            <p:cNvPr id="10" name="Shape 1259"/>
            <p:cNvSpPr/>
            <p:nvPr/>
          </p:nvSpPr>
          <p:spPr>
            <a:xfrm>
              <a:off x="0" y="0"/>
              <a:ext cx="935237" cy="845748"/>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lIns="22803" tIns="22803" rIns="22803" bIns="22803" anchor="ctr"/>
            <a:lstStyle/>
            <a:p>
              <a:pPr defTabSz="273456">
                <a:lnSpc>
                  <a:spcPct val="93000"/>
                </a:lnSpc>
                <a:defRPr sz="1800">
                  <a:latin typeface="Arial"/>
                  <a:ea typeface="Arial"/>
                  <a:cs typeface="Arial"/>
                  <a:sym typeface="Arial"/>
                </a:defRPr>
              </a:pPr>
              <a:endParaRPr sz="1100" kern="0">
                <a:solidFill>
                  <a:srgbClr val="000000"/>
                </a:solidFill>
                <a:latin typeface="Arial"/>
                <a:ea typeface="Arial"/>
                <a:cs typeface="Arial"/>
                <a:sym typeface="Arial"/>
              </a:endParaRPr>
            </a:p>
          </p:txBody>
        </p:sp>
        <p:sp>
          <p:nvSpPr>
            <p:cNvPr id="11" name="Shape 1260"/>
            <p:cNvSpPr/>
            <p:nvPr/>
          </p:nvSpPr>
          <p:spPr>
            <a:xfrm>
              <a:off x="114130" y="120821"/>
              <a:ext cx="618208" cy="53415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lIns="22803" tIns="22803" rIns="22803" bIns="22803" anchor="ctr"/>
            <a:lstStyle/>
            <a:p>
              <a:pPr defTabSz="273456">
                <a:lnSpc>
                  <a:spcPct val="93000"/>
                </a:lnSpc>
                <a:defRPr sz="1800">
                  <a:latin typeface="Arial"/>
                  <a:ea typeface="Arial"/>
                  <a:cs typeface="Arial"/>
                  <a:sym typeface="Arial"/>
                </a:defRPr>
              </a:pPr>
              <a:endParaRPr sz="1100" kern="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94774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1000"/>
                                        <p:tgtEl>
                                          <p:spTgt spid="7172"/>
                                        </p:tgtEl>
                                      </p:cBhvr>
                                    </p:animEffect>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9952853" y="3241227"/>
            <a:ext cx="4998157" cy="501298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627687" y="2738663"/>
            <a:ext cx="6600322" cy="2601576"/>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45846" tIns="72924" rIns="145846" bIns="72924" rtlCol="0" anchor="ctr"/>
          <a:lstStyle/>
          <a:p>
            <a:pPr algn="ctr" defTabSz="1096564"/>
            <a:r>
              <a:rPr lang="en-US" sz="8800" b="1" dirty="0">
                <a:solidFill>
                  <a:prstClr val="white"/>
                </a:solidFill>
                <a:ea typeface="Arial-Rounded" pitchFamily="34" charset="0"/>
                <a:cs typeface="Arial-Rounded" pitchFamily="34" charset="0"/>
              </a:rPr>
              <a:t>TIẾT 2</a:t>
            </a:r>
          </a:p>
        </p:txBody>
      </p:sp>
      <p:sp>
        <p:nvSpPr>
          <p:cNvPr id="3" name="Oval 2"/>
          <p:cNvSpPr/>
          <p:nvPr/>
        </p:nvSpPr>
        <p:spPr>
          <a:xfrm>
            <a:off x="3302606" y="3127312"/>
            <a:ext cx="1940118" cy="1824276"/>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5846" tIns="72924" rIns="145846" bIns="72924" rtlCol="0" anchor="ctr"/>
          <a:lstStyle/>
          <a:p>
            <a:pPr algn="ctr" defTabSz="1096564"/>
            <a:endParaRPr lang="en-US" sz="7700" b="1" dirty="0">
              <a:solidFill>
                <a:prstClr val="white"/>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46" y="10218"/>
            <a:ext cx="3302563" cy="32959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4272663" y="-46291"/>
            <a:ext cx="2794571" cy="317364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7927864" y="272549"/>
            <a:ext cx="6242299"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170119" y="272561"/>
            <a:ext cx="0" cy="303362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7531" y="7848418"/>
            <a:ext cx="10123248"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8945" y="2738731"/>
            <a:ext cx="0" cy="5016983"/>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891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11313441" y="2546935"/>
            <a:ext cx="1771645"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391146" y="2553401"/>
            <a:ext cx="6922526" cy="2557427"/>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solidFill>
                  <a:prstClr val="white"/>
                </a:solidFill>
              </a:endParaRPr>
            </a:p>
          </p:txBody>
        </p:sp>
        <p:sp>
          <p:nvSpPr>
            <p:cNvPr id="13" name="TextBox 12"/>
            <p:cNvSpPr txBox="1"/>
            <p:nvPr/>
          </p:nvSpPr>
          <p:spPr>
            <a:xfrm>
              <a:off x="3095476" y="2040601"/>
              <a:ext cx="3140214" cy="684755"/>
            </a:xfrm>
            <a:prstGeom prst="rect">
              <a:avLst/>
            </a:prstGeom>
            <a:noFill/>
          </p:spPr>
          <p:txBody>
            <a:bodyPr wrap="none" rtlCol="0">
              <a:spAutoFit/>
            </a:bodyPr>
            <a:lstStyle/>
            <a:p>
              <a:r>
                <a:rPr lang="en-US" sz="6400" b="1" dirty="0" err="1">
                  <a:solidFill>
                    <a:srgbClr val="0418AC"/>
                  </a:solidFill>
                </a:rPr>
                <a:t>Trả</a:t>
              </a:r>
              <a:r>
                <a:rPr lang="en-US" sz="6400" b="1" dirty="0">
                  <a:solidFill>
                    <a:srgbClr val="0418AC"/>
                  </a:solidFill>
                </a:rPr>
                <a:t> </a:t>
              </a:r>
              <a:r>
                <a:rPr lang="en-US" sz="6400" b="1" dirty="0" err="1">
                  <a:solidFill>
                    <a:srgbClr val="0418AC"/>
                  </a:solidFill>
                </a:rPr>
                <a:t>lời</a:t>
              </a:r>
              <a:r>
                <a:rPr lang="en-US" sz="6400" b="1" dirty="0">
                  <a:solidFill>
                    <a:srgbClr val="0418AC"/>
                  </a:solidFill>
                </a:rPr>
                <a:t> </a:t>
              </a:r>
              <a:r>
                <a:rPr lang="en-US" sz="6400" b="1" dirty="0" err="1">
                  <a:solidFill>
                    <a:srgbClr val="0418AC"/>
                  </a:solidFill>
                </a:rPr>
                <a:t>câu</a:t>
              </a:r>
              <a:r>
                <a:rPr lang="en-US" sz="6400" b="1" dirty="0">
                  <a:solidFill>
                    <a:srgbClr val="0418AC"/>
                  </a:solidFill>
                </a:rPr>
                <a:t> </a:t>
              </a:r>
              <a:r>
                <a:rPr lang="en-US" sz="6400" b="1" dirty="0" err="1">
                  <a:solidFill>
                    <a:srgbClr val="0418AC"/>
                  </a:solidFill>
                </a:rPr>
                <a:t>hỏi</a:t>
              </a:r>
              <a:endParaRPr lang="en-US" sz="6400" b="1" dirty="0">
                <a:solidFill>
                  <a:srgbClr val="0418AC"/>
                </a:solidFill>
              </a:endParaRPr>
            </a:p>
          </p:txBody>
        </p:sp>
      </p:grpSp>
      <p:grpSp>
        <p:nvGrpSpPr>
          <p:cNvPr id="9" name="Group 8"/>
          <p:cNvGrpSpPr/>
          <p:nvPr/>
        </p:nvGrpSpPr>
        <p:grpSpPr>
          <a:xfrm>
            <a:off x="2900744" y="2852009"/>
            <a:ext cx="1881260" cy="1960180"/>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602845" y="2673160"/>
            <a:ext cx="2534037" cy="337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602651" y="3518317"/>
            <a:ext cx="3930579" cy="367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6140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2" b="94790" l="1528" r="96944">
                        <a14:foregroundMark x1="6111" y1="76152" x2="40139" y2="77355"/>
                        <a14:foregroundMark x1="43472" y1="77956" x2="65972" y2="88577"/>
                        <a14:foregroundMark x1="63889" y1="66934" x2="31389" y2="72545"/>
                        <a14:foregroundMark x1="58750" y1="35471" x2="55833" y2="46894"/>
                        <a14:foregroundMark x1="50833" y1="36273" x2="50694" y2="4569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413785" y="935238"/>
            <a:ext cx="4379913" cy="303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617" y="-47047"/>
            <a:ext cx="2827720" cy="88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34004" y="159645"/>
            <a:ext cx="3657601" cy="775597"/>
          </a:xfrm>
          <a:prstGeom prst="rect">
            <a:avLst/>
          </a:prstGeom>
          <a:noFill/>
        </p:spPr>
        <p:txBody>
          <a:bodyPr wrap="square" lIns="109840" tIns="54918" rIns="109840" bIns="54918" rtlCol="0">
            <a:spAutoFit/>
          </a:bodyPr>
          <a:lstStyle/>
          <a:p>
            <a:pPr algn="ctr"/>
            <a:r>
              <a:rPr lang="en-US" sz="4300" dirty="0" err="1">
                <a:solidFill>
                  <a:srgbClr val="FF0000"/>
                </a:solidFill>
                <a:ea typeface="Arial-Rounded" pitchFamily="34" charset="0"/>
                <a:cs typeface="Arial-Rounded" pitchFamily="34" charset="0"/>
              </a:rPr>
              <a:t>Bà</a:t>
            </a:r>
            <a:r>
              <a:rPr lang="en-US" sz="4300" dirty="0">
                <a:solidFill>
                  <a:srgbClr val="FF0000"/>
                </a:solidFill>
                <a:ea typeface="Arial-Rounded" pitchFamily="34" charset="0"/>
                <a:cs typeface="Arial-Rounded" pitchFamily="34" charset="0"/>
              </a:rPr>
              <a:t> </a:t>
            </a:r>
            <a:r>
              <a:rPr lang="en-US" sz="4300" dirty="0" err="1">
                <a:solidFill>
                  <a:srgbClr val="FF0000"/>
                </a:solidFill>
                <a:ea typeface="Arial-Rounded" pitchFamily="34" charset="0"/>
                <a:cs typeface="Arial-Rounded" pitchFamily="34" charset="0"/>
              </a:rPr>
              <a:t>kể</a:t>
            </a:r>
            <a:r>
              <a:rPr lang="en-US" sz="4300" dirty="0">
                <a:solidFill>
                  <a:srgbClr val="FF0000"/>
                </a:solidFill>
                <a:ea typeface="Arial-Rounded" pitchFamily="34" charset="0"/>
                <a:cs typeface="Arial-Rounded" pitchFamily="34" charset="0"/>
              </a:rPr>
              <a:t> </a:t>
            </a:r>
            <a:r>
              <a:rPr lang="en-US" sz="4300" dirty="0" err="1">
                <a:solidFill>
                  <a:srgbClr val="FF0000"/>
                </a:solidFill>
                <a:ea typeface="Arial-Rounded" pitchFamily="34" charset="0"/>
                <a:cs typeface="Arial-Rounded" pitchFamily="34" charset="0"/>
              </a:rPr>
              <a:t>chuyện</a:t>
            </a:r>
            <a:endParaRPr lang="en-US" sz="4300" dirty="0">
              <a:solidFill>
                <a:srgbClr val="FF0000"/>
              </a:solidFill>
              <a:ea typeface="Arial-Rounded" pitchFamily="34" charset="0"/>
              <a:cs typeface="Arial-Rounded" pitchFamily="34" charset="0"/>
            </a:endParaRPr>
          </a:p>
        </p:txBody>
      </p:sp>
      <p:sp>
        <p:nvSpPr>
          <p:cNvPr id="7" name="TextBox 6"/>
          <p:cNvSpPr txBox="1"/>
          <p:nvPr/>
        </p:nvSpPr>
        <p:spPr>
          <a:xfrm>
            <a:off x="1068942" y="1072041"/>
            <a:ext cx="5255671" cy="7005164"/>
          </a:xfrm>
          <a:prstGeom prst="rect">
            <a:avLst/>
          </a:prstGeom>
          <a:noFill/>
        </p:spPr>
        <p:txBody>
          <a:bodyPr wrap="square" lIns="109840" tIns="54918" rIns="109840" bIns="54918" rtlCol="0">
            <a:spAutoFit/>
          </a:bodyPr>
          <a:lstStyle/>
          <a:p>
            <a:pPr algn="just"/>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cặm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cụi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truyện</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cả</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đêm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cả</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ngày</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Cho </a:t>
            </a:r>
            <a:r>
              <a:rPr lang="en-US" sz="3200" dirty="0" err="1">
                <a:solidFill>
                  <a:prstClr val="black"/>
                </a:solidFill>
                <a:ea typeface="Arial-Rounded" pitchFamily="34" charset="0"/>
                <a:cs typeface="Arial-Rounded" pitchFamily="34" charset="0"/>
              </a:rPr>
              <a:t>trăm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nghìn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người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đọc</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Chắc</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là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nhiều</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hay.</a:t>
            </a:r>
          </a:p>
          <a:p>
            <a:pPr algn="just"/>
            <a:endParaRPr lang="en-US" sz="28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Con </a:t>
            </a:r>
            <a:r>
              <a:rPr lang="en-US" sz="3200" dirty="0" err="1">
                <a:solidFill>
                  <a:prstClr val="black"/>
                </a:solidFill>
                <a:ea typeface="Arial-Rounded" pitchFamily="34" charset="0"/>
                <a:cs typeface="Arial-Rounded" pitchFamily="34" charset="0"/>
              </a:rPr>
              <a:t>muốn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nghe</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Sao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cười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cho</a:t>
            </a:r>
            <a:r>
              <a:rPr lang="en-US" sz="3200" dirty="0">
                <a:solidFill>
                  <a:prstClr val="black"/>
                </a:solidFill>
                <a:ea typeface="Arial-Rounded" pitchFamily="34" charset="0"/>
                <a:cs typeface="Arial-Rounded" pitchFamily="34" charset="0"/>
              </a:rPr>
              <a:t> qua?</a:t>
            </a:r>
          </a:p>
          <a:p>
            <a:pPr algn="just"/>
            <a:r>
              <a:rPr lang="en-US" sz="3200" dirty="0">
                <a:solidFill>
                  <a:prstClr val="black"/>
                </a:solidFill>
                <a:ea typeface="Arial-Rounded" pitchFamily="34" charset="0"/>
                <a:cs typeface="Arial-Rounded" pitchFamily="34" charset="0"/>
              </a:rPr>
              <a:t>Sao </a:t>
            </a:r>
            <a:r>
              <a:rPr lang="en-US" sz="3200" dirty="0" err="1">
                <a:solidFill>
                  <a:prstClr val="black"/>
                </a:solidFill>
                <a:ea typeface="Arial-Rounded" pitchFamily="34" charset="0"/>
                <a:cs typeface="Arial-Rounded" pitchFamily="34" charset="0"/>
              </a:rPr>
              <a:t>những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lúc</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Nghe</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không</a:t>
            </a:r>
            <a:r>
              <a:rPr lang="en-US" sz="3200" dirty="0">
                <a:solidFill>
                  <a:prstClr val="black"/>
                </a:solidFill>
                <a:ea typeface="Arial-Rounded" pitchFamily="34" charset="0"/>
                <a:cs typeface="Arial-Rounded" pitchFamily="34" charset="0"/>
              </a:rPr>
              <a:t> hay </a:t>
            </a:r>
            <a:r>
              <a:rPr lang="en-US" sz="3200" dirty="0" err="1">
                <a:solidFill>
                  <a:prstClr val="black"/>
                </a:solidFill>
                <a:ea typeface="Arial-Rounded" pitchFamily="34" charset="0"/>
                <a:cs typeface="Arial-Rounded" pitchFamily="34" charset="0"/>
              </a:rPr>
              <a:t>bằng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a:t>
            </a:r>
          </a:p>
          <a:p>
            <a:pPr algn="just"/>
            <a:endParaRPr lang="en-US" sz="28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 Con </a:t>
            </a:r>
            <a:r>
              <a:rPr lang="en-US" sz="3200" dirty="0" err="1">
                <a:solidFill>
                  <a:prstClr val="black"/>
                </a:solidFill>
                <a:ea typeface="Arial-Rounded" pitchFamily="34" charset="0"/>
                <a:cs typeface="Arial-Rounded" pitchFamily="34" charset="0"/>
              </a:rPr>
              <a:t>ơi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dễ</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hiểu</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thôi</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Vì</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sinh</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ra</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bố</a:t>
            </a:r>
            <a:endParaRPr lang="en-US" sz="3200" dirty="0">
              <a:solidFill>
                <a:prstClr val="black"/>
              </a:solidFill>
              <a:ea typeface="Arial-Rounded" pitchFamily="34" charset="0"/>
              <a:cs typeface="Arial-Rounded" pitchFamily="34" charset="0"/>
            </a:endParaRPr>
          </a:p>
          <a:p>
            <a:pPr algn="just"/>
            <a:r>
              <a:rPr lang="en-US" sz="3200" dirty="0">
                <a:solidFill>
                  <a:prstClr val="black"/>
                </a:solidFill>
                <a:ea typeface="Arial-Rounded" pitchFamily="34" charset="0"/>
                <a:cs typeface="Arial-Rounded" pitchFamily="34" charset="0"/>
              </a:rPr>
              <a:t>So </a:t>
            </a:r>
            <a:r>
              <a:rPr lang="en-US" sz="3200" dirty="0" err="1">
                <a:solidFill>
                  <a:prstClr val="black"/>
                </a:solidFill>
                <a:ea typeface="Arial-Rounded" pitchFamily="34" charset="0"/>
                <a:cs typeface="Arial-Rounded" pitchFamily="34" charset="0"/>
              </a:rPr>
              <a:t>với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kho</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endParaRPr lang="en-US" sz="3200" dirty="0">
              <a:solidFill>
                <a:prstClr val="black"/>
              </a:solidFill>
              <a:ea typeface="Arial-Rounded" pitchFamily="34" charset="0"/>
              <a:cs typeface="Arial-Rounded" pitchFamily="34" charset="0"/>
            </a:endParaRPr>
          </a:p>
          <a:p>
            <a:pPr algn="just"/>
            <a:r>
              <a:rPr lang="en-US" sz="3200" dirty="0" err="1">
                <a:solidFill>
                  <a:prstClr val="black"/>
                </a:solidFill>
                <a:ea typeface="Arial-Rounded" pitchFamily="34" charset="0"/>
                <a:cs typeface="Arial-Rounded" pitchFamily="34" charset="0"/>
              </a:rPr>
              <a:t>Nghìn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trang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còn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bé</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nhỏ</a:t>
            </a:r>
            <a:endParaRPr lang="en-US" sz="3200" dirty="0">
              <a:solidFill>
                <a:prstClr val="black"/>
              </a:solidFill>
              <a:ea typeface="Arial-Rounded" pitchFamily="34" charset="0"/>
              <a:cs typeface="Arial-Rounded" pitchFamily="34" charset="0"/>
            </a:endParaRPr>
          </a:p>
        </p:txBody>
      </p:sp>
      <p:sp>
        <p:nvSpPr>
          <p:cNvPr id="8" name="TextBox 7"/>
          <p:cNvSpPr txBox="1"/>
          <p:nvPr/>
        </p:nvSpPr>
        <p:spPr>
          <a:xfrm>
            <a:off x="6112329" y="1072046"/>
            <a:ext cx="5384162" cy="4202026"/>
          </a:xfrm>
          <a:prstGeom prst="rect">
            <a:avLst/>
          </a:prstGeom>
          <a:noFill/>
        </p:spPr>
        <p:txBody>
          <a:bodyPr wrap="square" lIns="109840" tIns="54918" rIns="109840" bIns="54918" rtlCol="0">
            <a:spAutoFit/>
          </a:bodyPr>
          <a:lstStyle/>
          <a:p>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nắng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sớm</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trăng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chiều</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hồn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nhiên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đến</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từ</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nguồn</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xa</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xưa</a:t>
            </a:r>
            <a:endParaRPr lang="en-US" sz="32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Dòng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sông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đi</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gặp</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biển</a:t>
            </a:r>
            <a:r>
              <a:rPr lang="en-US" sz="3200" dirty="0">
                <a:solidFill>
                  <a:prstClr val="black"/>
                </a:solidFill>
                <a:ea typeface="Arial-Rounded" pitchFamily="34" charset="0"/>
                <a:cs typeface="Arial-Rounded" pitchFamily="34" charset="0"/>
              </a:rPr>
              <a:t>.</a:t>
            </a:r>
          </a:p>
          <a:p>
            <a:endParaRPr lang="en-US" sz="2800" dirty="0">
              <a:solidFill>
                <a:prstClr val="black"/>
              </a:solidFill>
              <a:ea typeface="Arial-Rounded" pitchFamily="34" charset="0"/>
              <a:cs typeface="Arial-Rounded" pitchFamily="34" charset="0"/>
            </a:endParaRPr>
          </a:p>
          <a:p>
            <a:r>
              <a:rPr lang="en-US" sz="3200" dirty="0" err="1">
                <a:solidFill>
                  <a:prstClr val="black"/>
                </a:solidFill>
                <a:ea typeface="Arial-Rounded" pitchFamily="34" charset="0"/>
                <a:cs typeface="Arial-Rounded" pitchFamily="34" charset="0"/>
              </a:rPr>
              <a:t>Bố</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mong</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viết</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thế</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nào</a:t>
            </a:r>
            <a:endParaRPr lang="en-US" sz="3200" dirty="0">
              <a:solidFill>
                <a:prstClr val="black"/>
              </a:solidFill>
              <a:ea typeface="Arial-Rounded" pitchFamily="34" charset="0"/>
              <a:cs typeface="Arial-Rounded" pitchFamily="34" charset="0"/>
            </a:endParaRPr>
          </a:p>
          <a:p>
            <a:r>
              <a:rPr lang="en-US" sz="3200" dirty="0">
                <a:solidFill>
                  <a:prstClr val="black"/>
                </a:solidFill>
                <a:ea typeface="Arial-Rounded" pitchFamily="34" charset="0"/>
                <a:cs typeface="Arial-Rounded" pitchFamily="34" charset="0"/>
              </a:rPr>
              <a:t>Hay </a:t>
            </a:r>
            <a:r>
              <a:rPr lang="en-US" sz="3200" dirty="0" err="1">
                <a:solidFill>
                  <a:prstClr val="black"/>
                </a:solidFill>
                <a:ea typeface="Arial-Rounded" pitchFamily="34" charset="0"/>
                <a:cs typeface="Arial-Rounded" pitchFamily="34" charset="0"/>
              </a:rPr>
              <a:t>như</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bà</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kể</a:t>
            </a:r>
            <a:r>
              <a:rPr lang="en-US" sz="3200" dirty="0">
                <a:solidFill>
                  <a:prstClr val="black"/>
                </a:solidFill>
                <a:ea typeface="Arial-Rounded" pitchFamily="34" charset="0"/>
                <a:cs typeface="Arial-Rounded" pitchFamily="34" charset="0"/>
              </a:rPr>
              <a:t> </a:t>
            </a:r>
            <a:r>
              <a:rPr lang="en-US" sz="3200" dirty="0" err="1">
                <a:solidFill>
                  <a:prstClr val="black"/>
                </a:solidFill>
                <a:ea typeface="Arial-Rounded" pitchFamily="34" charset="0"/>
                <a:cs typeface="Arial-Rounded" pitchFamily="34" charset="0"/>
              </a:rPr>
              <a:t>chuyện</a:t>
            </a:r>
            <a:r>
              <a:rPr lang="en-US" sz="3200" dirty="0">
                <a:solidFill>
                  <a:prstClr val="black"/>
                </a:solidFill>
                <a:ea typeface="Arial-Rounded" pitchFamily="34" charset="0"/>
                <a:cs typeface="Arial-Rounded" pitchFamily="34" charset="0"/>
              </a:rPr>
              <a:t>.</a:t>
            </a:r>
          </a:p>
          <a:p>
            <a:pPr>
              <a:spcBef>
                <a:spcPts val="1199"/>
              </a:spcBef>
            </a:pPr>
            <a:r>
              <a:rPr lang="en-US" sz="3200" dirty="0">
                <a:solidFill>
                  <a:prstClr val="black"/>
                </a:solidFill>
                <a:ea typeface="Arial-Rounded" pitchFamily="34" charset="0"/>
                <a:cs typeface="Arial-Rounded" pitchFamily="34" charset="0"/>
              </a:rPr>
              <a:t>		TRẦN LÊ VĂN</a:t>
            </a:r>
          </a:p>
        </p:txBody>
      </p:sp>
      <p:pic>
        <p:nvPicPr>
          <p:cNvPr id="9"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53" b="98874" l="2914" r="95859">
                        <a14:foregroundMark x1="45245" y1="63288" x2="54755" y2="6126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29417" y="4330921"/>
            <a:ext cx="8381999" cy="399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10784596" y="205199"/>
            <a:ext cx="3657601" cy="56024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7" tIns="45419" rIns="90847" bIns="45419" rtlCol="0" anchor="ctr"/>
          <a:lstStyle/>
          <a:p>
            <a:pPr algn="ctr"/>
            <a:r>
              <a:rPr lang="en-US" sz="3200" b="1" dirty="0" err="1">
                <a:solidFill>
                  <a:prstClr val="black"/>
                </a:solidFill>
              </a:rPr>
              <a:t>Đọc</a:t>
            </a:r>
            <a:r>
              <a:rPr lang="en-US" sz="3200" b="1" dirty="0">
                <a:solidFill>
                  <a:prstClr val="black"/>
                </a:solidFill>
              </a:rPr>
              <a:t> </a:t>
            </a:r>
            <a:r>
              <a:rPr lang="en-US" sz="3200" b="1" dirty="0" err="1">
                <a:solidFill>
                  <a:prstClr val="black"/>
                </a:solidFill>
              </a:rPr>
              <a:t>lại</a:t>
            </a:r>
            <a:r>
              <a:rPr lang="en-US" sz="3200" b="1" dirty="0">
                <a:solidFill>
                  <a:prstClr val="black"/>
                </a:solidFill>
              </a:rPr>
              <a:t> </a:t>
            </a:r>
            <a:r>
              <a:rPr lang="en-US" sz="3200" b="1" dirty="0" err="1">
                <a:solidFill>
                  <a:prstClr val="black"/>
                </a:solidFill>
              </a:rPr>
              <a:t>toàn</a:t>
            </a:r>
            <a:r>
              <a:rPr lang="en-US" sz="3200" b="1" dirty="0">
                <a:solidFill>
                  <a:prstClr val="black"/>
                </a:solidFill>
              </a:rPr>
              <a:t> </a:t>
            </a:r>
            <a:r>
              <a:rPr lang="en-US" sz="3200" b="1" dirty="0" err="1">
                <a:solidFill>
                  <a:prstClr val="black"/>
                </a:solidFill>
              </a:rPr>
              <a:t>bài</a:t>
            </a:r>
            <a:endParaRPr lang="en-US" sz="3200" b="1" dirty="0">
              <a:solidFill>
                <a:prstClr val="black"/>
              </a:solidFill>
            </a:endParaRPr>
          </a:p>
        </p:txBody>
      </p:sp>
    </p:spTree>
    <p:extLst>
      <p:ext uri="{BB962C8B-B14F-4D97-AF65-F5344CB8AC3E}">
        <p14:creationId xmlns:p14="http://schemas.microsoft.com/office/powerpoint/2010/main" val="961125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1CF5D-1B6B-4A00-A003-2E8101B823A1}"/>
              </a:ext>
            </a:extLst>
          </p:cNvPr>
          <p:cNvSpPr txBox="1"/>
          <p:nvPr/>
        </p:nvSpPr>
        <p:spPr>
          <a:xfrm>
            <a:off x="5703876" y="297940"/>
            <a:ext cx="8628719" cy="1464051"/>
          </a:xfrm>
          <a:prstGeom prst="rect">
            <a:avLst/>
          </a:prstGeom>
          <a:noFill/>
        </p:spPr>
        <p:txBody>
          <a:bodyPr wrap="square" lIns="108780" tIns="54386" rIns="108780" bIns="54386" rtlCol="0">
            <a:spAutoFit/>
          </a:bodyPr>
          <a:lstStyle/>
          <a:p>
            <a:pPr defTabSz="1089247"/>
            <a:r>
              <a:rPr lang="en-US" altLang="zh-CN" sz="4400" b="1" dirty="0">
                <a:solidFill>
                  <a:srgbClr val="C00000"/>
                </a:solidFill>
                <a:ea typeface="Arial-Rounded" panose="020B0500000000000000" pitchFamily="34" charset="0"/>
                <a:cs typeface="Arial-Rounded" panose="020B0500000000000000" pitchFamily="34" charset="0"/>
                <a:sym typeface="+mn-lt"/>
              </a:rPr>
              <a:t>1.</a:t>
            </a:r>
            <a:r>
              <a:rPr lang="en-US" altLang="zh-CN" sz="4400" dirty="0">
                <a:solidFill>
                  <a:prstClr val="black"/>
                </a:solidFill>
                <a:ea typeface="Arial-Rounded" panose="020B0500000000000000" pitchFamily="34" charset="0"/>
                <a:cs typeface="Arial-Rounded" panose="020B0500000000000000" pitchFamily="34" charset="0"/>
                <a:sym typeface="+mn-lt"/>
              </a:rPr>
              <a:t> </a:t>
            </a:r>
            <a:r>
              <a:rPr lang="en-US" sz="4400" dirty="0" err="1">
                <a:solidFill>
                  <a:prstClr val="black"/>
                </a:solidFill>
                <a:ea typeface="Arial-Rounded" pitchFamily="34" charset="0"/>
                <a:cs typeface="Arial-Rounded" pitchFamily="34" charset="0"/>
              </a:rPr>
              <a:t>Bố</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của</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bạn</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nhỏ</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làm</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công</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việc</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gì</a:t>
            </a:r>
            <a:r>
              <a:rPr lang="en-US" sz="4400" dirty="0">
                <a:solidFill>
                  <a:prstClr val="black"/>
                </a:solidFill>
                <a:ea typeface="Arial-Rounded" pitchFamily="34" charset="0"/>
                <a:cs typeface="Arial-Rounded" pitchFamily="34" charset="0"/>
              </a:rPr>
              <a:t>?</a:t>
            </a:r>
            <a:endParaRPr lang="vi-VN" sz="4400" dirty="0">
              <a:solidFill>
                <a:prstClr val="black"/>
              </a:solidFill>
              <a:ea typeface="Arial-Rounded" pitchFamily="34" charset="0"/>
              <a:cs typeface="Arial-Rounded" pitchFamily="34" charset="0"/>
            </a:endParaRPr>
          </a:p>
        </p:txBody>
      </p:sp>
      <p:sp>
        <p:nvSpPr>
          <p:cNvPr id="6" name="TextBox 5"/>
          <p:cNvSpPr txBox="1"/>
          <p:nvPr/>
        </p:nvSpPr>
        <p:spPr>
          <a:xfrm>
            <a:off x="6064081" y="2035461"/>
            <a:ext cx="8304074" cy="1537472"/>
          </a:xfrm>
          <a:prstGeom prst="rect">
            <a:avLst/>
          </a:prstGeom>
          <a:noFill/>
        </p:spPr>
        <p:txBody>
          <a:bodyPr wrap="square" lIns="104548" tIns="52292" rIns="104548" bIns="52292" rtlCol="0">
            <a:spAutoFit/>
          </a:bodyPr>
          <a:lstStyle/>
          <a:p>
            <a:pPr defTabSz="1089247">
              <a:lnSpc>
                <a:spcPct val="110000"/>
              </a:lnSpc>
            </a:pPr>
            <a:r>
              <a:rPr lang="en-US" sz="4400" dirty="0">
                <a:solidFill>
                  <a:srgbClr val="FF0000"/>
                </a:solidFill>
                <a:ea typeface="Arial-Rounded" pitchFamily="34" charset="0"/>
                <a:cs typeface="Arial-Rounded" pitchFamily="34" charset="0"/>
                <a:sym typeface="Wingdings"/>
              </a:rPr>
              <a:t></a:t>
            </a:r>
            <a:r>
              <a:rPr lang="en-US" sz="4400" dirty="0">
                <a:solidFill>
                  <a:prstClr val="black"/>
                </a:solidFill>
                <a:ea typeface="Arial-Rounded" pitchFamily="34" charset="0"/>
                <a:cs typeface="Arial-Rounded" pitchFamily="34" charset="0"/>
                <a:sym typeface="Wingdings"/>
              </a:rPr>
              <a:t> </a:t>
            </a:r>
            <a:r>
              <a:rPr lang="en-US" sz="4400" dirty="0" err="1">
                <a:solidFill>
                  <a:srgbClr val="FF0066"/>
                </a:solidFill>
                <a:ea typeface="Arial-Rounded" pitchFamily="34" charset="0"/>
                <a:cs typeface="Arial-Rounded" pitchFamily="34" charset="0"/>
              </a:rPr>
              <a:t>Bố</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bạn</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nhỏ</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là</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nhà</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văn</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cặm</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cụi</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viết</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truyện</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cả</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đêm</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cả</a:t>
            </a:r>
            <a:r>
              <a:rPr lang="en-US" sz="4400" dirty="0">
                <a:solidFill>
                  <a:srgbClr val="FF0066"/>
                </a:solidFill>
                <a:ea typeface="Arial-Rounded" pitchFamily="34" charset="0"/>
                <a:cs typeface="Arial-Rounded" pitchFamily="34" charset="0"/>
              </a:rPr>
              <a:t> </a:t>
            </a:r>
            <a:r>
              <a:rPr lang="en-US" sz="4400" dirty="0" err="1">
                <a:solidFill>
                  <a:srgbClr val="FF0066"/>
                </a:solidFill>
                <a:ea typeface="Arial-Rounded" pitchFamily="34" charset="0"/>
                <a:cs typeface="Arial-Rounded" pitchFamily="34" charset="0"/>
              </a:rPr>
              <a:t>ngày</a:t>
            </a:r>
            <a:r>
              <a:rPr lang="en-US" sz="4400" dirty="0">
                <a:solidFill>
                  <a:srgbClr val="FF0066"/>
                </a:solidFill>
                <a:ea typeface="Arial-Rounded" pitchFamily="34" charset="0"/>
                <a:cs typeface="Arial-Rounded" pitchFamily="34" charset="0"/>
              </a:rPr>
              <a:t>.</a:t>
            </a:r>
            <a:endParaRPr lang="vi-VN" sz="4400" dirty="0">
              <a:solidFill>
                <a:srgbClr val="FF0066"/>
              </a:solidFill>
              <a:ea typeface="Arial-Rounded" pitchFamily="34" charset="0"/>
              <a:cs typeface="Arial-Rounded" pitchFamily="34" charset="0"/>
            </a:endParaRPr>
          </a:p>
        </p:txBody>
      </p:sp>
      <p:sp>
        <p:nvSpPr>
          <p:cNvPr id="7" name="Notched Right Arrow 6"/>
          <p:cNvSpPr/>
          <p:nvPr/>
        </p:nvSpPr>
        <p:spPr>
          <a:xfrm>
            <a:off x="261767" y="50113"/>
            <a:ext cx="3269744" cy="1027697"/>
          </a:xfrm>
          <a:prstGeom prst="notchedRightArrow">
            <a:avLst/>
          </a:prstGeom>
          <a:solidFill>
            <a:srgbClr val="CCFFCC"/>
          </a:solidFill>
          <a:ln w="12700" cap="flat" cmpd="sng" algn="ctr">
            <a:solidFill>
              <a:srgbClr val="5B9BD5">
                <a:shade val="50000"/>
              </a:srgbClr>
            </a:solidFill>
            <a:prstDash val="solid"/>
            <a:miter lim="800000"/>
          </a:ln>
          <a:effectLst/>
        </p:spPr>
        <p:txBody>
          <a:bodyPr lIns="103631" tIns="51836" rIns="103631" bIns="51836" rtlCol="0" anchor="ctr"/>
          <a:lstStyle/>
          <a:p>
            <a:pPr algn="ctr" defTabSz="1036305">
              <a:defRPr/>
            </a:pPr>
            <a:r>
              <a:rPr lang="en-US" sz="3700" kern="0" dirty="0" err="1">
                <a:solidFill>
                  <a:sysClr val="windowText" lastClr="000000"/>
                </a:solidFill>
              </a:rPr>
              <a:t>Đọc</a:t>
            </a:r>
            <a:r>
              <a:rPr lang="en-US" sz="3700" kern="0" dirty="0">
                <a:solidFill>
                  <a:sysClr val="windowText" lastClr="000000"/>
                </a:solidFill>
              </a:rPr>
              <a:t> </a:t>
            </a:r>
            <a:r>
              <a:rPr lang="en-US" sz="3700" kern="0" dirty="0" err="1">
                <a:solidFill>
                  <a:sysClr val="windowText" lastClr="000000"/>
                </a:solidFill>
              </a:rPr>
              <a:t>khổ</a:t>
            </a:r>
            <a:r>
              <a:rPr lang="en-US" sz="3700" kern="0" dirty="0">
                <a:solidFill>
                  <a:sysClr val="windowText" lastClr="000000"/>
                </a:solidFill>
              </a:rPr>
              <a:t> 1</a:t>
            </a:r>
          </a:p>
        </p:txBody>
      </p:sp>
      <p:cxnSp>
        <p:nvCxnSpPr>
          <p:cNvPr id="4" name="Straight Connector 3"/>
          <p:cNvCxnSpPr/>
          <p:nvPr/>
        </p:nvCxnSpPr>
        <p:spPr>
          <a:xfrm>
            <a:off x="5685857" y="215577"/>
            <a:ext cx="36038" cy="78854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3401" y="1737843"/>
            <a:ext cx="4466582" cy="852884"/>
          </a:xfrm>
          <a:prstGeom prst="rect">
            <a:avLst/>
          </a:prstGeom>
          <a:noFill/>
        </p:spPr>
        <p:txBody>
          <a:bodyPr wrap="square" lIns="67370" tIns="33698" rIns="67370" bIns="33698" rtlCol="0">
            <a:spAutoFit/>
          </a:bodyPr>
          <a:lstStyle/>
          <a:p>
            <a:pPr algn="ctr" defTabSz="1089247"/>
            <a:r>
              <a:rPr lang="en-US" sz="5000" b="1" dirty="0" err="1">
                <a:solidFill>
                  <a:srgbClr val="FF0000"/>
                </a:solidFill>
                <a:ea typeface="Arial-Rounded" panose="020B0500000000000000" pitchFamily="34" charset="0"/>
                <a:cs typeface="Arial-Rounded" panose="020B0500000000000000" pitchFamily="34" charset="0"/>
              </a:rPr>
              <a:t>Bà</a:t>
            </a:r>
            <a:r>
              <a:rPr lang="en-US" sz="5000" b="1" dirty="0">
                <a:solidFill>
                  <a:srgbClr val="FF0000"/>
                </a:solidFill>
                <a:ea typeface="Arial-Rounded" panose="020B0500000000000000" pitchFamily="34" charset="0"/>
                <a:cs typeface="Arial-Rounded" panose="020B0500000000000000" pitchFamily="34" charset="0"/>
              </a:rPr>
              <a:t> </a:t>
            </a:r>
            <a:r>
              <a:rPr lang="en-US" sz="5000" b="1" dirty="0" err="1">
                <a:solidFill>
                  <a:srgbClr val="FF0000"/>
                </a:solidFill>
                <a:ea typeface="Arial-Rounded" panose="020B0500000000000000" pitchFamily="34" charset="0"/>
                <a:cs typeface="Arial-Rounded" panose="020B0500000000000000" pitchFamily="34" charset="0"/>
              </a:rPr>
              <a:t>kể</a:t>
            </a:r>
            <a:r>
              <a:rPr lang="en-US" sz="5000" b="1" dirty="0">
                <a:solidFill>
                  <a:srgbClr val="FF0000"/>
                </a:solidFill>
                <a:ea typeface="Arial-Rounded" panose="020B0500000000000000" pitchFamily="34" charset="0"/>
                <a:cs typeface="Arial-Rounded" panose="020B0500000000000000" pitchFamily="34" charset="0"/>
              </a:rPr>
              <a:t> </a:t>
            </a:r>
            <a:r>
              <a:rPr lang="en-US" sz="5000" b="1" dirty="0" err="1">
                <a:solidFill>
                  <a:srgbClr val="FF0000"/>
                </a:solidFill>
                <a:ea typeface="Arial-Rounded" panose="020B0500000000000000" pitchFamily="34" charset="0"/>
                <a:cs typeface="Arial-Rounded" panose="020B0500000000000000" pitchFamily="34" charset="0"/>
              </a:rPr>
              <a:t>chuyện</a:t>
            </a:r>
            <a:endParaRPr lang="en-US" sz="5000" b="1" dirty="0">
              <a:solidFill>
                <a:srgbClr val="FF0000"/>
              </a:solidFill>
              <a:ea typeface="Arial-Rounded" panose="020B0500000000000000" pitchFamily="34" charset="0"/>
              <a:cs typeface="Arial-Rounded" panose="020B0500000000000000" pitchFamily="34" charset="0"/>
            </a:endParaRPr>
          </a:p>
        </p:txBody>
      </p:sp>
      <p:sp>
        <p:nvSpPr>
          <p:cNvPr id="9" name="TextBox 8"/>
          <p:cNvSpPr txBox="1"/>
          <p:nvPr/>
        </p:nvSpPr>
        <p:spPr>
          <a:xfrm>
            <a:off x="384846" y="2925889"/>
            <a:ext cx="5345514" cy="2542109"/>
          </a:xfrm>
          <a:prstGeom prst="rect">
            <a:avLst/>
          </a:prstGeom>
          <a:noFill/>
        </p:spPr>
        <p:txBody>
          <a:bodyPr wrap="square" lIns="103631" tIns="51836" rIns="103631" bIns="51836" rtlCol="0">
            <a:spAutoFit/>
          </a:bodyPr>
          <a:lstStyle/>
          <a:p>
            <a:pPr algn="just">
              <a:lnSpc>
                <a:spcPct val="110000"/>
              </a:lnSpc>
            </a:pPr>
            <a:r>
              <a:rPr lang="en-US" sz="3600" dirty="0" err="1">
                <a:solidFill>
                  <a:prstClr val="black"/>
                </a:solidFill>
                <a:ea typeface="Arial-Rounded" pitchFamily="34" charset="0"/>
                <a:cs typeface="Arial-Rounded" pitchFamily="34" charset="0"/>
              </a:rPr>
              <a:t>Bố</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cặm</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cụi</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viết</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truyện</a:t>
            </a:r>
            <a:endParaRPr lang="en-US" sz="3600" dirty="0">
              <a:solidFill>
                <a:prstClr val="black"/>
              </a:solidFill>
              <a:ea typeface="Arial-Rounded" pitchFamily="34" charset="0"/>
              <a:cs typeface="Arial-Rounded" pitchFamily="34" charset="0"/>
            </a:endParaRPr>
          </a:p>
          <a:p>
            <a:pPr algn="just">
              <a:lnSpc>
                <a:spcPct val="110000"/>
              </a:lnSpc>
            </a:pPr>
            <a:r>
              <a:rPr lang="en-US" sz="3600" dirty="0" err="1">
                <a:solidFill>
                  <a:prstClr val="black"/>
                </a:solidFill>
                <a:ea typeface="Arial-Rounded" pitchFamily="34" charset="0"/>
                <a:cs typeface="Arial-Rounded" pitchFamily="34" charset="0"/>
              </a:rPr>
              <a:t>Viết</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cả</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đêm</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cả</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ngày</a:t>
            </a:r>
            <a:endParaRPr lang="en-US" sz="3600" dirty="0">
              <a:solidFill>
                <a:prstClr val="black"/>
              </a:solidFill>
              <a:ea typeface="Arial-Rounded" pitchFamily="34" charset="0"/>
              <a:cs typeface="Arial-Rounded" pitchFamily="34" charset="0"/>
            </a:endParaRPr>
          </a:p>
          <a:p>
            <a:pPr algn="just">
              <a:lnSpc>
                <a:spcPct val="110000"/>
              </a:lnSpc>
            </a:pPr>
            <a:r>
              <a:rPr lang="en-US" sz="3600" dirty="0">
                <a:solidFill>
                  <a:prstClr val="black"/>
                </a:solidFill>
                <a:ea typeface="Arial-Rounded" pitchFamily="34" charset="0"/>
                <a:cs typeface="Arial-Rounded" pitchFamily="34" charset="0"/>
              </a:rPr>
              <a:t>Cho </a:t>
            </a:r>
            <a:r>
              <a:rPr lang="en-US" sz="3600" dirty="0" err="1">
                <a:solidFill>
                  <a:prstClr val="black"/>
                </a:solidFill>
                <a:ea typeface="Arial-Rounded" pitchFamily="34" charset="0"/>
                <a:cs typeface="Arial-Rounded" pitchFamily="34" charset="0"/>
              </a:rPr>
              <a:t>trăm</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nghìn</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người</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đọc</a:t>
            </a:r>
            <a:endParaRPr lang="en-US" sz="3600" dirty="0">
              <a:solidFill>
                <a:prstClr val="black"/>
              </a:solidFill>
              <a:ea typeface="Arial-Rounded" pitchFamily="34" charset="0"/>
              <a:cs typeface="Arial-Rounded" pitchFamily="34" charset="0"/>
            </a:endParaRPr>
          </a:p>
          <a:p>
            <a:pPr algn="just">
              <a:lnSpc>
                <a:spcPct val="110000"/>
              </a:lnSpc>
            </a:pPr>
            <a:r>
              <a:rPr lang="en-US" sz="3600" dirty="0" err="1">
                <a:solidFill>
                  <a:prstClr val="black"/>
                </a:solidFill>
                <a:ea typeface="Arial-Rounded" pitchFamily="34" charset="0"/>
                <a:cs typeface="Arial-Rounded" pitchFamily="34" charset="0"/>
              </a:rPr>
              <a:t>Chắc</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là</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nhiều</a:t>
            </a:r>
            <a:r>
              <a:rPr lang="en-US" sz="3600" dirty="0">
                <a:solidFill>
                  <a:prstClr val="black"/>
                </a:solidFill>
                <a:ea typeface="Arial-Rounded" pitchFamily="34" charset="0"/>
                <a:cs typeface="Arial-Rounded" pitchFamily="34" charset="0"/>
              </a:rPr>
              <a:t> </a:t>
            </a:r>
            <a:r>
              <a:rPr lang="en-US" sz="3600" dirty="0" err="1">
                <a:solidFill>
                  <a:prstClr val="black"/>
                </a:solidFill>
                <a:ea typeface="Arial-Rounded" pitchFamily="34" charset="0"/>
                <a:cs typeface="Arial-Rounded" pitchFamily="34" charset="0"/>
              </a:rPr>
              <a:t>chuyện</a:t>
            </a:r>
            <a:r>
              <a:rPr lang="en-US" sz="3600" dirty="0">
                <a:solidFill>
                  <a:prstClr val="black"/>
                </a:solidFill>
                <a:ea typeface="Arial-Rounded" pitchFamily="34" charset="0"/>
                <a:cs typeface="Arial-Rounded" pitchFamily="34" charset="0"/>
              </a:rPr>
              <a:t> hay.</a:t>
            </a:r>
          </a:p>
        </p:txBody>
      </p:sp>
      <p:pic>
        <p:nvPicPr>
          <p:cNvPr id="12" name="Tieng-ting-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55054" y="41098"/>
            <a:ext cx="696686" cy="694542"/>
          </a:xfrm>
          <a:prstGeom prst="rect">
            <a:avLst/>
          </a:prstGeom>
        </p:spPr>
      </p:pic>
      <p:cxnSp>
        <p:nvCxnSpPr>
          <p:cNvPr id="14" name="Straight Connector 13"/>
          <p:cNvCxnSpPr/>
          <p:nvPr/>
        </p:nvCxnSpPr>
        <p:spPr>
          <a:xfrm>
            <a:off x="457200" y="3572933"/>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3400" y="4724400"/>
            <a:ext cx="4876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812" b="94790" l="1528" r="96944">
                        <a14:foregroundMark x1="6111" y1="76152" x2="40139" y2="77355"/>
                        <a14:foregroundMark x1="43472" y1="77956" x2="65972" y2="88577"/>
                        <a14:foregroundMark x1="63889" y1="66934" x2="31389" y2="72545"/>
                        <a14:foregroundMark x1="58750" y1="35471" x2="55833" y2="46894"/>
                        <a14:foregroundMark x1="50833" y1="36273" x2="50694" y2="4569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05602" y="3415873"/>
            <a:ext cx="7093744" cy="491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7227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 presetClass="mediacall" presetSubtype="0" fill="hold" nodeType="withEffect">
                                  <p:stCondLst>
                                    <p:cond delay="0"/>
                                  </p:stCondLst>
                                  <p:childTnLst>
                                    <p:cmd type="call" cmd="playFrom(0.0)">
                                      <p:cBhvr>
                                        <p:cTn id="39" dur="496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2"/>
                </p:tgtEl>
              </p:cMediaNode>
            </p:audio>
          </p:childTnLst>
        </p:cTn>
      </p:par>
    </p:tnLst>
    <p:bldLst>
      <p:bldP spid="3" grpId="0"/>
      <p:bldP spid="6" grpId="0"/>
      <p:bldP spid="7" grpId="0" animBg="1"/>
      <p:bldP spid="11"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1CF5D-1B6B-4A00-A003-2E8101B823A1}"/>
              </a:ext>
            </a:extLst>
          </p:cNvPr>
          <p:cNvSpPr txBox="1"/>
          <p:nvPr/>
        </p:nvSpPr>
        <p:spPr>
          <a:xfrm>
            <a:off x="6607277" y="675466"/>
            <a:ext cx="7718324" cy="848536"/>
          </a:xfrm>
          <a:prstGeom prst="rect">
            <a:avLst/>
          </a:prstGeom>
          <a:noFill/>
        </p:spPr>
        <p:txBody>
          <a:bodyPr wrap="square" lIns="108806" tIns="54399" rIns="108806" bIns="54399" rtlCol="0">
            <a:spAutoFit/>
          </a:bodyPr>
          <a:lstStyle/>
          <a:p>
            <a:pPr defTabSz="1089506"/>
            <a:r>
              <a:rPr lang="en-US" altLang="zh-CN" sz="4800" b="1" dirty="0">
                <a:solidFill>
                  <a:srgbClr val="C00000"/>
                </a:solidFill>
                <a:ea typeface="Arial-Rounded" panose="020B0500000000000000" pitchFamily="34" charset="0"/>
                <a:cs typeface="Arial-Rounded" panose="020B0500000000000000" pitchFamily="34" charset="0"/>
                <a:sym typeface="+mn-lt"/>
              </a:rPr>
              <a:t>2.</a:t>
            </a:r>
            <a:r>
              <a:rPr lang="en-US" altLang="zh-CN" sz="4800" dirty="0">
                <a:solidFill>
                  <a:prstClr val="black"/>
                </a:solidFill>
                <a:ea typeface="Arial-Rounded" panose="020B0500000000000000" pitchFamily="34" charset="0"/>
                <a:cs typeface="Arial-Rounded" panose="020B0500000000000000" pitchFamily="34" charset="0"/>
                <a:sym typeface="+mn-lt"/>
              </a:rPr>
              <a:t> </a:t>
            </a:r>
            <a:r>
              <a:rPr lang="en-US" sz="4800" dirty="0" err="1">
                <a:solidFill>
                  <a:prstClr val="black"/>
                </a:solidFill>
                <a:ea typeface="Arial-Rounded" pitchFamily="34" charset="0"/>
                <a:cs typeface="Arial-Rounded" pitchFamily="34" charset="0"/>
              </a:rPr>
              <a:t>Bạn</a:t>
            </a:r>
            <a:r>
              <a:rPr lang="en-US" sz="4800" dirty="0">
                <a:solidFill>
                  <a:prstClr val="black"/>
                </a:solidFill>
                <a:ea typeface="Arial-Rounded" pitchFamily="34" charset="0"/>
                <a:cs typeface="Arial-Rounded" pitchFamily="34" charset="0"/>
              </a:rPr>
              <a:t> </a:t>
            </a:r>
            <a:r>
              <a:rPr lang="en-US" sz="4800" dirty="0" err="1">
                <a:solidFill>
                  <a:prstClr val="black"/>
                </a:solidFill>
                <a:ea typeface="Arial-Rounded" pitchFamily="34" charset="0"/>
                <a:cs typeface="Arial-Rounded" pitchFamily="34" charset="0"/>
              </a:rPr>
              <a:t>nhỏ</a:t>
            </a:r>
            <a:r>
              <a:rPr lang="en-US" sz="4800" dirty="0">
                <a:solidFill>
                  <a:prstClr val="black"/>
                </a:solidFill>
                <a:ea typeface="Arial-Rounded" pitchFamily="34" charset="0"/>
                <a:cs typeface="Arial-Rounded" pitchFamily="34" charset="0"/>
              </a:rPr>
              <a:t> </a:t>
            </a:r>
            <a:r>
              <a:rPr lang="en-US" sz="4800" dirty="0" err="1">
                <a:solidFill>
                  <a:prstClr val="black"/>
                </a:solidFill>
                <a:ea typeface="Arial-Rounded" pitchFamily="34" charset="0"/>
                <a:cs typeface="Arial-Rounded" pitchFamily="34" charset="0"/>
              </a:rPr>
              <a:t>thắc</a:t>
            </a:r>
            <a:r>
              <a:rPr lang="en-US" sz="4800" dirty="0">
                <a:solidFill>
                  <a:prstClr val="black"/>
                </a:solidFill>
                <a:ea typeface="Arial-Rounded" pitchFamily="34" charset="0"/>
                <a:cs typeface="Arial-Rounded" pitchFamily="34" charset="0"/>
              </a:rPr>
              <a:t> </a:t>
            </a:r>
            <a:r>
              <a:rPr lang="en-US" sz="4800" dirty="0" err="1">
                <a:solidFill>
                  <a:prstClr val="black"/>
                </a:solidFill>
                <a:ea typeface="Arial-Rounded" pitchFamily="34" charset="0"/>
                <a:cs typeface="Arial-Rounded" pitchFamily="34" charset="0"/>
              </a:rPr>
              <a:t>mắc</a:t>
            </a:r>
            <a:r>
              <a:rPr lang="en-US" sz="4800" dirty="0">
                <a:solidFill>
                  <a:prstClr val="black"/>
                </a:solidFill>
                <a:ea typeface="Arial-Rounded" pitchFamily="34" charset="0"/>
                <a:cs typeface="Arial-Rounded" pitchFamily="34" charset="0"/>
              </a:rPr>
              <a:t> </a:t>
            </a:r>
            <a:r>
              <a:rPr lang="en-US" sz="4800" dirty="0" err="1">
                <a:solidFill>
                  <a:prstClr val="black"/>
                </a:solidFill>
                <a:ea typeface="Arial-Rounded" pitchFamily="34" charset="0"/>
                <a:cs typeface="Arial-Rounded" pitchFamily="34" charset="0"/>
              </a:rPr>
              <a:t>điều</a:t>
            </a:r>
            <a:r>
              <a:rPr lang="en-US" sz="4800" dirty="0">
                <a:solidFill>
                  <a:prstClr val="black"/>
                </a:solidFill>
                <a:ea typeface="Arial-Rounded" pitchFamily="34" charset="0"/>
                <a:cs typeface="Arial-Rounded" pitchFamily="34" charset="0"/>
              </a:rPr>
              <a:t> </a:t>
            </a:r>
            <a:r>
              <a:rPr lang="en-US" sz="4800" dirty="0" err="1">
                <a:solidFill>
                  <a:prstClr val="black"/>
                </a:solidFill>
                <a:ea typeface="Arial-Rounded" pitchFamily="34" charset="0"/>
                <a:cs typeface="Arial-Rounded" pitchFamily="34" charset="0"/>
              </a:rPr>
              <a:t>gì</a:t>
            </a:r>
            <a:r>
              <a:rPr lang="en-US" sz="4800" dirty="0">
                <a:solidFill>
                  <a:prstClr val="black"/>
                </a:solidFill>
                <a:ea typeface="Arial-Rounded" pitchFamily="34" charset="0"/>
                <a:cs typeface="Arial-Rounded" pitchFamily="34" charset="0"/>
              </a:rPr>
              <a:t>?</a:t>
            </a:r>
            <a:endParaRPr lang="vi-VN" sz="4800" dirty="0">
              <a:solidFill>
                <a:prstClr val="black"/>
              </a:solidFill>
              <a:ea typeface="Arial-Rounded" pitchFamily="34" charset="0"/>
              <a:cs typeface="Arial-Rounded" pitchFamily="34" charset="0"/>
            </a:endParaRPr>
          </a:p>
        </p:txBody>
      </p:sp>
      <p:sp>
        <p:nvSpPr>
          <p:cNvPr id="6" name="TextBox 5"/>
          <p:cNvSpPr txBox="1"/>
          <p:nvPr/>
        </p:nvSpPr>
        <p:spPr>
          <a:xfrm>
            <a:off x="6477000" y="2156061"/>
            <a:ext cx="7924800" cy="3560432"/>
          </a:xfrm>
          <a:prstGeom prst="rect">
            <a:avLst/>
          </a:prstGeom>
          <a:noFill/>
        </p:spPr>
        <p:txBody>
          <a:bodyPr wrap="square" lIns="104575" tIns="52303" rIns="104575" bIns="52303" rtlCol="0">
            <a:spAutoFit/>
          </a:bodyPr>
          <a:lstStyle/>
          <a:p>
            <a:pPr marL="685734" indent="-685734" defTabSz="1089506">
              <a:lnSpc>
                <a:spcPct val="110000"/>
              </a:lnSpc>
              <a:buFont typeface="Arial" pitchFamily="34" charset="0"/>
              <a:buChar char="•"/>
            </a:pPr>
            <a:r>
              <a:rPr lang="en-US" sz="3800" dirty="0" err="1">
                <a:solidFill>
                  <a:srgbClr val="FF0066"/>
                </a:solidFill>
                <a:ea typeface="Arial-Rounded" pitchFamily="34" charset="0"/>
                <a:cs typeface="Arial-Rounded" pitchFamily="34" charset="0"/>
                <a:sym typeface="Wingdings"/>
              </a:rPr>
              <a:t>Bạn</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nhỏ</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thắc</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mắc</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vì</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sao</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mình</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muốn</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nghe</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bố</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kể</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chuyện</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nhưng</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bố</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chỉ</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cười</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cho</a:t>
            </a:r>
            <a:r>
              <a:rPr lang="en-US" sz="3800" dirty="0">
                <a:solidFill>
                  <a:srgbClr val="FF0066"/>
                </a:solidFill>
                <a:ea typeface="Arial-Rounded" pitchFamily="34" charset="0"/>
                <a:cs typeface="Arial-Rounded" pitchFamily="34" charset="0"/>
                <a:sym typeface="Wingdings"/>
              </a:rPr>
              <a:t> qua.</a:t>
            </a:r>
          </a:p>
          <a:p>
            <a:pPr marL="685734" indent="-685734" defTabSz="1089506">
              <a:lnSpc>
                <a:spcPct val="110000"/>
              </a:lnSpc>
              <a:spcBef>
                <a:spcPts val="1199"/>
              </a:spcBef>
              <a:buFont typeface="Arial" pitchFamily="34" charset="0"/>
              <a:buChar char="•"/>
            </a:pPr>
            <a:r>
              <a:rPr lang="en-US" sz="3800" dirty="0" err="1">
                <a:solidFill>
                  <a:srgbClr val="FF0066"/>
                </a:solidFill>
                <a:ea typeface="Arial-Rounded" pitchFamily="34" charset="0"/>
                <a:cs typeface="Arial-Rounded" pitchFamily="34" charset="0"/>
                <a:sym typeface="Wingdings"/>
              </a:rPr>
              <a:t>Bạn</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nhỏ</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cũng</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thắc</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mắc</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vì</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sao</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bố</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kể</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chuyện</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không</a:t>
            </a:r>
            <a:r>
              <a:rPr lang="en-US" sz="3800" dirty="0">
                <a:solidFill>
                  <a:srgbClr val="FF0066"/>
                </a:solidFill>
                <a:ea typeface="Arial-Rounded" pitchFamily="34" charset="0"/>
                <a:cs typeface="Arial-Rounded" pitchFamily="34" charset="0"/>
                <a:sym typeface="Wingdings"/>
              </a:rPr>
              <a:t> hay </a:t>
            </a:r>
            <a:r>
              <a:rPr lang="en-US" sz="3800" dirty="0" err="1">
                <a:solidFill>
                  <a:srgbClr val="FF0066"/>
                </a:solidFill>
                <a:ea typeface="Arial-Rounded" pitchFamily="34" charset="0"/>
                <a:cs typeface="Arial-Rounded" pitchFamily="34" charset="0"/>
                <a:sym typeface="Wingdings"/>
              </a:rPr>
              <a:t>bằng</a:t>
            </a:r>
            <a:r>
              <a:rPr lang="en-US" sz="3800" dirty="0">
                <a:solidFill>
                  <a:srgbClr val="FF0066"/>
                </a:solidFill>
                <a:ea typeface="Arial-Rounded" pitchFamily="34" charset="0"/>
                <a:cs typeface="Arial-Rounded" pitchFamily="34" charset="0"/>
                <a:sym typeface="Wingdings"/>
              </a:rPr>
              <a:t> </a:t>
            </a:r>
            <a:r>
              <a:rPr lang="en-US" sz="3800" dirty="0" err="1">
                <a:solidFill>
                  <a:srgbClr val="FF0066"/>
                </a:solidFill>
                <a:ea typeface="Arial-Rounded" pitchFamily="34" charset="0"/>
                <a:cs typeface="Arial-Rounded" pitchFamily="34" charset="0"/>
                <a:sym typeface="Wingdings"/>
              </a:rPr>
              <a:t>bà</a:t>
            </a:r>
            <a:r>
              <a:rPr lang="en-US" sz="3800" dirty="0">
                <a:solidFill>
                  <a:srgbClr val="FF0066"/>
                </a:solidFill>
                <a:ea typeface="Arial-Rounded" pitchFamily="34" charset="0"/>
                <a:cs typeface="Arial-Rounded" pitchFamily="34" charset="0"/>
                <a:sym typeface="Wingdings"/>
              </a:rPr>
              <a:t>.</a:t>
            </a:r>
            <a:endParaRPr lang="vi-VN" sz="3800" dirty="0">
              <a:solidFill>
                <a:srgbClr val="FF0066"/>
              </a:solidFill>
              <a:ea typeface="Arial-Rounded" pitchFamily="34" charset="0"/>
              <a:cs typeface="Arial-Rounded" pitchFamily="34" charset="0"/>
            </a:endParaRPr>
          </a:p>
        </p:txBody>
      </p:sp>
      <p:sp>
        <p:nvSpPr>
          <p:cNvPr id="7" name="Notched Right Arrow 6"/>
          <p:cNvSpPr/>
          <p:nvPr/>
        </p:nvSpPr>
        <p:spPr>
          <a:xfrm>
            <a:off x="261767" y="50107"/>
            <a:ext cx="3269744" cy="1027697"/>
          </a:xfrm>
          <a:prstGeom prst="notchedRightArrow">
            <a:avLst/>
          </a:prstGeom>
          <a:solidFill>
            <a:srgbClr val="CCFFCC"/>
          </a:solidFill>
          <a:ln w="12700" cap="flat" cmpd="sng" algn="ctr">
            <a:solidFill>
              <a:srgbClr val="5B9BD5">
                <a:shade val="50000"/>
              </a:srgbClr>
            </a:solidFill>
            <a:prstDash val="solid"/>
            <a:miter lim="800000"/>
          </a:ln>
          <a:effectLst/>
        </p:spPr>
        <p:txBody>
          <a:bodyPr lIns="103657" tIns="51848" rIns="103657" bIns="51848" rtlCol="0" anchor="ctr"/>
          <a:lstStyle/>
          <a:p>
            <a:pPr algn="ctr" defTabSz="1036549">
              <a:defRPr/>
            </a:pPr>
            <a:r>
              <a:rPr lang="en-US" sz="3700" kern="0" dirty="0" err="1">
                <a:solidFill>
                  <a:sysClr val="windowText" lastClr="000000"/>
                </a:solidFill>
              </a:rPr>
              <a:t>Đọc</a:t>
            </a:r>
            <a:r>
              <a:rPr lang="en-US" sz="3700" kern="0" dirty="0">
                <a:solidFill>
                  <a:sysClr val="windowText" lastClr="000000"/>
                </a:solidFill>
              </a:rPr>
              <a:t> </a:t>
            </a:r>
            <a:r>
              <a:rPr lang="en-US" sz="3700" kern="0" dirty="0" err="1">
                <a:solidFill>
                  <a:sysClr val="windowText" lastClr="000000"/>
                </a:solidFill>
              </a:rPr>
              <a:t>khổ</a:t>
            </a:r>
            <a:r>
              <a:rPr lang="en-US" sz="3700" kern="0" dirty="0">
                <a:solidFill>
                  <a:sysClr val="windowText" lastClr="000000"/>
                </a:solidFill>
              </a:rPr>
              <a:t> 2</a:t>
            </a:r>
          </a:p>
        </p:txBody>
      </p:sp>
      <p:cxnSp>
        <p:nvCxnSpPr>
          <p:cNvPr id="4" name="Straight Connector 3"/>
          <p:cNvCxnSpPr/>
          <p:nvPr/>
        </p:nvCxnSpPr>
        <p:spPr>
          <a:xfrm>
            <a:off x="6440965" y="215577"/>
            <a:ext cx="36038" cy="78854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809" y="1442302"/>
            <a:ext cx="5891811" cy="852894"/>
          </a:xfrm>
          <a:prstGeom prst="rect">
            <a:avLst/>
          </a:prstGeom>
          <a:noFill/>
        </p:spPr>
        <p:txBody>
          <a:bodyPr wrap="square" lIns="67386" tIns="33699" rIns="67386" bIns="33699" rtlCol="0">
            <a:spAutoFit/>
          </a:bodyPr>
          <a:lstStyle/>
          <a:p>
            <a:pPr algn="ctr" defTabSz="1089506"/>
            <a:r>
              <a:rPr lang="en-US" sz="5000" b="1" dirty="0" err="1">
                <a:solidFill>
                  <a:srgbClr val="FF0000"/>
                </a:solidFill>
                <a:ea typeface="Arial-Rounded" panose="020B0500000000000000" pitchFamily="34" charset="0"/>
                <a:cs typeface="Arial-Rounded" panose="020B0500000000000000" pitchFamily="34" charset="0"/>
              </a:rPr>
              <a:t>Bà</a:t>
            </a:r>
            <a:r>
              <a:rPr lang="en-US" sz="5000" b="1" dirty="0">
                <a:solidFill>
                  <a:srgbClr val="FF0000"/>
                </a:solidFill>
                <a:ea typeface="Arial-Rounded" panose="020B0500000000000000" pitchFamily="34" charset="0"/>
                <a:cs typeface="Arial-Rounded" panose="020B0500000000000000" pitchFamily="34" charset="0"/>
              </a:rPr>
              <a:t> </a:t>
            </a:r>
            <a:r>
              <a:rPr lang="en-US" sz="5000" b="1" dirty="0" err="1">
                <a:solidFill>
                  <a:srgbClr val="FF0000"/>
                </a:solidFill>
                <a:ea typeface="Arial-Rounded" panose="020B0500000000000000" pitchFamily="34" charset="0"/>
                <a:cs typeface="Arial-Rounded" panose="020B0500000000000000" pitchFamily="34" charset="0"/>
              </a:rPr>
              <a:t>kể</a:t>
            </a:r>
            <a:r>
              <a:rPr lang="en-US" sz="5000" b="1" dirty="0">
                <a:solidFill>
                  <a:srgbClr val="FF0000"/>
                </a:solidFill>
                <a:ea typeface="Arial-Rounded" panose="020B0500000000000000" pitchFamily="34" charset="0"/>
                <a:cs typeface="Arial-Rounded" panose="020B0500000000000000" pitchFamily="34" charset="0"/>
              </a:rPr>
              <a:t> </a:t>
            </a:r>
            <a:r>
              <a:rPr lang="en-US" sz="5000" b="1" dirty="0" err="1">
                <a:solidFill>
                  <a:srgbClr val="FF0000"/>
                </a:solidFill>
                <a:ea typeface="Arial-Rounded" panose="020B0500000000000000" pitchFamily="34" charset="0"/>
                <a:cs typeface="Arial-Rounded" panose="020B0500000000000000" pitchFamily="34" charset="0"/>
              </a:rPr>
              <a:t>chuyện</a:t>
            </a:r>
            <a:endParaRPr lang="en-US" sz="5000" b="1" dirty="0">
              <a:solidFill>
                <a:srgbClr val="FF0000"/>
              </a:solidFill>
              <a:ea typeface="Arial-Rounded" panose="020B0500000000000000" pitchFamily="34" charset="0"/>
              <a:cs typeface="Arial-Rounded" panose="020B0500000000000000" pitchFamily="34" charset="0"/>
            </a:endParaRPr>
          </a:p>
        </p:txBody>
      </p:sp>
      <p:sp>
        <p:nvSpPr>
          <p:cNvPr id="9" name="TextBox 8"/>
          <p:cNvSpPr txBox="1"/>
          <p:nvPr/>
        </p:nvSpPr>
        <p:spPr>
          <a:xfrm>
            <a:off x="480646" y="2585302"/>
            <a:ext cx="6101734" cy="2813142"/>
          </a:xfrm>
          <a:prstGeom prst="rect">
            <a:avLst/>
          </a:prstGeom>
          <a:noFill/>
        </p:spPr>
        <p:txBody>
          <a:bodyPr wrap="square" lIns="103657" tIns="51848" rIns="103657" bIns="51848" rtlCol="0">
            <a:spAutoFit/>
          </a:bodyPr>
          <a:lstStyle/>
          <a:p>
            <a:pPr algn="just">
              <a:lnSpc>
                <a:spcPct val="110000"/>
              </a:lnSpc>
            </a:pPr>
            <a:r>
              <a:rPr lang="en-US" sz="4000" dirty="0">
                <a:solidFill>
                  <a:prstClr val="black"/>
                </a:solidFill>
                <a:ea typeface="Arial-Rounded" pitchFamily="34" charset="0"/>
                <a:cs typeface="Arial-Rounded" pitchFamily="34" charset="0"/>
              </a:rPr>
              <a:t>Con </a:t>
            </a:r>
            <a:r>
              <a:rPr lang="en-US" sz="4000" dirty="0" err="1">
                <a:solidFill>
                  <a:prstClr val="black"/>
                </a:solidFill>
                <a:ea typeface="Arial-Rounded" pitchFamily="34" charset="0"/>
                <a:cs typeface="Arial-Rounded" pitchFamily="34" charset="0"/>
              </a:rPr>
              <a:t>muốn</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nghe</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bố</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kể</a:t>
            </a:r>
            <a:endParaRPr lang="en-US" sz="4000" dirty="0">
              <a:solidFill>
                <a:prstClr val="black"/>
              </a:solidFill>
              <a:ea typeface="Arial-Rounded" pitchFamily="34" charset="0"/>
              <a:cs typeface="Arial-Rounded" pitchFamily="34" charset="0"/>
            </a:endParaRPr>
          </a:p>
          <a:p>
            <a:pPr algn="just">
              <a:lnSpc>
                <a:spcPct val="110000"/>
              </a:lnSpc>
            </a:pPr>
            <a:r>
              <a:rPr lang="en-US" sz="4000" dirty="0">
                <a:solidFill>
                  <a:prstClr val="black"/>
                </a:solidFill>
                <a:ea typeface="Arial-Rounded" pitchFamily="34" charset="0"/>
                <a:cs typeface="Arial-Rounded" pitchFamily="34" charset="0"/>
              </a:rPr>
              <a:t>Sao </a:t>
            </a:r>
            <a:r>
              <a:rPr lang="en-US" sz="4000" dirty="0" err="1">
                <a:solidFill>
                  <a:prstClr val="black"/>
                </a:solidFill>
                <a:ea typeface="Arial-Rounded" pitchFamily="34" charset="0"/>
                <a:cs typeface="Arial-Rounded" pitchFamily="34" charset="0"/>
              </a:rPr>
              <a:t>bố</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cười</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cho</a:t>
            </a:r>
            <a:r>
              <a:rPr lang="en-US" sz="4000" dirty="0">
                <a:solidFill>
                  <a:prstClr val="black"/>
                </a:solidFill>
                <a:ea typeface="Arial-Rounded" pitchFamily="34" charset="0"/>
                <a:cs typeface="Arial-Rounded" pitchFamily="34" charset="0"/>
              </a:rPr>
              <a:t> qua?</a:t>
            </a:r>
          </a:p>
          <a:p>
            <a:pPr algn="just">
              <a:lnSpc>
                <a:spcPct val="110000"/>
              </a:lnSpc>
            </a:pPr>
            <a:r>
              <a:rPr lang="en-US" sz="4000" dirty="0">
                <a:solidFill>
                  <a:prstClr val="black"/>
                </a:solidFill>
                <a:ea typeface="Arial-Rounded" pitchFamily="34" charset="0"/>
                <a:cs typeface="Arial-Rounded" pitchFamily="34" charset="0"/>
              </a:rPr>
              <a:t>Sao </a:t>
            </a:r>
            <a:r>
              <a:rPr lang="en-US" sz="4000" dirty="0" err="1">
                <a:solidFill>
                  <a:prstClr val="black"/>
                </a:solidFill>
                <a:ea typeface="Arial-Rounded" pitchFamily="34" charset="0"/>
                <a:cs typeface="Arial-Rounded" pitchFamily="34" charset="0"/>
              </a:rPr>
              <a:t>những</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lúc</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bố</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kể</a:t>
            </a:r>
            <a:endParaRPr lang="en-US" sz="4000" dirty="0">
              <a:solidFill>
                <a:prstClr val="black"/>
              </a:solidFill>
              <a:ea typeface="Arial-Rounded" pitchFamily="34" charset="0"/>
              <a:cs typeface="Arial-Rounded" pitchFamily="34" charset="0"/>
            </a:endParaRPr>
          </a:p>
          <a:p>
            <a:pPr algn="just">
              <a:lnSpc>
                <a:spcPct val="110000"/>
              </a:lnSpc>
            </a:pPr>
            <a:r>
              <a:rPr lang="en-US" sz="4000" dirty="0" err="1">
                <a:solidFill>
                  <a:prstClr val="black"/>
                </a:solidFill>
                <a:ea typeface="Arial-Rounded" pitchFamily="34" charset="0"/>
                <a:cs typeface="Arial-Rounded" pitchFamily="34" charset="0"/>
              </a:rPr>
              <a:t>Nghe</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không</a:t>
            </a:r>
            <a:r>
              <a:rPr lang="en-US" sz="4000" dirty="0">
                <a:solidFill>
                  <a:prstClr val="black"/>
                </a:solidFill>
                <a:ea typeface="Arial-Rounded" pitchFamily="34" charset="0"/>
                <a:cs typeface="Arial-Rounded" pitchFamily="34" charset="0"/>
              </a:rPr>
              <a:t> hay </a:t>
            </a:r>
            <a:r>
              <a:rPr lang="en-US" sz="4000" dirty="0" err="1">
                <a:solidFill>
                  <a:prstClr val="black"/>
                </a:solidFill>
                <a:ea typeface="Arial-Rounded" pitchFamily="34" charset="0"/>
                <a:cs typeface="Arial-Rounded" pitchFamily="34" charset="0"/>
              </a:rPr>
              <a:t>bằng</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bà</a:t>
            </a:r>
            <a:r>
              <a:rPr lang="en-US" sz="4000" dirty="0">
                <a:solidFill>
                  <a:prstClr val="black"/>
                </a:solidFill>
                <a:ea typeface="Arial-Rounded" pitchFamily="34" charset="0"/>
                <a:cs typeface="Arial-Rounded" pitchFamily="34" charset="0"/>
              </a:rPr>
              <a:t>?</a:t>
            </a:r>
          </a:p>
        </p:txBody>
      </p:sp>
      <p:pic>
        <p:nvPicPr>
          <p:cNvPr id="12" name="Tieng-ting-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55054" y="41098"/>
            <a:ext cx="696686" cy="694542"/>
          </a:xfrm>
          <a:prstGeom prst="rect">
            <a:avLst/>
          </a:prstGeom>
        </p:spPr>
      </p:pic>
      <p:cxnSp>
        <p:nvCxnSpPr>
          <p:cNvPr id="14" name="Straight Connector 13"/>
          <p:cNvCxnSpPr/>
          <p:nvPr/>
        </p:nvCxnSpPr>
        <p:spPr>
          <a:xfrm>
            <a:off x="625746" y="3200400"/>
            <a:ext cx="46320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5749" y="3861130"/>
            <a:ext cx="44034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5742" y="4572000"/>
            <a:ext cx="425105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3400" y="5257800"/>
            <a:ext cx="563321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1651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par>
                                <p:cTn id="35" presetID="1" presetClass="mediacall" presetSubtype="0" fill="hold" nodeType="withEffect">
                                  <p:stCondLst>
                                    <p:cond delay="0"/>
                                  </p:stCondLst>
                                  <p:childTnLst>
                                    <p:cmd type="call" cmd="playFrom(0.0)">
                                      <p:cBhvr>
                                        <p:cTn id="36" dur="4963" fill="hold"/>
                                        <p:tgtEl>
                                          <p:spTgt spid="12"/>
                                        </p:tgtEl>
                                      </p:cBhvr>
                                    </p:cmd>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fade">
                                      <p:cBhvr>
                                        <p:cTn id="49" dur="500"/>
                                        <p:tgtEl>
                                          <p:spTgt spid="6">
                                            <p:txEl>
                                              <p:pRg st="1" end="1"/>
                                            </p:txEl>
                                          </p:spTgt>
                                        </p:tgtEl>
                                      </p:cBhvr>
                                    </p:animEffect>
                                  </p:childTnLst>
                                </p:cTn>
                              </p:par>
                              <p:par>
                                <p:cTn id="50" presetID="1" presetClass="mediacall" presetSubtype="0" fill="hold" nodeType="withEffect">
                                  <p:stCondLst>
                                    <p:cond delay="0"/>
                                  </p:stCondLst>
                                  <p:childTnLst>
                                    <p:cmd type="call" cmd="playFrom(0.0)">
                                      <p:cBhvr>
                                        <p:cTn id="51" dur="496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12"/>
                </p:tgtEl>
              </p:cMediaNode>
            </p:audio>
          </p:childTnLst>
        </p:cTn>
      </p:par>
    </p:tnLst>
    <p:bldLst>
      <p:bldP spid="3" grpId="0"/>
      <p:bldP spid="7" grpId="0" animBg="1"/>
      <p:bldP spid="11"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1CF5D-1B6B-4A00-A003-2E8101B823A1}"/>
              </a:ext>
            </a:extLst>
          </p:cNvPr>
          <p:cNvSpPr txBox="1"/>
          <p:nvPr/>
        </p:nvSpPr>
        <p:spPr>
          <a:xfrm>
            <a:off x="6019800" y="305488"/>
            <a:ext cx="8491366" cy="1599517"/>
          </a:xfrm>
          <a:prstGeom prst="rect">
            <a:avLst/>
          </a:prstGeom>
          <a:noFill/>
        </p:spPr>
        <p:txBody>
          <a:bodyPr wrap="square" lIns="108810" tIns="54402" rIns="108810" bIns="54402" rtlCol="0">
            <a:spAutoFit/>
          </a:bodyPr>
          <a:lstStyle/>
          <a:p>
            <a:pPr defTabSz="1089557">
              <a:lnSpc>
                <a:spcPct val="110000"/>
              </a:lnSpc>
            </a:pPr>
            <a:r>
              <a:rPr lang="en-US" altLang="zh-CN" sz="4400" b="1" dirty="0">
                <a:solidFill>
                  <a:srgbClr val="FF0000"/>
                </a:solidFill>
                <a:ea typeface="Arial-Rounded" panose="020B0500000000000000" pitchFamily="34" charset="0"/>
                <a:cs typeface="Arial-Rounded" panose="020B0500000000000000" pitchFamily="34" charset="0"/>
                <a:sym typeface="+mn-lt"/>
              </a:rPr>
              <a:t>3.</a:t>
            </a:r>
            <a:r>
              <a:rPr lang="en-US" altLang="zh-CN" sz="4400" dirty="0">
                <a:solidFill>
                  <a:prstClr val="black"/>
                </a:solidFill>
                <a:ea typeface="Arial-Rounded" panose="020B0500000000000000" pitchFamily="34" charset="0"/>
                <a:cs typeface="Arial-Rounded" panose="020B0500000000000000" pitchFamily="34" charset="0"/>
                <a:sym typeface="+mn-lt"/>
              </a:rPr>
              <a:t> </a:t>
            </a:r>
            <a:r>
              <a:rPr lang="en-US" sz="4400" dirty="0">
                <a:solidFill>
                  <a:prstClr val="black"/>
                </a:solidFill>
                <a:ea typeface="Arial-Rounded" pitchFamily="34" charset="0"/>
                <a:cs typeface="Arial-Rounded" pitchFamily="34" charset="0"/>
              </a:rPr>
              <a:t>Theo </a:t>
            </a:r>
            <a:r>
              <a:rPr lang="en-US" sz="4400" dirty="0" err="1">
                <a:solidFill>
                  <a:prstClr val="black"/>
                </a:solidFill>
                <a:ea typeface="Arial-Rounded" pitchFamily="34" charset="0"/>
                <a:cs typeface="Arial-Rounded" pitchFamily="34" charset="0"/>
              </a:rPr>
              <a:t>lời</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bố</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vì</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sao</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chuyện</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bà</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kể</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rất</a:t>
            </a:r>
            <a:r>
              <a:rPr lang="en-US" sz="4400" dirty="0">
                <a:solidFill>
                  <a:prstClr val="black"/>
                </a:solidFill>
                <a:ea typeface="Arial-Rounded" pitchFamily="34" charset="0"/>
                <a:cs typeface="Arial-Rounded" pitchFamily="34" charset="0"/>
              </a:rPr>
              <a:t> hay? </a:t>
            </a:r>
            <a:r>
              <a:rPr lang="en-US" sz="4400" dirty="0" err="1">
                <a:solidFill>
                  <a:prstClr val="black"/>
                </a:solidFill>
                <a:ea typeface="Arial-Rounded" pitchFamily="34" charset="0"/>
                <a:cs typeface="Arial-Rounded" pitchFamily="34" charset="0"/>
              </a:rPr>
              <a:t>Chọn</a:t>
            </a:r>
            <a:r>
              <a:rPr lang="en-US" sz="4400" dirty="0">
                <a:solidFill>
                  <a:prstClr val="black"/>
                </a:solidFill>
                <a:ea typeface="Arial-Rounded" pitchFamily="34" charset="0"/>
                <a:cs typeface="Arial-Rounded" pitchFamily="34" charset="0"/>
              </a:rPr>
              <a:t> ý </a:t>
            </a:r>
            <a:r>
              <a:rPr lang="en-US" sz="4400" dirty="0" err="1">
                <a:solidFill>
                  <a:prstClr val="black"/>
                </a:solidFill>
                <a:ea typeface="Arial-Rounded" pitchFamily="34" charset="0"/>
                <a:cs typeface="Arial-Rounded" pitchFamily="34" charset="0"/>
              </a:rPr>
              <a:t>đúng</a:t>
            </a:r>
            <a:r>
              <a:rPr lang="en-US" sz="4400" dirty="0">
                <a:solidFill>
                  <a:prstClr val="black"/>
                </a:solidFill>
                <a:ea typeface="Arial-Rounded" pitchFamily="34" charset="0"/>
                <a:cs typeface="Arial-Rounded" pitchFamily="34" charset="0"/>
              </a:rPr>
              <a:t> </a:t>
            </a:r>
            <a:r>
              <a:rPr lang="en-US" sz="4400" dirty="0" err="1">
                <a:solidFill>
                  <a:prstClr val="black"/>
                </a:solidFill>
                <a:ea typeface="Arial-Rounded" pitchFamily="34" charset="0"/>
                <a:cs typeface="Arial-Rounded" pitchFamily="34" charset="0"/>
              </a:rPr>
              <a:t>nhất</a:t>
            </a:r>
            <a:r>
              <a:rPr lang="en-US" sz="4400" dirty="0">
                <a:solidFill>
                  <a:prstClr val="black"/>
                </a:solidFill>
                <a:ea typeface="Arial-Rounded" pitchFamily="34" charset="0"/>
                <a:cs typeface="Arial-Rounded" pitchFamily="34" charset="0"/>
              </a:rPr>
              <a:t>:</a:t>
            </a:r>
            <a:endParaRPr lang="vi-VN" sz="4400" dirty="0">
              <a:solidFill>
                <a:prstClr val="black"/>
              </a:solidFill>
              <a:ea typeface="Arial-Rounded" pitchFamily="34" charset="0"/>
              <a:cs typeface="Arial-Rounded" pitchFamily="34" charset="0"/>
            </a:endParaRPr>
          </a:p>
        </p:txBody>
      </p:sp>
      <p:sp>
        <p:nvSpPr>
          <p:cNvPr id="7" name="Notched Right Arrow 6"/>
          <p:cNvSpPr/>
          <p:nvPr/>
        </p:nvSpPr>
        <p:spPr>
          <a:xfrm>
            <a:off x="261767" y="50107"/>
            <a:ext cx="3269744" cy="1027697"/>
          </a:xfrm>
          <a:prstGeom prst="notchedRightArrow">
            <a:avLst/>
          </a:prstGeom>
          <a:solidFill>
            <a:srgbClr val="CCFFCC"/>
          </a:solidFill>
          <a:ln w="12700" cap="flat" cmpd="sng" algn="ctr">
            <a:solidFill>
              <a:srgbClr val="5B9BD5">
                <a:shade val="50000"/>
              </a:srgbClr>
            </a:solidFill>
            <a:prstDash val="solid"/>
            <a:miter lim="800000"/>
          </a:ln>
          <a:effectLst/>
        </p:spPr>
        <p:txBody>
          <a:bodyPr lIns="103661" tIns="51848" rIns="103661" bIns="51848" rtlCol="0" anchor="ctr"/>
          <a:lstStyle/>
          <a:p>
            <a:pPr algn="ctr" defTabSz="1036597">
              <a:defRPr/>
            </a:pPr>
            <a:r>
              <a:rPr lang="en-US" sz="3500" kern="0" dirty="0" err="1">
                <a:solidFill>
                  <a:sysClr val="windowText" lastClr="000000"/>
                </a:solidFill>
              </a:rPr>
              <a:t>Đọc</a:t>
            </a:r>
            <a:r>
              <a:rPr lang="en-US" sz="3500" kern="0" dirty="0">
                <a:solidFill>
                  <a:sysClr val="windowText" lastClr="000000"/>
                </a:solidFill>
              </a:rPr>
              <a:t> </a:t>
            </a:r>
            <a:r>
              <a:rPr lang="en-US" sz="3500" kern="0" dirty="0" err="1">
                <a:solidFill>
                  <a:sysClr val="windowText" lastClr="000000"/>
                </a:solidFill>
              </a:rPr>
              <a:t>khổ</a:t>
            </a:r>
            <a:r>
              <a:rPr lang="en-US" sz="3500" kern="0" dirty="0">
                <a:solidFill>
                  <a:sysClr val="windowText" lastClr="000000"/>
                </a:solidFill>
              </a:rPr>
              <a:t> 3, 4</a:t>
            </a:r>
          </a:p>
        </p:txBody>
      </p:sp>
      <p:cxnSp>
        <p:nvCxnSpPr>
          <p:cNvPr id="4" name="Straight Connector 3"/>
          <p:cNvCxnSpPr/>
          <p:nvPr/>
        </p:nvCxnSpPr>
        <p:spPr>
          <a:xfrm>
            <a:off x="6059963" y="215577"/>
            <a:ext cx="36038" cy="78854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5667" y="820492"/>
            <a:ext cx="4996034" cy="852899"/>
          </a:xfrm>
          <a:prstGeom prst="rect">
            <a:avLst/>
          </a:prstGeom>
          <a:noFill/>
        </p:spPr>
        <p:txBody>
          <a:bodyPr wrap="square" lIns="67389" tIns="33705" rIns="67389" bIns="33705" rtlCol="0">
            <a:spAutoFit/>
          </a:bodyPr>
          <a:lstStyle/>
          <a:p>
            <a:pPr algn="ctr" defTabSz="1089557"/>
            <a:r>
              <a:rPr lang="en-US" sz="5000" b="1" dirty="0" err="1">
                <a:solidFill>
                  <a:srgbClr val="FF0000"/>
                </a:solidFill>
                <a:ea typeface="Arial-Rounded" panose="020B0500000000000000" pitchFamily="34" charset="0"/>
                <a:cs typeface="Arial-Rounded" panose="020B0500000000000000" pitchFamily="34" charset="0"/>
              </a:rPr>
              <a:t>Bà</a:t>
            </a:r>
            <a:r>
              <a:rPr lang="en-US" sz="5000" b="1" dirty="0">
                <a:solidFill>
                  <a:srgbClr val="FF0000"/>
                </a:solidFill>
                <a:ea typeface="Arial-Rounded" panose="020B0500000000000000" pitchFamily="34" charset="0"/>
                <a:cs typeface="Arial-Rounded" panose="020B0500000000000000" pitchFamily="34" charset="0"/>
              </a:rPr>
              <a:t> </a:t>
            </a:r>
            <a:r>
              <a:rPr lang="en-US" sz="5000" b="1" dirty="0" err="1">
                <a:solidFill>
                  <a:srgbClr val="FF0000"/>
                </a:solidFill>
                <a:ea typeface="Arial-Rounded" panose="020B0500000000000000" pitchFamily="34" charset="0"/>
                <a:cs typeface="Arial-Rounded" panose="020B0500000000000000" pitchFamily="34" charset="0"/>
              </a:rPr>
              <a:t>kể</a:t>
            </a:r>
            <a:r>
              <a:rPr lang="en-US" sz="5000" b="1" dirty="0">
                <a:solidFill>
                  <a:srgbClr val="FF0000"/>
                </a:solidFill>
                <a:ea typeface="Arial-Rounded" panose="020B0500000000000000" pitchFamily="34" charset="0"/>
                <a:cs typeface="Arial-Rounded" panose="020B0500000000000000" pitchFamily="34" charset="0"/>
              </a:rPr>
              <a:t> </a:t>
            </a:r>
            <a:r>
              <a:rPr lang="en-US" sz="5000" b="1" dirty="0" err="1">
                <a:solidFill>
                  <a:srgbClr val="FF0000"/>
                </a:solidFill>
                <a:ea typeface="Arial-Rounded" panose="020B0500000000000000" pitchFamily="34" charset="0"/>
                <a:cs typeface="Arial-Rounded" panose="020B0500000000000000" pitchFamily="34" charset="0"/>
              </a:rPr>
              <a:t>chuyện</a:t>
            </a:r>
            <a:endParaRPr lang="en-US" sz="5000" b="1" dirty="0">
              <a:solidFill>
                <a:srgbClr val="FF0000"/>
              </a:solidFill>
              <a:ea typeface="Arial-Rounded" panose="020B0500000000000000" pitchFamily="34" charset="0"/>
              <a:cs typeface="Arial-Rounded" panose="020B0500000000000000" pitchFamily="34" charset="0"/>
            </a:endParaRPr>
          </a:p>
        </p:txBody>
      </p:sp>
      <p:sp>
        <p:nvSpPr>
          <p:cNvPr id="9" name="TextBox 8"/>
          <p:cNvSpPr txBox="1"/>
          <p:nvPr/>
        </p:nvSpPr>
        <p:spPr>
          <a:xfrm>
            <a:off x="300781" y="1497579"/>
            <a:ext cx="5917139" cy="6541343"/>
          </a:xfrm>
          <a:prstGeom prst="rect">
            <a:avLst/>
          </a:prstGeom>
          <a:noFill/>
        </p:spPr>
        <p:txBody>
          <a:bodyPr wrap="square" lIns="103661" tIns="51848" rIns="103661" bIns="51848" rtlCol="0">
            <a:spAutoFit/>
          </a:bodyPr>
          <a:lstStyle/>
          <a:p>
            <a:pPr algn="just">
              <a:lnSpc>
                <a:spcPct val="114000"/>
              </a:lnSpc>
            </a:pPr>
            <a:r>
              <a:rPr lang="en-US" sz="3800" dirty="0">
                <a:solidFill>
                  <a:prstClr val="black"/>
                </a:solidFill>
                <a:ea typeface="Arial-Rounded" pitchFamily="34" charset="0"/>
                <a:cs typeface="Arial-Rounded" pitchFamily="34" charset="0"/>
              </a:rPr>
              <a:t>Con </a:t>
            </a:r>
            <a:r>
              <a:rPr lang="en-US" sz="3800" dirty="0" err="1">
                <a:solidFill>
                  <a:prstClr val="black"/>
                </a:solidFill>
                <a:ea typeface="Arial-Rounded" pitchFamily="34" charset="0"/>
                <a:cs typeface="Arial-Rounded" pitchFamily="34" charset="0"/>
              </a:rPr>
              <a:t>ơi</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dễ</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hiểu</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thôi</a:t>
            </a:r>
            <a:endParaRPr lang="en-US" sz="3800" dirty="0">
              <a:solidFill>
                <a:prstClr val="black"/>
              </a:solidFill>
              <a:ea typeface="Arial-Rounded" pitchFamily="34" charset="0"/>
              <a:cs typeface="Arial-Rounded" pitchFamily="34" charset="0"/>
            </a:endParaRPr>
          </a:p>
          <a:p>
            <a:pPr algn="just">
              <a:lnSpc>
                <a:spcPct val="114000"/>
              </a:lnSpc>
            </a:pPr>
            <a:r>
              <a:rPr lang="en-US" sz="3800" dirty="0" err="1">
                <a:solidFill>
                  <a:prstClr val="black"/>
                </a:solidFill>
                <a:ea typeface="Arial-Rounded" pitchFamily="34" charset="0"/>
                <a:cs typeface="Arial-Rounded" pitchFamily="34" charset="0"/>
              </a:rPr>
              <a:t>Vì</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bà</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sinh</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ra</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bố</a:t>
            </a:r>
            <a:endParaRPr lang="en-US" sz="3800" dirty="0">
              <a:solidFill>
                <a:prstClr val="black"/>
              </a:solidFill>
              <a:ea typeface="Arial-Rounded" pitchFamily="34" charset="0"/>
              <a:cs typeface="Arial-Rounded" pitchFamily="34" charset="0"/>
            </a:endParaRPr>
          </a:p>
          <a:p>
            <a:pPr algn="just">
              <a:lnSpc>
                <a:spcPct val="114000"/>
              </a:lnSpc>
            </a:pPr>
            <a:r>
              <a:rPr lang="en-US" sz="3800" dirty="0">
                <a:solidFill>
                  <a:prstClr val="black"/>
                </a:solidFill>
                <a:ea typeface="Arial-Rounded" pitchFamily="34" charset="0"/>
                <a:cs typeface="Arial-Rounded" pitchFamily="34" charset="0"/>
              </a:rPr>
              <a:t>So </a:t>
            </a:r>
            <a:r>
              <a:rPr lang="en-US" sz="3800" dirty="0" err="1">
                <a:solidFill>
                  <a:prstClr val="black"/>
                </a:solidFill>
                <a:ea typeface="Arial-Rounded" pitchFamily="34" charset="0"/>
                <a:cs typeface="Arial-Rounded" pitchFamily="34" charset="0"/>
              </a:rPr>
              <a:t>với</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kho</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chuyện</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bà</a:t>
            </a:r>
            <a:endParaRPr lang="en-US" sz="3800" dirty="0">
              <a:solidFill>
                <a:prstClr val="black"/>
              </a:solidFill>
              <a:ea typeface="Arial-Rounded" pitchFamily="34" charset="0"/>
              <a:cs typeface="Arial-Rounded" pitchFamily="34" charset="0"/>
            </a:endParaRPr>
          </a:p>
          <a:p>
            <a:pPr algn="just">
              <a:lnSpc>
                <a:spcPct val="114000"/>
              </a:lnSpc>
            </a:pPr>
            <a:r>
              <a:rPr lang="en-US" sz="3800" dirty="0" err="1">
                <a:solidFill>
                  <a:prstClr val="black"/>
                </a:solidFill>
                <a:ea typeface="Arial-Rounded" pitchFamily="34" charset="0"/>
                <a:cs typeface="Arial-Rounded" pitchFamily="34" charset="0"/>
              </a:rPr>
              <a:t>Nghìn</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trang</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còn</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bé</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nhỏ</a:t>
            </a:r>
            <a:r>
              <a:rPr lang="en-US" sz="3800" dirty="0">
                <a:solidFill>
                  <a:prstClr val="black"/>
                </a:solidFill>
                <a:ea typeface="Arial-Rounded" pitchFamily="34" charset="0"/>
                <a:cs typeface="Arial-Rounded" pitchFamily="34" charset="0"/>
              </a:rPr>
              <a:t>.</a:t>
            </a:r>
          </a:p>
          <a:p>
            <a:pPr algn="just"/>
            <a:endParaRPr lang="en-US" sz="3200" dirty="0">
              <a:solidFill>
                <a:prstClr val="black"/>
              </a:solidFill>
              <a:ea typeface="Arial-Rounded" pitchFamily="34" charset="0"/>
              <a:cs typeface="Arial-Rounded" pitchFamily="34" charset="0"/>
            </a:endParaRPr>
          </a:p>
          <a:p>
            <a:pPr>
              <a:lnSpc>
                <a:spcPct val="114000"/>
              </a:lnSpc>
            </a:pPr>
            <a:r>
              <a:rPr lang="en-US" sz="3800" dirty="0" err="1">
                <a:solidFill>
                  <a:prstClr val="black"/>
                </a:solidFill>
                <a:ea typeface="Arial-Rounded" pitchFamily="34" charset="0"/>
                <a:cs typeface="Arial-Rounded" pitchFamily="34" charset="0"/>
              </a:rPr>
              <a:t>Như</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nắng</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sớm</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trăng</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chiều</a:t>
            </a:r>
            <a:endParaRPr lang="en-US" sz="3800" dirty="0">
              <a:solidFill>
                <a:prstClr val="black"/>
              </a:solidFill>
              <a:ea typeface="Arial-Rounded" pitchFamily="34" charset="0"/>
              <a:cs typeface="Arial-Rounded" pitchFamily="34" charset="0"/>
            </a:endParaRPr>
          </a:p>
          <a:p>
            <a:pPr>
              <a:lnSpc>
                <a:spcPct val="114000"/>
              </a:lnSpc>
            </a:pPr>
            <a:r>
              <a:rPr lang="en-US" sz="3800" dirty="0" err="1">
                <a:solidFill>
                  <a:prstClr val="black"/>
                </a:solidFill>
                <a:ea typeface="Arial-Rounded" pitchFamily="34" charset="0"/>
                <a:cs typeface="Arial-Rounded" pitchFamily="34" charset="0"/>
              </a:rPr>
              <a:t>Chuyện</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bà</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hồn</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nhiên</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đến</a:t>
            </a:r>
            <a:endParaRPr lang="en-US" sz="3800" dirty="0">
              <a:solidFill>
                <a:prstClr val="black"/>
              </a:solidFill>
              <a:ea typeface="Arial-Rounded" pitchFamily="34" charset="0"/>
              <a:cs typeface="Arial-Rounded" pitchFamily="34" charset="0"/>
            </a:endParaRPr>
          </a:p>
          <a:p>
            <a:pPr>
              <a:lnSpc>
                <a:spcPct val="114000"/>
              </a:lnSpc>
            </a:pPr>
            <a:r>
              <a:rPr lang="en-US" sz="3800" dirty="0" err="1">
                <a:solidFill>
                  <a:prstClr val="black"/>
                </a:solidFill>
                <a:ea typeface="Arial-Rounded" pitchFamily="34" charset="0"/>
                <a:cs typeface="Arial-Rounded" pitchFamily="34" charset="0"/>
              </a:rPr>
              <a:t>Như</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từ</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nguồn</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xa</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xưa</a:t>
            </a:r>
            <a:endParaRPr lang="en-US" sz="3800" dirty="0">
              <a:solidFill>
                <a:prstClr val="black"/>
              </a:solidFill>
              <a:ea typeface="Arial-Rounded" pitchFamily="34" charset="0"/>
              <a:cs typeface="Arial-Rounded" pitchFamily="34" charset="0"/>
            </a:endParaRPr>
          </a:p>
          <a:p>
            <a:pPr>
              <a:lnSpc>
                <a:spcPct val="114000"/>
              </a:lnSpc>
            </a:pPr>
            <a:r>
              <a:rPr lang="en-US" sz="3800" dirty="0" err="1">
                <a:solidFill>
                  <a:prstClr val="black"/>
                </a:solidFill>
                <a:ea typeface="Arial-Rounded" pitchFamily="34" charset="0"/>
                <a:cs typeface="Arial-Rounded" pitchFamily="34" charset="0"/>
              </a:rPr>
              <a:t>Dòng</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sông</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đi</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gặp</a:t>
            </a:r>
            <a:r>
              <a:rPr lang="en-US" sz="3800" dirty="0">
                <a:solidFill>
                  <a:prstClr val="black"/>
                </a:solidFill>
                <a:ea typeface="Arial-Rounded" pitchFamily="34" charset="0"/>
                <a:cs typeface="Arial-Rounded" pitchFamily="34" charset="0"/>
              </a:rPr>
              <a:t> </a:t>
            </a:r>
            <a:r>
              <a:rPr lang="en-US" sz="3800" dirty="0" err="1">
                <a:solidFill>
                  <a:prstClr val="black"/>
                </a:solidFill>
                <a:ea typeface="Arial-Rounded" pitchFamily="34" charset="0"/>
                <a:cs typeface="Arial-Rounded" pitchFamily="34" charset="0"/>
              </a:rPr>
              <a:t>biển</a:t>
            </a:r>
            <a:r>
              <a:rPr lang="en-US" sz="3800" dirty="0">
                <a:solidFill>
                  <a:prstClr val="black"/>
                </a:solidFill>
                <a:ea typeface="Arial-Rounded" pitchFamily="34" charset="0"/>
                <a:cs typeface="Arial-Rounded" pitchFamily="34" charset="0"/>
              </a:rPr>
              <a:t>.</a:t>
            </a:r>
          </a:p>
        </p:txBody>
      </p:sp>
      <p:grpSp>
        <p:nvGrpSpPr>
          <p:cNvPr id="15" name="Group 14"/>
          <p:cNvGrpSpPr/>
          <p:nvPr/>
        </p:nvGrpSpPr>
        <p:grpSpPr>
          <a:xfrm>
            <a:off x="6751200" y="2053831"/>
            <a:ext cx="6050405" cy="1726536"/>
            <a:chOff x="1576552" y="2033752"/>
            <a:chExt cx="5596758" cy="1592317"/>
          </a:xfrm>
        </p:grpSpPr>
        <p:sp>
          <p:nvSpPr>
            <p:cNvPr id="16" name="Rounded Rectangle 15"/>
            <p:cNvSpPr/>
            <p:nvPr/>
          </p:nvSpPr>
          <p:spPr>
            <a:xfrm>
              <a:off x="1994338" y="2459421"/>
              <a:ext cx="5178972" cy="1166648"/>
            </a:xfrm>
            <a:prstGeom prst="roundRect">
              <a:avLst/>
            </a:prstGeom>
            <a:solidFill>
              <a:schemeClr val="bg1"/>
            </a:solid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800" dirty="0" err="1">
                  <a:solidFill>
                    <a:schemeClr val="tx1"/>
                  </a:solidFill>
                </a:rPr>
                <a:t>Vì</a:t>
              </a:r>
              <a:r>
                <a:rPr lang="en-US" sz="3800" dirty="0">
                  <a:solidFill>
                    <a:schemeClr val="tx1"/>
                  </a:solidFill>
                </a:rPr>
                <a:t> </a:t>
              </a:r>
              <a:r>
                <a:rPr lang="en-US" sz="3800" dirty="0" err="1">
                  <a:solidFill>
                    <a:schemeClr val="tx1"/>
                  </a:solidFill>
                </a:rPr>
                <a:t>bà</a:t>
              </a:r>
              <a:r>
                <a:rPr lang="en-US" sz="3800" dirty="0">
                  <a:solidFill>
                    <a:schemeClr val="tx1"/>
                  </a:solidFill>
                </a:rPr>
                <a:t> </a:t>
              </a:r>
              <a:r>
                <a:rPr lang="en-US" sz="3800" dirty="0" err="1">
                  <a:solidFill>
                    <a:schemeClr val="tx1"/>
                  </a:solidFill>
                </a:rPr>
                <a:t>biết</a:t>
              </a:r>
              <a:r>
                <a:rPr lang="en-US" sz="3800" dirty="0">
                  <a:solidFill>
                    <a:schemeClr val="tx1"/>
                  </a:solidFill>
                </a:rPr>
                <a:t> </a:t>
              </a:r>
              <a:r>
                <a:rPr lang="en-US" sz="3800" dirty="0" err="1">
                  <a:solidFill>
                    <a:schemeClr val="tx1"/>
                  </a:solidFill>
                </a:rPr>
                <a:t>nhiều</a:t>
              </a:r>
              <a:r>
                <a:rPr lang="en-US" sz="3800" dirty="0">
                  <a:solidFill>
                    <a:schemeClr val="tx1"/>
                  </a:solidFill>
                </a:rPr>
                <a:t> </a:t>
              </a:r>
              <a:r>
                <a:rPr lang="en-US" sz="3800" dirty="0" err="1">
                  <a:solidFill>
                    <a:schemeClr val="tx1"/>
                  </a:solidFill>
                </a:rPr>
                <a:t>chuyện</a:t>
              </a:r>
              <a:r>
                <a:rPr lang="en-US" sz="3800" dirty="0">
                  <a:solidFill>
                    <a:schemeClr val="tx1"/>
                  </a:solidFill>
                </a:rPr>
                <a:t> </a:t>
              </a:r>
              <a:r>
                <a:rPr lang="en-US" sz="3800" dirty="0" err="1">
                  <a:solidFill>
                    <a:schemeClr val="tx1"/>
                  </a:solidFill>
                </a:rPr>
                <a:t>hơn</a:t>
              </a:r>
              <a:r>
                <a:rPr lang="en-US" sz="3800" dirty="0">
                  <a:solidFill>
                    <a:schemeClr val="tx1"/>
                  </a:solidFill>
                </a:rPr>
                <a:t> </a:t>
              </a:r>
              <a:r>
                <a:rPr lang="en-US" sz="3800" dirty="0" err="1">
                  <a:solidFill>
                    <a:schemeClr val="tx1"/>
                  </a:solidFill>
                </a:rPr>
                <a:t>bố</a:t>
              </a:r>
              <a:r>
                <a:rPr lang="en-US" sz="3800" dirty="0">
                  <a:solidFill>
                    <a:schemeClr val="tx1"/>
                  </a:solidFill>
                </a:rPr>
                <a:t>.</a:t>
              </a:r>
            </a:p>
          </p:txBody>
        </p:sp>
        <p:sp>
          <p:nvSpPr>
            <p:cNvPr id="17" name="Oval 16"/>
            <p:cNvSpPr/>
            <p:nvPr/>
          </p:nvSpPr>
          <p:spPr>
            <a:xfrm>
              <a:off x="1576552" y="2033752"/>
              <a:ext cx="867104" cy="851338"/>
            </a:xfrm>
            <a:prstGeom prst="ellipse">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A</a:t>
              </a:r>
            </a:p>
          </p:txBody>
        </p:sp>
      </p:grpSp>
      <p:grpSp>
        <p:nvGrpSpPr>
          <p:cNvPr id="18" name="Group 17"/>
          <p:cNvGrpSpPr/>
          <p:nvPr/>
        </p:nvGrpSpPr>
        <p:grpSpPr>
          <a:xfrm>
            <a:off x="6751200" y="3821674"/>
            <a:ext cx="6050405" cy="1726536"/>
            <a:chOff x="1576552" y="2033752"/>
            <a:chExt cx="5596758" cy="1592317"/>
          </a:xfrm>
        </p:grpSpPr>
        <p:sp>
          <p:nvSpPr>
            <p:cNvPr id="19" name="Rounded Rectangle 18"/>
            <p:cNvSpPr/>
            <p:nvPr/>
          </p:nvSpPr>
          <p:spPr>
            <a:xfrm>
              <a:off x="1994338" y="2459421"/>
              <a:ext cx="5178972" cy="1166648"/>
            </a:xfrm>
            <a:prstGeom prst="roundRect">
              <a:avLst/>
            </a:prstGeom>
            <a:solidFill>
              <a:schemeClr val="bg1"/>
            </a:solid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800" dirty="0" err="1">
                  <a:solidFill>
                    <a:schemeClr val="tx1"/>
                  </a:solidFill>
                </a:rPr>
                <a:t>Vì</a:t>
              </a:r>
              <a:r>
                <a:rPr lang="en-US" sz="3800" dirty="0">
                  <a:solidFill>
                    <a:schemeClr val="tx1"/>
                  </a:solidFill>
                </a:rPr>
                <a:t> </a:t>
              </a:r>
              <a:r>
                <a:rPr lang="en-US" sz="3800" dirty="0" err="1">
                  <a:solidFill>
                    <a:schemeClr val="tx1"/>
                  </a:solidFill>
                </a:rPr>
                <a:t>bà</a:t>
              </a:r>
              <a:r>
                <a:rPr lang="en-US" sz="3800" dirty="0">
                  <a:solidFill>
                    <a:schemeClr val="tx1"/>
                  </a:solidFill>
                </a:rPr>
                <a:t> </a:t>
              </a:r>
              <a:r>
                <a:rPr lang="en-US" sz="3800" dirty="0" err="1">
                  <a:solidFill>
                    <a:schemeClr val="tx1"/>
                  </a:solidFill>
                </a:rPr>
                <a:t>kể</a:t>
              </a:r>
              <a:r>
                <a:rPr lang="en-US" sz="3800" dirty="0">
                  <a:solidFill>
                    <a:schemeClr val="tx1"/>
                  </a:solidFill>
                </a:rPr>
                <a:t> </a:t>
              </a:r>
              <a:r>
                <a:rPr lang="en-US" sz="3800" dirty="0" err="1">
                  <a:solidFill>
                    <a:schemeClr val="tx1"/>
                  </a:solidFill>
                </a:rPr>
                <a:t>chuyện</a:t>
              </a:r>
              <a:r>
                <a:rPr lang="en-US" sz="3800" dirty="0">
                  <a:solidFill>
                    <a:schemeClr val="tx1"/>
                  </a:solidFill>
                </a:rPr>
                <a:t> </a:t>
              </a:r>
              <a:r>
                <a:rPr lang="en-US" sz="3800" dirty="0" err="1">
                  <a:solidFill>
                    <a:schemeClr val="tx1"/>
                  </a:solidFill>
                </a:rPr>
                <a:t>rất</a:t>
              </a:r>
              <a:r>
                <a:rPr lang="en-US" sz="3800" dirty="0">
                  <a:solidFill>
                    <a:schemeClr val="tx1"/>
                  </a:solidFill>
                </a:rPr>
                <a:t> </a:t>
              </a:r>
              <a:r>
                <a:rPr lang="en-US" sz="3800" dirty="0" err="1">
                  <a:solidFill>
                    <a:schemeClr val="tx1"/>
                  </a:solidFill>
                </a:rPr>
                <a:t>tự</a:t>
              </a:r>
              <a:r>
                <a:rPr lang="en-US" sz="3800" dirty="0">
                  <a:solidFill>
                    <a:schemeClr val="tx1"/>
                  </a:solidFill>
                </a:rPr>
                <a:t> </a:t>
              </a:r>
              <a:r>
                <a:rPr lang="en-US" sz="3800" dirty="0" err="1">
                  <a:solidFill>
                    <a:schemeClr val="tx1"/>
                  </a:solidFill>
                </a:rPr>
                <a:t>nhiên</a:t>
              </a:r>
              <a:r>
                <a:rPr lang="en-US" sz="3800" dirty="0">
                  <a:solidFill>
                    <a:schemeClr val="tx1"/>
                  </a:solidFill>
                </a:rPr>
                <a:t>.</a:t>
              </a:r>
            </a:p>
          </p:txBody>
        </p:sp>
        <p:sp>
          <p:nvSpPr>
            <p:cNvPr id="20" name="Oval 19"/>
            <p:cNvSpPr/>
            <p:nvPr/>
          </p:nvSpPr>
          <p:spPr>
            <a:xfrm>
              <a:off x="1576552" y="2033752"/>
              <a:ext cx="867104" cy="851338"/>
            </a:xfrm>
            <a:prstGeom prst="ellipse">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B</a:t>
              </a:r>
            </a:p>
          </p:txBody>
        </p:sp>
      </p:grpSp>
      <p:grpSp>
        <p:nvGrpSpPr>
          <p:cNvPr id="21" name="Group 20"/>
          <p:cNvGrpSpPr/>
          <p:nvPr/>
        </p:nvGrpSpPr>
        <p:grpSpPr>
          <a:xfrm>
            <a:off x="6751200" y="5588664"/>
            <a:ext cx="6050405" cy="1726536"/>
            <a:chOff x="1576552" y="2033752"/>
            <a:chExt cx="5596758" cy="1592317"/>
          </a:xfrm>
        </p:grpSpPr>
        <p:sp>
          <p:nvSpPr>
            <p:cNvPr id="23" name="Rounded Rectangle 22"/>
            <p:cNvSpPr/>
            <p:nvPr/>
          </p:nvSpPr>
          <p:spPr>
            <a:xfrm>
              <a:off x="1994338" y="2459421"/>
              <a:ext cx="5178972" cy="1166648"/>
            </a:xfrm>
            <a:prstGeom prst="roundRect">
              <a:avLst/>
            </a:prstGeom>
            <a:solidFill>
              <a:schemeClr val="bg1"/>
            </a:solid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800" dirty="0" err="1">
                  <a:solidFill>
                    <a:schemeClr val="tx1"/>
                  </a:solidFill>
                </a:rPr>
                <a:t>Vì</a:t>
              </a:r>
              <a:r>
                <a:rPr lang="en-US" sz="3800" dirty="0">
                  <a:solidFill>
                    <a:schemeClr val="tx1"/>
                  </a:solidFill>
                </a:rPr>
                <a:t> </a:t>
              </a:r>
              <a:r>
                <a:rPr lang="en-US" sz="3800" dirty="0" err="1">
                  <a:solidFill>
                    <a:schemeClr val="tx1"/>
                  </a:solidFill>
                </a:rPr>
                <a:t>cả</a:t>
              </a:r>
              <a:r>
                <a:rPr lang="en-US" sz="3800" dirty="0">
                  <a:solidFill>
                    <a:schemeClr val="tx1"/>
                  </a:solidFill>
                </a:rPr>
                <a:t> </a:t>
              </a:r>
              <a:r>
                <a:rPr lang="en-US" sz="3800" dirty="0" err="1">
                  <a:solidFill>
                    <a:schemeClr val="tx1"/>
                  </a:solidFill>
                </a:rPr>
                <a:t>hai</a:t>
              </a:r>
              <a:r>
                <a:rPr lang="en-US" sz="3800" dirty="0">
                  <a:solidFill>
                    <a:schemeClr val="tx1"/>
                  </a:solidFill>
                </a:rPr>
                <a:t> </a:t>
              </a:r>
              <a:r>
                <a:rPr lang="en-US" sz="3800" dirty="0" err="1">
                  <a:solidFill>
                    <a:schemeClr val="tx1"/>
                  </a:solidFill>
                </a:rPr>
                <a:t>lí</a:t>
              </a:r>
              <a:r>
                <a:rPr lang="en-US" sz="3800" dirty="0">
                  <a:solidFill>
                    <a:schemeClr val="tx1"/>
                  </a:solidFill>
                </a:rPr>
                <a:t> do </a:t>
              </a:r>
              <a:r>
                <a:rPr lang="en-US" sz="3800" dirty="0" err="1">
                  <a:solidFill>
                    <a:schemeClr val="tx1"/>
                  </a:solidFill>
                </a:rPr>
                <a:t>trên</a:t>
              </a:r>
              <a:r>
                <a:rPr lang="en-US" sz="3800" dirty="0">
                  <a:solidFill>
                    <a:schemeClr val="tx1"/>
                  </a:solidFill>
                </a:rPr>
                <a:t>.</a:t>
              </a:r>
            </a:p>
          </p:txBody>
        </p:sp>
        <p:sp>
          <p:nvSpPr>
            <p:cNvPr id="24" name="Oval 23"/>
            <p:cNvSpPr/>
            <p:nvPr/>
          </p:nvSpPr>
          <p:spPr>
            <a:xfrm>
              <a:off x="1576552" y="2033752"/>
              <a:ext cx="867104" cy="851338"/>
            </a:xfrm>
            <a:prstGeom prst="ellipse">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a:t>
              </a:r>
            </a:p>
          </p:txBody>
        </p:sp>
      </p:gr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01606" y="2628119"/>
            <a:ext cx="873013" cy="84396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01606" y="4493736"/>
            <a:ext cx="873013" cy="843960"/>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42829" y="6258346"/>
            <a:ext cx="862786" cy="848720"/>
          </a:xfrm>
          <a:prstGeom prst="rect">
            <a:avLst/>
          </a:prstGeom>
        </p:spPr>
      </p:pic>
      <p:pic>
        <p:nvPicPr>
          <p:cNvPr id="28" name="Am-thanh-tra-loi-dung-www.nhacchuongvui.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047902" y="490000"/>
            <a:ext cx="659012" cy="660984"/>
          </a:xfrm>
          <a:prstGeom prst="rect">
            <a:avLst/>
          </a:prstGeom>
        </p:spPr>
      </p:pic>
      <p:pic>
        <p:nvPicPr>
          <p:cNvPr id="29" name="Am-thanh-tra-loi-sai-www.nhacchuongvui.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5059265" y="1439906"/>
            <a:ext cx="659012" cy="660984"/>
          </a:xfrm>
          <a:prstGeom prst="rect">
            <a:avLst/>
          </a:prstGeom>
        </p:spPr>
      </p:pic>
      <p:pic>
        <p:nvPicPr>
          <p:cNvPr id="30" name="Am-thanh-tra-loi-sai-www.nhacchuongvui.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5047902" y="2628119"/>
            <a:ext cx="659012" cy="660984"/>
          </a:xfrm>
          <a:prstGeom prst="rect">
            <a:avLst/>
          </a:prstGeom>
        </p:spPr>
      </p:pic>
    </p:spTree>
    <p:extLst>
      <p:ext uri="{BB962C8B-B14F-4D97-AF65-F5344CB8AC3E}">
        <p14:creationId xmlns:p14="http://schemas.microsoft.com/office/powerpoint/2010/main" val="39099956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childTnLst>
                                </p:cTn>
                              </p:par>
                              <p:par>
                                <p:cTn id="48" presetID="1" presetClass="mediacall" presetSubtype="0" fill="hold" nodeType="withEffect">
                                  <p:stCondLst>
                                    <p:cond delay="0"/>
                                  </p:stCondLst>
                                  <p:childTnLst>
                                    <p:cmd type="call" cmd="playFrom(0.0)">
                                      <p:cBhvr>
                                        <p:cTn id="49" dur="8124" fill="hold"/>
                                        <p:tgtEl>
                                          <p:spTgt spid="29"/>
                                        </p:tgtEl>
                                      </p:cBhvr>
                                    </p:cmd>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par>
                                <p:cTn id="58" presetID="1" presetClass="mediacall" presetSubtype="0" fill="hold" nodeType="withEffect">
                                  <p:stCondLst>
                                    <p:cond delay="0"/>
                                  </p:stCondLst>
                                  <p:childTnLst>
                                    <p:cmd type="call" cmd="playFrom(0.0)">
                                      <p:cBhvr>
                                        <p:cTn id="59" dur="8124" fill="hold"/>
                                        <p:tgtEl>
                                          <p:spTgt spid="30"/>
                                        </p:tgtEl>
                                      </p:cBhvr>
                                    </p:cmd>
                                  </p:childTnLst>
                                </p:cTn>
                              </p:par>
                            </p:childTnLst>
                          </p:cTn>
                        </p:par>
                      </p:childTnLst>
                    </p:cTn>
                  </p:par>
                </p:childTnLst>
              </p:cTn>
              <p:nextCondLst>
                <p:cond evt="onClick" delay="0">
                  <p:tgtEl>
                    <p:spTgt spid="18"/>
                  </p:tgtEl>
                </p:cond>
              </p:nextCondLst>
            </p:seq>
            <p:seq concurrent="1" nextAc="seek">
              <p:cTn id="60" restart="whenNotActive" fill="hold" evtFilter="cancelBubble" nodeType="interactiveSeq">
                <p:stCondLst>
                  <p:cond evt="onClick" delay="0">
                    <p:tgtEl>
                      <p:spTgt spid="2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animEffect transition="in" filter="fade">
                                      <p:cBhvr>
                                        <p:cTn id="67" dur="500"/>
                                        <p:tgtEl>
                                          <p:spTgt spid="27"/>
                                        </p:tgtEl>
                                      </p:cBhvr>
                                    </p:animEffect>
                                  </p:childTnLst>
                                </p:cTn>
                              </p:par>
                              <p:par>
                                <p:cTn id="68" presetID="1" presetClass="mediacall" presetSubtype="0" fill="hold" nodeType="withEffect">
                                  <p:stCondLst>
                                    <p:cond delay="0"/>
                                  </p:stCondLst>
                                  <p:childTnLst>
                                    <p:cmd type="call" cmd="playFrom(0.0)">
                                      <p:cBhvr>
                                        <p:cTn id="69" dur="8091" fill="hold"/>
                                        <p:tgtEl>
                                          <p:spTgt spid="28"/>
                                        </p:tgtEl>
                                      </p:cBhvr>
                                    </p:cmd>
                                  </p:childTnLst>
                                </p:cTn>
                              </p:par>
                            </p:childTnLst>
                          </p:cTn>
                        </p:par>
                        <p:par>
                          <p:cTn id="70" fill="hold">
                            <p:stCondLst>
                              <p:cond delay="8091"/>
                            </p:stCondLst>
                            <p:childTnLst>
                              <p:par>
                                <p:cTn id="71" presetID="32" presetClass="emph" presetSubtype="0" repeatCount="2000" fill="hold" nodeType="afterEffect">
                                  <p:stCondLst>
                                    <p:cond delay="0"/>
                                  </p:stCondLst>
                                  <p:childTnLst>
                                    <p:animRot by="120000">
                                      <p:cBhvr>
                                        <p:cTn id="72" dur="100" fill="hold">
                                          <p:stCondLst>
                                            <p:cond delay="0"/>
                                          </p:stCondLst>
                                        </p:cTn>
                                        <p:tgtEl>
                                          <p:spTgt spid="18"/>
                                        </p:tgtEl>
                                        <p:attrNameLst>
                                          <p:attrName>r</p:attrName>
                                        </p:attrNameLst>
                                      </p:cBhvr>
                                    </p:animRot>
                                    <p:animRot by="-240000">
                                      <p:cBhvr>
                                        <p:cTn id="73" dur="200" fill="hold">
                                          <p:stCondLst>
                                            <p:cond delay="200"/>
                                          </p:stCondLst>
                                        </p:cTn>
                                        <p:tgtEl>
                                          <p:spTgt spid="18"/>
                                        </p:tgtEl>
                                        <p:attrNameLst>
                                          <p:attrName>r</p:attrName>
                                        </p:attrNameLst>
                                      </p:cBhvr>
                                    </p:animRot>
                                    <p:animRot by="240000">
                                      <p:cBhvr>
                                        <p:cTn id="74" dur="200" fill="hold">
                                          <p:stCondLst>
                                            <p:cond delay="400"/>
                                          </p:stCondLst>
                                        </p:cTn>
                                        <p:tgtEl>
                                          <p:spTgt spid="18"/>
                                        </p:tgtEl>
                                        <p:attrNameLst>
                                          <p:attrName>r</p:attrName>
                                        </p:attrNameLst>
                                      </p:cBhvr>
                                    </p:animRot>
                                    <p:animRot by="-240000">
                                      <p:cBhvr>
                                        <p:cTn id="75" dur="200" fill="hold">
                                          <p:stCondLst>
                                            <p:cond delay="600"/>
                                          </p:stCondLst>
                                        </p:cTn>
                                        <p:tgtEl>
                                          <p:spTgt spid="18"/>
                                        </p:tgtEl>
                                        <p:attrNameLst>
                                          <p:attrName>r</p:attrName>
                                        </p:attrNameLst>
                                      </p:cBhvr>
                                    </p:animRot>
                                    <p:animRot by="120000">
                                      <p:cBhvr>
                                        <p:cTn id="76"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21"/>
                  </p:tgtEl>
                </p:cond>
              </p:nextCondLst>
            </p:seq>
            <p:audio>
              <p:cMediaNode vol="80000">
                <p:cTn id="77" fill="hold" display="0">
                  <p:stCondLst>
                    <p:cond delay="indefinite"/>
                  </p:stCondLst>
                  <p:endCondLst>
                    <p:cond evt="onStopAudio" delay="0">
                      <p:tgtEl>
                        <p:sldTgt/>
                      </p:tgtEl>
                    </p:cond>
                  </p:endCondLst>
                </p:cTn>
                <p:tgtEl>
                  <p:spTgt spid="28"/>
                </p:tgtEl>
              </p:cMediaNode>
            </p:audio>
            <p:audio>
              <p:cMediaNode vol="80000">
                <p:cTn id="78" fill="hold" display="0">
                  <p:stCondLst>
                    <p:cond delay="indefinite"/>
                  </p:stCondLst>
                  <p:endCondLst>
                    <p:cond evt="onStopAudio" delay="0">
                      <p:tgtEl>
                        <p:sldTgt/>
                      </p:tgtEl>
                    </p:cond>
                  </p:endCondLst>
                </p:cTn>
                <p:tgtEl>
                  <p:spTgt spid="29"/>
                </p:tgtEl>
              </p:cMediaNode>
            </p:audio>
            <p:audio>
              <p:cMediaNode vol="80000">
                <p:cTn id="79" fill="hold" display="0">
                  <p:stCondLst>
                    <p:cond delay="indefinite"/>
                  </p:stCondLst>
                  <p:endCondLst>
                    <p:cond evt="onStopAudio" delay="0">
                      <p:tgtEl>
                        <p:sldTgt/>
                      </p:tgtEl>
                    </p:cond>
                  </p:endCondLst>
                </p:cTn>
                <p:tgtEl>
                  <p:spTgt spid="30"/>
                </p:tgtEl>
              </p:cMediaNode>
            </p:audio>
          </p:childTnLst>
        </p:cTn>
      </p:par>
    </p:tnLst>
    <p:bldLst>
      <p:bldP spid="3" grpId="0"/>
      <p:bldP spid="7" grpId="0" animBg="1"/>
      <p:bldP spid="11"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artoon Grandparents Images, Stock Photos &amp;amp; Vectors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1" tIns="45717" rIns="91431" bIns="45717" numCol="1" anchor="t" anchorCtr="0" compatLnSpc="1">
            <a:prstTxWarp prst="textNoShape">
              <a:avLst/>
            </a:prstTxWarp>
          </a:bodyPr>
          <a:lstStyle/>
          <a:p>
            <a:endParaRPr lang="en-US"/>
          </a:p>
        </p:txBody>
      </p:sp>
      <p:pic>
        <p:nvPicPr>
          <p:cNvPr id="4" name="图片 6" descr="图片包含 室内, 物体&#10;&#10;描述已自动生成">
            <a:extLst>
              <a:ext uri="{FF2B5EF4-FFF2-40B4-BE49-F238E27FC236}">
                <a16:creationId xmlns:a16="http://schemas.microsoft.com/office/drawing/2014/main" id="{FA26B9BE-055B-470A-88D1-C46C1E1F8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99" y="598955"/>
            <a:ext cx="11201400" cy="7478248"/>
          </a:xfrm>
          <a:prstGeom prst="rect">
            <a:avLst/>
          </a:prstGeom>
        </p:spPr>
      </p:pic>
      <p:sp>
        <p:nvSpPr>
          <p:cNvPr id="3" name="TextBox 2"/>
          <p:cNvSpPr txBox="1"/>
          <p:nvPr/>
        </p:nvSpPr>
        <p:spPr>
          <a:xfrm>
            <a:off x="934956" y="2057404"/>
            <a:ext cx="7447044" cy="707880"/>
          </a:xfrm>
          <a:prstGeom prst="rect">
            <a:avLst/>
          </a:prstGeom>
          <a:noFill/>
        </p:spPr>
        <p:txBody>
          <a:bodyPr wrap="square" lIns="91431" tIns="45717" rIns="91431" bIns="45717" rtlCol="0">
            <a:spAutoFit/>
          </a:bodyPr>
          <a:lstStyle/>
          <a:p>
            <a:pPr algn="ctr"/>
            <a:r>
              <a:rPr lang="en-US" sz="4000" u="sng" dirty="0">
                <a:solidFill>
                  <a:srgbClr val="C00000"/>
                </a:solidFill>
                <a:effectLst>
                  <a:outerShdw blurRad="38100" dist="38100" dir="2700000" algn="tl">
                    <a:srgbClr val="000000">
                      <a:alpha val="43137"/>
                    </a:srgbClr>
                  </a:outerShdw>
                </a:effectLst>
              </a:rPr>
              <a:t>Qua </a:t>
            </a:r>
            <a:r>
              <a:rPr lang="en-US" sz="4000" u="sng" dirty="0" err="1">
                <a:solidFill>
                  <a:srgbClr val="C00000"/>
                </a:solidFill>
                <a:effectLst>
                  <a:outerShdw blurRad="38100" dist="38100" dir="2700000" algn="tl">
                    <a:srgbClr val="000000">
                      <a:alpha val="43137"/>
                    </a:srgbClr>
                  </a:outerShdw>
                </a:effectLst>
              </a:rPr>
              <a:t>bài</a:t>
            </a:r>
            <a:r>
              <a:rPr lang="en-US" sz="4000" u="sng" dirty="0">
                <a:solidFill>
                  <a:srgbClr val="C00000"/>
                </a:solidFill>
                <a:effectLst>
                  <a:outerShdw blurRad="38100" dist="38100" dir="2700000" algn="tl">
                    <a:srgbClr val="000000">
                      <a:alpha val="43137"/>
                    </a:srgbClr>
                  </a:outerShdw>
                </a:effectLst>
              </a:rPr>
              <a:t> </a:t>
            </a:r>
            <a:r>
              <a:rPr lang="en-US" sz="4000" u="sng" dirty="0" err="1">
                <a:solidFill>
                  <a:srgbClr val="C00000"/>
                </a:solidFill>
                <a:effectLst>
                  <a:outerShdw blurRad="38100" dist="38100" dir="2700000" algn="tl">
                    <a:srgbClr val="000000">
                      <a:alpha val="43137"/>
                    </a:srgbClr>
                  </a:outerShdw>
                </a:effectLst>
              </a:rPr>
              <a:t>thơ</a:t>
            </a:r>
            <a:r>
              <a:rPr lang="en-US" sz="4000" u="sng" dirty="0">
                <a:solidFill>
                  <a:srgbClr val="C00000"/>
                </a:solidFill>
                <a:effectLst>
                  <a:outerShdw blurRad="38100" dist="38100" dir="2700000" algn="tl">
                    <a:srgbClr val="000000">
                      <a:alpha val="43137"/>
                    </a:srgbClr>
                  </a:outerShdw>
                </a:effectLst>
              </a:rPr>
              <a:t>, </a:t>
            </a:r>
            <a:r>
              <a:rPr lang="en-US" sz="4000" u="sng" dirty="0" err="1">
                <a:solidFill>
                  <a:srgbClr val="C00000"/>
                </a:solidFill>
                <a:effectLst>
                  <a:outerShdw blurRad="38100" dist="38100" dir="2700000" algn="tl">
                    <a:srgbClr val="000000">
                      <a:alpha val="43137"/>
                    </a:srgbClr>
                  </a:outerShdw>
                </a:effectLst>
              </a:rPr>
              <a:t>em</a:t>
            </a:r>
            <a:r>
              <a:rPr lang="en-US" sz="4000" u="sng" dirty="0">
                <a:solidFill>
                  <a:srgbClr val="C00000"/>
                </a:solidFill>
                <a:effectLst>
                  <a:outerShdw blurRad="38100" dist="38100" dir="2700000" algn="tl">
                    <a:srgbClr val="000000">
                      <a:alpha val="43137"/>
                    </a:srgbClr>
                  </a:outerShdw>
                </a:effectLst>
              </a:rPr>
              <a:t> </a:t>
            </a:r>
            <a:r>
              <a:rPr lang="en-US" sz="4000" u="sng" dirty="0" err="1">
                <a:solidFill>
                  <a:srgbClr val="C00000"/>
                </a:solidFill>
                <a:effectLst>
                  <a:outerShdw blurRad="38100" dist="38100" dir="2700000" algn="tl">
                    <a:srgbClr val="000000">
                      <a:alpha val="43137"/>
                    </a:srgbClr>
                  </a:outerShdw>
                </a:effectLst>
              </a:rPr>
              <a:t>hiểu</a:t>
            </a:r>
            <a:r>
              <a:rPr lang="en-US" sz="4000" u="sng" dirty="0">
                <a:solidFill>
                  <a:srgbClr val="C00000"/>
                </a:solidFill>
                <a:effectLst>
                  <a:outerShdw blurRad="38100" dist="38100" dir="2700000" algn="tl">
                    <a:srgbClr val="000000">
                      <a:alpha val="43137"/>
                    </a:srgbClr>
                  </a:outerShdw>
                </a:effectLst>
              </a:rPr>
              <a:t> </a:t>
            </a:r>
            <a:r>
              <a:rPr lang="en-US" sz="4000" u="sng" dirty="0" err="1">
                <a:solidFill>
                  <a:srgbClr val="C00000"/>
                </a:solidFill>
                <a:effectLst>
                  <a:outerShdw blurRad="38100" dist="38100" dir="2700000" algn="tl">
                    <a:srgbClr val="000000">
                      <a:alpha val="43137"/>
                    </a:srgbClr>
                  </a:outerShdw>
                </a:effectLst>
              </a:rPr>
              <a:t>điều</a:t>
            </a:r>
            <a:r>
              <a:rPr lang="en-US" sz="4000" u="sng" dirty="0">
                <a:solidFill>
                  <a:srgbClr val="C00000"/>
                </a:solidFill>
                <a:effectLst>
                  <a:outerShdw blurRad="38100" dist="38100" dir="2700000" algn="tl">
                    <a:srgbClr val="000000">
                      <a:alpha val="43137"/>
                    </a:srgbClr>
                  </a:outerShdw>
                </a:effectLst>
              </a:rPr>
              <a:t> </a:t>
            </a:r>
            <a:r>
              <a:rPr lang="en-US" sz="4000" u="sng" dirty="0" err="1">
                <a:solidFill>
                  <a:srgbClr val="C00000"/>
                </a:solidFill>
                <a:effectLst>
                  <a:outerShdw blurRad="38100" dist="38100" dir="2700000" algn="tl">
                    <a:srgbClr val="000000">
                      <a:alpha val="43137"/>
                    </a:srgbClr>
                  </a:outerShdw>
                </a:effectLst>
              </a:rPr>
              <a:t>gì</a:t>
            </a:r>
            <a:r>
              <a:rPr lang="en-US" sz="4000" u="sng" dirty="0">
                <a:solidFill>
                  <a:srgbClr val="C00000"/>
                </a:solidFill>
                <a:effectLst>
                  <a:outerShdw blurRad="38100" dist="38100" dir="2700000" algn="tl">
                    <a:srgbClr val="000000">
                      <a:alpha val="43137"/>
                    </a:srgbClr>
                  </a:outerShdw>
                </a:effectLst>
              </a:rPr>
              <a:t>?</a:t>
            </a:r>
          </a:p>
        </p:txBody>
      </p:sp>
      <p:sp>
        <p:nvSpPr>
          <p:cNvPr id="5" name="TextBox 4"/>
          <p:cNvSpPr txBox="1"/>
          <p:nvPr/>
        </p:nvSpPr>
        <p:spPr>
          <a:xfrm>
            <a:off x="1392167" y="2832082"/>
            <a:ext cx="6664477" cy="3545586"/>
          </a:xfrm>
          <a:prstGeom prst="rect">
            <a:avLst/>
          </a:prstGeom>
          <a:noFill/>
        </p:spPr>
        <p:txBody>
          <a:bodyPr wrap="square" lIns="91431" tIns="45717" rIns="91431" bIns="45717" rtlCol="0">
            <a:spAutoFit/>
          </a:bodyPr>
          <a:lstStyle/>
          <a:p>
            <a:pPr algn="ctr">
              <a:lnSpc>
                <a:spcPct val="110000"/>
              </a:lnSpc>
            </a:pPr>
            <a:r>
              <a:rPr lang="en-US" sz="3400" dirty="0" err="1"/>
              <a:t>Bài</a:t>
            </a:r>
            <a:r>
              <a:rPr lang="en-US" sz="3400" dirty="0"/>
              <a:t> </a:t>
            </a:r>
            <a:r>
              <a:rPr lang="en-US" sz="3400" dirty="0" err="1"/>
              <a:t>thơ</a:t>
            </a:r>
            <a:r>
              <a:rPr lang="en-US" sz="3400" dirty="0"/>
              <a:t> </a:t>
            </a:r>
            <a:r>
              <a:rPr lang="en-US" sz="3400" i="1" dirty="0" err="1"/>
              <a:t>Bà</a:t>
            </a:r>
            <a:r>
              <a:rPr lang="en-US" sz="3400" i="1" dirty="0"/>
              <a:t> </a:t>
            </a:r>
            <a:r>
              <a:rPr lang="en-US" sz="3400" i="1" dirty="0" err="1"/>
              <a:t>kể</a:t>
            </a:r>
            <a:r>
              <a:rPr lang="en-US" sz="3400" i="1" dirty="0"/>
              <a:t> </a:t>
            </a:r>
            <a:r>
              <a:rPr lang="en-US" sz="3400" i="1" dirty="0" err="1"/>
              <a:t>chuyện</a:t>
            </a:r>
            <a:r>
              <a:rPr lang="en-US" sz="3400" dirty="0"/>
              <a:t> </a:t>
            </a:r>
            <a:r>
              <a:rPr lang="en-US" sz="3400" dirty="0" err="1"/>
              <a:t>thể</a:t>
            </a:r>
            <a:r>
              <a:rPr lang="en-US" sz="3400" dirty="0"/>
              <a:t> </a:t>
            </a:r>
            <a:r>
              <a:rPr lang="en-US" sz="3400" dirty="0" err="1"/>
              <a:t>hiện</a:t>
            </a:r>
            <a:r>
              <a:rPr lang="en-US" sz="3400" dirty="0"/>
              <a:t> </a:t>
            </a:r>
            <a:r>
              <a:rPr lang="en-US" sz="3400" dirty="0" err="1"/>
              <a:t>sự</a:t>
            </a:r>
            <a:r>
              <a:rPr lang="en-US" sz="3400" dirty="0"/>
              <a:t> </a:t>
            </a:r>
            <a:r>
              <a:rPr lang="en-US" sz="3400" dirty="0" err="1"/>
              <a:t>kính</a:t>
            </a:r>
            <a:r>
              <a:rPr lang="en-US" sz="3400" dirty="0"/>
              <a:t> </a:t>
            </a:r>
            <a:r>
              <a:rPr lang="en-US" sz="3400" dirty="0" err="1"/>
              <a:t>trọng</a:t>
            </a:r>
            <a:r>
              <a:rPr lang="en-US" sz="3400" dirty="0"/>
              <a:t> </a:t>
            </a:r>
            <a:r>
              <a:rPr lang="en-US" sz="3400" dirty="0" err="1"/>
              <a:t>và</a:t>
            </a:r>
            <a:r>
              <a:rPr lang="en-US" sz="3400" dirty="0"/>
              <a:t> </a:t>
            </a:r>
            <a:r>
              <a:rPr lang="en-US" sz="3400" dirty="0" err="1"/>
              <a:t>ngưỡng</a:t>
            </a:r>
            <a:r>
              <a:rPr lang="en-US" sz="3400" dirty="0"/>
              <a:t> </a:t>
            </a:r>
            <a:r>
              <a:rPr lang="en-US" sz="3400" dirty="0" err="1"/>
              <a:t>mộ</a:t>
            </a:r>
            <a:r>
              <a:rPr lang="en-US" sz="3400" dirty="0"/>
              <a:t> </a:t>
            </a:r>
            <a:r>
              <a:rPr lang="en-US" sz="3400" dirty="0" err="1"/>
              <a:t>của</a:t>
            </a:r>
            <a:r>
              <a:rPr lang="en-US" sz="3400" dirty="0"/>
              <a:t> </a:t>
            </a:r>
            <a:r>
              <a:rPr lang="en-US" sz="3400" dirty="0" err="1"/>
              <a:t>một</a:t>
            </a:r>
            <a:r>
              <a:rPr lang="en-US" sz="3400" dirty="0"/>
              <a:t> </a:t>
            </a:r>
            <a:r>
              <a:rPr lang="en-US" sz="3400" dirty="0" err="1"/>
              <a:t>bạn</a:t>
            </a:r>
            <a:r>
              <a:rPr lang="en-US" sz="3400" dirty="0"/>
              <a:t> </a:t>
            </a:r>
            <a:r>
              <a:rPr lang="en-US" sz="3400" dirty="0" err="1"/>
              <a:t>nhỏ</a:t>
            </a:r>
            <a:r>
              <a:rPr lang="en-US" sz="3400" dirty="0"/>
              <a:t> </a:t>
            </a:r>
            <a:r>
              <a:rPr lang="en-US" sz="3400" dirty="0" err="1"/>
              <a:t>đối</a:t>
            </a:r>
            <a:r>
              <a:rPr lang="en-US" sz="3400" dirty="0"/>
              <a:t> </a:t>
            </a:r>
            <a:r>
              <a:rPr lang="en-US" sz="3400" dirty="0" err="1"/>
              <a:t>với</a:t>
            </a:r>
            <a:r>
              <a:rPr lang="en-US" sz="3400" dirty="0"/>
              <a:t> </a:t>
            </a:r>
            <a:r>
              <a:rPr lang="en-US" sz="3400" dirty="0" err="1"/>
              <a:t>bà</a:t>
            </a:r>
            <a:r>
              <a:rPr lang="en-US" sz="3400" dirty="0"/>
              <a:t>. </a:t>
            </a:r>
            <a:r>
              <a:rPr lang="en-US" sz="3400" dirty="0" err="1"/>
              <a:t>Bà</a:t>
            </a:r>
            <a:r>
              <a:rPr lang="en-US" sz="3400" dirty="0"/>
              <a:t> </a:t>
            </a:r>
            <a:r>
              <a:rPr lang="en-US" sz="3400" dirty="0" err="1"/>
              <a:t>có</a:t>
            </a:r>
            <a:r>
              <a:rPr lang="en-US" sz="3400" dirty="0"/>
              <a:t> </a:t>
            </a:r>
            <a:r>
              <a:rPr lang="en-US" sz="3400" dirty="0" err="1"/>
              <a:t>vốn</a:t>
            </a:r>
            <a:r>
              <a:rPr lang="en-US" sz="3400" dirty="0"/>
              <a:t> </a:t>
            </a:r>
            <a:r>
              <a:rPr lang="en-US" sz="3400" dirty="0" err="1"/>
              <a:t>sống</a:t>
            </a:r>
            <a:r>
              <a:rPr lang="en-US" sz="3400" dirty="0"/>
              <a:t>, </a:t>
            </a:r>
            <a:r>
              <a:rPr lang="en-US" sz="3400" dirty="0" err="1"/>
              <a:t>vốn</a:t>
            </a:r>
            <a:r>
              <a:rPr lang="en-US" sz="3400" dirty="0"/>
              <a:t> </a:t>
            </a:r>
            <a:r>
              <a:rPr lang="en-US" sz="3400" dirty="0" err="1"/>
              <a:t>hiểu</a:t>
            </a:r>
            <a:r>
              <a:rPr lang="en-US" sz="3400" dirty="0"/>
              <a:t> </a:t>
            </a:r>
            <a:r>
              <a:rPr lang="en-US" sz="3400" dirty="0" err="1"/>
              <a:t>biết</a:t>
            </a:r>
            <a:r>
              <a:rPr lang="en-US" sz="3400" dirty="0"/>
              <a:t> </a:t>
            </a:r>
            <a:r>
              <a:rPr lang="en-US" sz="3400" dirty="0" err="1"/>
              <a:t>vô</a:t>
            </a:r>
            <a:r>
              <a:rPr lang="en-US" sz="3400" dirty="0"/>
              <a:t> </a:t>
            </a:r>
            <a:r>
              <a:rPr lang="en-US" sz="3400" dirty="0" err="1"/>
              <a:t>cùng</a:t>
            </a:r>
            <a:r>
              <a:rPr lang="en-US" sz="3400" dirty="0"/>
              <a:t> </a:t>
            </a:r>
            <a:r>
              <a:rPr lang="en-US" sz="3400" dirty="0" err="1"/>
              <a:t>phong</a:t>
            </a:r>
            <a:r>
              <a:rPr lang="en-US" sz="3400" dirty="0"/>
              <a:t> </a:t>
            </a:r>
            <a:r>
              <a:rPr lang="en-US" sz="3400" dirty="0" err="1"/>
              <a:t>phú</a:t>
            </a:r>
            <a:r>
              <a:rPr lang="en-US" sz="3400" dirty="0"/>
              <a:t>. </a:t>
            </a:r>
            <a:r>
              <a:rPr lang="en-US" sz="3400" dirty="0" err="1"/>
              <a:t>Không</a:t>
            </a:r>
            <a:r>
              <a:rPr lang="en-US" sz="3400" dirty="0"/>
              <a:t> </a:t>
            </a:r>
            <a:r>
              <a:rPr lang="en-US" sz="3400" dirty="0" err="1"/>
              <a:t>chỉ</a:t>
            </a:r>
            <a:r>
              <a:rPr lang="en-US" sz="3400" dirty="0"/>
              <a:t> </a:t>
            </a:r>
            <a:r>
              <a:rPr lang="en-US" sz="3400" dirty="0" err="1"/>
              <a:t>có</a:t>
            </a:r>
            <a:r>
              <a:rPr lang="en-US" sz="3400" dirty="0"/>
              <a:t> </a:t>
            </a:r>
            <a:r>
              <a:rPr lang="en-US" sz="3400" dirty="0" err="1"/>
              <a:t>vậy</a:t>
            </a:r>
            <a:r>
              <a:rPr lang="en-US" sz="3400" dirty="0"/>
              <a:t>, </a:t>
            </a:r>
            <a:r>
              <a:rPr lang="en-US" sz="3400" dirty="0" err="1"/>
              <a:t>bà</a:t>
            </a:r>
            <a:r>
              <a:rPr lang="en-US" sz="3400" dirty="0"/>
              <a:t> </a:t>
            </a:r>
            <a:r>
              <a:rPr lang="en-US" sz="3400" dirty="0" err="1"/>
              <a:t>kể</a:t>
            </a:r>
            <a:r>
              <a:rPr lang="en-US" sz="3400" dirty="0"/>
              <a:t> </a:t>
            </a:r>
            <a:r>
              <a:rPr lang="en-US" sz="3400" dirty="0" err="1"/>
              <a:t>chuyện</a:t>
            </a:r>
            <a:r>
              <a:rPr lang="en-US" sz="3400" dirty="0"/>
              <a:t> </a:t>
            </a:r>
            <a:r>
              <a:rPr lang="en-US" sz="3400" dirty="0" err="1"/>
              <a:t>rất</a:t>
            </a:r>
            <a:r>
              <a:rPr lang="en-US" sz="3400" dirty="0"/>
              <a:t> </a:t>
            </a:r>
            <a:r>
              <a:rPr lang="en-US" sz="3400" dirty="0" err="1"/>
              <a:t>tự</a:t>
            </a:r>
            <a:r>
              <a:rPr lang="en-US" sz="3400" dirty="0"/>
              <a:t> </a:t>
            </a:r>
            <a:r>
              <a:rPr lang="en-US" sz="3400" dirty="0" err="1"/>
              <a:t>nhiên</a:t>
            </a:r>
            <a:r>
              <a:rPr lang="en-US" sz="3400" dirty="0"/>
              <a:t>, </a:t>
            </a:r>
            <a:r>
              <a:rPr lang="en-US" sz="3400" dirty="0" err="1"/>
              <a:t>hấp</a:t>
            </a:r>
            <a:r>
              <a:rPr lang="en-US" sz="3400" dirty="0"/>
              <a:t> </a:t>
            </a:r>
            <a:r>
              <a:rPr lang="en-US" sz="3400" dirty="0" err="1"/>
              <a:t>dẫn</a:t>
            </a:r>
            <a:r>
              <a:rPr lang="en-US" sz="3400" dirty="0"/>
              <a:t>.</a:t>
            </a:r>
          </a:p>
        </p:txBody>
      </p:sp>
      <p:pic>
        <p:nvPicPr>
          <p:cNvPr id="2052"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44462" y1="4566" x2="1615" y2="19785"/>
                        <a14:foregroundMark x1="20385" y1="6177" x2="8000" y2="11996"/>
                        <a14:foregroundMark x1="49077" y1="9490" x2="90538" y2="26410"/>
                        <a14:foregroundMark x1="40923" y1="8684" x2="30615" y2="16473"/>
                        <a14:foregroundMark x1="54000" y1="6625" x2="74231" y2="6625"/>
                        <a14:foregroundMark x1="84462" y1="6625" x2="95077" y2="22292"/>
                        <a14:foregroundMark x1="94385" y1="7789" x2="85538" y2="12355"/>
                        <a14:foregroundMark x1="91923" y1="24351" x2="93308" y2="84512"/>
                        <a14:foregroundMark x1="96154" y1="53984" x2="84462" y2="85765"/>
                        <a14:foregroundMark x1="2308" y1="63921" x2="94385" y2="93196"/>
                        <a14:foregroundMark x1="39846" y1="4566" x2="10077" y2="5730"/>
                        <a14:foregroundMark x1="69615" y1="4118" x2="55462" y2="3671"/>
                        <a14:foregroundMark x1="92308" y1="11549" x2="97231" y2="20233"/>
                        <a14:foregroundMark x1="16846" y1="96061" x2="63231" y2="93554"/>
                        <a14:foregroundMark x1="8000" y1="71352" x2="14692" y2="91137"/>
                        <a14:foregroundMark x1="32385" y1="68039" x2="12231" y2="95613"/>
                        <a14:foregroundMark x1="3000" y1="65175" x2="4462" y2="89884"/>
                        <a14:foregroundMark x1="5846" y1="77081" x2="12538" y2="94449"/>
                        <a14:foregroundMark x1="83385" y1="24351" x2="83385" y2="33841"/>
                        <a14:foregroundMark x1="91923" y1="71710" x2="90538" y2="87825"/>
                        <a14:foregroundMark x1="67846" y1="94449" x2="85923" y2="90689"/>
                        <a14:foregroundMark x1="62154" y1="98568" x2="95846" y2="95613"/>
                        <a14:foregroundMark x1="97231" y1="69293" x2="91538" y2="90689"/>
                        <a14:foregroundMark x1="17923" y1="67234" x2="42308" y2="62668"/>
                        <a14:foregroundMark x1="34538" y1="75470" x2="25308" y2="91943"/>
                        <a14:foregroundMark x1="22462" y1="82005" x2="55462" y2="96509"/>
                        <a14:foregroundMark x1="31692" y1="96867" x2="60769" y2="98120"/>
                        <a14:foregroundMark x1="5462" y1="16115" x2="538" y2="2103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991606" y="2106821"/>
            <a:ext cx="5193607" cy="446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5366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iterate type="wd">
                                    <p:tmPct val="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611912" y="2324579"/>
            <a:ext cx="9669454" cy="2557427"/>
            <a:chOff x="2744315" y="1595348"/>
            <a:chExt cx="6043408" cy="1598392"/>
          </a:xfrm>
          <a:solidFill>
            <a:schemeClr val="accent1">
              <a:lumMod val="40000"/>
              <a:lumOff val="60000"/>
            </a:schemeClr>
          </a:solidFill>
        </p:grpSpPr>
        <p:sp>
          <p:nvSpPr>
            <p:cNvPr id="5" name="Right Arrow 4"/>
            <p:cNvSpPr/>
            <p:nvPr/>
          </p:nvSpPr>
          <p:spPr>
            <a:xfrm>
              <a:off x="2744315" y="1595348"/>
              <a:ext cx="6043408"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311"/>
              <a:endParaRPr lang="en-US" sz="2600">
                <a:solidFill>
                  <a:prstClr val="white"/>
                </a:solidFill>
              </a:endParaRPr>
            </a:p>
          </p:txBody>
        </p:sp>
        <p:sp>
          <p:nvSpPr>
            <p:cNvPr id="13" name="TextBox 12"/>
            <p:cNvSpPr txBox="1"/>
            <p:nvPr/>
          </p:nvSpPr>
          <p:spPr>
            <a:xfrm>
              <a:off x="2988752" y="2071374"/>
              <a:ext cx="5347863" cy="611706"/>
            </a:xfrm>
            <a:prstGeom prst="rect">
              <a:avLst/>
            </a:prstGeom>
            <a:grpFill/>
          </p:spPr>
          <p:txBody>
            <a:bodyPr wrap="none" rtlCol="0">
              <a:spAutoFit/>
            </a:bodyPr>
            <a:lstStyle/>
            <a:p>
              <a:pPr defTabSz="950311"/>
              <a:r>
                <a:rPr lang="en-US" sz="5600" b="1" dirty="0" err="1">
                  <a:solidFill>
                    <a:srgbClr val="0418AC"/>
                  </a:solidFill>
                </a:rPr>
                <a:t>Luyện</a:t>
              </a:r>
              <a:r>
                <a:rPr lang="en-US" sz="5600" b="1" dirty="0">
                  <a:solidFill>
                    <a:srgbClr val="0418AC"/>
                  </a:solidFill>
                </a:rPr>
                <a:t> </a:t>
              </a:r>
              <a:r>
                <a:rPr lang="en-US" sz="5600" b="1" dirty="0" err="1">
                  <a:solidFill>
                    <a:srgbClr val="0418AC"/>
                  </a:solidFill>
                </a:rPr>
                <a:t>tập</a:t>
              </a:r>
              <a:r>
                <a:rPr lang="en-US" sz="5600" b="1" dirty="0">
                  <a:solidFill>
                    <a:srgbClr val="0418AC"/>
                  </a:solidFill>
                </a:rPr>
                <a:t> </a:t>
              </a:r>
              <a:r>
                <a:rPr lang="en-US" sz="5600" b="1" dirty="0" err="1">
                  <a:solidFill>
                    <a:srgbClr val="0418AC"/>
                  </a:solidFill>
                </a:rPr>
                <a:t>theo</a:t>
              </a:r>
              <a:r>
                <a:rPr lang="en-US" sz="5600" b="1" dirty="0">
                  <a:solidFill>
                    <a:srgbClr val="0418AC"/>
                  </a:solidFill>
                </a:rPr>
                <a:t> </a:t>
              </a:r>
              <a:r>
                <a:rPr lang="en-US" sz="5600" b="1" dirty="0" err="1">
                  <a:solidFill>
                    <a:srgbClr val="0418AC"/>
                  </a:solidFill>
                </a:rPr>
                <a:t>văn</a:t>
              </a:r>
              <a:r>
                <a:rPr lang="en-US" sz="5600" b="1" dirty="0">
                  <a:solidFill>
                    <a:srgbClr val="0418AC"/>
                  </a:solidFill>
                </a:rPr>
                <a:t> </a:t>
              </a:r>
              <a:r>
                <a:rPr lang="en-US" sz="5600" b="1" dirty="0" err="1">
                  <a:solidFill>
                    <a:srgbClr val="0418AC"/>
                  </a:solidFill>
                </a:rPr>
                <a:t>bản</a:t>
              </a:r>
              <a:r>
                <a:rPr lang="en-US" sz="5600" b="1" dirty="0">
                  <a:solidFill>
                    <a:srgbClr val="0418AC"/>
                  </a:solidFill>
                </a:rPr>
                <a:t> </a:t>
              </a:r>
              <a:r>
                <a:rPr lang="en-US" sz="5600" b="1" dirty="0" err="1">
                  <a:solidFill>
                    <a:srgbClr val="0418AC"/>
                  </a:solidFill>
                </a:rPr>
                <a:t>đọc</a:t>
              </a:r>
              <a:endParaRPr lang="en-US" sz="5600" b="1" dirty="0">
                <a:solidFill>
                  <a:srgbClr val="0418AC"/>
                </a:solidFill>
              </a:endParaRPr>
            </a:p>
          </p:txBody>
        </p:sp>
      </p:grpSp>
      <p:grpSp>
        <p:nvGrpSpPr>
          <p:cNvPr id="9" name="Group 8"/>
          <p:cNvGrpSpPr/>
          <p:nvPr/>
        </p:nvGrpSpPr>
        <p:grpSpPr>
          <a:xfrm>
            <a:off x="2121760" y="2623183"/>
            <a:ext cx="1881261" cy="1960181"/>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311"/>
              <a:endParaRPr lang="en-US" sz="2600">
                <a:solidFill>
                  <a:prstClr val="white"/>
                </a:solidFill>
              </a:endParaRPr>
            </a:p>
          </p:txBody>
        </p:sp>
        <p:pic>
          <p:nvPicPr>
            <p:cNvPr id="1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28354" y="4029600"/>
            <a:ext cx="2534037" cy="337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1115616" y="4329506"/>
            <a:ext cx="3930578" cy="367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174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45" b="99057" l="870" r="100000">
                        <a14:foregroundMark x1="75362" y1="90881" x2="66957" y2="9685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486400" y="3124200"/>
            <a:ext cx="4496919" cy="451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90" b="98588" l="4217" r="98193"/>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076128" y="2514600"/>
            <a:ext cx="4401872" cy="51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228601" y="107003"/>
            <a:ext cx="3581400" cy="10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8515" l="12644" r="96935"/>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200" y="2133600"/>
            <a:ext cx="3556000" cy="550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EDA1CF5D-1B6B-4A00-A003-2E8101B823A1}"/>
              </a:ext>
            </a:extLst>
          </p:cNvPr>
          <p:cNvSpPr txBox="1"/>
          <p:nvPr/>
        </p:nvSpPr>
        <p:spPr>
          <a:xfrm>
            <a:off x="762004" y="1408207"/>
            <a:ext cx="9829800" cy="725399"/>
          </a:xfrm>
          <a:prstGeom prst="rect">
            <a:avLst/>
          </a:prstGeom>
          <a:noFill/>
        </p:spPr>
        <p:txBody>
          <a:bodyPr wrap="square" lIns="108780" tIns="54386" rIns="108780" bIns="54386" rtlCol="0">
            <a:spAutoFit/>
          </a:bodyPr>
          <a:lstStyle/>
          <a:p>
            <a:pPr defTabSz="1089247"/>
            <a:r>
              <a:rPr lang="en-US" altLang="zh-CN" sz="4000" b="1" dirty="0">
                <a:solidFill>
                  <a:srgbClr val="C00000"/>
                </a:solidFill>
                <a:ea typeface="Arial-Rounded" panose="020B0500000000000000" pitchFamily="34" charset="0"/>
                <a:cs typeface="Arial-Rounded" panose="020B0500000000000000" pitchFamily="34" charset="0"/>
                <a:sym typeface="+mn-lt"/>
              </a:rPr>
              <a:t>1.</a:t>
            </a:r>
            <a:r>
              <a:rPr lang="en-US" altLang="zh-CN" sz="4000" dirty="0">
                <a:solidFill>
                  <a:prstClr val="black"/>
                </a:solidFill>
                <a:ea typeface="Arial-Rounded" panose="020B0500000000000000" pitchFamily="34" charset="0"/>
                <a:cs typeface="Arial-Rounded" panose="020B0500000000000000" pitchFamily="34" charset="0"/>
                <a:sym typeface="+mn-lt"/>
              </a:rPr>
              <a:t> </a:t>
            </a:r>
            <a:r>
              <a:rPr lang="en-US" sz="4000" dirty="0" err="1">
                <a:solidFill>
                  <a:prstClr val="black"/>
                </a:solidFill>
                <a:ea typeface="Arial-Rounded" pitchFamily="34" charset="0"/>
                <a:cs typeface="Arial-Rounded" pitchFamily="34" charset="0"/>
              </a:rPr>
              <a:t>Tìm</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thêm</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những</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từ</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ngữ</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phù</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hợp</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để</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nói</a:t>
            </a:r>
            <a:r>
              <a:rPr lang="en-US" sz="4000" dirty="0">
                <a:solidFill>
                  <a:prstClr val="black"/>
                </a:solidFill>
                <a:ea typeface="Arial-Rounded" pitchFamily="34" charset="0"/>
                <a:cs typeface="Arial-Rounded" pitchFamily="34" charset="0"/>
              </a:rPr>
              <a:t> </a:t>
            </a:r>
            <a:r>
              <a:rPr lang="en-US" sz="4000" dirty="0" err="1">
                <a:solidFill>
                  <a:prstClr val="black"/>
                </a:solidFill>
                <a:ea typeface="Arial-Rounded" pitchFamily="34" charset="0"/>
                <a:cs typeface="Arial-Rounded" pitchFamily="34" charset="0"/>
              </a:rPr>
              <a:t>về</a:t>
            </a:r>
            <a:r>
              <a:rPr lang="en-US" sz="4000" dirty="0">
                <a:solidFill>
                  <a:prstClr val="black"/>
                </a:solidFill>
                <a:ea typeface="Arial-Rounded" pitchFamily="34" charset="0"/>
                <a:cs typeface="Arial-Rounded" pitchFamily="34" charset="0"/>
              </a:rPr>
              <a:t>:</a:t>
            </a:r>
            <a:endParaRPr lang="vi-VN" sz="4000" dirty="0">
              <a:solidFill>
                <a:prstClr val="black"/>
              </a:solidFill>
              <a:ea typeface="Arial-Rounded" pitchFamily="34" charset="0"/>
              <a:cs typeface="Arial-Rounded" pitchFamily="34" charset="0"/>
            </a:endParaRPr>
          </a:p>
        </p:txBody>
      </p:sp>
      <p:pic>
        <p:nvPicPr>
          <p:cNvPr id="8"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82402" y="92563"/>
            <a:ext cx="2715792" cy="2631287"/>
          </a:xfrm>
          <a:prstGeom prst="rect">
            <a:avLst/>
          </a:prstGeom>
        </p:spPr>
      </p:pic>
      <p:sp>
        <p:nvSpPr>
          <p:cNvPr id="2" name="Rounded Rectangular Callout 1"/>
          <p:cNvSpPr/>
          <p:nvPr/>
        </p:nvSpPr>
        <p:spPr>
          <a:xfrm>
            <a:off x="7734858" y="135811"/>
            <a:ext cx="3237942" cy="1143000"/>
          </a:xfrm>
          <a:prstGeom prst="wedgeRoundRectCallout">
            <a:avLst>
              <a:gd name="adj1" fmla="val 75148"/>
              <a:gd name="adj2" fmla="val -2685"/>
              <a:gd name="adj3" fmla="val 16667"/>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a:r>
              <a:rPr lang="en-US" sz="3800" dirty="0" err="1">
                <a:solidFill>
                  <a:schemeClr val="tx1"/>
                </a:solidFill>
              </a:rPr>
              <a:t>Thảo</a:t>
            </a:r>
            <a:r>
              <a:rPr lang="en-US" sz="3800" dirty="0">
                <a:solidFill>
                  <a:schemeClr val="tx1"/>
                </a:solidFill>
              </a:rPr>
              <a:t> </a:t>
            </a:r>
            <a:r>
              <a:rPr lang="en-US" sz="3800" dirty="0" err="1">
                <a:solidFill>
                  <a:schemeClr val="tx1"/>
                </a:solidFill>
              </a:rPr>
              <a:t>luận</a:t>
            </a:r>
            <a:r>
              <a:rPr lang="en-US" sz="3800" dirty="0">
                <a:solidFill>
                  <a:schemeClr val="tx1"/>
                </a:solidFill>
              </a:rPr>
              <a:t> </a:t>
            </a:r>
            <a:r>
              <a:rPr lang="en-US" sz="3800" dirty="0" err="1">
                <a:solidFill>
                  <a:schemeClr val="tx1"/>
                </a:solidFill>
              </a:rPr>
              <a:t>nhóm</a:t>
            </a:r>
            <a:r>
              <a:rPr lang="en-US" sz="3800" dirty="0">
                <a:solidFill>
                  <a:schemeClr val="tx1"/>
                </a:solidFill>
              </a:rPr>
              <a:t> </a:t>
            </a:r>
            <a:r>
              <a:rPr lang="en-US" sz="3800" dirty="0" err="1">
                <a:solidFill>
                  <a:schemeClr val="tx1"/>
                </a:solidFill>
              </a:rPr>
              <a:t>đôi</a:t>
            </a:r>
            <a:endParaRPr lang="en-US" sz="3800" dirty="0">
              <a:solidFill>
                <a:schemeClr val="tx1"/>
              </a:solidFill>
            </a:endParaRPr>
          </a:p>
        </p:txBody>
      </p:sp>
      <p:sp>
        <p:nvSpPr>
          <p:cNvPr id="9" name="Rounded Rectangle 8"/>
          <p:cNvSpPr/>
          <p:nvPr/>
        </p:nvSpPr>
        <p:spPr>
          <a:xfrm>
            <a:off x="3470073" y="4210987"/>
            <a:ext cx="11160333" cy="16564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endParaRPr lang="en-US">
              <a:solidFill>
                <a:prstClr val="white"/>
              </a:solidFill>
            </a:endParaRPr>
          </a:p>
        </p:txBody>
      </p:sp>
      <p:sp>
        <p:nvSpPr>
          <p:cNvPr id="10" name="TextBox 9"/>
          <p:cNvSpPr txBox="1"/>
          <p:nvPr/>
        </p:nvSpPr>
        <p:spPr>
          <a:xfrm>
            <a:off x="3649138" y="5033754"/>
            <a:ext cx="2221292" cy="634195"/>
          </a:xfrm>
          <a:prstGeom prst="rect">
            <a:avLst/>
          </a:prstGeom>
          <a:solidFill>
            <a:srgbClr val="C5E5D6"/>
          </a:solidFill>
          <a:ln>
            <a:solidFill>
              <a:schemeClr val="tx1"/>
            </a:solidFill>
          </a:ln>
        </p:spPr>
        <p:txBody>
          <a:bodyPr wrap="square" lIns="109840" tIns="54918" rIns="109840" bIns="54918" rtlCol="0">
            <a:spAutoFit/>
          </a:bodyPr>
          <a:lstStyle/>
          <a:p>
            <a:pPr algn="ctr"/>
            <a:r>
              <a:rPr lang="en-US" sz="3400" dirty="0">
                <a:latin typeface="Arial-Rounded" pitchFamily="34" charset="0"/>
                <a:ea typeface="Arial-Rounded" pitchFamily="34" charset="0"/>
                <a:cs typeface="Arial-Rounded" pitchFamily="34" charset="0"/>
              </a:rPr>
              <a:t>hay</a:t>
            </a:r>
          </a:p>
        </p:txBody>
      </p:sp>
      <p:sp>
        <p:nvSpPr>
          <p:cNvPr id="11" name="TextBox 10"/>
          <p:cNvSpPr txBox="1"/>
          <p:nvPr/>
        </p:nvSpPr>
        <p:spPr>
          <a:xfrm>
            <a:off x="6110105" y="5033754"/>
            <a:ext cx="2576701" cy="634195"/>
          </a:xfrm>
          <a:prstGeom prst="rect">
            <a:avLst/>
          </a:prstGeom>
          <a:solidFill>
            <a:srgbClr val="C5E5D6"/>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lôi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cuốn</a:t>
            </a:r>
            <a:endParaRPr lang="en-US" sz="3400" dirty="0">
              <a:latin typeface="Arial-Rounded" pitchFamily="34" charset="0"/>
              <a:ea typeface="Arial-Rounded" pitchFamily="34" charset="0"/>
              <a:cs typeface="Arial-Rounded" pitchFamily="34" charset="0"/>
            </a:endParaRPr>
          </a:p>
        </p:txBody>
      </p:sp>
      <p:sp>
        <p:nvSpPr>
          <p:cNvPr id="12" name="TextBox 11"/>
          <p:cNvSpPr txBox="1"/>
          <p:nvPr/>
        </p:nvSpPr>
        <p:spPr>
          <a:xfrm>
            <a:off x="8915406" y="5033754"/>
            <a:ext cx="2576701" cy="634195"/>
          </a:xfrm>
          <a:prstGeom prst="rect">
            <a:avLst/>
          </a:prstGeom>
          <a:solidFill>
            <a:srgbClr val="C5E5D6"/>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hấp</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dẫn</a:t>
            </a:r>
            <a:endParaRPr lang="en-US" sz="3400" dirty="0">
              <a:latin typeface="Arial-Rounded" pitchFamily="34" charset="0"/>
              <a:ea typeface="Arial-Rounded" pitchFamily="34" charset="0"/>
              <a:cs typeface="Arial-Rounded" pitchFamily="34" charset="0"/>
            </a:endParaRPr>
          </a:p>
        </p:txBody>
      </p:sp>
      <p:sp>
        <p:nvSpPr>
          <p:cNvPr id="13" name="TextBox 12"/>
          <p:cNvSpPr txBox="1"/>
          <p:nvPr/>
        </p:nvSpPr>
        <p:spPr>
          <a:xfrm>
            <a:off x="11748905" y="5055006"/>
            <a:ext cx="2576701" cy="634195"/>
          </a:xfrm>
          <a:prstGeom prst="rect">
            <a:avLst/>
          </a:prstGeom>
          <a:solidFill>
            <a:srgbClr val="C5E5D6"/>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sinh</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động</a:t>
            </a:r>
            <a:endParaRPr lang="en-US" sz="3400" dirty="0">
              <a:latin typeface="Arial-Rounded" pitchFamily="34" charset="0"/>
              <a:ea typeface="Arial-Rounded" pitchFamily="34" charset="0"/>
              <a:cs typeface="Arial-Rounded" pitchFamily="34" charset="0"/>
            </a:endParaRPr>
          </a:p>
        </p:txBody>
      </p:sp>
      <p:sp>
        <p:nvSpPr>
          <p:cNvPr id="3" name="TextBox 2"/>
          <p:cNvSpPr txBox="1"/>
          <p:nvPr/>
        </p:nvSpPr>
        <p:spPr>
          <a:xfrm>
            <a:off x="3664656" y="4220153"/>
            <a:ext cx="6546149" cy="646331"/>
          </a:xfrm>
          <a:prstGeom prst="rect">
            <a:avLst/>
          </a:prstGeom>
          <a:noFill/>
        </p:spPr>
        <p:txBody>
          <a:bodyPr wrap="square" lIns="91431" tIns="45717" rIns="91431" bIns="45717" rtlCol="0">
            <a:spAutoFit/>
          </a:bodyPr>
          <a:lstStyle/>
          <a:p>
            <a:r>
              <a:rPr lang="en-US" sz="3600" dirty="0"/>
              <a:t>a) </a:t>
            </a:r>
            <a:r>
              <a:rPr lang="en-US" sz="3600" dirty="0" err="1"/>
              <a:t>Những</a:t>
            </a:r>
            <a:r>
              <a:rPr lang="en-US" sz="3600" dirty="0"/>
              <a:t> </a:t>
            </a:r>
            <a:r>
              <a:rPr lang="en-US" sz="3600" dirty="0" err="1"/>
              <a:t>câu</a:t>
            </a:r>
            <a:r>
              <a:rPr lang="en-US" sz="3600" dirty="0"/>
              <a:t> </a:t>
            </a:r>
            <a:r>
              <a:rPr lang="en-US" sz="3600" dirty="0" err="1"/>
              <a:t>chuyện</a:t>
            </a:r>
            <a:r>
              <a:rPr lang="en-US" sz="3600" dirty="0"/>
              <a:t> </a:t>
            </a:r>
            <a:r>
              <a:rPr lang="en-US" sz="3600" dirty="0" err="1"/>
              <a:t>của</a:t>
            </a:r>
            <a:r>
              <a:rPr lang="en-US" sz="3600" dirty="0"/>
              <a:t> </a:t>
            </a:r>
            <a:r>
              <a:rPr lang="en-US" sz="3600" dirty="0" err="1"/>
              <a:t>bà</a:t>
            </a:r>
            <a:r>
              <a:rPr lang="en-US" sz="3600" dirty="0"/>
              <a:t>:</a:t>
            </a:r>
          </a:p>
        </p:txBody>
      </p:sp>
      <p:sp>
        <p:nvSpPr>
          <p:cNvPr id="15" name="Rounded Rectangle 14"/>
          <p:cNvSpPr/>
          <p:nvPr/>
        </p:nvSpPr>
        <p:spPr>
          <a:xfrm>
            <a:off x="3442470" y="4205546"/>
            <a:ext cx="11160333" cy="16564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endParaRPr lang="en-US">
              <a:solidFill>
                <a:prstClr val="white"/>
              </a:solidFill>
            </a:endParaRPr>
          </a:p>
        </p:txBody>
      </p:sp>
      <p:sp>
        <p:nvSpPr>
          <p:cNvPr id="16" name="TextBox 15"/>
          <p:cNvSpPr txBox="1"/>
          <p:nvPr/>
        </p:nvSpPr>
        <p:spPr>
          <a:xfrm>
            <a:off x="3621531" y="4876800"/>
            <a:ext cx="2488573" cy="634129"/>
          </a:xfrm>
          <a:prstGeom prst="rect">
            <a:avLst/>
          </a:prstGeom>
          <a:solidFill>
            <a:srgbClr val="E9C5DD"/>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phong</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phú</a:t>
            </a:r>
            <a:endParaRPr lang="en-US" sz="3400" dirty="0">
              <a:latin typeface="Arial-Rounded" pitchFamily="34" charset="0"/>
              <a:ea typeface="Arial-Rounded" pitchFamily="34" charset="0"/>
              <a:cs typeface="Arial-Rounded" pitchFamily="34" charset="0"/>
            </a:endParaRPr>
          </a:p>
        </p:txBody>
      </p:sp>
      <p:sp>
        <p:nvSpPr>
          <p:cNvPr id="17" name="TextBox 16"/>
          <p:cNvSpPr txBox="1"/>
          <p:nvPr/>
        </p:nvSpPr>
        <p:spPr>
          <a:xfrm>
            <a:off x="6082503" y="5028312"/>
            <a:ext cx="2576701" cy="634195"/>
          </a:xfrm>
          <a:prstGeom prst="rect">
            <a:avLst/>
          </a:prstGeom>
          <a:solidFill>
            <a:srgbClr val="E9C5DD"/>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đa</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dạng</a:t>
            </a:r>
            <a:endParaRPr lang="en-US" sz="3400" dirty="0">
              <a:latin typeface="Arial-Rounded" pitchFamily="34" charset="0"/>
              <a:ea typeface="Arial-Rounded" pitchFamily="34" charset="0"/>
              <a:cs typeface="Arial-Rounded" pitchFamily="34" charset="0"/>
            </a:endParaRPr>
          </a:p>
        </p:txBody>
      </p:sp>
      <p:sp>
        <p:nvSpPr>
          <p:cNvPr id="18" name="TextBox 17"/>
          <p:cNvSpPr txBox="1"/>
          <p:nvPr/>
        </p:nvSpPr>
        <p:spPr>
          <a:xfrm>
            <a:off x="8887804" y="5028312"/>
            <a:ext cx="2576701" cy="634195"/>
          </a:xfrm>
          <a:prstGeom prst="rect">
            <a:avLst/>
          </a:prstGeom>
          <a:solidFill>
            <a:srgbClr val="E9C5DD"/>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dồi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dào</a:t>
            </a:r>
            <a:endParaRPr lang="en-US" sz="3400" dirty="0">
              <a:latin typeface="Arial-Rounded" pitchFamily="34" charset="0"/>
              <a:ea typeface="Arial-Rounded" pitchFamily="34" charset="0"/>
              <a:cs typeface="Arial-Rounded" pitchFamily="34" charset="0"/>
            </a:endParaRPr>
          </a:p>
        </p:txBody>
      </p:sp>
      <p:sp>
        <p:nvSpPr>
          <p:cNvPr id="19" name="TextBox 18"/>
          <p:cNvSpPr txBox="1"/>
          <p:nvPr/>
        </p:nvSpPr>
        <p:spPr>
          <a:xfrm>
            <a:off x="11721303" y="5049564"/>
            <a:ext cx="2576701" cy="634195"/>
          </a:xfrm>
          <a:prstGeom prst="rect">
            <a:avLst/>
          </a:prstGeom>
          <a:solidFill>
            <a:srgbClr val="E9C5DD"/>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nhiều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vô</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kể</a:t>
            </a:r>
            <a:endParaRPr lang="en-US" sz="3400" dirty="0">
              <a:latin typeface="Arial-Rounded" pitchFamily="34" charset="0"/>
              <a:ea typeface="Arial-Rounded" pitchFamily="34" charset="0"/>
              <a:cs typeface="Arial-Rounded" pitchFamily="34" charset="0"/>
            </a:endParaRPr>
          </a:p>
        </p:txBody>
      </p:sp>
      <p:sp>
        <p:nvSpPr>
          <p:cNvPr id="20" name="TextBox 19"/>
          <p:cNvSpPr txBox="1"/>
          <p:nvPr/>
        </p:nvSpPr>
        <p:spPr>
          <a:xfrm>
            <a:off x="3637053" y="4214711"/>
            <a:ext cx="6546149" cy="646331"/>
          </a:xfrm>
          <a:prstGeom prst="rect">
            <a:avLst/>
          </a:prstGeom>
          <a:noFill/>
        </p:spPr>
        <p:txBody>
          <a:bodyPr wrap="square" lIns="91431" tIns="45717" rIns="91431" bIns="45717" rtlCol="0">
            <a:spAutoFit/>
          </a:bodyPr>
          <a:lstStyle/>
          <a:p>
            <a:r>
              <a:rPr lang="en-US" sz="3600" dirty="0"/>
              <a:t>b) </a:t>
            </a:r>
            <a:r>
              <a:rPr lang="en-US" sz="3600" dirty="0" err="1"/>
              <a:t>Kho</a:t>
            </a:r>
            <a:r>
              <a:rPr lang="en-US" sz="3600" dirty="0"/>
              <a:t> </a:t>
            </a:r>
            <a:r>
              <a:rPr lang="en-US" sz="3600" dirty="0" err="1"/>
              <a:t>chuyện</a:t>
            </a:r>
            <a:r>
              <a:rPr lang="en-US" sz="3600" dirty="0"/>
              <a:t> </a:t>
            </a:r>
            <a:r>
              <a:rPr lang="en-US" sz="3600" dirty="0" err="1"/>
              <a:t>của</a:t>
            </a:r>
            <a:r>
              <a:rPr lang="en-US" sz="3600" dirty="0"/>
              <a:t> </a:t>
            </a:r>
            <a:r>
              <a:rPr lang="en-US" sz="3600" dirty="0" err="1"/>
              <a:t>bà</a:t>
            </a:r>
            <a:r>
              <a:rPr lang="en-US" sz="3600" dirty="0"/>
              <a:t>:</a:t>
            </a:r>
          </a:p>
        </p:txBody>
      </p:sp>
      <p:sp>
        <p:nvSpPr>
          <p:cNvPr id="21" name="Rounded Rectangle 20"/>
          <p:cNvSpPr/>
          <p:nvPr/>
        </p:nvSpPr>
        <p:spPr>
          <a:xfrm>
            <a:off x="3442470" y="4006091"/>
            <a:ext cx="11160333" cy="16564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endParaRPr lang="en-US">
              <a:solidFill>
                <a:prstClr val="white"/>
              </a:solidFill>
            </a:endParaRPr>
          </a:p>
        </p:txBody>
      </p:sp>
      <p:sp>
        <p:nvSpPr>
          <p:cNvPr id="22" name="TextBox 21"/>
          <p:cNvSpPr txBox="1"/>
          <p:nvPr/>
        </p:nvSpPr>
        <p:spPr>
          <a:xfrm>
            <a:off x="3621532" y="4828854"/>
            <a:ext cx="2221292" cy="634195"/>
          </a:xfrm>
          <a:prstGeom prst="rect">
            <a:avLst/>
          </a:prstGeom>
          <a:solidFill>
            <a:srgbClr val="DFE791"/>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lôi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cuốn</a:t>
            </a:r>
            <a:endParaRPr lang="en-US" sz="3400" dirty="0">
              <a:latin typeface="Arial-Rounded" pitchFamily="34" charset="0"/>
              <a:ea typeface="Arial-Rounded" pitchFamily="34" charset="0"/>
              <a:cs typeface="Arial-Rounded" pitchFamily="34" charset="0"/>
            </a:endParaRPr>
          </a:p>
        </p:txBody>
      </p:sp>
      <p:sp>
        <p:nvSpPr>
          <p:cNvPr id="23" name="TextBox 22"/>
          <p:cNvSpPr txBox="1"/>
          <p:nvPr/>
        </p:nvSpPr>
        <p:spPr>
          <a:xfrm>
            <a:off x="6082503" y="4828855"/>
            <a:ext cx="2576701" cy="634195"/>
          </a:xfrm>
          <a:prstGeom prst="rect">
            <a:avLst/>
          </a:prstGeom>
          <a:solidFill>
            <a:srgbClr val="DFE791"/>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thu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hút</a:t>
            </a:r>
            <a:endParaRPr lang="en-US" sz="3400" dirty="0">
              <a:latin typeface="Arial-Rounded" pitchFamily="34" charset="0"/>
              <a:ea typeface="Arial-Rounded" pitchFamily="34" charset="0"/>
              <a:cs typeface="Arial-Rounded" pitchFamily="34" charset="0"/>
            </a:endParaRPr>
          </a:p>
        </p:txBody>
      </p:sp>
      <p:sp>
        <p:nvSpPr>
          <p:cNvPr id="24" name="TextBox 23"/>
          <p:cNvSpPr txBox="1"/>
          <p:nvPr/>
        </p:nvSpPr>
        <p:spPr>
          <a:xfrm>
            <a:off x="8887804" y="4828860"/>
            <a:ext cx="2576701" cy="634195"/>
          </a:xfrm>
          <a:prstGeom prst="rect">
            <a:avLst/>
          </a:prstGeom>
          <a:solidFill>
            <a:srgbClr val="DFE791"/>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tự</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nhiên</a:t>
            </a:r>
            <a:endParaRPr lang="en-US" sz="3400" dirty="0">
              <a:latin typeface="Arial-Rounded" pitchFamily="34" charset="0"/>
              <a:ea typeface="Arial-Rounded" pitchFamily="34" charset="0"/>
              <a:cs typeface="Arial-Rounded" pitchFamily="34" charset="0"/>
            </a:endParaRPr>
          </a:p>
        </p:txBody>
      </p:sp>
      <p:sp>
        <p:nvSpPr>
          <p:cNvPr id="25" name="TextBox 24"/>
          <p:cNvSpPr txBox="1"/>
          <p:nvPr/>
        </p:nvSpPr>
        <p:spPr>
          <a:xfrm>
            <a:off x="11721303" y="4850106"/>
            <a:ext cx="2576701" cy="634195"/>
          </a:xfrm>
          <a:prstGeom prst="rect">
            <a:avLst/>
          </a:prstGeom>
          <a:solidFill>
            <a:srgbClr val="DFE791"/>
          </a:solidFill>
          <a:ln>
            <a:solidFill>
              <a:schemeClr val="tx1"/>
            </a:solidFill>
          </a:ln>
        </p:spPr>
        <p:txBody>
          <a:bodyPr wrap="square" lIns="109840" tIns="54918" rIns="109840" bIns="54918" rtlCol="0">
            <a:spAutoFit/>
          </a:bodyPr>
          <a:lstStyle/>
          <a:p>
            <a:pPr algn="ctr"/>
            <a:r>
              <a:rPr lang="en-US" sz="3400" dirty="0" err="1">
                <a:latin typeface="Arial-Rounded" pitchFamily="34" charset="0"/>
                <a:ea typeface="Arial-Rounded" pitchFamily="34" charset="0"/>
                <a:cs typeface="Arial-Rounded" pitchFamily="34" charset="0"/>
              </a:rPr>
              <a:t>truyền</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cảm</a:t>
            </a:r>
            <a:endParaRPr lang="en-US" sz="3400" dirty="0">
              <a:latin typeface="Arial-Rounded" pitchFamily="34" charset="0"/>
              <a:ea typeface="Arial-Rounded" pitchFamily="34" charset="0"/>
              <a:cs typeface="Arial-Rounded" pitchFamily="34" charset="0"/>
            </a:endParaRPr>
          </a:p>
        </p:txBody>
      </p:sp>
      <p:sp>
        <p:nvSpPr>
          <p:cNvPr id="26" name="TextBox 25"/>
          <p:cNvSpPr txBox="1"/>
          <p:nvPr/>
        </p:nvSpPr>
        <p:spPr>
          <a:xfrm>
            <a:off x="3637050" y="4015257"/>
            <a:ext cx="5883761" cy="646331"/>
          </a:xfrm>
          <a:prstGeom prst="rect">
            <a:avLst/>
          </a:prstGeom>
          <a:noFill/>
        </p:spPr>
        <p:txBody>
          <a:bodyPr wrap="square" lIns="91431" tIns="45717" rIns="91431" bIns="45717" rtlCol="0">
            <a:spAutoFit/>
          </a:bodyPr>
          <a:lstStyle/>
          <a:p>
            <a:r>
              <a:rPr lang="en-US" sz="3600" dirty="0"/>
              <a:t>c) </a:t>
            </a:r>
            <a:r>
              <a:rPr lang="en-US" sz="3600" dirty="0" err="1"/>
              <a:t>Cách</a:t>
            </a:r>
            <a:r>
              <a:rPr lang="en-US" sz="3600" dirty="0"/>
              <a:t> </a:t>
            </a:r>
            <a:r>
              <a:rPr lang="en-US" sz="3600" dirty="0" err="1"/>
              <a:t>kể</a:t>
            </a:r>
            <a:r>
              <a:rPr lang="en-US" sz="3600" dirty="0"/>
              <a:t> </a:t>
            </a:r>
            <a:r>
              <a:rPr lang="en-US" sz="3600" dirty="0" err="1"/>
              <a:t>chuyện</a:t>
            </a:r>
            <a:r>
              <a:rPr lang="en-US" sz="3600" dirty="0"/>
              <a:t> </a:t>
            </a:r>
            <a:r>
              <a:rPr lang="en-US" sz="3600" dirty="0" err="1"/>
              <a:t>của</a:t>
            </a:r>
            <a:r>
              <a:rPr lang="en-US" sz="3600" dirty="0"/>
              <a:t> </a:t>
            </a:r>
            <a:r>
              <a:rPr lang="en-US" sz="3600" dirty="0" err="1"/>
              <a:t>bà</a:t>
            </a:r>
            <a:r>
              <a:rPr lang="en-US" sz="3600" dirty="0"/>
              <a:t>: </a:t>
            </a:r>
          </a:p>
        </p:txBody>
      </p:sp>
    </p:spTree>
    <p:extLst>
      <p:ext uri="{BB962C8B-B14F-4D97-AF65-F5344CB8AC3E}">
        <p14:creationId xmlns:p14="http://schemas.microsoft.com/office/powerpoint/2010/main" val="32017492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additive="base">
                                        <p:cTn id="21" dur="500" fill="hold"/>
                                        <p:tgtEl>
                                          <p:spTgt spid="3076"/>
                                        </p:tgtEl>
                                        <p:attrNameLst>
                                          <p:attrName>ppt_x</p:attrName>
                                        </p:attrNameLst>
                                      </p:cBhvr>
                                      <p:tavLst>
                                        <p:tav tm="0">
                                          <p:val>
                                            <p:strVal val="#ppt_x"/>
                                          </p:val>
                                        </p:tav>
                                        <p:tav tm="100000">
                                          <p:val>
                                            <p:strVal val="#ppt_x"/>
                                          </p:val>
                                        </p:tav>
                                      </p:tavLst>
                                    </p:anim>
                                    <p:anim calcmode="lin" valueType="num">
                                      <p:cBhvr additive="base">
                                        <p:cTn id="22" dur="500" fill="hold"/>
                                        <p:tgtEl>
                                          <p:spTgt spid="307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additive="base">
                                        <p:cTn id="25" dur="500" fill="hold"/>
                                        <p:tgtEl>
                                          <p:spTgt spid="3077"/>
                                        </p:tgtEl>
                                        <p:attrNameLst>
                                          <p:attrName>ppt_x</p:attrName>
                                        </p:attrNameLst>
                                      </p:cBhvr>
                                      <p:tavLst>
                                        <p:tav tm="0">
                                          <p:val>
                                            <p:strVal val="#ppt_x"/>
                                          </p:val>
                                        </p:tav>
                                        <p:tav tm="100000">
                                          <p:val>
                                            <p:strVal val="#ppt_x"/>
                                          </p:val>
                                        </p:tav>
                                      </p:tavLst>
                                    </p:anim>
                                    <p:anim calcmode="lin" valueType="num">
                                      <p:cBhvr additive="base">
                                        <p:cTn id="26"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76"/>
                                        </p:tgtEl>
                                      </p:cBhvr>
                                    </p:animEffect>
                                    <p:set>
                                      <p:cBhvr>
                                        <p:cTn id="42" dur="1" fill="hold">
                                          <p:stCondLst>
                                            <p:cond delay="499"/>
                                          </p:stCondLst>
                                        </p:cTn>
                                        <p:tgtEl>
                                          <p:spTgt spid="307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077"/>
                                        </p:tgtEl>
                                      </p:cBhvr>
                                    </p:animEffect>
                                    <p:set>
                                      <p:cBhvr>
                                        <p:cTn id="45" dur="1" fill="hold">
                                          <p:stCondLst>
                                            <p:cond delay="499"/>
                                          </p:stCondLst>
                                        </p:cTn>
                                        <p:tgtEl>
                                          <p:spTgt spid="307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075"/>
                                        </p:tgtEl>
                                      </p:cBhvr>
                                    </p:animEffect>
                                    <p:set>
                                      <p:cBhvr>
                                        <p:cTn id="78" dur="1" fill="hold">
                                          <p:stCondLst>
                                            <p:cond delay="499"/>
                                          </p:stCondLst>
                                        </p:cTn>
                                        <p:tgtEl>
                                          <p:spTgt spid="307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2"/>
                                        </p:tgtEl>
                                      </p:cBhvr>
                                    </p:animEffect>
                                    <p:set>
                                      <p:cBhvr>
                                        <p:cTn id="93" dur="1" fill="hold">
                                          <p:stCondLst>
                                            <p:cond delay="499"/>
                                          </p:stCondLst>
                                        </p:cTn>
                                        <p:tgtEl>
                                          <p:spTgt spid="1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3076"/>
                                        </p:tgtEl>
                                        <p:attrNameLst>
                                          <p:attrName>style.visibility</p:attrName>
                                        </p:attrNameLst>
                                      </p:cBhvr>
                                      <p:to>
                                        <p:strVal val="visible"/>
                                      </p:to>
                                    </p:set>
                                    <p:animEffect transition="in" filter="fade">
                                      <p:cBhvr>
                                        <p:cTn id="99" dur="500"/>
                                        <p:tgtEl>
                                          <p:spTgt spid="3076"/>
                                        </p:tgtEl>
                                      </p:cBhvr>
                                    </p:animEffect>
                                  </p:childTnLst>
                                </p:cTn>
                              </p:par>
                            </p:childTnLst>
                          </p:cTn>
                        </p:par>
                        <p:par>
                          <p:cTn id="100" fill="hold">
                            <p:stCondLst>
                              <p:cond delay="500"/>
                            </p:stCondLst>
                            <p:childTnLst>
                              <p:par>
                                <p:cTn id="101" presetID="42" presetClass="path" presetSubtype="0" accel="50000" decel="50000" fill="hold" nodeType="afterEffect">
                                  <p:stCondLst>
                                    <p:cond delay="0"/>
                                  </p:stCondLst>
                                  <p:childTnLst>
                                    <p:animMotion origin="layout" path="M -0.05469 -0.04263 L -0.38802 -0.04263 " pathEditMode="relative" rAng="0" ptsTypes="AA">
                                      <p:cBhvr>
                                        <p:cTn id="102" dur="1500" fill="hold"/>
                                        <p:tgtEl>
                                          <p:spTgt spid="3076"/>
                                        </p:tgtEl>
                                        <p:attrNameLst>
                                          <p:attrName>ppt_x</p:attrName>
                                          <p:attrName>ppt_y</p:attrName>
                                        </p:attrNameLst>
                                      </p:cBhvr>
                                      <p:rCtr x="-16667" y="0"/>
                                    </p:animMotion>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wipe(left)">
                                      <p:cBhvr>
                                        <p:cTn id="110" dur="500"/>
                                        <p:tgtEl>
                                          <p:spTgt spid="1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wipe(down)">
                                      <p:cBhvr>
                                        <p:cTn id="115" dur="500"/>
                                        <p:tgtEl>
                                          <p:spTgt spid="1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wipe(down)">
                                      <p:cBhvr>
                                        <p:cTn id="120" dur="500"/>
                                        <p:tgtEl>
                                          <p:spTgt spid="17"/>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wipe(down)">
                                      <p:cBhvr>
                                        <p:cTn id="125" dur="500"/>
                                        <p:tgtEl>
                                          <p:spTgt spid="18"/>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wipe(down)">
                                      <p:cBhvr>
                                        <p:cTn id="130" dur="500"/>
                                        <p:tgtEl>
                                          <p:spTgt spid="19"/>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500"/>
                                        <p:tgtEl>
                                          <p:spTgt spid="3076"/>
                                        </p:tgtEl>
                                      </p:cBhvr>
                                    </p:animEffect>
                                    <p:set>
                                      <p:cBhvr>
                                        <p:cTn id="135" dur="1" fill="hold">
                                          <p:stCondLst>
                                            <p:cond delay="499"/>
                                          </p:stCondLst>
                                        </p:cTn>
                                        <p:tgtEl>
                                          <p:spTgt spid="307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20"/>
                                        </p:tgtEl>
                                      </p:cBhvr>
                                    </p:animEffect>
                                    <p:set>
                                      <p:cBhvr>
                                        <p:cTn id="138" dur="1" fill="hold">
                                          <p:stCondLst>
                                            <p:cond delay="499"/>
                                          </p:stCondLst>
                                        </p:cTn>
                                        <p:tgtEl>
                                          <p:spTgt spid="20"/>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5"/>
                                        </p:tgtEl>
                                      </p:cBhvr>
                                    </p:animEffect>
                                    <p:set>
                                      <p:cBhvr>
                                        <p:cTn id="141" dur="1" fill="hold">
                                          <p:stCondLst>
                                            <p:cond delay="499"/>
                                          </p:stCondLst>
                                        </p:cTn>
                                        <p:tgtEl>
                                          <p:spTgt spid="15"/>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6"/>
                                        </p:tgtEl>
                                      </p:cBhvr>
                                    </p:animEffect>
                                    <p:set>
                                      <p:cBhvr>
                                        <p:cTn id="144" dur="1" fill="hold">
                                          <p:stCondLst>
                                            <p:cond delay="499"/>
                                          </p:stCondLst>
                                        </p:cTn>
                                        <p:tgtEl>
                                          <p:spTgt spid="16"/>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8"/>
                                        </p:tgtEl>
                                      </p:cBhvr>
                                    </p:animEffect>
                                    <p:set>
                                      <p:cBhvr>
                                        <p:cTn id="150" dur="1" fill="hold">
                                          <p:stCondLst>
                                            <p:cond delay="499"/>
                                          </p:stCondLst>
                                        </p:cTn>
                                        <p:tgtEl>
                                          <p:spTgt spid="18"/>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19"/>
                                        </p:tgtEl>
                                      </p:cBhvr>
                                    </p:animEffect>
                                    <p:set>
                                      <p:cBhvr>
                                        <p:cTn id="153" dur="1" fill="hold">
                                          <p:stCondLst>
                                            <p:cond delay="499"/>
                                          </p:stCondLst>
                                        </p:cTn>
                                        <p:tgtEl>
                                          <p:spTgt spid="19"/>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3077"/>
                                        </p:tgtEl>
                                        <p:attrNameLst>
                                          <p:attrName>style.visibility</p:attrName>
                                        </p:attrNameLst>
                                      </p:cBhvr>
                                      <p:to>
                                        <p:strVal val="visible"/>
                                      </p:to>
                                    </p:set>
                                    <p:animEffect transition="in" filter="fade">
                                      <p:cBhvr>
                                        <p:cTn id="156" dur="500"/>
                                        <p:tgtEl>
                                          <p:spTgt spid="3077"/>
                                        </p:tgtEl>
                                      </p:cBhvr>
                                    </p:animEffect>
                                  </p:childTnLst>
                                </p:cTn>
                              </p:par>
                            </p:childTnLst>
                          </p:cTn>
                        </p:par>
                        <p:par>
                          <p:cTn id="157" fill="hold">
                            <p:stCondLst>
                              <p:cond delay="500"/>
                            </p:stCondLst>
                            <p:childTnLst>
                              <p:par>
                                <p:cTn id="158" presetID="42" presetClass="path" presetSubtype="0" accel="50000" decel="50000" fill="hold" nodeType="afterEffect">
                                  <p:stCondLst>
                                    <p:cond delay="0"/>
                                  </p:stCondLst>
                                  <p:childTnLst>
                                    <p:animMotion origin="layout" path="M -4.20139E-6 4.75309E-6 L -0.69325 0.00366 " pathEditMode="relative" rAng="0" ptsTypes="AA">
                                      <p:cBhvr>
                                        <p:cTn id="159" dur="1500" fill="hold"/>
                                        <p:tgtEl>
                                          <p:spTgt spid="3077"/>
                                        </p:tgtEl>
                                        <p:attrNameLst>
                                          <p:attrName>ppt_x</p:attrName>
                                          <p:attrName>ppt_y</p:attrName>
                                        </p:attrNameLst>
                                      </p:cBhvr>
                                      <p:rCtr x="-34668" y="174"/>
                                    </p:animMotion>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21"/>
                                        </p:tgtEl>
                                        <p:attrNameLst>
                                          <p:attrName>style.visibility</p:attrName>
                                        </p:attrNameLst>
                                      </p:cBhvr>
                                      <p:to>
                                        <p:strVal val="visible"/>
                                      </p:to>
                                    </p:set>
                                    <p:animEffect transition="in" filter="wipe(left)">
                                      <p:cBhvr>
                                        <p:cTn id="164" dur="500"/>
                                        <p:tgtEl>
                                          <p:spTgt spid="21"/>
                                        </p:tgtEl>
                                      </p:cBhvr>
                                    </p:animEffect>
                                  </p:childTnLst>
                                </p:cTn>
                              </p:par>
                              <p:par>
                                <p:cTn id="165" presetID="22" presetClass="entr" presetSubtype="8" fill="hold" grpId="0" nodeType="withEffect">
                                  <p:stCondLst>
                                    <p:cond delay="0"/>
                                  </p:stCondLst>
                                  <p:childTnLst>
                                    <p:set>
                                      <p:cBhvr>
                                        <p:cTn id="166" dur="1" fill="hold">
                                          <p:stCondLst>
                                            <p:cond delay="0"/>
                                          </p:stCondLst>
                                        </p:cTn>
                                        <p:tgtEl>
                                          <p:spTgt spid="26"/>
                                        </p:tgtEl>
                                        <p:attrNameLst>
                                          <p:attrName>style.visibility</p:attrName>
                                        </p:attrNameLst>
                                      </p:cBhvr>
                                      <p:to>
                                        <p:strVal val="visible"/>
                                      </p:to>
                                    </p:set>
                                    <p:animEffect transition="in" filter="wipe(left)">
                                      <p:cBhvr>
                                        <p:cTn id="167" dur="500"/>
                                        <p:tgtEl>
                                          <p:spTgt spid="26"/>
                                        </p:tgtEl>
                                      </p:cBhvr>
                                    </p:animEffect>
                                  </p:childTnLst>
                                </p:cTn>
                              </p:par>
                            </p:childTnLst>
                          </p:cTn>
                        </p:par>
                      </p:childTnLst>
                    </p:cTn>
                  </p:par>
                  <p:par>
                    <p:cTn id="168" fill="hold">
                      <p:stCondLst>
                        <p:cond delay="indefinite"/>
                      </p:stCondLst>
                      <p:childTnLst>
                        <p:par>
                          <p:cTn id="169" fill="hold">
                            <p:stCondLst>
                              <p:cond delay="0"/>
                            </p:stCondLst>
                            <p:childTnLst>
                              <p:par>
                                <p:cTn id="170" presetID="42" presetClass="entr" presetSubtype="0" fill="hold" grpId="0" nodeType="clickEffect">
                                  <p:stCondLst>
                                    <p:cond delay="0"/>
                                  </p:stCondLst>
                                  <p:childTnLst>
                                    <p:set>
                                      <p:cBhvr>
                                        <p:cTn id="171" dur="1" fill="hold">
                                          <p:stCondLst>
                                            <p:cond delay="0"/>
                                          </p:stCondLst>
                                        </p:cTn>
                                        <p:tgtEl>
                                          <p:spTgt spid="22"/>
                                        </p:tgtEl>
                                        <p:attrNameLst>
                                          <p:attrName>style.visibility</p:attrName>
                                        </p:attrNameLst>
                                      </p:cBhvr>
                                      <p:to>
                                        <p:strVal val="visible"/>
                                      </p:to>
                                    </p:set>
                                    <p:animEffect transition="in" filter="fade">
                                      <p:cBhvr>
                                        <p:cTn id="172" dur="1000"/>
                                        <p:tgtEl>
                                          <p:spTgt spid="22"/>
                                        </p:tgtEl>
                                      </p:cBhvr>
                                    </p:animEffect>
                                    <p:anim calcmode="lin" valueType="num">
                                      <p:cBhvr>
                                        <p:cTn id="173" dur="1000" fill="hold"/>
                                        <p:tgtEl>
                                          <p:spTgt spid="22"/>
                                        </p:tgtEl>
                                        <p:attrNameLst>
                                          <p:attrName>ppt_x</p:attrName>
                                        </p:attrNameLst>
                                      </p:cBhvr>
                                      <p:tavLst>
                                        <p:tav tm="0">
                                          <p:val>
                                            <p:strVal val="#ppt_x"/>
                                          </p:val>
                                        </p:tav>
                                        <p:tav tm="100000">
                                          <p:val>
                                            <p:strVal val="#ppt_x"/>
                                          </p:val>
                                        </p:tav>
                                      </p:tavLst>
                                    </p:anim>
                                    <p:anim calcmode="lin" valueType="num">
                                      <p:cBhvr>
                                        <p:cTn id="17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grpId="0" nodeType="click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1000"/>
                                        <p:tgtEl>
                                          <p:spTgt spid="23"/>
                                        </p:tgtEl>
                                      </p:cBhvr>
                                    </p:animEffect>
                                    <p:anim calcmode="lin" valueType="num">
                                      <p:cBhvr>
                                        <p:cTn id="180" dur="1000" fill="hold"/>
                                        <p:tgtEl>
                                          <p:spTgt spid="23"/>
                                        </p:tgtEl>
                                        <p:attrNameLst>
                                          <p:attrName>ppt_x</p:attrName>
                                        </p:attrNameLst>
                                      </p:cBhvr>
                                      <p:tavLst>
                                        <p:tav tm="0">
                                          <p:val>
                                            <p:strVal val="#ppt_x"/>
                                          </p:val>
                                        </p:tav>
                                        <p:tav tm="100000">
                                          <p:val>
                                            <p:strVal val="#ppt_x"/>
                                          </p:val>
                                        </p:tav>
                                      </p:tavLst>
                                    </p:anim>
                                    <p:anim calcmode="lin" valueType="num">
                                      <p:cBhvr>
                                        <p:cTn id="1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2" presetClass="entr" presetSubtype="0" fill="hold" grpId="0" nodeType="clickEffect">
                                  <p:stCondLst>
                                    <p:cond delay="0"/>
                                  </p:stCondLst>
                                  <p:childTnLst>
                                    <p:set>
                                      <p:cBhvr>
                                        <p:cTn id="185" dur="1" fill="hold">
                                          <p:stCondLst>
                                            <p:cond delay="0"/>
                                          </p:stCondLst>
                                        </p:cTn>
                                        <p:tgtEl>
                                          <p:spTgt spid="24"/>
                                        </p:tgtEl>
                                        <p:attrNameLst>
                                          <p:attrName>style.visibility</p:attrName>
                                        </p:attrNameLst>
                                      </p:cBhvr>
                                      <p:to>
                                        <p:strVal val="visible"/>
                                      </p:to>
                                    </p:set>
                                    <p:animEffect transition="in" filter="fade">
                                      <p:cBhvr>
                                        <p:cTn id="186" dur="1000"/>
                                        <p:tgtEl>
                                          <p:spTgt spid="24"/>
                                        </p:tgtEl>
                                      </p:cBhvr>
                                    </p:animEffect>
                                    <p:anim calcmode="lin" valueType="num">
                                      <p:cBhvr>
                                        <p:cTn id="187" dur="1000" fill="hold"/>
                                        <p:tgtEl>
                                          <p:spTgt spid="24"/>
                                        </p:tgtEl>
                                        <p:attrNameLst>
                                          <p:attrName>ppt_x</p:attrName>
                                        </p:attrNameLst>
                                      </p:cBhvr>
                                      <p:tavLst>
                                        <p:tav tm="0">
                                          <p:val>
                                            <p:strVal val="#ppt_x"/>
                                          </p:val>
                                        </p:tav>
                                        <p:tav tm="100000">
                                          <p:val>
                                            <p:strVal val="#ppt_x"/>
                                          </p:val>
                                        </p:tav>
                                      </p:tavLst>
                                    </p:anim>
                                    <p:anim calcmode="lin" valueType="num">
                                      <p:cBhvr>
                                        <p:cTn id="18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grpId="0" nodeType="clickEffect">
                                  <p:stCondLst>
                                    <p:cond delay="0"/>
                                  </p:stCondLst>
                                  <p:childTnLst>
                                    <p:set>
                                      <p:cBhvr>
                                        <p:cTn id="192" dur="1" fill="hold">
                                          <p:stCondLst>
                                            <p:cond delay="0"/>
                                          </p:stCondLst>
                                        </p:cTn>
                                        <p:tgtEl>
                                          <p:spTgt spid="25"/>
                                        </p:tgtEl>
                                        <p:attrNameLst>
                                          <p:attrName>style.visibility</p:attrName>
                                        </p:attrNameLst>
                                      </p:cBhvr>
                                      <p:to>
                                        <p:strVal val="visible"/>
                                      </p:to>
                                    </p:set>
                                    <p:animEffect transition="in" filter="fade">
                                      <p:cBhvr>
                                        <p:cTn id="193" dur="1000"/>
                                        <p:tgtEl>
                                          <p:spTgt spid="25"/>
                                        </p:tgtEl>
                                      </p:cBhvr>
                                    </p:animEffect>
                                    <p:anim calcmode="lin" valueType="num">
                                      <p:cBhvr>
                                        <p:cTn id="194" dur="1000" fill="hold"/>
                                        <p:tgtEl>
                                          <p:spTgt spid="25"/>
                                        </p:tgtEl>
                                        <p:attrNameLst>
                                          <p:attrName>ppt_x</p:attrName>
                                        </p:attrNameLst>
                                      </p:cBhvr>
                                      <p:tavLst>
                                        <p:tav tm="0">
                                          <p:val>
                                            <p:strVal val="#ppt_x"/>
                                          </p:val>
                                        </p:tav>
                                        <p:tav tm="100000">
                                          <p:val>
                                            <p:strVal val="#ppt_x"/>
                                          </p:val>
                                        </p:tav>
                                      </p:tavLst>
                                    </p:anim>
                                    <p:anim calcmode="lin" valueType="num">
                                      <p:cBhvr>
                                        <p:cTn id="19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 grpId="0"/>
      <p:bldP spid="3" grpId="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p:bldP spid="20" grpId="1"/>
      <p:bldP spid="21" grpId="0" animBg="1"/>
      <p:bldP spid="22" grpId="0" animBg="1"/>
      <p:bldP spid="23" grpId="0" animBg="1"/>
      <p:bldP spid="24" grpId="0" animBg="1"/>
      <p:bldP spid="25" grpId="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56868" y="1905000"/>
            <a:ext cx="2016669" cy="118872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r>
              <a:rPr lang="en-US" sz="3400" i="1" dirty="0">
                <a:solidFill>
                  <a:schemeClr val="tx1"/>
                </a:solidFill>
                <a:latin typeface="Arial-Rounded" pitchFamily="34" charset="0"/>
                <a:ea typeface="Arial-Rounded" pitchFamily="34" charset="0"/>
                <a:cs typeface="Arial-Rounded" pitchFamily="34" charset="0"/>
              </a:rPr>
              <a:t>MẪU</a:t>
            </a:r>
          </a:p>
        </p:txBody>
      </p:sp>
      <p:sp>
        <p:nvSpPr>
          <p:cNvPr id="4" name="Rectangle 3"/>
          <p:cNvSpPr/>
          <p:nvPr/>
        </p:nvSpPr>
        <p:spPr>
          <a:xfrm>
            <a:off x="3373533" y="1905006"/>
            <a:ext cx="3865467" cy="777235"/>
          </a:xfrm>
          <a:prstGeom prst="rect">
            <a:avLst/>
          </a:prstGeom>
          <a:solidFill>
            <a:srgbClr val="8ACDA8"/>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r>
              <a:rPr lang="en-US" sz="4000" dirty="0" err="1">
                <a:solidFill>
                  <a:schemeClr val="tx1"/>
                </a:solidFill>
                <a:latin typeface="Arial-Rounded" pitchFamily="34" charset="0"/>
                <a:ea typeface="Arial-Rounded" pitchFamily="34" charset="0"/>
                <a:cs typeface="Arial-Rounded" pitchFamily="34" charset="0"/>
              </a:rPr>
              <a:t>Bà</a:t>
            </a:r>
            <a:endParaRPr lang="en-US" sz="4000" dirty="0">
              <a:solidFill>
                <a:schemeClr val="tx1"/>
              </a:solidFill>
              <a:latin typeface="Arial-Rounded" pitchFamily="34" charset="0"/>
              <a:ea typeface="Arial-Rounded" pitchFamily="34" charset="0"/>
              <a:cs typeface="Arial-Rounded" pitchFamily="34" charset="0"/>
            </a:endParaRPr>
          </a:p>
        </p:txBody>
      </p:sp>
      <p:sp>
        <p:nvSpPr>
          <p:cNvPr id="5" name="Rectangle 4"/>
          <p:cNvSpPr/>
          <p:nvPr/>
        </p:nvSpPr>
        <p:spPr>
          <a:xfrm>
            <a:off x="7283133" y="1905000"/>
            <a:ext cx="3461067" cy="777235"/>
          </a:xfrm>
          <a:prstGeom prst="rect">
            <a:avLst/>
          </a:prstGeom>
          <a:solidFill>
            <a:srgbClr val="8ACDA8"/>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r>
              <a:rPr lang="en-US" sz="4000" dirty="0" err="1">
                <a:solidFill>
                  <a:schemeClr val="tx1"/>
                </a:solidFill>
                <a:latin typeface="Arial-Rounded" pitchFamily="34" charset="0"/>
                <a:ea typeface="Arial-Rounded" pitchFamily="34" charset="0"/>
                <a:cs typeface="Arial-Rounded" pitchFamily="34" charset="0"/>
              </a:rPr>
              <a:t>rất</a:t>
            </a:r>
            <a:r>
              <a:rPr lang="en-US" sz="4000" dirty="0">
                <a:solidFill>
                  <a:schemeClr val="tx1"/>
                </a:solidFill>
                <a:latin typeface="Arial-Rounded" pitchFamily="34" charset="0"/>
                <a:ea typeface="Arial-Rounded" pitchFamily="34" charset="0"/>
                <a:cs typeface="Arial-Rounded" pitchFamily="34" charset="0"/>
              </a:rPr>
              <a:t> </a:t>
            </a:r>
            <a:r>
              <a:rPr lang="en-US" sz="4000" dirty="0" err="1">
                <a:solidFill>
                  <a:schemeClr val="tx1"/>
                </a:solidFill>
                <a:latin typeface="Arial-Rounded" pitchFamily="34" charset="0"/>
                <a:ea typeface="Arial-Rounded" pitchFamily="34" charset="0"/>
                <a:cs typeface="Arial-Rounded" pitchFamily="34" charset="0"/>
              </a:rPr>
              <a:t>hiền</a:t>
            </a:r>
            <a:endParaRPr lang="en-US" sz="4000" dirty="0">
              <a:solidFill>
                <a:schemeClr val="tx1"/>
              </a:solidFill>
              <a:latin typeface="Arial-Rounded" pitchFamily="34" charset="0"/>
              <a:ea typeface="Arial-Rounded" pitchFamily="34" charset="0"/>
              <a:cs typeface="Arial-Rounded" pitchFamily="34" charset="0"/>
            </a:endParaRPr>
          </a:p>
        </p:txBody>
      </p:sp>
      <p:sp>
        <p:nvSpPr>
          <p:cNvPr id="6" name="Rectangle 5"/>
          <p:cNvSpPr/>
          <p:nvPr/>
        </p:nvSpPr>
        <p:spPr>
          <a:xfrm>
            <a:off x="3352805" y="2743200"/>
            <a:ext cx="3886195" cy="777235"/>
          </a:xfrm>
          <a:prstGeom prst="rect">
            <a:avLst/>
          </a:prstGeom>
          <a:solidFill>
            <a:srgbClr val="90D6E7"/>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r>
              <a:rPr lang="en-US" sz="3400" b="1" dirty="0">
                <a:solidFill>
                  <a:schemeClr val="bg1"/>
                </a:solidFill>
                <a:latin typeface="Arial-Rounded" pitchFamily="34" charset="0"/>
                <a:ea typeface="Arial-Rounded" pitchFamily="34" charset="0"/>
                <a:cs typeface="Arial-Rounded" pitchFamily="34" charset="0"/>
              </a:rPr>
              <a:t>Ai (con </a:t>
            </a:r>
            <a:r>
              <a:rPr lang="en-US" sz="3400" b="1" dirty="0" err="1">
                <a:solidFill>
                  <a:schemeClr val="bg1"/>
                </a:solidFill>
                <a:latin typeface="Arial-Rounded" pitchFamily="34" charset="0"/>
                <a:ea typeface="Arial-Rounded" pitchFamily="34" charset="0"/>
                <a:cs typeface="Arial-Rounded" pitchFamily="34" charset="0"/>
              </a:rPr>
              <a:t>gì</a:t>
            </a:r>
            <a:r>
              <a:rPr lang="en-US" sz="3400" b="1" dirty="0">
                <a:solidFill>
                  <a:schemeClr val="bg1"/>
                </a:solidFill>
                <a:latin typeface="Arial-Rounded" pitchFamily="34" charset="0"/>
                <a:ea typeface="Arial-Rounded" pitchFamily="34" charset="0"/>
                <a:cs typeface="Arial-Rounded" pitchFamily="34" charset="0"/>
              </a:rPr>
              <a:t>, </a:t>
            </a:r>
            <a:r>
              <a:rPr lang="en-US" sz="3400" b="1" dirty="0" err="1">
                <a:solidFill>
                  <a:schemeClr val="bg1"/>
                </a:solidFill>
                <a:latin typeface="Arial-Rounded" pitchFamily="34" charset="0"/>
                <a:ea typeface="Arial-Rounded" pitchFamily="34" charset="0"/>
                <a:cs typeface="Arial-Rounded" pitchFamily="34" charset="0"/>
              </a:rPr>
              <a:t>cái</a:t>
            </a:r>
            <a:r>
              <a:rPr lang="en-US" sz="3400" b="1" dirty="0">
                <a:solidFill>
                  <a:schemeClr val="bg1"/>
                </a:solidFill>
                <a:latin typeface="Arial-Rounded" pitchFamily="34" charset="0"/>
                <a:ea typeface="Arial-Rounded" pitchFamily="34" charset="0"/>
                <a:cs typeface="Arial-Rounded" pitchFamily="34" charset="0"/>
              </a:rPr>
              <a:t> </a:t>
            </a:r>
            <a:r>
              <a:rPr lang="en-US" sz="3400" b="1" dirty="0" err="1">
                <a:solidFill>
                  <a:schemeClr val="bg1"/>
                </a:solidFill>
                <a:latin typeface="Arial-Rounded" pitchFamily="34" charset="0"/>
                <a:ea typeface="Arial-Rounded" pitchFamily="34" charset="0"/>
                <a:cs typeface="Arial-Rounded" pitchFamily="34" charset="0"/>
              </a:rPr>
              <a:t>gì</a:t>
            </a:r>
            <a:r>
              <a:rPr lang="en-US" sz="3400" b="1" dirty="0">
                <a:solidFill>
                  <a:schemeClr val="bg1"/>
                </a:solidFill>
                <a:latin typeface="Arial-Rounded" pitchFamily="34" charset="0"/>
                <a:ea typeface="Arial-Rounded" pitchFamily="34" charset="0"/>
                <a:cs typeface="Arial-Rounded" pitchFamily="34" charset="0"/>
              </a:rPr>
              <a:t>)</a:t>
            </a:r>
          </a:p>
        </p:txBody>
      </p:sp>
      <p:sp>
        <p:nvSpPr>
          <p:cNvPr id="7" name="Rectangle 6"/>
          <p:cNvSpPr/>
          <p:nvPr/>
        </p:nvSpPr>
        <p:spPr>
          <a:xfrm>
            <a:off x="7283133" y="2743200"/>
            <a:ext cx="3461067" cy="777235"/>
          </a:xfrm>
          <a:prstGeom prst="rect">
            <a:avLst/>
          </a:prstGeom>
          <a:solidFill>
            <a:srgbClr val="90D6E7"/>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r>
              <a:rPr lang="en-US" sz="3400" b="1" dirty="0" err="1">
                <a:solidFill>
                  <a:schemeClr val="bg1"/>
                </a:solidFill>
                <a:latin typeface="Arial-Rounded" pitchFamily="34" charset="0"/>
                <a:ea typeface="Arial-Rounded" pitchFamily="34" charset="0"/>
                <a:cs typeface="Arial-Rounded" pitchFamily="34" charset="0"/>
              </a:rPr>
              <a:t>thế</a:t>
            </a:r>
            <a:r>
              <a:rPr lang="en-US" sz="3400" b="1" dirty="0">
                <a:solidFill>
                  <a:schemeClr val="bg1"/>
                </a:solidFill>
                <a:latin typeface="Arial-Rounded" pitchFamily="34" charset="0"/>
                <a:ea typeface="Arial-Rounded" pitchFamily="34" charset="0"/>
                <a:cs typeface="Arial-Rounded" pitchFamily="34" charset="0"/>
              </a:rPr>
              <a:t> </a:t>
            </a:r>
            <a:r>
              <a:rPr lang="en-US" sz="3400" b="1" dirty="0" err="1">
                <a:solidFill>
                  <a:schemeClr val="bg1"/>
                </a:solidFill>
                <a:latin typeface="Arial-Rounded" pitchFamily="34" charset="0"/>
                <a:ea typeface="Arial-Rounded" pitchFamily="34" charset="0"/>
                <a:cs typeface="Arial-Rounded" pitchFamily="34" charset="0"/>
              </a:rPr>
              <a:t>nào</a:t>
            </a:r>
            <a:r>
              <a:rPr lang="en-US" sz="3400" b="1" dirty="0">
                <a:solidFill>
                  <a:schemeClr val="bg1"/>
                </a:solidFill>
                <a:latin typeface="Arial-Rounded" pitchFamily="34" charset="0"/>
                <a:ea typeface="Arial-Rounded" pitchFamily="34" charset="0"/>
                <a:cs typeface="Arial-Rounded" pitchFamily="34" charset="0"/>
              </a:rPr>
              <a:t>?</a:t>
            </a:r>
          </a:p>
        </p:txBody>
      </p:sp>
      <p:sp>
        <p:nvSpPr>
          <p:cNvPr id="8" name="Rounded Rectangle 7"/>
          <p:cNvSpPr/>
          <p:nvPr/>
        </p:nvSpPr>
        <p:spPr>
          <a:xfrm>
            <a:off x="2970943" y="4302001"/>
            <a:ext cx="6966675" cy="10058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just"/>
            <a:r>
              <a:rPr lang="en-US" sz="4300" dirty="0">
                <a:solidFill>
                  <a:schemeClr val="tx1"/>
                </a:solidFill>
                <a:latin typeface="Arial-Rounded" pitchFamily="34" charset="0"/>
                <a:ea typeface="Arial-Rounded" pitchFamily="34" charset="0"/>
                <a:cs typeface="Arial-Rounded" pitchFamily="34" charset="0"/>
              </a:rPr>
              <a:t>a) </a:t>
            </a:r>
            <a:r>
              <a:rPr lang="en-US" sz="4300" dirty="0" err="1">
                <a:solidFill>
                  <a:schemeClr val="tx1"/>
                </a:solidFill>
                <a:latin typeface="Arial-Rounded" pitchFamily="34" charset="0"/>
                <a:ea typeface="Arial-Rounded" pitchFamily="34" charset="0"/>
                <a:cs typeface="Arial-Rounded" pitchFamily="34" charset="0"/>
              </a:rPr>
              <a:t>Chuyện</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của</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bà</a:t>
            </a:r>
            <a:r>
              <a:rPr lang="en-US" sz="4300" dirty="0">
                <a:solidFill>
                  <a:schemeClr val="tx1"/>
                </a:solidFill>
                <a:latin typeface="Arial-Rounded" pitchFamily="34" charset="0"/>
                <a:ea typeface="Arial-Rounded" pitchFamily="34" charset="0"/>
                <a:cs typeface="Arial-Rounded" pitchFamily="34" charset="0"/>
              </a:rPr>
              <a:t> </a:t>
            </a:r>
            <a:r>
              <a:rPr lang="en-US" sz="4300" b="1" dirty="0" err="1">
                <a:solidFill>
                  <a:srgbClr val="3E6AB1"/>
                </a:solidFill>
                <a:latin typeface="Arial-Rounded" pitchFamily="34" charset="0"/>
                <a:ea typeface="Arial-Rounded" pitchFamily="34" charset="0"/>
                <a:cs typeface="Arial-Rounded" pitchFamily="34" charset="0"/>
              </a:rPr>
              <a:t>rất</a:t>
            </a:r>
            <a:r>
              <a:rPr lang="en-US" sz="4300" b="1" dirty="0">
                <a:solidFill>
                  <a:srgbClr val="3E6AB1"/>
                </a:solidFill>
                <a:latin typeface="Arial-Rounded" pitchFamily="34" charset="0"/>
                <a:ea typeface="Arial-Rounded" pitchFamily="34" charset="0"/>
                <a:cs typeface="Arial-Rounded" pitchFamily="34" charset="0"/>
              </a:rPr>
              <a:t> hay.</a:t>
            </a:r>
          </a:p>
        </p:txBody>
      </p:sp>
      <p:sp>
        <p:nvSpPr>
          <p:cNvPr id="9" name="Rounded Rectangle 8"/>
          <p:cNvSpPr/>
          <p:nvPr/>
        </p:nvSpPr>
        <p:spPr>
          <a:xfrm>
            <a:off x="3006862" y="5490721"/>
            <a:ext cx="9489938" cy="10058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just"/>
            <a:r>
              <a:rPr lang="en-US" sz="4300" dirty="0">
                <a:solidFill>
                  <a:schemeClr val="tx1"/>
                </a:solidFill>
                <a:latin typeface="Arial-Rounded" pitchFamily="34" charset="0"/>
                <a:ea typeface="Arial-Rounded" pitchFamily="34" charset="0"/>
                <a:cs typeface="Arial-Rounded" pitchFamily="34" charset="0"/>
              </a:rPr>
              <a:t>b) </a:t>
            </a:r>
            <a:r>
              <a:rPr lang="en-US" sz="4300" dirty="0" err="1">
                <a:solidFill>
                  <a:schemeClr val="tx1"/>
                </a:solidFill>
                <a:latin typeface="Arial-Rounded" pitchFamily="34" charset="0"/>
                <a:ea typeface="Arial-Rounded" pitchFamily="34" charset="0"/>
                <a:cs typeface="Arial-Rounded" pitchFamily="34" charset="0"/>
              </a:rPr>
              <a:t>Kho</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truyện</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của</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bà</a:t>
            </a:r>
            <a:r>
              <a:rPr lang="en-US" sz="4300" dirty="0">
                <a:solidFill>
                  <a:schemeClr val="tx1"/>
                </a:solidFill>
                <a:latin typeface="Arial-Rounded" pitchFamily="34" charset="0"/>
                <a:ea typeface="Arial-Rounded" pitchFamily="34" charset="0"/>
                <a:cs typeface="Arial-Rounded" pitchFamily="34" charset="0"/>
              </a:rPr>
              <a:t> </a:t>
            </a:r>
            <a:r>
              <a:rPr lang="en-US" sz="4300" b="1" dirty="0" err="1">
                <a:solidFill>
                  <a:srgbClr val="3E6AB1"/>
                </a:solidFill>
                <a:latin typeface="Arial-Rounded" pitchFamily="34" charset="0"/>
                <a:ea typeface="Arial-Rounded" pitchFamily="34" charset="0"/>
                <a:cs typeface="Arial-Rounded" pitchFamily="34" charset="0"/>
              </a:rPr>
              <a:t>rất</a:t>
            </a:r>
            <a:r>
              <a:rPr lang="en-US" sz="4300" b="1" dirty="0">
                <a:solidFill>
                  <a:srgbClr val="3E6AB1"/>
                </a:solidFill>
                <a:latin typeface="Arial-Rounded" pitchFamily="34" charset="0"/>
                <a:ea typeface="Arial-Rounded" pitchFamily="34" charset="0"/>
                <a:cs typeface="Arial-Rounded" pitchFamily="34" charset="0"/>
              </a:rPr>
              <a:t> </a:t>
            </a:r>
            <a:r>
              <a:rPr lang="en-US" sz="4300" b="1" dirty="0" err="1">
                <a:solidFill>
                  <a:srgbClr val="3E6AB1"/>
                </a:solidFill>
                <a:latin typeface="Arial-Rounded" pitchFamily="34" charset="0"/>
                <a:ea typeface="Arial-Rounded" pitchFamily="34" charset="0"/>
                <a:cs typeface="Arial-Rounded" pitchFamily="34" charset="0"/>
              </a:rPr>
              <a:t>phong</a:t>
            </a:r>
            <a:r>
              <a:rPr lang="en-US" sz="4300" b="1" dirty="0">
                <a:solidFill>
                  <a:srgbClr val="3E6AB1"/>
                </a:solidFill>
                <a:latin typeface="Arial-Rounded" pitchFamily="34" charset="0"/>
                <a:ea typeface="Arial-Rounded" pitchFamily="34" charset="0"/>
                <a:cs typeface="Arial-Rounded" pitchFamily="34" charset="0"/>
              </a:rPr>
              <a:t> </a:t>
            </a:r>
            <a:r>
              <a:rPr lang="en-US" sz="4300" b="1" dirty="0" err="1">
                <a:solidFill>
                  <a:srgbClr val="3E6AB1"/>
                </a:solidFill>
                <a:latin typeface="Arial-Rounded" pitchFamily="34" charset="0"/>
                <a:ea typeface="Arial-Rounded" pitchFamily="34" charset="0"/>
                <a:cs typeface="Arial-Rounded" pitchFamily="34" charset="0"/>
              </a:rPr>
              <a:t>phú</a:t>
            </a:r>
            <a:r>
              <a:rPr lang="en-US" sz="4300" b="1" dirty="0">
                <a:solidFill>
                  <a:srgbClr val="3E6AB1"/>
                </a:solidFill>
                <a:latin typeface="Arial-Rounded" pitchFamily="34" charset="0"/>
                <a:ea typeface="Arial-Rounded" pitchFamily="34" charset="0"/>
                <a:cs typeface="Arial-Rounded" pitchFamily="34" charset="0"/>
              </a:rPr>
              <a:t>.</a:t>
            </a:r>
          </a:p>
        </p:txBody>
      </p:sp>
      <p:sp>
        <p:nvSpPr>
          <p:cNvPr id="10" name="Rounded Rectangle 9"/>
          <p:cNvSpPr/>
          <p:nvPr/>
        </p:nvSpPr>
        <p:spPr>
          <a:xfrm>
            <a:off x="3006860" y="6690360"/>
            <a:ext cx="10046017" cy="10058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just"/>
            <a:r>
              <a:rPr lang="en-US" sz="4300" dirty="0">
                <a:solidFill>
                  <a:schemeClr val="tx1"/>
                </a:solidFill>
                <a:latin typeface="Arial-Rounded" pitchFamily="34" charset="0"/>
                <a:ea typeface="Arial-Rounded" pitchFamily="34" charset="0"/>
                <a:cs typeface="Arial-Rounded" pitchFamily="34" charset="0"/>
              </a:rPr>
              <a:t>c) </a:t>
            </a:r>
            <a:r>
              <a:rPr lang="en-US" sz="4300" dirty="0" err="1">
                <a:solidFill>
                  <a:schemeClr val="tx1"/>
                </a:solidFill>
                <a:latin typeface="Arial-Rounded" pitchFamily="34" charset="0"/>
                <a:ea typeface="Arial-Rounded" pitchFamily="34" charset="0"/>
                <a:cs typeface="Arial-Rounded" pitchFamily="34" charset="0"/>
              </a:rPr>
              <a:t>Cách</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kể</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chuyện</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của</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bà</a:t>
            </a:r>
            <a:r>
              <a:rPr lang="en-US" sz="4300" dirty="0">
                <a:solidFill>
                  <a:schemeClr val="tx1"/>
                </a:solidFill>
                <a:latin typeface="Arial-Rounded" pitchFamily="34" charset="0"/>
                <a:ea typeface="Arial-Rounded" pitchFamily="34" charset="0"/>
                <a:cs typeface="Arial-Rounded" pitchFamily="34" charset="0"/>
              </a:rPr>
              <a:t> </a:t>
            </a:r>
            <a:r>
              <a:rPr lang="en-US" sz="4300" b="1" dirty="0" err="1">
                <a:solidFill>
                  <a:srgbClr val="3E6AB1"/>
                </a:solidFill>
                <a:latin typeface="Arial-Rounded" pitchFamily="34" charset="0"/>
                <a:ea typeface="Arial-Rounded" pitchFamily="34" charset="0"/>
                <a:cs typeface="Arial-Rounded" pitchFamily="34" charset="0"/>
              </a:rPr>
              <a:t>rất</a:t>
            </a:r>
            <a:r>
              <a:rPr lang="en-US" sz="4300" b="1" dirty="0">
                <a:solidFill>
                  <a:srgbClr val="3E6AB1"/>
                </a:solidFill>
                <a:latin typeface="Arial-Rounded" pitchFamily="34" charset="0"/>
                <a:ea typeface="Arial-Rounded" pitchFamily="34" charset="0"/>
                <a:cs typeface="Arial-Rounded" pitchFamily="34" charset="0"/>
              </a:rPr>
              <a:t> </a:t>
            </a:r>
            <a:r>
              <a:rPr lang="en-US" sz="4300" b="1" dirty="0" err="1">
                <a:solidFill>
                  <a:srgbClr val="3E6AB1"/>
                </a:solidFill>
                <a:latin typeface="Arial-Rounded" pitchFamily="34" charset="0"/>
                <a:ea typeface="Arial-Rounded" pitchFamily="34" charset="0"/>
                <a:cs typeface="Arial-Rounded" pitchFamily="34" charset="0"/>
              </a:rPr>
              <a:t>tự</a:t>
            </a:r>
            <a:r>
              <a:rPr lang="en-US" sz="4300" b="1" dirty="0">
                <a:solidFill>
                  <a:srgbClr val="3E6AB1"/>
                </a:solidFill>
                <a:latin typeface="Arial-Rounded" pitchFamily="34" charset="0"/>
                <a:ea typeface="Arial-Rounded" pitchFamily="34" charset="0"/>
                <a:cs typeface="Arial-Rounded" pitchFamily="34" charset="0"/>
              </a:rPr>
              <a:t> </a:t>
            </a:r>
            <a:r>
              <a:rPr lang="en-US" sz="4300" b="1" dirty="0" err="1">
                <a:solidFill>
                  <a:srgbClr val="3E6AB1"/>
                </a:solidFill>
                <a:latin typeface="Arial-Rounded" pitchFamily="34" charset="0"/>
                <a:ea typeface="Arial-Rounded" pitchFamily="34" charset="0"/>
                <a:cs typeface="Arial-Rounded" pitchFamily="34" charset="0"/>
              </a:rPr>
              <a:t>nhiên</a:t>
            </a:r>
            <a:r>
              <a:rPr lang="en-US" sz="4300" b="1" dirty="0">
                <a:solidFill>
                  <a:srgbClr val="3E6AB1"/>
                </a:solidFill>
                <a:latin typeface="Arial-Rounded" pitchFamily="34" charset="0"/>
                <a:ea typeface="Arial-Rounded" pitchFamily="34" charset="0"/>
                <a:cs typeface="Arial-Rounded" pitchFamily="34" charset="0"/>
              </a:rPr>
              <a:t>.</a:t>
            </a:r>
          </a:p>
        </p:txBody>
      </p:sp>
      <p:sp>
        <p:nvSpPr>
          <p:cNvPr id="11" name="Rounded Rectangle 10"/>
          <p:cNvSpPr/>
          <p:nvPr/>
        </p:nvSpPr>
        <p:spPr>
          <a:xfrm>
            <a:off x="2970942" y="4311013"/>
            <a:ext cx="6966675" cy="10058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just"/>
            <a:r>
              <a:rPr lang="en-US" sz="4300" dirty="0" err="1">
                <a:solidFill>
                  <a:schemeClr val="tx1"/>
                </a:solidFill>
                <a:latin typeface="Arial-Rounded" pitchFamily="34" charset="0"/>
                <a:ea typeface="Arial-Rounded" pitchFamily="34" charset="0"/>
                <a:cs typeface="Arial-Rounded" pitchFamily="34" charset="0"/>
              </a:rPr>
              <a:t>Chuyện</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của</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bà</a:t>
            </a:r>
            <a:r>
              <a:rPr lang="en-US" sz="4300" dirty="0">
                <a:solidFill>
                  <a:srgbClr val="FF0000"/>
                </a:solidFill>
                <a:latin typeface="Arial-Rounded" pitchFamily="34" charset="0"/>
                <a:ea typeface="Arial-Rounded" pitchFamily="34" charset="0"/>
                <a:cs typeface="Arial-Rounded" pitchFamily="34" charset="0"/>
              </a:rPr>
              <a:t> </a:t>
            </a:r>
            <a:r>
              <a:rPr lang="en-US" sz="4300" b="1" dirty="0" err="1">
                <a:solidFill>
                  <a:srgbClr val="FF0000"/>
                </a:solidFill>
                <a:latin typeface="Arial-Rounded" pitchFamily="34" charset="0"/>
                <a:ea typeface="Arial-Rounded" pitchFamily="34" charset="0"/>
                <a:cs typeface="Arial-Rounded" pitchFamily="34" charset="0"/>
              </a:rPr>
              <a:t>thế</a:t>
            </a:r>
            <a:r>
              <a:rPr lang="en-US" sz="4300" b="1" dirty="0">
                <a:solidFill>
                  <a:srgbClr val="FF0000"/>
                </a:solidFill>
                <a:latin typeface="Arial-Rounded" pitchFamily="34" charset="0"/>
                <a:ea typeface="Arial-Rounded" pitchFamily="34" charset="0"/>
                <a:cs typeface="Arial-Rounded" pitchFamily="34" charset="0"/>
              </a:rPr>
              <a:t> </a:t>
            </a:r>
            <a:r>
              <a:rPr lang="en-US" sz="4300" b="1" dirty="0" err="1">
                <a:solidFill>
                  <a:srgbClr val="FF0000"/>
                </a:solidFill>
                <a:latin typeface="Arial-Rounded" pitchFamily="34" charset="0"/>
                <a:ea typeface="Arial-Rounded" pitchFamily="34" charset="0"/>
                <a:cs typeface="Arial-Rounded" pitchFamily="34" charset="0"/>
              </a:rPr>
              <a:t>nào</a:t>
            </a:r>
            <a:r>
              <a:rPr lang="en-US" sz="4300" b="1" dirty="0">
                <a:solidFill>
                  <a:srgbClr val="FF0000"/>
                </a:solidFill>
                <a:latin typeface="Arial-Rounded" pitchFamily="34" charset="0"/>
                <a:ea typeface="Arial-Rounded" pitchFamily="34" charset="0"/>
                <a:cs typeface="Arial-Rounded" pitchFamily="34" charset="0"/>
              </a:rPr>
              <a:t>?</a:t>
            </a:r>
          </a:p>
        </p:txBody>
      </p:sp>
      <p:sp>
        <p:nvSpPr>
          <p:cNvPr id="12" name="Rounded Rectangle 11"/>
          <p:cNvSpPr/>
          <p:nvPr/>
        </p:nvSpPr>
        <p:spPr>
          <a:xfrm>
            <a:off x="3006860" y="5490721"/>
            <a:ext cx="9489938" cy="10058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just"/>
            <a:r>
              <a:rPr lang="en-US" sz="4300" dirty="0" err="1">
                <a:solidFill>
                  <a:schemeClr val="tx1"/>
                </a:solidFill>
                <a:latin typeface="Arial-Rounded" pitchFamily="34" charset="0"/>
                <a:ea typeface="Arial-Rounded" pitchFamily="34" charset="0"/>
                <a:cs typeface="Arial-Rounded" pitchFamily="34" charset="0"/>
              </a:rPr>
              <a:t>Kho</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chuyện</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của</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bà</a:t>
            </a:r>
            <a:r>
              <a:rPr lang="en-US" sz="4300" b="1" dirty="0">
                <a:solidFill>
                  <a:srgbClr val="FF0000"/>
                </a:solidFill>
                <a:latin typeface="Arial-Rounded" pitchFamily="34" charset="0"/>
                <a:ea typeface="Arial-Rounded" pitchFamily="34" charset="0"/>
                <a:cs typeface="Arial-Rounded" pitchFamily="34" charset="0"/>
              </a:rPr>
              <a:t> </a:t>
            </a:r>
            <a:r>
              <a:rPr lang="en-US" sz="4300" b="1" dirty="0" err="1">
                <a:solidFill>
                  <a:srgbClr val="FF0000"/>
                </a:solidFill>
                <a:latin typeface="Arial-Rounded" pitchFamily="34" charset="0"/>
                <a:ea typeface="Arial-Rounded" pitchFamily="34" charset="0"/>
                <a:cs typeface="Arial-Rounded" pitchFamily="34" charset="0"/>
              </a:rPr>
              <a:t>thế</a:t>
            </a:r>
            <a:r>
              <a:rPr lang="en-US" sz="4300" b="1" dirty="0">
                <a:solidFill>
                  <a:srgbClr val="FF0000"/>
                </a:solidFill>
                <a:latin typeface="Arial-Rounded" pitchFamily="34" charset="0"/>
                <a:ea typeface="Arial-Rounded" pitchFamily="34" charset="0"/>
                <a:cs typeface="Arial-Rounded" pitchFamily="34" charset="0"/>
              </a:rPr>
              <a:t> </a:t>
            </a:r>
            <a:r>
              <a:rPr lang="en-US" sz="4300" b="1" dirty="0" err="1">
                <a:solidFill>
                  <a:srgbClr val="FF0000"/>
                </a:solidFill>
                <a:latin typeface="Arial-Rounded" pitchFamily="34" charset="0"/>
                <a:ea typeface="Arial-Rounded" pitchFamily="34" charset="0"/>
                <a:cs typeface="Arial-Rounded" pitchFamily="34" charset="0"/>
              </a:rPr>
              <a:t>nào</a:t>
            </a:r>
            <a:r>
              <a:rPr lang="en-US" sz="4300" b="1" dirty="0">
                <a:solidFill>
                  <a:srgbClr val="FF0000"/>
                </a:solidFill>
                <a:latin typeface="Arial-Rounded" pitchFamily="34" charset="0"/>
                <a:ea typeface="Arial-Rounded" pitchFamily="34" charset="0"/>
                <a:cs typeface="Arial-Rounded" pitchFamily="34" charset="0"/>
              </a:rPr>
              <a:t>?</a:t>
            </a:r>
            <a:endParaRPr lang="en-US" sz="4300" dirty="0">
              <a:solidFill>
                <a:srgbClr val="FF0000"/>
              </a:solidFill>
              <a:latin typeface="Arial-Rounded" pitchFamily="34" charset="0"/>
              <a:ea typeface="Arial-Rounded" pitchFamily="34" charset="0"/>
              <a:cs typeface="Arial-Rounded" pitchFamily="34" charset="0"/>
            </a:endParaRPr>
          </a:p>
        </p:txBody>
      </p:sp>
      <p:sp>
        <p:nvSpPr>
          <p:cNvPr id="13" name="Rounded Rectangle 12"/>
          <p:cNvSpPr/>
          <p:nvPr/>
        </p:nvSpPr>
        <p:spPr>
          <a:xfrm>
            <a:off x="3006859" y="6670429"/>
            <a:ext cx="10046017" cy="10058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just"/>
            <a:r>
              <a:rPr lang="en-US" sz="4300" dirty="0" err="1">
                <a:solidFill>
                  <a:schemeClr val="tx1"/>
                </a:solidFill>
                <a:latin typeface="Arial-Rounded" pitchFamily="34" charset="0"/>
                <a:ea typeface="Arial-Rounded" pitchFamily="34" charset="0"/>
                <a:cs typeface="Arial-Rounded" pitchFamily="34" charset="0"/>
              </a:rPr>
              <a:t>Cách</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kể</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chuyện</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của</a:t>
            </a:r>
            <a:r>
              <a:rPr lang="en-US" sz="4300" dirty="0">
                <a:solidFill>
                  <a:schemeClr val="tx1"/>
                </a:solidFill>
                <a:latin typeface="Arial-Rounded" pitchFamily="34" charset="0"/>
                <a:ea typeface="Arial-Rounded" pitchFamily="34" charset="0"/>
                <a:cs typeface="Arial-Rounded" pitchFamily="34" charset="0"/>
              </a:rPr>
              <a:t> </a:t>
            </a:r>
            <a:r>
              <a:rPr lang="en-US" sz="4300" dirty="0" err="1">
                <a:solidFill>
                  <a:schemeClr val="tx1"/>
                </a:solidFill>
                <a:latin typeface="Arial-Rounded" pitchFamily="34" charset="0"/>
                <a:ea typeface="Arial-Rounded" pitchFamily="34" charset="0"/>
                <a:cs typeface="Arial-Rounded" pitchFamily="34" charset="0"/>
              </a:rPr>
              <a:t>bà</a:t>
            </a:r>
            <a:r>
              <a:rPr lang="en-US" sz="4300" dirty="0">
                <a:solidFill>
                  <a:srgbClr val="FF0000"/>
                </a:solidFill>
                <a:latin typeface="Arial-Rounded" pitchFamily="34" charset="0"/>
                <a:ea typeface="Arial-Rounded" pitchFamily="34" charset="0"/>
                <a:cs typeface="Arial-Rounded" pitchFamily="34" charset="0"/>
              </a:rPr>
              <a:t> </a:t>
            </a:r>
            <a:r>
              <a:rPr lang="en-US" sz="4300" b="1" dirty="0" err="1">
                <a:solidFill>
                  <a:srgbClr val="FF0000"/>
                </a:solidFill>
                <a:latin typeface="Arial-Rounded" pitchFamily="34" charset="0"/>
                <a:ea typeface="Arial-Rounded" pitchFamily="34" charset="0"/>
                <a:cs typeface="Arial-Rounded" pitchFamily="34" charset="0"/>
              </a:rPr>
              <a:t>thế</a:t>
            </a:r>
            <a:r>
              <a:rPr lang="en-US" sz="4300" b="1" dirty="0">
                <a:solidFill>
                  <a:srgbClr val="FF0000"/>
                </a:solidFill>
                <a:latin typeface="Arial-Rounded" pitchFamily="34" charset="0"/>
                <a:ea typeface="Arial-Rounded" pitchFamily="34" charset="0"/>
                <a:cs typeface="Arial-Rounded" pitchFamily="34" charset="0"/>
              </a:rPr>
              <a:t> </a:t>
            </a:r>
            <a:r>
              <a:rPr lang="en-US" sz="4300" b="1" dirty="0" err="1">
                <a:solidFill>
                  <a:srgbClr val="FF0000"/>
                </a:solidFill>
                <a:latin typeface="Arial-Rounded" pitchFamily="34" charset="0"/>
                <a:ea typeface="Arial-Rounded" pitchFamily="34" charset="0"/>
                <a:cs typeface="Arial-Rounded" pitchFamily="34" charset="0"/>
              </a:rPr>
              <a:t>nào</a:t>
            </a:r>
            <a:r>
              <a:rPr lang="en-US" sz="4300" b="1" dirty="0">
                <a:solidFill>
                  <a:srgbClr val="FF0000"/>
                </a:solidFill>
                <a:latin typeface="Arial-Rounded" pitchFamily="34" charset="0"/>
                <a:ea typeface="Arial-Rounded" pitchFamily="34" charset="0"/>
                <a:cs typeface="Arial-Rounded" pitchFamily="34" charset="0"/>
              </a:rPr>
              <a:t>?</a:t>
            </a:r>
            <a:endParaRPr lang="en-US" sz="4300" dirty="0">
              <a:solidFill>
                <a:srgbClr val="FF0000"/>
              </a:solidFill>
              <a:latin typeface="Arial-Rounded" pitchFamily="34" charset="0"/>
              <a:ea typeface="Arial-Rounded" pitchFamily="34" charset="0"/>
              <a:cs typeface="Arial-Rounded" pitchFamily="34" charset="0"/>
            </a:endParaRPr>
          </a:p>
        </p:txBody>
      </p:sp>
      <p:sp>
        <p:nvSpPr>
          <p:cNvPr id="14" name="TextBox 13"/>
          <p:cNvSpPr txBox="1"/>
          <p:nvPr/>
        </p:nvSpPr>
        <p:spPr>
          <a:xfrm>
            <a:off x="566405" y="872067"/>
            <a:ext cx="9042401" cy="707886"/>
          </a:xfrm>
          <a:prstGeom prst="rect">
            <a:avLst/>
          </a:prstGeom>
          <a:noFill/>
        </p:spPr>
        <p:txBody>
          <a:bodyPr wrap="square" lIns="91431" tIns="45717" rIns="91431" bIns="45717" rtlCol="0">
            <a:spAutoFit/>
          </a:bodyPr>
          <a:lstStyle/>
          <a:p>
            <a:r>
              <a:rPr lang="en-US" sz="4000" dirty="0">
                <a:solidFill>
                  <a:srgbClr val="C00000"/>
                </a:solidFill>
                <a:latin typeface="Arial-Rounded" pitchFamily="34" charset="0"/>
                <a:ea typeface="Arial-Rounded" pitchFamily="34" charset="0"/>
                <a:cs typeface="Arial-Rounded" pitchFamily="34" charset="0"/>
              </a:rPr>
              <a:t>2.</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Đặt</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câu</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hỏi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cho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bộ</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phận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câu</a:t>
            </a:r>
            <a:r>
              <a:rPr lang="en-US" sz="4000" dirty="0">
                <a:latin typeface="Arial-Rounded" pitchFamily="34" charset="0"/>
                <a:ea typeface="Arial-Rounded" pitchFamily="34" charset="0"/>
                <a:cs typeface="Arial-Rounded" pitchFamily="34" charset="0"/>
              </a:rPr>
              <a:t> in </a:t>
            </a:r>
            <a:r>
              <a:rPr lang="en-US" sz="4000" dirty="0" err="1">
                <a:latin typeface="Arial-Rounded" pitchFamily="34" charset="0"/>
                <a:ea typeface="Arial-Rounded" pitchFamily="34" charset="0"/>
                <a:cs typeface="Arial-Rounded" pitchFamily="34" charset="0"/>
              </a:rPr>
              <a:t>đậm</a:t>
            </a:r>
            <a:r>
              <a:rPr lang="en-US" sz="4000" dirty="0">
                <a:latin typeface="Arial-Rounded" pitchFamily="34" charset="0"/>
                <a:ea typeface="Arial-Rounded" pitchFamily="34" charset="0"/>
                <a:cs typeface="Arial-Rounded" pitchFamily="34" charset="0"/>
              </a:rPr>
              <a:t>:</a:t>
            </a:r>
          </a:p>
        </p:txBody>
      </p:sp>
      <p:pic>
        <p:nvPicPr>
          <p:cNvPr id="1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228601" y="-80009"/>
            <a:ext cx="3144934" cy="90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876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0-#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0-#ppt_w/2"/>
                                          </p:val>
                                        </p:tav>
                                        <p:tav tm="100000">
                                          <p:val>
                                            <p:strVal val="#ppt_x"/>
                                          </p:val>
                                        </p:tav>
                                      </p:tavLst>
                                    </p:anim>
                                    <p:anim calcmode="lin" valueType="num">
                                      <p:cBhvr additive="base">
                                        <p:cTn id="5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circle(in)">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0-#ppt_w/2"/>
                                          </p:val>
                                        </p:tav>
                                        <p:tav tm="100000">
                                          <p:val>
                                            <p:strVal val="#ppt_x"/>
                                          </p:val>
                                        </p:tav>
                                      </p:tavLst>
                                    </p:anim>
                                    <p:anim calcmode="lin" valueType="num">
                                      <p:cBhvr additive="base">
                                        <p:cTn id="6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5" name="cama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5247" y="1821116"/>
            <a:ext cx="2310310" cy="1821233"/>
          </a:xfrm>
          <a:prstGeom prst="rect">
            <a:avLst/>
          </a:prstGeom>
        </p:spPr>
      </p:pic>
      <p:sp>
        <p:nvSpPr>
          <p:cNvPr id="49" name="bang 4"/>
          <p:cNvSpPr/>
          <p:nvPr/>
        </p:nvSpPr>
        <p:spPr>
          <a:xfrm>
            <a:off x="7148084" y="5881580"/>
            <a:ext cx="3686650" cy="3020172"/>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2</a:t>
            </a:r>
          </a:p>
        </p:txBody>
      </p:sp>
      <p:pic>
        <p:nvPicPr>
          <p:cNvPr id="48" name="Picture 47"/>
          <p:cNvPicPr>
            <a:picLocks noChangeAspect="1"/>
          </p:cNvPicPr>
          <p:nvPr/>
        </p:nvPicPr>
        <p:blipFill>
          <a:blip r:embed="rId7">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8684336" y="50461"/>
            <a:ext cx="5955089" cy="6196513"/>
          </a:xfrm>
          <a:prstGeom prst="rect">
            <a:avLst/>
          </a:prstGeom>
          <a:effectLst/>
        </p:spPr>
      </p:pic>
      <p:sp>
        <p:nvSpPr>
          <p:cNvPr id="47" name="Rectangle 9"/>
          <p:cNvSpPr/>
          <p:nvPr/>
        </p:nvSpPr>
        <p:spPr>
          <a:xfrm>
            <a:off x="6914331" y="2919426"/>
            <a:ext cx="2154779" cy="2304895"/>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endParaRPr lang="en-US">
              <a:solidFill>
                <a:prstClr val="white"/>
              </a:solidFill>
            </a:endParaRPr>
          </a:p>
        </p:txBody>
      </p:sp>
      <p:sp>
        <p:nvSpPr>
          <p:cNvPr id="46" name="bang 5"/>
          <p:cNvSpPr/>
          <p:nvPr/>
        </p:nvSpPr>
        <p:spPr>
          <a:xfrm>
            <a:off x="4556064" y="-515629"/>
            <a:ext cx="3077486" cy="294736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3</a:t>
            </a:r>
          </a:p>
        </p:txBody>
      </p:sp>
      <p:sp>
        <p:nvSpPr>
          <p:cNvPr id="45" name="bang 3"/>
          <p:cNvSpPr/>
          <p:nvPr/>
        </p:nvSpPr>
        <p:spPr>
          <a:xfrm rot="1066537">
            <a:off x="-18463" y="-693235"/>
            <a:ext cx="2805752" cy="2973394"/>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1</a:t>
            </a: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0648" y="-18907"/>
            <a:ext cx="5955089" cy="6196513"/>
          </a:xfrm>
          <a:prstGeom prst="rect">
            <a:avLst/>
          </a:prstGeom>
          <a:effectLst/>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76453" y="3079337"/>
            <a:ext cx="2077560" cy="2077560"/>
          </a:xfrm>
          <a:prstGeom prst="rect">
            <a:avLst/>
          </a:prstGeom>
        </p:spPr>
      </p:pic>
      <p:sp>
        <p:nvSpPr>
          <p:cNvPr id="10" name="Rectangle 9"/>
          <p:cNvSpPr/>
          <p:nvPr/>
        </p:nvSpPr>
        <p:spPr>
          <a:xfrm>
            <a:off x="6920644" y="2850060"/>
            <a:ext cx="2154779" cy="2304895"/>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endParaRPr lang="en-US">
              <a:solidFill>
                <a:prstClr val="white"/>
              </a:solidFill>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5829" y="3228439"/>
            <a:ext cx="1097280" cy="109728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70805" y="2850059"/>
            <a:ext cx="1097280" cy="109728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07260" y="3673237"/>
            <a:ext cx="1097280" cy="1097280"/>
          </a:xfrm>
          <a:prstGeom prst="rect">
            <a:avLst/>
          </a:prstGeom>
        </p:spPr>
      </p:pic>
      <p:sp>
        <p:nvSpPr>
          <p:cNvPr id="22" name="bang 3"/>
          <p:cNvSpPr/>
          <p:nvPr/>
        </p:nvSpPr>
        <p:spPr>
          <a:xfrm rot="1066537">
            <a:off x="-12151" y="-762606"/>
            <a:ext cx="2805752" cy="2973394"/>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sp>
        <p:nvSpPr>
          <p:cNvPr id="23" name="bang 4"/>
          <p:cNvSpPr/>
          <p:nvPr/>
        </p:nvSpPr>
        <p:spPr>
          <a:xfrm>
            <a:off x="7154403" y="5812216"/>
            <a:ext cx="3686650" cy="3020172"/>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sp>
        <p:nvSpPr>
          <p:cNvPr id="24" name="bang 5"/>
          <p:cNvSpPr/>
          <p:nvPr/>
        </p:nvSpPr>
        <p:spPr>
          <a:xfrm>
            <a:off x="4562375" y="-585002"/>
            <a:ext cx="3077486" cy="294736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sp>
        <p:nvSpPr>
          <p:cNvPr id="25" name="Rectangle 24">
            <a:hlinkClick r:id="" action="ppaction://hlinkshowjump?jump=nextslide"/>
          </p:cNvPr>
          <p:cNvSpPr/>
          <p:nvPr/>
        </p:nvSpPr>
        <p:spPr>
          <a:xfrm>
            <a:off x="11115987" y="6413406"/>
            <a:ext cx="3546001" cy="1816207"/>
          </a:xfrm>
          <a:custGeom>
            <a:avLst/>
            <a:gdLst>
              <a:gd name="connsiteX0" fmla="*/ 0 w 2955000"/>
              <a:gd name="connsiteY0" fmla="*/ 0 h 1299411"/>
              <a:gd name="connsiteX1" fmla="*/ 2955000 w 2955000"/>
              <a:gd name="connsiteY1" fmla="*/ 0 h 1299411"/>
              <a:gd name="connsiteX2" fmla="*/ 2955000 w 2955000"/>
              <a:gd name="connsiteY2" fmla="*/ 1299411 h 1299411"/>
              <a:gd name="connsiteX3" fmla="*/ 0 w 2955000"/>
              <a:gd name="connsiteY3" fmla="*/ 1299411 h 1299411"/>
              <a:gd name="connsiteX4" fmla="*/ 0 w 2955000"/>
              <a:gd name="connsiteY4" fmla="*/ 0 h 1299411"/>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0 w 2955000"/>
              <a:gd name="connsiteY5" fmla="*/ 214095 h 1513506"/>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190779 w 2955000"/>
              <a:gd name="connsiteY5" fmla="*/ 930182 h 1513506"/>
              <a:gd name="connsiteX6" fmla="*/ 0 w 2955000"/>
              <a:gd name="connsiteY6" fmla="*/ 214095 h 1513506"/>
              <a:gd name="connsiteX0" fmla="*/ 0 w 2955000"/>
              <a:gd name="connsiteY0" fmla="*/ 214095 h 1513506"/>
              <a:gd name="connsiteX1" fmla="*/ 1325897 w 2955000"/>
              <a:gd name="connsiteY1" fmla="*/ 16 h 1513506"/>
              <a:gd name="connsiteX2" fmla="*/ 2461014 w 2955000"/>
              <a:gd name="connsiteY2" fmla="*/ 126140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 name="connsiteX0" fmla="*/ 0 w 2955000"/>
              <a:gd name="connsiteY0" fmla="*/ 214095 h 1513506"/>
              <a:gd name="connsiteX1" fmla="*/ 1325897 w 2955000"/>
              <a:gd name="connsiteY1" fmla="*/ 16 h 1513506"/>
              <a:gd name="connsiteX2" fmla="*/ 2397952 w 2955000"/>
              <a:gd name="connsiteY2" fmla="*/ 16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000" h="1513506">
                <a:moveTo>
                  <a:pt x="0" y="214095"/>
                </a:moveTo>
                <a:cubicBezTo>
                  <a:pt x="420945" y="216308"/>
                  <a:pt x="904952" y="-2197"/>
                  <a:pt x="1325897" y="16"/>
                </a:cubicBezTo>
                <a:lnTo>
                  <a:pt x="2397952" y="16"/>
                </a:lnTo>
                <a:lnTo>
                  <a:pt x="2955000" y="214095"/>
                </a:lnTo>
                <a:lnTo>
                  <a:pt x="2955000" y="1513506"/>
                </a:lnTo>
                <a:lnTo>
                  <a:pt x="0" y="1513506"/>
                </a:lnTo>
                <a:cubicBezTo>
                  <a:pt x="531" y="1292789"/>
                  <a:pt x="190248" y="1150899"/>
                  <a:pt x="190779" y="930182"/>
                </a:cubicBezTo>
                <a:lnTo>
                  <a:pt x="0" y="21409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r>
              <a:rPr lang="en-US" sz="9600" b="1" dirty="0">
                <a:solidFill>
                  <a:srgbClr val="5B9BD5">
                    <a:lumMod val="40000"/>
                    <a:lumOff val="60000"/>
                  </a:srgbClr>
                </a:solidFill>
                <a:latin typeface="Arial-Rounded" pitchFamily="34" charset="0"/>
                <a:ea typeface="Arial-Rounded" pitchFamily="34" charset="0"/>
                <a:cs typeface="Arial-Rounded" pitchFamily="34" charset="0"/>
              </a:rPr>
              <a:t>CHƠI</a:t>
            </a:r>
          </a:p>
        </p:txBody>
      </p:sp>
      <p:sp>
        <p:nvSpPr>
          <p:cNvPr id="27" name="Rectangle 26"/>
          <p:cNvSpPr/>
          <p:nvPr/>
        </p:nvSpPr>
        <p:spPr>
          <a:xfrm>
            <a:off x="615806" y="271431"/>
            <a:ext cx="13500069" cy="2326790"/>
          </a:xfrm>
          <a:prstGeom prst="rect">
            <a:avLst/>
          </a:prstGeom>
          <a:noFill/>
        </p:spPr>
        <p:txBody>
          <a:bodyPr wrap="square" lIns="109840" tIns="54918" rIns="109840" bIns="54918">
            <a:spAutoFit/>
          </a:bodyPr>
          <a:lstStyle/>
          <a:p>
            <a:pPr algn="ctr"/>
            <a:r>
              <a:rPr lang="en-US" sz="14400" b="1" dirty="0">
                <a:ln w="76200">
                  <a:solidFill>
                    <a:srgbClr val="5B9BD5">
                      <a:lumMod val="20000"/>
                      <a:lumOff val="80000"/>
                    </a:srgbClr>
                  </a:solidFill>
                </a:ln>
                <a:solidFill>
                  <a:srgbClr val="4472C4">
                    <a:lumMod val="60000"/>
                    <a:lumOff val="40000"/>
                  </a:srgbClr>
                </a:solidFill>
                <a:latin typeface="Arial-Rounded" pitchFamily="34" charset="0"/>
                <a:ea typeface="Arial-Rounded" pitchFamily="34" charset="0"/>
                <a:cs typeface="Arial-Rounded" pitchFamily="34" charset="0"/>
              </a:rPr>
              <a:t>TẢNG BĂNG TRÔI</a:t>
            </a:r>
            <a:endParaRPr lang="en-US" sz="14400" b="1" dirty="0">
              <a:ln w="76200">
                <a:solidFill>
                  <a:srgbClr val="5B9BD5">
                    <a:lumMod val="20000"/>
                    <a:lumOff val="80000"/>
                  </a:srgbClr>
                </a:solidFill>
              </a:ln>
              <a:solidFill>
                <a:srgbClr val="4472C4">
                  <a:lumMod val="60000"/>
                  <a:lumOff val="40000"/>
                </a:srgbClr>
              </a:solidFill>
              <a:effectLst>
                <a:outerShdw blurRad="12700" dist="38100" dir="2700000" algn="tl" rotWithShape="0">
                  <a:srgbClr val="4472C4">
                    <a:lumMod val="60000"/>
                    <a:lumOff val="40000"/>
                  </a:srgbClr>
                </a:outerShdw>
              </a:effectLst>
              <a:latin typeface="Arial-Rounded" pitchFamily="34" charset="0"/>
              <a:ea typeface="Arial-Rounded" pitchFamily="34" charset="0"/>
              <a:cs typeface="Arial-Rounded" pitchFamily="34" charset="0"/>
            </a:endParaRPr>
          </a:p>
        </p:txBody>
      </p:sp>
      <p:sp>
        <p:nvSpPr>
          <p:cNvPr id="28" name="Rectangle 27"/>
          <p:cNvSpPr/>
          <p:nvPr/>
        </p:nvSpPr>
        <p:spPr>
          <a:xfrm>
            <a:off x="378034" y="2598221"/>
            <a:ext cx="6434310" cy="4173450"/>
          </a:xfrm>
          <a:prstGeom prst="rect">
            <a:avLst/>
          </a:prstGeom>
          <a:noFill/>
        </p:spPr>
        <p:txBody>
          <a:bodyPr wrap="square" lIns="109840" tIns="54918" rIns="109840" bIns="54918">
            <a:spAutoFit/>
          </a:bodyPr>
          <a:lstStyle/>
          <a:p>
            <a:pPr algn="ct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Các</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em</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hãy</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giúp</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chú</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chim</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bồ</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câu</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sang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bên</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kia</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bờ</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bằng</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cách</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trả</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lời</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đúng</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các</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câu</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hỏi</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dưới</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đây</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 </a:t>
            </a:r>
            <a:r>
              <a:rPr lang="en-US" sz="5300" b="1" dirty="0" err="1">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nhé</a:t>
            </a:r>
            <a:r>
              <a:rPr lang="en-US" sz="53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Arial-Rounded" pitchFamily="34" charset="0"/>
                <a:ea typeface="Arial-Rounded" pitchFamily="34" charset="0"/>
                <a:cs typeface="Arial-Rounded" pitchFamily="34" charset="0"/>
              </a:rPr>
              <a:t>!</a:t>
            </a:r>
          </a:p>
        </p:txBody>
      </p:sp>
      <p:pic>
        <p:nvPicPr>
          <p:cNvPr id="34" name="Bucket_List">
            <a:hlinkClick r:id="" action="ppaction://media"/>
          </p:cNvPr>
          <p:cNvPicPr>
            <a:picLocks noChangeAspect="1"/>
          </p:cNvPicPr>
          <p:nvPr>
            <a:audioFile r:link="rId1"/>
            <p:extLst>
              <p:ext uri="{DAA4B4D4-6D71-4841-9C94-3DE7FCFB9230}">
                <p14:media xmlns:p14="http://schemas.microsoft.com/office/powerpoint/2010/main" r:embed="rId2">
                  <p14:trim st="1200" end="56281.65"/>
                </p14:media>
              </p:ext>
            </p:extLst>
          </p:nvPr>
        </p:nvPicPr>
        <p:blipFill>
          <a:blip r:embed="rId12"/>
          <a:stretch>
            <a:fillRect/>
          </a:stretch>
        </p:blipFill>
        <p:spPr>
          <a:xfrm>
            <a:off x="15064394" y="2667179"/>
            <a:ext cx="731520" cy="731520"/>
          </a:xfrm>
          <a:prstGeom prst="rect">
            <a:avLst/>
          </a:prstGeom>
        </p:spPr>
      </p:pic>
      <p:pic>
        <p:nvPicPr>
          <p:cNvPr id="52" name="crack">
            <a:hlinkClick r:id="" action="ppaction://media"/>
          </p:cNvPr>
          <p:cNvPicPr>
            <a:picLocks noChangeAspect="1"/>
          </p:cNvPicPr>
          <p:nvPr>
            <a:audioFile r:link="rId1"/>
            <p:extLst>
              <p:ext uri="{DAA4B4D4-6D71-4841-9C94-3DE7FCFB9230}">
                <p14:media xmlns:p14="http://schemas.microsoft.com/office/powerpoint/2010/main" r:embed="rId3">
                  <p14:trim end="2750.4875"/>
                </p14:media>
              </p:ext>
            </p:extLst>
          </p:nvPr>
        </p:nvPicPr>
        <p:blipFill>
          <a:blip r:embed="rId12"/>
          <a:stretch>
            <a:fillRect/>
          </a:stretch>
        </p:blipFill>
        <p:spPr>
          <a:xfrm>
            <a:off x="14952383" y="358331"/>
            <a:ext cx="731520" cy="731520"/>
          </a:xfrm>
          <a:prstGeom prst="rect">
            <a:avLst/>
          </a:prstGeom>
        </p:spPr>
      </p:pic>
    </p:spTree>
    <p:extLst>
      <p:ext uri="{BB962C8B-B14F-4D97-AF65-F5344CB8AC3E}">
        <p14:creationId xmlns:p14="http://schemas.microsoft.com/office/powerpoint/2010/main" val="40149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after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50" fill="hold">
                                          <p:stCondLst>
                                            <p:cond delay="0"/>
                                          </p:stCondLst>
                                        </p:cTn>
                                        <p:tgtEl>
                                          <p:spTgt spid="47"/>
                                        </p:tgtEl>
                                        <p:attrNameLst>
                                          <p:attrName>r</p:attrName>
                                        </p:attrNameLst>
                                      </p:cBhvr>
                                    </p:animRot>
                                    <p:animRot by="-240000">
                                      <p:cBhvr>
                                        <p:cTn id="13" dur="100" fill="hold">
                                          <p:stCondLst>
                                            <p:cond delay="100"/>
                                          </p:stCondLst>
                                        </p:cTn>
                                        <p:tgtEl>
                                          <p:spTgt spid="47"/>
                                        </p:tgtEl>
                                        <p:attrNameLst>
                                          <p:attrName>r</p:attrName>
                                        </p:attrNameLst>
                                      </p:cBhvr>
                                    </p:animRot>
                                    <p:animRot by="240000">
                                      <p:cBhvr>
                                        <p:cTn id="14" dur="100" fill="hold">
                                          <p:stCondLst>
                                            <p:cond delay="200"/>
                                          </p:stCondLst>
                                        </p:cTn>
                                        <p:tgtEl>
                                          <p:spTgt spid="47"/>
                                        </p:tgtEl>
                                        <p:attrNameLst>
                                          <p:attrName>r</p:attrName>
                                        </p:attrNameLst>
                                      </p:cBhvr>
                                    </p:animRot>
                                    <p:animRot by="-240000">
                                      <p:cBhvr>
                                        <p:cTn id="15" dur="100" fill="hold">
                                          <p:stCondLst>
                                            <p:cond delay="300"/>
                                          </p:stCondLst>
                                        </p:cTn>
                                        <p:tgtEl>
                                          <p:spTgt spid="47"/>
                                        </p:tgtEl>
                                        <p:attrNameLst>
                                          <p:attrName>r</p:attrName>
                                        </p:attrNameLst>
                                      </p:cBhvr>
                                    </p:animRot>
                                    <p:animRot by="120000">
                                      <p:cBhvr>
                                        <p:cTn id="16" dur="100" fill="hold">
                                          <p:stCondLst>
                                            <p:cond delay="400"/>
                                          </p:stCondLst>
                                        </p:cTn>
                                        <p:tgtEl>
                                          <p:spTgt spid="47"/>
                                        </p:tgtEl>
                                        <p:attrNameLst>
                                          <p:attrName>r</p:attrName>
                                        </p:attrNameLst>
                                      </p:cBhvr>
                                    </p:animRot>
                                  </p:childTnLst>
                                </p:cTn>
                              </p:par>
                              <p:par>
                                <p:cTn id="17" presetID="1" presetClass="mediacall" presetSubtype="0" fill="hold" nodeType="withEffect">
                                  <p:stCondLst>
                                    <p:cond delay="0"/>
                                  </p:stCondLst>
                                  <p:childTnLst>
                                    <p:cmd type="call" cmd="playFrom(0.0)">
                                      <p:cBhvr>
                                        <p:cTn id="18" dur="2265" fill="hold"/>
                                        <p:tgtEl>
                                          <p:spTgt spid="52"/>
                                        </p:tgtEl>
                                      </p:cBhvr>
                                    </p:cmd>
                                  </p:childTnLst>
                                </p:cTn>
                              </p:par>
                            </p:childTnLst>
                          </p:cTn>
                        </p:par>
                        <p:par>
                          <p:cTn id="19" fill="hold">
                            <p:stCondLst>
                              <p:cond delay="2265"/>
                            </p:stCondLst>
                            <p:childTnLst>
                              <p:par>
                                <p:cTn id="20" presetID="42" presetClass="path" presetSubtype="0" accel="50000" decel="50000" fill="hold" grpId="1" nodeType="afterEffect">
                                  <p:stCondLst>
                                    <p:cond delay="0"/>
                                  </p:stCondLst>
                                  <p:childTnLst>
                                    <p:animMotion origin="layout" path="M -4.58333E-6 -2.59259E-6 L -0.47161 0.37477 " pathEditMode="relative" rAng="0" ptsTypes="AA">
                                      <p:cBhvr>
                                        <p:cTn id="21" dur="2000" fill="hold"/>
                                        <p:tgtEl>
                                          <p:spTgt spid="10"/>
                                        </p:tgtEl>
                                        <p:attrNameLst>
                                          <p:attrName>ppt_x</p:attrName>
                                          <p:attrName>ppt_y</p:attrName>
                                        </p:attrNameLst>
                                      </p:cBhvr>
                                      <p:rCtr x="-23581" y="18727"/>
                                    </p:animMotion>
                                  </p:childTnLst>
                                </p:cTn>
                              </p:par>
                              <p:par>
                                <p:cTn id="22" presetID="42" presetClass="path" presetSubtype="0" accel="50000" decel="50000" fill="hold" grpId="1" nodeType="withEffect">
                                  <p:stCondLst>
                                    <p:cond delay="0"/>
                                  </p:stCondLst>
                                  <p:childTnLst>
                                    <p:animMotion origin="layout" path="M -3.95833E-6 4.07407E-6 L -0.47161 0.37476 " pathEditMode="relative" rAng="0" ptsTypes="AA">
                                      <p:cBhvr>
                                        <p:cTn id="23" dur="2000" fill="hold"/>
                                        <p:tgtEl>
                                          <p:spTgt spid="47"/>
                                        </p:tgtEl>
                                        <p:attrNameLst>
                                          <p:attrName>ppt_x</p:attrName>
                                          <p:attrName>ppt_y</p:attrName>
                                        </p:attrNameLst>
                                      </p:cBhvr>
                                      <p:rCtr x="-23581" y="18727"/>
                                    </p:animMotion>
                                  </p:childTnLst>
                                </p:cTn>
                              </p:par>
                              <p:par>
                                <p:cTn id="24" presetID="42" presetClass="path" presetSubtype="0" accel="50000" decel="50000" fill="hold" nodeType="withEffect">
                                  <p:stCondLst>
                                    <p:cond delay="0"/>
                                  </p:stCondLst>
                                  <p:childTnLst>
                                    <p:animMotion origin="layout" path="M 4.375E-6 2.22222E-6 L -0.4375 0.32916 " pathEditMode="relative" rAng="0" ptsTypes="AA">
                                      <p:cBhvr>
                                        <p:cTn id="25" dur="2000" fill="hold"/>
                                        <p:tgtEl>
                                          <p:spTgt spid="5"/>
                                        </p:tgtEl>
                                        <p:attrNameLst>
                                          <p:attrName>ppt_x</p:attrName>
                                          <p:attrName>ppt_y</p:attrName>
                                        </p:attrNameLst>
                                      </p:cBhvr>
                                      <p:rCtr x="-21875" y="16458"/>
                                    </p:animMotion>
                                  </p:childTnLst>
                                </p:cTn>
                              </p:par>
                            </p:childTnLst>
                          </p:cTn>
                        </p:par>
                        <p:par>
                          <p:cTn id="26" fill="hold">
                            <p:stCondLst>
                              <p:cond delay="4265"/>
                            </p:stCondLst>
                            <p:childTnLst>
                              <p:par>
                                <p:cTn id="27" presetID="2" presetClass="entr" presetSubtype="4" fill="hold" grpId="0" nodeType="afterEffect">
                                  <p:stCondLst>
                                    <p:cond delay="0"/>
                                  </p:stCondLst>
                                  <p:iterate type="lt">
                                    <p:tmPct val="0"/>
                                  </p:iterate>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par>
                          <p:cTn id="31" fill="hold">
                            <p:stCondLst>
                              <p:cond delay="4765"/>
                            </p:stCondLst>
                            <p:childTnLst>
                              <p:par>
                                <p:cTn id="32" presetID="53" presetClass="entr" presetSubtype="16"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par>
                          <p:cTn id="37" fill="hold">
                            <p:stCondLst>
                              <p:cond delay="5265"/>
                            </p:stCondLst>
                            <p:childTnLst>
                              <p:par>
                                <p:cTn id="38" presetID="2" presetClass="entr" presetSubtype="4"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1" presetClass="mediacall" presetSubtype="0" fill="hold" nodeType="withEffect">
                                  <p:stCondLst>
                                    <p:cond delay="0"/>
                                  </p:stCondLst>
                                  <p:childTnLst>
                                    <p:cmd type="call" cmd="playFrom(0.0)">
                                      <p:cBhvr>
                                        <p:cTn id="43" dur="40373" fill="hold"/>
                                        <p:tgtEl>
                                          <p:spTgt spid="34"/>
                                        </p:tgtEl>
                                      </p:cBhvr>
                                    </p:cmd>
                                  </p:childTnLst>
                                </p:cTn>
                              </p:par>
                              <p:par>
                                <p:cTn id="44" presetID="36" presetClass="emph" presetSubtype="0" repeatCount="indefinite" fill="hold" grpId="1" nodeType="withEffect">
                                  <p:stCondLst>
                                    <p:cond delay="0"/>
                                  </p:stCondLst>
                                  <p:iterate type="lt">
                                    <p:tmPct val="10000"/>
                                  </p:iterate>
                                  <p:childTnLst>
                                    <p:animScale>
                                      <p:cBhvr>
                                        <p:cTn id="45" dur="250" autoRev="1" fill="hold">
                                          <p:stCondLst>
                                            <p:cond delay="0"/>
                                          </p:stCondLst>
                                        </p:cTn>
                                        <p:tgtEl>
                                          <p:spTgt spid="27"/>
                                        </p:tgtEl>
                                      </p:cBhvr>
                                      <p:to x="80000" y="100000"/>
                                    </p:animScale>
                                    <p:anim by="(#ppt_w*0.10)" calcmode="lin" valueType="num">
                                      <p:cBhvr>
                                        <p:cTn id="46" dur="250" autoRev="1" fill="hold">
                                          <p:stCondLst>
                                            <p:cond delay="0"/>
                                          </p:stCondLst>
                                        </p:cTn>
                                        <p:tgtEl>
                                          <p:spTgt spid="27"/>
                                        </p:tgtEl>
                                        <p:attrNameLst>
                                          <p:attrName>ppt_x</p:attrName>
                                        </p:attrNameLst>
                                      </p:cBhvr>
                                    </p:anim>
                                    <p:anim by="(-#ppt_w*0.10)" calcmode="lin" valueType="num">
                                      <p:cBhvr>
                                        <p:cTn id="47" dur="250" autoRev="1" fill="hold">
                                          <p:stCondLst>
                                            <p:cond delay="0"/>
                                          </p:stCondLst>
                                        </p:cTn>
                                        <p:tgtEl>
                                          <p:spTgt spid="27"/>
                                        </p:tgtEl>
                                        <p:attrNameLst>
                                          <p:attrName>ppt_y</p:attrName>
                                        </p:attrNameLst>
                                      </p:cBhvr>
                                    </p:anim>
                                    <p:animRot by="-480000">
                                      <p:cBhvr>
                                        <p:cTn id="48" dur="250" autoRev="1" fill="hold">
                                          <p:stCondLst>
                                            <p:cond delay="0"/>
                                          </p:stCondLst>
                                        </p:cTn>
                                        <p:tgtEl>
                                          <p:spTgt spid="27"/>
                                        </p:tgtEl>
                                        <p:attrNameLst>
                                          <p:attrName>r</p:attrName>
                                        </p:attrNameLst>
                                      </p:cBhvr>
                                    </p:animRot>
                                  </p:childTnLst>
                                </p:cTn>
                              </p:par>
                              <p:par>
                                <p:cTn id="49" presetID="2" presetClass="entr" presetSubtype="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2000" fill="hold"/>
                                        <p:tgtEl>
                                          <p:spTgt spid="22"/>
                                        </p:tgtEl>
                                        <p:attrNameLst>
                                          <p:attrName>ppt_x</p:attrName>
                                        </p:attrNameLst>
                                      </p:cBhvr>
                                      <p:tavLst>
                                        <p:tav tm="0">
                                          <p:val>
                                            <p:strVal val="#ppt_x"/>
                                          </p:val>
                                        </p:tav>
                                        <p:tav tm="100000">
                                          <p:val>
                                            <p:strVal val="#ppt_x"/>
                                          </p:val>
                                        </p:tav>
                                      </p:tavLst>
                                    </p:anim>
                                    <p:anim calcmode="lin" valueType="num">
                                      <p:cBhvr additive="base">
                                        <p:cTn id="52" dur="2000" fill="hold"/>
                                        <p:tgtEl>
                                          <p:spTgt spid="22"/>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2000" fill="hold"/>
                                        <p:tgtEl>
                                          <p:spTgt spid="45"/>
                                        </p:tgtEl>
                                        <p:attrNameLst>
                                          <p:attrName>ppt_x</p:attrName>
                                        </p:attrNameLst>
                                      </p:cBhvr>
                                      <p:tavLst>
                                        <p:tav tm="0">
                                          <p:val>
                                            <p:strVal val="#ppt_x"/>
                                          </p:val>
                                        </p:tav>
                                        <p:tav tm="100000">
                                          <p:val>
                                            <p:strVal val="#ppt_x"/>
                                          </p:val>
                                        </p:tav>
                                      </p:tavLst>
                                    </p:anim>
                                    <p:anim calcmode="lin" valueType="num">
                                      <p:cBhvr additive="base">
                                        <p:cTn id="56" dur="2000" fill="hold"/>
                                        <p:tgtEl>
                                          <p:spTgt spid="45"/>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2000" fill="hold"/>
                                        <p:tgtEl>
                                          <p:spTgt spid="46"/>
                                        </p:tgtEl>
                                        <p:attrNameLst>
                                          <p:attrName>ppt_x</p:attrName>
                                        </p:attrNameLst>
                                      </p:cBhvr>
                                      <p:tavLst>
                                        <p:tav tm="0">
                                          <p:val>
                                            <p:strVal val="#ppt_x"/>
                                          </p:val>
                                        </p:tav>
                                        <p:tav tm="100000">
                                          <p:val>
                                            <p:strVal val="#ppt_x"/>
                                          </p:val>
                                        </p:tav>
                                      </p:tavLst>
                                    </p:anim>
                                    <p:anim calcmode="lin" valueType="num">
                                      <p:cBhvr additive="base">
                                        <p:cTn id="60" dur="2000" fill="hold"/>
                                        <p:tgtEl>
                                          <p:spTgt spid="46"/>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2000" fill="hold"/>
                                        <p:tgtEl>
                                          <p:spTgt spid="24"/>
                                        </p:tgtEl>
                                        <p:attrNameLst>
                                          <p:attrName>ppt_x</p:attrName>
                                        </p:attrNameLst>
                                      </p:cBhvr>
                                      <p:tavLst>
                                        <p:tav tm="0">
                                          <p:val>
                                            <p:strVal val="#ppt_x"/>
                                          </p:val>
                                        </p:tav>
                                        <p:tav tm="100000">
                                          <p:val>
                                            <p:strVal val="#ppt_x"/>
                                          </p:val>
                                        </p:tav>
                                      </p:tavLst>
                                    </p:anim>
                                    <p:anim calcmode="lin" valueType="num">
                                      <p:cBhvr additive="base">
                                        <p:cTn id="64" dur="2000" fill="hold"/>
                                        <p:tgtEl>
                                          <p:spTgt spid="24"/>
                                        </p:tgtEl>
                                        <p:attrNameLst>
                                          <p:attrName>ppt_y</p:attrName>
                                        </p:attrNameLst>
                                      </p:cBhvr>
                                      <p:tavLst>
                                        <p:tav tm="0">
                                          <p:val>
                                            <p:strVal val="0-#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2000" fill="hold"/>
                                        <p:tgtEl>
                                          <p:spTgt spid="23"/>
                                        </p:tgtEl>
                                        <p:attrNameLst>
                                          <p:attrName>ppt_x</p:attrName>
                                        </p:attrNameLst>
                                      </p:cBhvr>
                                      <p:tavLst>
                                        <p:tav tm="0">
                                          <p:val>
                                            <p:strVal val="#ppt_x"/>
                                          </p:val>
                                        </p:tav>
                                        <p:tav tm="100000">
                                          <p:val>
                                            <p:strVal val="#ppt_x"/>
                                          </p:val>
                                        </p:tav>
                                      </p:tavLst>
                                    </p:anim>
                                    <p:anim calcmode="lin" valueType="num">
                                      <p:cBhvr additive="base">
                                        <p:cTn id="68" dur="200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 calcmode="lin" valueType="num">
                                      <p:cBhvr additive="base">
                                        <p:cTn id="71" dur="2000" fill="hold"/>
                                        <p:tgtEl>
                                          <p:spTgt spid="49"/>
                                        </p:tgtEl>
                                        <p:attrNameLst>
                                          <p:attrName>ppt_x</p:attrName>
                                        </p:attrNameLst>
                                      </p:cBhvr>
                                      <p:tavLst>
                                        <p:tav tm="0">
                                          <p:val>
                                            <p:strVal val="#ppt_x"/>
                                          </p:val>
                                        </p:tav>
                                        <p:tav tm="100000">
                                          <p:val>
                                            <p:strVal val="#ppt_x"/>
                                          </p:val>
                                        </p:tav>
                                      </p:tavLst>
                                    </p:anim>
                                    <p:anim calcmode="lin" valueType="num">
                                      <p:cBhvr additive="base">
                                        <p:cTn id="72" dur="20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34"/>
                </p:tgtEl>
              </p:cMediaNode>
            </p:audio>
            <p:audio>
              <p:cMediaNode vol="80000">
                <p:cTn id="74" fill="hold" display="0">
                  <p:stCondLst>
                    <p:cond delay="indefinite"/>
                  </p:stCondLst>
                  <p:endCondLst>
                    <p:cond evt="onStopAudio" delay="0">
                      <p:tgtEl>
                        <p:sldTgt/>
                      </p:tgtEl>
                    </p:cond>
                  </p:endCondLst>
                </p:cTn>
                <p:tgtEl>
                  <p:spTgt spid="52"/>
                </p:tgtEl>
              </p:cMediaNode>
            </p:audio>
          </p:childTnLst>
        </p:cTn>
      </p:par>
    </p:tnLst>
    <p:bldLst>
      <p:bldP spid="49" grpId="0" animBg="1"/>
      <p:bldP spid="47" grpId="0" animBg="1"/>
      <p:bldP spid="47" grpId="1" animBg="1"/>
      <p:bldP spid="46" grpId="0" animBg="1"/>
      <p:bldP spid="45" grpId="0" animBg="1"/>
      <p:bldP spid="10" grpId="0" animBg="1"/>
      <p:bldP spid="10" grpId="1" animBg="1"/>
      <p:bldP spid="22" grpId="0" animBg="1"/>
      <p:bldP spid="23" grpId="0" animBg="1"/>
      <p:bldP spid="24" grpId="0" animBg="1"/>
      <p:bldP spid="25" grpId="0" animBg="1"/>
      <p:bldP spid="27" grpId="0"/>
      <p:bldP spid="27" grpId="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72A909-F640-44C3-A45E-94D3741CC102}"/>
              </a:ext>
            </a:extLst>
          </p:cNvPr>
          <p:cNvPicPr>
            <a:picLocks noChangeAspect="1"/>
          </p:cNvPicPr>
          <p:nvPr/>
        </p:nvPicPr>
        <p:blipFill>
          <a:blip r:embed="rId3"/>
          <a:stretch>
            <a:fillRect/>
          </a:stretch>
        </p:blipFill>
        <p:spPr>
          <a:xfrm>
            <a:off x="0" y="1931"/>
            <a:ext cx="14630400" cy="8225752"/>
          </a:xfrm>
          <a:prstGeom prst="rect">
            <a:avLst/>
          </a:prstGeom>
        </p:spPr>
      </p:pic>
      <p:pic>
        <p:nvPicPr>
          <p:cNvPr id="15" name="图片 14">
            <a:extLst>
              <a:ext uri="{FF2B5EF4-FFF2-40B4-BE49-F238E27FC236}">
                <a16:creationId xmlns:a16="http://schemas.microsoft.com/office/drawing/2014/main"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527" y="1476176"/>
            <a:ext cx="6798719" cy="5501089"/>
          </a:xfrm>
          <a:prstGeom prst="rect">
            <a:avLst/>
          </a:prstGeom>
        </p:spPr>
      </p:pic>
      <p:sp>
        <p:nvSpPr>
          <p:cNvPr id="6" name="文本框 5">
            <a:extLst>
              <a:ext uri="{FF2B5EF4-FFF2-40B4-BE49-F238E27FC236}">
                <a16:creationId xmlns:a16="http://schemas.microsoft.com/office/drawing/2014/main" id="{2A99F589-E17B-4DA1-BD39-285DC6DE3A95}"/>
              </a:ext>
            </a:extLst>
          </p:cNvPr>
          <p:cNvSpPr txBox="1"/>
          <p:nvPr/>
        </p:nvSpPr>
        <p:spPr>
          <a:xfrm>
            <a:off x="5270512" y="1822063"/>
            <a:ext cx="4392740" cy="2313533"/>
          </a:xfrm>
          <a:prstGeom prst="rect">
            <a:avLst/>
          </a:prstGeom>
          <a:noFill/>
        </p:spPr>
        <p:txBody>
          <a:bodyPr wrap="square" lIns="109697" tIns="54848" rIns="109697" bIns="5484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defTabSz="1096987"/>
            <a:r>
              <a:rPr lang="en-US" altLang="zh-CN" sz="7100" dirty="0">
                <a:latin typeface="Arial-Rounded"/>
                <a:ea typeface="字魂59号-创粗黑" panose="00000500000000000000" pitchFamily="2" charset="-122"/>
                <a:sym typeface="字魂59号-创粗黑" panose="00000500000000000000" pitchFamily="2" charset="-122"/>
              </a:rPr>
              <a:t>CỦNG CỐ, DẶN DÒ</a:t>
            </a:r>
            <a:endParaRPr lang="zh-CN" altLang="en-US" sz="7100" dirty="0">
              <a:latin typeface="Arial-Rounded"/>
              <a:ea typeface="字魂59号-创粗黑" panose="00000500000000000000" pitchFamily="2" charset="-122"/>
              <a:sym typeface="字魂59号-创粗黑" panose="00000500000000000000" pitchFamily="2" charset="-122"/>
            </a:endParaRPr>
          </a:p>
        </p:txBody>
      </p:sp>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5"/>
          <a:stretch>
            <a:fillRect/>
          </a:stretch>
        </p:blipFill>
        <p:spPr>
          <a:xfrm>
            <a:off x="2694534" y="1918180"/>
            <a:ext cx="993389" cy="563606"/>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76" y="2123187"/>
            <a:ext cx="4196932" cy="4196932"/>
          </a:xfrm>
          <a:prstGeom prst="rect">
            <a:avLst/>
          </a:prstGeom>
        </p:spPr>
      </p:pic>
      <p:pic>
        <p:nvPicPr>
          <p:cNvPr id="9"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7"/>
          <a:srcRect b="5842"/>
          <a:stretch/>
        </p:blipFill>
        <p:spPr>
          <a:xfrm>
            <a:off x="0" y="6139391"/>
            <a:ext cx="14630400" cy="2090214"/>
          </a:xfrm>
          <a:prstGeom prst="rect">
            <a:avLst/>
          </a:prstGeom>
        </p:spPr>
      </p:pic>
      <p:pic>
        <p:nvPicPr>
          <p:cNvPr id="10"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9828494" y="527313"/>
            <a:ext cx="3341282" cy="1266728"/>
          </a:xfrm>
          <a:prstGeom prst="rect">
            <a:avLst/>
          </a:prstGeom>
        </p:spPr>
      </p:pic>
      <p:pic>
        <p:nvPicPr>
          <p:cNvPr id="11"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5058980" y="5208633"/>
            <a:ext cx="863434" cy="809471"/>
          </a:xfrm>
          <a:prstGeom prst="rect">
            <a:avLst/>
          </a:prstGeom>
        </p:spPr>
      </p:pic>
      <p:pic>
        <p:nvPicPr>
          <p:cNvPr id="12" name="图片 11">
            <a:extLst>
              <a:ext uri="{FF2B5EF4-FFF2-40B4-BE49-F238E27FC236}">
                <a16:creationId xmlns:a16="http://schemas.microsoft.com/office/drawing/2014/main"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9515352" y="6167795"/>
            <a:ext cx="863434" cy="809471"/>
          </a:xfrm>
          <a:prstGeom prst="rect">
            <a:avLst/>
          </a:prstGeom>
        </p:spPr>
      </p:pic>
      <p:pic>
        <p:nvPicPr>
          <p:cNvPr id="13" name="图片 12">
            <a:extLst>
              <a:ext uri="{FF2B5EF4-FFF2-40B4-BE49-F238E27FC236}">
                <a16:creationId xmlns:a16="http://schemas.microsoft.com/office/drawing/2014/main" id="{0AE537D5-9C4E-44AA-AF9A-6559920DEDB3}"/>
              </a:ext>
            </a:extLst>
          </p:cNvPr>
          <p:cNvPicPr>
            <a:picLocks noChangeAspect="1"/>
          </p:cNvPicPr>
          <p:nvPr/>
        </p:nvPicPr>
        <p:blipFill>
          <a:blip r:embed="rId10"/>
          <a:stretch>
            <a:fillRect/>
          </a:stretch>
        </p:blipFill>
        <p:spPr>
          <a:xfrm>
            <a:off x="5032636" y="6081635"/>
            <a:ext cx="1513743" cy="895631"/>
          </a:xfrm>
          <a:prstGeom prst="rect">
            <a:avLst/>
          </a:prstGeom>
        </p:spPr>
      </p:pic>
    </p:spTree>
    <p:extLst>
      <p:ext uri="{BB962C8B-B14F-4D97-AF65-F5344CB8AC3E}">
        <p14:creationId xmlns:p14="http://schemas.microsoft.com/office/powerpoint/2010/main" val="413441016"/>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100967"/>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487681" y="1007690"/>
            <a:ext cx="9655047" cy="1500877"/>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109697" tIns="54848" rIns="109697" bIns="54848"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r>
              <a:rPr lang="en-US" sz="6600" dirty="0">
                <a:solidFill>
                  <a:prstClr val="black"/>
                </a:solidFill>
                <a:ea typeface="Arial-Rounded" pitchFamily="34" charset="0"/>
                <a:cs typeface="Arial-Rounded" pitchFamily="34" charset="0"/>
              </a:rPr>
              <a:t>CHÀO TẠM BIỆT CÁC EM!</a:t>
            </a:r>
          </a:p>
        </p:txBody>
      </p:sp>
    </p:spTree>
    <p:extLst>
      <p:ext uri="{BB962C8B-B14F-4D97-AF65-F5344CB8AC3E}">
        <p14:creationId xmlns:p14="http://schemas.microsoft.com/office/powerpoint/2010/main" val="11116482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1" name="cam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5247" y="1821116"/>
            <a:ext cx="2310310" cy="1821233"/>
          </a:xfrm>
          <a:prstGeom prst="rect">
            <a:avLst/>
          </a:prstGeom>
        </p:spPr>
      </p:pic>
      <p:pic>
        <p:nvPicPr>
          <p:cNvPr id="39" name="Picture 38"/>
          <p:cNvPicPr>
            <a:picLocks noChangeAspect="1"/>
          </p:cNvPicPr>
          <p:nvPr/>
        </p:nvPicPr>
        <p:blipFill>
          <a:blip r:embed="rId6">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8684336" y="50461"/>
            <a:ext cx="5955089" cy="6196513"/>
          </a:xfrm>
          <a:prstGeom prst="rect">
            <a:avLst/>
          </a:prstGeom>
          <a:effectLst/>
        </p:spPr>
      </p:pic>
      <p:sp>
        <p:nvSpPr>
          <p:cNvPr id="38" name="bang 4"/>
          <p:cNvSpPr/>
          <p:nvPr/>
        </p:nvSpPr>
        <p:spPr>
          <a:xfrm>
            <a:off x="7148084" y="5881580"/>
            <a:ext cx="3686650" cy="3020172"/>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2</a:t>
            </a:r>
          </a:p>
        </p:txBody>
      </p:sp>
      <p:sp>
        <p:nvSpPr>
          <p:cNvPr id="37" name="bang 2"/>
          <p:cNvSpPr/>
          <p:nvPr/>
        </p:nvSpPr>
        <p:spPr>
          <a:xfrm>
            <a:off x="-6292" y="6000084"/>
            <a:ext cx="2154779" cy="2304895"/>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endParaRPr lang="en-US">
              <a:solidFill>
                <a:prstClr val="white"/>
              </a:solidFill>
            </a:endParaRPr>
          </a:p>
        </p:txBody>
      </p:sp>
      <p:sp>
        <p:nvSpPr>
          <p:cNvPr id="36" name="bang 3"/>
          <p:cNvSpPr/>
          <p:nvPr/>
        </p:nvSpPr>
        <p:spPr>
          <a:xfrm rot="1066537">
            <a:off x="-18463" y="-693235"/>
            <a:ext cx="2805752" cy="2973394"/>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1</a:t>
            </a: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0648" y="-18907"/>
            <a:ext cx="5955089" cy="6196513"/>
          </a:xfrm>
          <a:prstGeom prst="rect">
            <a:avLst/>
          </a:prstGeom>
          <a:effectLst/>
        </p:spPr>
      </p:pic>
      <p:pic>
        <p:nvPicPr>
          <p:cNvPr id="12" name="chimcanhcut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70805" y="2850059"/>
            <a:ext cx="1097280" cy="1097280"/>
          </a:xfrm>
          <a:prstGeom prst="rect">
            <a:avLst/>
          </a:prstGeom>
        </p:spPr>
      </p:pic>
      <p:pic>
        <p:nvPicPr>
          <p:cNvPr id="14" name="chim canhcut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07260" y="3673237"/>
            <a:ext cx="1097280" cy="1097280"/>
          </a:xfrm>
          <a:prstGeom prst="rect">
            <a:avLst/>
          </a:prstGeom>
        </p:spPr>
      </p:pic>
      <p:sp>
        <p:nvSpPr>
          <p:cNvPr id="11" name="bang 2"/>
          <p:cNvSpPr/>
          <p:nvPr/>
        </p:nvSpPr>
        <p:spPr>
          <a:xfrm>
            <a:off x="19" y="5930724"/>
            <a:ext cx="2154779" cy="2304895"/>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endParaRPr lang="en-US">
              <a:solidFill>
                <a:prstClr val="white"/>
              </a:solidFill>
            </a:endParaRPr>
          </a:p>
        </p:txBody>
      </p:sp>
      <p:sp>
        <p:nvSpPr>
          <p:cNvPr id="22" name="bang 3"/>
          <p:cNvSpPr/>
          <p:nvPr/>
        </p:nvSpPr>
        <p:spPr>
          <a:xfrm rot="1066537">
            <a:off x="-12151" y="-762606"/>
            <a:ext cx="2805752" cy="2973394"/>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sp>
        <p:nvSpPr>
          <p:cNvPr id="23" name="bang 4"/>
          <p:cNvSpPr/>
          <p:nvPr/>
        </p:nvSpPr>
        <p:spPr>
          <a:xfrm>
            <a:off x="7154403" y="5812216"/>
            <a:ext cx="3686650" cy="3020172"/>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sp>
        <p:nvSpPr>
          <p:cNvPr id="2" name="Snip Diagonal Corner Rectangle 1"/>
          <p:cNvSpPr/>
          <p:nvPr/>
        </p:nvSpPr>
        <p:spPr>
          <a:xfrm>
            <a:off x="2731873" y="324924"/>
            <a:ext cx="9232435" cy="1898470"/>
          </a:xfrm>
          <a:prstGeom prst="snip2DiagRect">
            <a:avLst/>
          </a:prstGeom>
          <a:blipFill dpi="0" rotWithShape="1">
            <a:blip r:embed="rId9">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r>
              <a:rPr lang="en-US" sz="4800" dirty="0" err="1">
                <a:solidFill>
                  <a:srgbClr val="002060"/>
                </a:solidFill>
                <a:latin typeface="Arial-Rounded" pitchFamily="34" charset="0"/>
                <a:ea typeface="Arial-Rounded" pitchFamily="34" charset="0"/>
                <a:cs typeface="Arial-Rounded" pitchFamily="34" charset="0"/>
              </a:rPr>
              <a:t>Em</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hãy</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đọc</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lại</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đoạn</a:t>
            </a:r>
            <a:r>
              <a:rPr lang="en-US" sz="4800" dirty="0">
                <a:solidFill>
                  <a:srgbClr val="002060"/>
                </a:solidFill>
                <a:latin typeface="Arial-Rounded" pitchFamily="34" charset="0"/>
                <a:ea typeface="Arial-Rounded" pitchFamily="34" charset="0"/>
                <a:cs typeface="Arial-Rounded" pitchFamily="34" charset="0"/>
              </a:rPr>
              <a:t> 2 </a:t>
            </a:r>
            <a:r>
              <a:rPr lang="en-US" sz="4800" dirty="0" err="1">
                <a:solidFill>
                  <a:srgbClr val="002060"/>
                </a:solidFill>
                <a:latin typeface="Arial-Rounded" pitchFamily="34" charset="0"/>
                <a:ea typeface="Arial-Rounded" pitchFamily="34" charset="0"/>
                <a:cs typeface="Arial-Rounded" pitchFamily="34" charset="0"/>
              </a:rPr>
              <a:t>của</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bài</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đọc</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Ươm</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mầm</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em</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đã</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học</a:t>
            </a:r>
            <a:r>
              <a:rPr lang="en-US" sz="4800" dirty="0">
                <a:solidFill>
                  <a:srgbClr val="002060"/>
                </a:solidFill>
                <a:latin typeface="Arial-Rounded" pitchFamily="34" charset="0"/>
                <a:ea typeface="Arial-Rounded" pitchFamily="34" charset="0"/>
                <a:cs typeface="Arial-Rounded" pitchFamily="34" charset="0"/>
              </a:rPr>
              <a:t>.</a:t>
            </a:r>
          </a:p>
        </p:txBody>
      </p:sp>
      <p:sp>
        <p:nvSpPr>
          <p:cNvPr id="25" name="Snip Diagonal Corner Rectangle 24"/>
          <p:cNvSpPr/>
          <p:nvPr/>
        </p:nvSpPr>
        <p:spPr>
          <a:xfrm>
            <a:off x="3656009" y="2985755"/>
            <a:ext cx="6684209" cy="1313188"/>
          </a:xfrm>
          <a:prstGeom prst="snip2DiagRect">
            <a:avLst/>
          </a:prstGeom>
          <a:blipFill dpi="0" rotWithShape="1">
            <a:blip r:embed="rId9">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r>
              <a:rPr lang="en-US" sz="4800" dirty="0">
                <a:solidFill>
                  <a:prstClr val="white"/>
                </a:solidFill>
                <a:latin typeface="Arial-Rounded" pitchFamily="34" charset="0"/>
                <a:ea typeface="Arial-Rounded" pitchFamily="34" charset="0"/>
                <a:cs typeface="Arial-Rounded" pitchFamily="34" charset="0"/>
              </a:rPr>
              <a:t>Con </a:t>
            </a:r>
            <a:r>
              <a:rPr lang="en-US" sz="4800" dirty="0" err="1">
                <a:solidFill>
                  <a:prstClr val="white"/>
                </a:solidFill>
                <a:latin typeface="Arial-Rounded" pitchFamily="34" charset="0"/>
                <a:ea typeface="Arial-Rounded" pitchFamily="34" charset="0"/>
                <a:cs typeface="Arial-Rounded" pitchFamily="34" charset="0"/>
              </a:rPr>
              <a:t>đọc</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tốt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khen</a:t>
            </a:r>
            <a:r>
              <a:rPr lang="en-US" sz="4800" dirty="0">
                <a:solidFill>
                  <a:prstClr val="white"/>
                </a:solidFill>
                <a:latin typeface="Arial-Rounded" pitchFamily="34" charset="0"/>
                <a:ea typeface="Arial-Rounded" pitchFamily="34" charset="0"/>
                <a:cs typeface="Arial-Rounded" pitchFamily="34" charset="0"/>
              </a:rPr>
              <a:t>!</a:t>
            </a:r>
          </a:p>
        </p:txBody>
      </p:sp>
      <p:sp>
        <p:nvSpPr>
          <p:cNvPr id="29" name="Rectangle 24">
            <a:hlinkClick r:id="rId10" action="ppaction://hlinksldjump"/>
          </p:cNvPr>
          <p:cNvSpPr/>
          <p:nvPr/>
        </p:nvSpPr>
        <p:spPr>
          <a:xfrm>
            <a:off x="11084399" y="6413406"/>
            <a:ext cx="3546001" cy="1816207"/>
          </a:xfrm>
          <a:custGeom>
            <a:avLst/>
            <a:gdLst>
              <a:gd name="connsiteX0" fmla="*/ 0 w 2955000"/>
              <a:gd name="connsiteY0" fmla="*/ 0 h 1299411"/>
              <a:gd name="connsiteX1" fmla="*/ 2955000 w 2955000"/>
              <a:gd name="connsiteY1" fmla="*/ 0 h 1299411"/>
              <a:gd name="connsiteX2" fmla="*/ 2955000 w 2955000"/>
              <a:gd name="connsiteY2" fmla="*/ 1299411 h 1299411"/>
              <a:gd name="connsiteX3" fmla="*/ 0 w 2955000"/>
              <a:gd name="connsiteY3" fmla="*/ 1299411 h 1299411"/>
              <a:gd name="connsiteX4" fmla="*/ 0 w 2955000"/>
              <a:gd name="connsiteY4" fmla="*/ 0 h 1299411"/>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0 w 2955000"/>
              <a:gd name="connsiteY5" fmla="*/ 214095 h 1513506"/>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190779 w 2955000"/>
              <a:gd name="connsiteY5" fmla="*/ 930182 h 1513506"/>
              <a:gd name="connsiteX6" fmla="*/ 0 w 2955000"/>
              <a:gd name="connsiteY6" fmla="*/ 214095 h 1513506"/>
              <a:gd name="connsiteX0" fmla="*/ 0 w 2955000"/>
              <a:gd name="connsiteY0" fmla="*/ 214095 h 1513506"/>
              <a:gd name="connsiteX1" fmla="*/ 1325897 w 2955000"/>
              <a:gd name="connsiteY1" fmla="*/ 16 h 1513506"/>
              <a:gd name="connsiteX2" fmla="*/ 2461014 w 2955000"/>
              <a:gd name="connsiteY2" fmla="*/ 126140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 name="connsiteX0" fmla="*/ 0 w 2955000"/>
              <a:gd name="connsiteY0" fmla="*/ 214095 h 1513506"/>
              <a:gd name="connsiteX1" fmla="*/ 1325897 w 2955000"/>
              <a:gd name="connsiteY1" fmla="*/ 16 h 1513506"/>
              <a:gd name="connsiteX2" fmla="*/ 2397952 w 2955000"/>
              <a:gd name="connsiteY2" fmla="*/ 16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000" h="1513506">
                <a:moveTo>
                  <a:pt x="0" y="214095"/>
                </a:moveTo>
                <a:cubicBezTo>
                  <a:pt x="420945" y="216308"/>
                  <a:pt x="904952" y="-2197"/>
                  <a:pt x="1325897" y="16"/>
                </a:cubicBezTo>
                <a:lnTo>
                  <a:pt x="2397952" y="16"/>
                </a:lnTo>
                <a:lnTo>
                  <a:pt x="2955000" y="214095"/>
                </a:lnTo>
                <a:lnTo>
                  <a:pt x="2955000" y="1513506"/>
                </a:lnTo>
                <a:lnTo>
                  <a:pt x="0" y="1513506"/>
                </a:lnTo>
                <a:cubicBezTo>
                  <a:pt x="531" y="1292789"/>
                  <a:pt x="190248" y="1150899"/>
                  <a:pt x="190779" y="930182"/>
                </a:cubicBezTo>
                <a:lnTo>
                  <a:pt x="0" y="21409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r>
              <a:rPr lang="en-US" sz="9600" b="1" dirty="0" err="1">
                <a:solidFill>
                  <a:srgbClr val="5B9BD5">
                    <a:lumMod val="40000"/>
                    <a:lumOff val="60000"/>
                  </a:srgbClr>
                </a:solidFill>
                <a:latin typeface="Arial-Rounded" pitchFamily="34" charset="0"/>
                <a:ea typeface="Arial-Rounded" pitchFamily="34" charset="0"/>
                <a:cs typeface="Arial-Rounded" pitchFamily="34" charset="0"/>
              </a:rPr>
              <a:t>Tiếp</a:t>
            </a:r>
            <a:endParaRPr lang="en-US" sz="9600" b="1" dirty="0">
              <a:solidFill>
                <a:srgbClr val="5B9BD5">
                  <a:lumMod val="40000"/>
                  <a:lumOff val="60000"/>
                </a:srgbClr>
              </a:solidFill>
              <a:latin typeface="Arial-Rounded" pitchFamily="34" charset="0"/>
              <a:ea typeface="Arial-Rounded" pitchFamily="34" charset="0"/>
              <a:cs typeface="Arial-Rounded" pitchFamily="34" charset="0"/>
            </a:endParaRPr>
          </a:p>
        </p:txBody>
      </p:sp>
      <p:pic>
        <p:nvPicPr>
          <p:cNvPr id="19" name="chimcanhcu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079" y="5939863"/>
            <a:ext cx="1097280" cy="1097280"/>
          </a:xfrm>
          <a:prstGeom prst="rect">
            <a:avLst/>
          </a:prstGeom>
        </p:spPr>
      </p:pic>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76453" y="3079337"/>
            <a:ext cx="2077560" cy="2077560"/>
          </a:xfrm>
          <a:prstGeom prst="rect">
            <a:avLst/>
          </a:prstGeom>
        </p:spPr>
      </p:pic>
      <p:sp>
        <p:nvSpPr>
          <p:cNvPr id="4" name="TextBox 3"/>
          <p:cNvSpPr txBox="1"/>
          <p:nvPr/>
        </p:nvSpPr>
        <p:spPr>
          <a:xfrm>
            <a:off x="-2768145" y="724099"/>
            <a:ext cx="2566670" cy="6389550"/>
          </a:xfrm>
          <a:prstGeom prst="rect">
            <a:avLst/>
          </a:prstGeom>
          <a:solidFill>
            <a:schemeClr val="bg1"/>
          </a:solidFill>
        </p:spPr>
        <p:txBody>
          <a:bodyPr wrap="square" lIns="109840" tIns="54918" rIns="109840" bIns="54918" rtlCol="0">
            <a:spAutoFit/>
          </a:bodyPr>
          <a:lstStyle/>
          <a:p>
            <a:r>
              <a:rPr lang="en-US" sz="3400" dirty="0" err="1">
                <a:latin typeface="Arial-Rounded" pitchFamily="34" charset="0"/>
                <a:ea typeface="Arial-Rounded" pitchFamily="34" charset="0"/>
                <a:cs typeface="Arial-Rounded" pitchFamily="34" charset="0"/>
              </a:rPr>
              <a:t>Sau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khi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hoàn</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thành</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câu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hỏi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bấm</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vào</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tảng</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băng</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trôi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vừa</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xuất</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hiện</a:t>
            </a:r>
            <a:r>
              <a:rPr lang="en-US" sz="3400" dirty="0">
                <a:latin typeface="Arial-Rounded" pitchFamily="34" charset="0"/>
                <a:ea typeface="Arial-Rounded" pitchFamily="34" charset="0"/>
                <a:cs typeface="Arial-Rounded" pitchFamily="34" charset="0"/>
              </a:rPr>
              <a:t> ở </a:t>
            </a:r>
            <a:r>
              <a:rPr lang="en-US" sz="3400" dirty="0" err="1">
                <a:latin typeface="Arial-Rounded" pitchFamily="34" charset="0"/>
                <a:ea typeface="Arial-Rounded" pitchFamily="34" charset="0"/>
                <a:cs typeface="Arial-Rounded" pitchFamily="34" charset="0"/>
              </a:rPr>
              <a:t>đầu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câu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hỏi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để</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ghép</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băng</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cho</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chú</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chim</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cánh</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cụt</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đi</a:t>
            </a:r>
            <a:r>
              <a:rPr lang="en-US" sz="34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6339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500" fill="hold"/>
                                        <p:tgtEl>
                                          <p:spTgt spid="22"/>
                                        </p:tgtEl>
                                        <p:attrNameLst>
                                          <p:attrName>ppt_x</p:attrName>
                                        </p:attrNameLst>
                                      </p:cBhvr>
                                      <p:tavLst>
                                        <p:tav tm="0">
                                          <p:val>
                                            <p:strVal val="#ppt_x"/>
                                          </p:val>
                                        </p:tav>
                                        <p:tav tm="100000">
                                          <p:val>
                                            <p:strVal val="#ppt_x"/>
                                          </p:val>
                                        </p:tav>
                                      </p:tavLst>
                                    </p:anim>
                                    <p:anim calcmode="lin" valueType="num">
                                      <p:cBhvr additive="base">
                                        <p:cTn id="8" dur="1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1"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500" fill="hold"/>
                                        <p:tgtEl>
                                          <p:spTgt spid="36"/>
                                        </p:tgtEl>
                                        <p:attrNameLst>
                                          <p:attrName>ppt_x</p:attrName>
                                        </p:attrNameLst>
                                      </p:cBhvr>
                                      <p:tavLst>
                                        <p:tav tm="0">
                                          <p:val>
                                            <p:strVal val="#ppt_x"/>
                                          </p:val>
                                        </p:tav>
                                        <p:tav tm="100000">
                                          <p:val>
                                            <p:strVal val="#ppt_x"/>
                                          </p:val>
                                        </p:tav>
                                      </p:tavLst>
                                    </p:anim>
                                    <p:anim calcmode="lin" valueType="num">
                                      <p:cBhvr additive="base">
                                        <p:cTn id="12" dur="1500" fill="hold"/>
                                        <p:tgtEl>
                                          <p:spTgt spid="3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50"/>
                                        <p:tgtEl>
                                          <p:spTgt spid="2"/>
                                        </p:tgtEl>
                                      </p:cBhvr>
                                    </p:animEffect>
                                    <p:anim calcmode="lin" valueType="num">
                                      <p:cBhvr>
                                        <p:cTn id="17" dur="750" fill="hold"/>
                                        <p:tgtEl>
                                          <p:spTgt spid="2"/>
                                        </p:tgtEl>
                                        <p:attrNameLst>
                                          <p:attrName>ppt_x</p:attrName>
                                        </p:attrNameLst>
                                      </p:cBhvr>
                                      <p:tavLst>
                                        <p:tav tm="0">
                                          <p:val>
                                            <p:strVal val="#ppt_x"/>
                                          </p:val>
                                        </p:tav>
                                        <p:tav tm="100000">
                                          <p:val>
                                            <p:strVal val="#ppt_x"/>
                                          </p:val>
                                        </p:tav>
                                      </p:tavLst>
                                    </p:anim>
                                    <p:anim calcmode="lin" valueType="num">
                                      <p:cBhvr>
                                        <p:cTn id="18" dur="75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750"/>
                                        <p:tgtEl>
                                          <p:spTgt spid="25"/>
                                        </p:tgtEl>
                                      </p:cBhvr>
                                    </p:animEffect>
                                    <p:anim calcmode="lin" valueType="num">
                                      <p:cBhvr>
                                        <p:cTn id="24" dur="750" fill="hold"/>
                                        <p:tgtEl>
                                          <p:spTgt spid="25"/>
                                        </p:tgtEl>
                                        <p:attrNameLst>
                                          <p:attrName>ppt_x</p:attrName>
                                        </p:attrNameLst>
                                      </p:cBhvr>
                                      <p:tavLst>
                                        <p:tav tm="0">
                                          <p:val>
                                            <p:strVal val="#ppt_x"/>
                                          </p:val>
                                        </p:tav>
                                        <p:tav tm="100000">
                                          <p:val>
                                            <p:strVal val="#ppt_x"/>
                                          </p:val>
                                        </p:tav>
                                      </p:tavLst>
                                    </p:anim>
                                    <p:anim calcmode="lin" valueType="num">
                                      <p:cBhvr>
                                        <p:cTn id="25" dur="75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Am-thanh-tra-loi-dung-www.nhacchuongvui.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4.16667E-6 -4.44444E-6 L 0.11354 -0.00416 " pathEditMode="relative" rAng="0" ptsTypes="AA">
                                      <p:cBhvr>
                                        <p:cTn id="36" dur="2000" fill="hold"/>
                                        <p:tgtEl>
                                          <p:spTgt spid="31"/>
                                        </p:tgtEl>
                                        <p:attrNameLst>
                                          <p:attrName>ppt_x</p:attrName>
                                          <p:attrName>ppt_y</p:attrName>
                                        </p:attrNameLst>
                                      </p:cBhvr>
                                      <p:rCtr x="5677" y="-208"/>
                                    </p:animMotion>
                                  </p:childTnLst>
                                </p:cTn>
                              </p:par>
                              <p:par>
                                <p:cTn id="37" presetID="42" presetClass="path" presetSubtype="0" accel="50000" decel="50000" fill="hold" grpId="0" nodeType="withEffect">
                                  <p:stCondLst>
                                    <p:cond delay="0"/>
                                  </p:stCondLst>
                                  <p:childTnLst>
                                    <p:animMotion origin="layout" path="M -2.08333E-6 -2.96296E-6 L 0.05977 0.50672 " pathEditMode="relative" rAng="0" ptsTypes="AA">
                                      <p:cBhvr>
                                        <p:cTn id="38" dur="5000" fill="hold"/>
                                        <p:tgtEl>
                                          <p:spTgt spid="22"/>
                                        </p:tgtEl>
                                        <p:attrNameLst>
                                          <p:attrName>ppt_x</p:attrName>
                                          <p:attrName>ppt_y</p:attrName>
                                        </p:attrNameLst>
                                      </p:cBhvr>
                                      <p:rCtr x="2982" y="25324"/>
                                    </p:animMotion>
                                  </p:childTnLst>
                                </p:cTn>
                              </p:par>
                              <p:par>
                                <p:cTn id="39" presetID="42" presetClass="path" presetSubtype="0" accel="50000" decel="50000" fill="hold" grpId="0" nodeType="withEffect">
                                  <p:stCondLst>
                                    <p:cond delay="0"/>
                                  </p:stCondLst>
                                  <p:childTnLst>
                                    <p:animMotion origin="layout" path="M -1.25E-6 3.7037E-6 L 0.05977 0.50671 " pathEditMode="relative" rAng="0" ptsTypes="AA">
                                      <p:cBhvr>
                                        <p:cTn id="40" dur="5000" fill="hold"/>
                                        <p:tgtEl>
                                          <p:spTgt spid="36"/>
                                        </p:tgtEl>
                                        <p:attrNameLst>
                                          <p:attrName>ppt_x</p:attrName>
                                          <p:attrName>ppt_y</p:attrName>
                                        </p:attrNameLst>
                                      </p:cBhvr>
                                      <p:rCtr x="2982" y="25324"/>
                                    </p:animMotion>
                                  </p:childTnLst>
                                </p:cTn>
                              </p:par>
                            </p:childTnLst>
                          </p:cTn>
                        </p:par>
                        <p:par>
                          <p:cTn id="41" fill="hold">
                            <p:stCondLst>
                              <p:cond delay="5000"/>
                            </p:stCondLst>
                            <p:childTnLst>
                              <p:par>
                                <p:cTn id="42" presetID="42" presetClass="path" presetSubtype="0" accel="50000" decel="50000" fill="hold" nodeType="afterEffect">
                                  <p:stCondLst>
                                    <p:cond delay="0"/>
                                  </p:stCondLst>
                                  <p:childTnLst>
                                    <p:animMotion origin="layout" path="M 4.58333E-6 4.07407E-6 L 0.08789 -0.22061 " pathEditMode="relative" rAng="0" ptsTypes="AA">
                                      <p:cBhvr>
                                        <p:cTn id="43" dur="2000" fill="hold"/>
                                        <p:tgtEl>
                                          <p:spTgt spid="19"/>
                                        </p:tgtEl>
                                        <p:attrNameLst>
                                          <p:attrName>ppt_x</p:attrName>
                                          <p:attrName>ppt_y</p:attrName>
                                        </p:attrNameLst>
                                      </p:cBhvr>
                                      <p:rCtr x="4388" y="-11042"/>
                                    </p:animMotion>
                                  </p:childTnLst>
                                </p:cTn>
                              </p:par>
                            </p:childTnLst>
                          </p:cTn>
                        </p:par>
                        <p:par>
                          <p:cTn id="44" fill="hold">
                            <p:stCondLst>
                              <p:cond delay="7000"/>
                            </p:stCondLst>
                            <p:childTnLst>
                              <p:par>
                                <p:cTn id="45" presetID="2" presetClass="entr" presetSubtype="4"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childTnLst>
                          </p:cTn>
                        </p:par>
                        <p:par>
                          <p:cTn id="53" fill="hold">
                            <p:stCondLst>
                              <p:cond delay="7500"/>
                            </p:stCondLst>
                            <p:childTnLst>
                              <p:par>
                                <p:cTn id="54" presetID="2" presetClass="entr" presetSubtype="4"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fill="hold"/>
                                        <p:tgtEl>
                                          <p:spTgt spid="29"/>
                                        </p:tgtEl>
                                        <p:attrNameLst>
                                          <p:attrName>ppt_x</p:attrName>
                                        </p:attrNameLst>
                                      </p:cBhvr>
                                      <p:tavLst>
                                        <p:tav tm="0">
                                          <p:val>
                                            <p:strVal val="#ppt_x"/>
                                          </p:val>
                                        </p:tav>
                                        <p:tav tm="100000">
                                          <p:val>
                                            <p:strVal val="#ppt_x"/>
                                          </p:val>
                                        </p:tav>
                                      </p:tavLst>
                                    </p:anim>
                                    <p:anim calcmode="lin" valueType="num">
                                      <p:cBhvr additive="base">
                                        <p:cTn id="5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childTnLst>
        </p:cTn>
      </p:par>
    </p:tnLst>
    <p:bldLst>
      <p:bldP spid="38" grpId="0" animBg="1"/>
      <p:bldP spid="36" grpId="0" animBg="1"/>
      <p:bldP spid="36" grpId="1" animBg="1"/>
      <p:bldP spid="22" grpId="0" animBg="1"/>
      <p:bldP spid="22" grpId="1" animBg="1"/>
      <p:bldP spid="23" grpId="0" animBg="1"/>
      <p:bldP spid="2" grpId="0" animBg="1"/>
      <p:bldP spid="2" grpId="1" animBg="1"/>
      <p:bldP spid="25" grpId="0" animBg="1"/>
      <p:bldP spid="25" grpId="1"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2" name="cama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1172" y="1798261"/>
            <a:ext cx="2310310" cy="1821233"/>
          </a:xfrm>
          <a:prstGeom prst="rect">
            <a:avLst/>
          </a:prstGeom>
        </p:spPr>
      </p:pic>
      <p:pic>
        <p:nvPicPr>
          <p:cNvPr id="41" name="Picture 40"/>
          <p:cNvPicPr>
            <a:picLocks noChangeAspect="1"/>
          </p:cNvPicPr>
          <p:nvPr/>
        </p:nvPicPr>
        <p:blipFill>
          <a:blip r:embed="rId5">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8684336" y="50461"/>
            <a:ext cx="5955089" cy="6196513"/>
          </a:xfrm>
          <a:prstGeom prst="rect">
            <a:avLst/>
          </a:prstGeom>
          <a:effectLst/>
        </p:spPr>
      </p:pic>
      <p:sp>
        <p:nvSpPr>
          <p:cNvPr id="40" name="bang 4"/>
          <p:cNvSpPr/>
          <p:nvPr/>
        </p:nvSpPr>
        <p:spPr>
          <a:xfrm>
            <a:off x="7148084" y="5881580"/>
            <a:ext cx="3686650" cy="3020172"/>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2</a:t>
            </a:r>
          </a:p>
        </p:txBody>
      </p:sp>
      <p:sp>
        <p:nvSpPr>
          <p:cNvPr id="39" name="bang 5"/>
          <p:cNvSpPr/>
          <p:nvPr/>
        </p:nvSpPr>
        <p:spPr>
          <a:xfrm>
            <a:off x="4556064" y="-515629"/>
            <a:ext cx="3077486" cy="294736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3</a:t>
            </a:r>
          </a:p>
        </p:txBody>
      </p:sp>
      <p:sp>
        <p:nvSpPr>
          <p:cNvPr id="37" name="bang 3"/>
          <p:cNvSpPr/>
          <p:nvPr/>
        </p:nvSpPr>
        <p:spPr>
          <a:xfrm rot="1066537">
            <a:off x="854963" y="3480879"/>
            <a:ext cx="2805752" cy="2973394"/>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1</a:t>
            </a:r>
          </a:p>
        </p:txBody>
      </p:sp>
      <p:sp>
        <p:nvSpPr>
          <p:cNvPr id="36" name="bang 2"/>
          <p:cNvSpPr/>
          <p:nvPr/>
        </p:nvSpPr>
        <p:spPr>
          <a:xfrm>
            <a:off x="-6292" y="6000084"/>
            <a:ext cx="2154779" cy="2304895"/>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endParaRPr lang="en-US">
              <a:solidFill>
                <a:prstClr val="white"/>
              </a:solidFill>
            </a:endParaRPr>
          </a:p>
        </p:txBody>
      </p:sp>
      <p:sp>
        <p:nvSpPr>
          <p:cNvPr id="15" name="bang 3"/>
          <p:cNvSpPr/>
          <p:nvPr/>
        </p:nvSpPr>
        <p:spPr>
          <a:xfrm rot="1066537">
            <a:off x="861275" y="3411518"/>
            <a:ext cx="2805752" cy="2973394"/>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sp>
        <p:nvSpPr>
          <p:cNvPr id="28" name="bang 5"/>
          <p:cNvSpPr/>
          <p:nvPr/>
        </p:nvSpPr>
        <p:spPr>
          <a:xfrm>
            <a:off x="4562375" y="-585002"/>
            <a:ext cx="3077486" cy="294736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0648" y="-18907"/>
            <a:ext cx="5955089" cy="6196513"/>
          </a:xfrm>
          <a:prstGeom prst="rect">
            <a:avLst/>
          </a:prstGeom>
          <a:effectLst/>
        </p:spPr>
      </p:pic>
      <p:pic>
        <p:nvPicPr>
          <p:cNvPr id="12" name="chimcanhcut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0805" y="2850059"/>
            <a:ext cx="1097280" cy="1097280"/>
          </a:xfrm>
          <a:prstGeom prst="rect">
            <a:avLst/>
          </a:prstGeom>
        </p:spPr>
      </p:pic>
      <p:sp>
        <p:nvSpPr>
          <p:cNvPr id="23" name="bang 4"/>
          <p:cNvSpPr/>
          <p:nvPr/>
        </p:nvSpPr>
        <p:spPr>
          <a:xfrm>
            <a:off x="7154403" y="5812216"/>
            <a:ext cx="3686650" cy="3020172"/>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sp>
        <p:nvSpPr>
          <p:cNvPr id="2" name="Snip Diagonal Corner Rectangle 1"/>
          <p:cNvSpPr/>
          <p:nvPr/>
        </p:nvSpPr>
        <p:spPr>
          <a:xfrm>
            <a:off x="2590800" y="274320"/>
            <a:ext cx="9204006" cy="1898470"/>
          </a:xfrm>
          <a:prstGeom prst="snip2DiagRect">
            <a:avLst/>
          </a:prstGeom>
          <a:blipFill dpi="0" rotWithShape="1">
            <a:blip r:embed="rId7">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5300" dirty="0" err="1">
                <a:solidFill>
                  <a:srgbClr val="002060"/>
                </a:solidFill>
                <a:latin typeface="Arial-Rounded" pitchFamily="34" charset="0"/>
                <a:ea typeface="Arial-Rounded" pitchFamily="34" charset="0"/>
                <a:cs typeface="Arial-Rounded" pitchFamily="34" charset="0"/>
              </a:rPr>
              <a:t>Em</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hãy</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giải</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nghĩa</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từ</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nài</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nỉ</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đã</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học</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trong</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bài</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đọc</a:t>
            </a:r>
            <a:r>
              <a:rPr lang="en-US" sz="5300" dirty="0">
                <a:solidFill>
                  <a:srgbClr val="002060"/>
                </a:solidFill>
                <a:latin typeface="Arial-Rounded" pitchFamily="34" charset="0"/>
                <a:ea typeface="Arial-Rounded" pitchFamily="34" charset="0"/>
                <a:cs typeface="Arial-Rounded" pitchFamily="34" charset="0"/>
              </a:rPr>
              <a:t> </a:t>
            </a:r>
            <a:r>
              <a:rPr lang="en-US" sz="5300" dirty="0" err="1">
                <a:solidFill>
                  <a:srgbClr val="002060"/>
                </a:solidFill>
                <a:latin typeface="Arial-Rounded" pitchFamily="34" charset="0"/>
                <a:ea typeface="Arial-Rounded" pitchFamily="34" charset="0"/>
                <a:cs typeface="Arial-Rounded" pitchFamily="34" charset="0"/>
              </a:rPr>
              <a:t>trước</a:t>
            </a:r>
            <a:r>
              <a:rPr lang="en-US" sz="5300" dirty="0">
                <a:solidFill>
                  <a:srgbClr val="002060"/>
                </a:solidFill>
                <a:latin typeface="Arial-Rounded" pitchFamily="34" charset="0"/>
                <a:ea typeface="Arial-Rounded" pitchFamily="34" charset="0"/>
                <a:cs typeface="Arial-Rounded" pitchFamily="34" charset="0"/>
              </a:rPr>
              <a:t>?</a:t>
            </a:r>
          </a:p>
        </p:txBody>
      </p:sp>
      <p:sp>
        <p:nvSpPr>
          <p:cNvPr id="25" name="Snip Diagonal Corner Rectangle 24"/>
          <p:cNvSpPr/>
          <p:nvPr/>
        </p:nvSpPr>
        <p:spPr>
          <a:xfrm>
            <a:off x="2249050" y="2577493"/>
            <a:ext cx="9788762" cy="2258705"/>
          </a:xfrm>
          <a:prstGeom prst="snip2DiagRect">
            <a:avLst/>
          </a:prstGeom>
          <a:blipFill dpi="0" rotWithShape="1">
            <a:blip r:embed="rId7">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defTabSz="951981"/>
            <a:r>
              <a:rPr lang="en-US" sz="4800" dirty="0" err="1">
                <a:solidFill>
                  <a:srgbClr val="7030A0"/>
                </a:solidFill>
                <a:latin typeface="Arial-Rounded" pitchFamily="34" charset="0"/>
                <a:ea typeface="Arial-Rounded" pitchFamily="34" charset="0"/>
                <a:cs typeface="Arial-Rounded" pitchFamily="34" charset="0"/>
              </a:rPr>
              <a:t>Đề</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nghị</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thiết</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tha</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dai</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dẳng</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khiến</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người</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khác</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khó</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lòng</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từ</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chối</a:t>
            </a:r>
            <a:r>
              <a:rPr lang="en-US" sz="4800" dirty="0">
                <a:solidFill>
                  <a:srgbClr val="7030A0"/>
                </a:solidFill>
                <a:latin typeface="Arial-Rounded" pitchFamily="34" charset="0"/>
                <a:ea typeface="Arial-Rounded" pitchFamily="34" charset="0"/>
                <a:cs typeface="Arial-Rounded" pitchFamily="34" charset="0"/>
              </a:rPr>
              <a:t>.</a:t>
            </a:r>
          </a:p>
        </p:txBody>
      </p:sp>
      <p:sp>
        <p:nvSpPr>
          <p:cNvPr id="21" name="Rectangle 24">
            <a:hlinkClick r:id="rId8" action="ppaction://hlinksldjump"/>
          </p:cNvPr>
          <p:cNvSpPr/>
          <p:nvPr/>
        </p:nvSpPr>
        <p:spPr>
          <a:xfrm>
            <a:off x="11084399" y="6413406"/>
            <a:ext cx="3546001" cy="1816207"/>
          </a:xfrm>
          <a:custGeom>
            <a:avLst/>
            <a:gdLst>
              <a:gd name="connsiteX0" fmla="*/ 0 w 2955000"/>
              <a:gd name="connsiteY0" fmla="*/ 0 h 1299411"/>
              <a:gd name="connsiteX1" fmla="*/ 2955000 w 2955000"/>
              <a:gd name="connsiteY1" fmla="*/ 0 h 1299411"/>
              <a:gd name="connsiteX2" fmla="*/ 2955000 w 2955000"/>
              <a:gd name="connsiteY2" fmla="*/ 1299411 h 1299411"/>
              <a:gd name="connsiteX3" fmla="*/ 0 w 2955000"/>
              <a:gd name="connsiteY3" fmla="*/ 1299411 h 1299411"/>
              <a:gd name="connsiteX4" fmla="*/ 0 w 2955000"/>
              <a:gd name="connsiteY4" fmla="*/ 0 h 1299411"/>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0 w 2955000"/>
              <a:gd name="connsiteY5" fmla="*/ 214095 h 1513506"/>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190779 w 2955000"/>
              <a:gd name="connsiteY5" fmla="*/ 930182 h 1513506"/>
              <a:gd name="connsiteX6" fmla="*/ 0 w 2955000"/>
              <a:gd name="connsiteY6" fmla="*/ 214095 h 1513506"/>
              <a:gd name="connsiteX0" fmla="*/ 0 w 2955000"/>
              <a:gd name="connsiteY0" fmla="*/ 214095 h 1513506"/>
              <a:gd name="connsiteX1" fmla="*/ 1325897 w 2955000"/>
              <a:gd name="connsiteY1" fmla="*/ 16 h 1513506"/>
              <a:gd name="connsiteX2" fmla="*/ 2461014 w 2955000"/>
              <a:gd name="connsiteY2" fmla="*/ 126140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 name="connsiteX0" fmla="*/ 0 w 2955000"/>
              <a:gd name="connsiteY0" fmla="*/ 214095 h 1513506"/>
              <a:gd name="connsiteX1" fmla="*/ 1325897 w 2955000"/>
              <a:gd name="connsiteY1" fmla="*/ 16 h 1513506"/>
              <a:gd name="connsiteX2" fmla="*/ 2397952 w 2955000"/>
              <a:gd name="connsiteY2" fmla="*/ 16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000" h="1513506">
                <a:moveTo>
                  <a:pt x="0" y="214095"/>
                </a:moveTo>
                <a:cubicBezTo>
                  <a:pt x="420945" y="216308"/>
                  <a:pt x="904952" y="-2197"/>
                  <a:pt x="1325897" y="16"/>
                </a:cubicBezTo>
                <a:lnTo>
                  <a:pt x="2397952" y="16"/>
                </a:lnTo>
                <a:lnTo>
                  <a:pt x="2955000" y="214095"/>
                </a:lnTo>
                <a:lnTo>
                  <a:pt x="2955000" y="1513506"/>
                </a:lnTo>
                <a:lnTo>
                  <a:pt x="0" y="1513506"/>
                </a:lnTo>
                <a:cubicBezTo>
                  <a:pt x="531" y="1292789"/>
                  <a:pt x="190248" y="1150899"/>
                  <a:pt x="190779" y="930182"/>
                </a:cubicBezTo>
                <a:lnTo>
                  <a:pt x="0" y="21409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r>
              <a:rPr lang="en-US" sz="10600" b="1" dirty="0" err="1">
                <a:solidFill>
                  <a:srgbClr val="5B9BD5">
                    <a:lumMod val="40000"/>
                    <a:lumOff val="60000"/>
                  </a:srgbClr>
                </a:solidFill>
                <a:latin typeface="Arial-Rounded" pitchFamily="34" charset="0"/>
                <a:ea typeface="Arial-Rounded" pitchFamily="34" charset="0"/>
                <a:cs typeface="Arial-Rounded" pitchFamily="34" charset="0"/>
              </a:rPr>
              <a:t>Tiếp</a:t>
            </a:r>
            <a:endParaRPr lang="en-US" sz="10600" b="1" dirty="0">
              <a:solidFill>
                <a:srgbClr val="5B9BD5">
                  <a:lumMod val="40000"/>
                  <a:lumOff val="60000"/>
                </a:srgbClr>
              </a:solidFill>
              <a:latin typeface="Arial-Rounded" pitchFamily="34" charset="0"/>
              <a:ea typeface="Arial-Rounded" pitchFamily="34" charset="0"/>
              <a:cs typeface="Arial-Rounded" pitchFamily="34" charset="0"/>
            </a:endParaRPr>
          </a:p>
        </p:txBody>
      </p:sp>
      <p:pic>
        <p:nvPicPr>
          <p:cNvPr id="26" name="chimcanhcu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5362" y="4127112"/>
            <a:ext cx="1097280" cy="1097280"/>
          </a:xfrm>
          <a:prstGeom prst="rect">
            <a:avLst/>
          </a:prstGeom>
        </p:spPr>
      </p:pic>
      <p:sp>
        <p:nvSpPr>
          <p:cNvPr id="11" name="bang 2"/>
          <p:cNvSpPr/>
          <p:nvPr/>
        </p:nvSpPr>
        <p:spPr>
          <a:xfrm>
            <a:off x="19" y="5930724"/>
            <a:ext cx="2154779" cy="2304895"/>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a:solidFill>
                <a:prstClr val="white"/>
              </a:solidFill>
            </a:endParaRPr>
          </a:p>
        </p:txBody>
      </p:sp>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76453" y="3079337"/>
            <a:ext cx="2077560" cy="2077560"/>
          </a:xfrm>
          <a:prstGeom prst="rect">
            <a:avLst/>
          </a:prstGeom>
        </p:spPr>
      </p:pic>
      <p:pic>
        <p:nvPicPr>
          <p:cNvPr id="14" name="chim canhcut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07260" y="3673237"/>
            <a:ext cx="1097280" cy="1097280"/>
          </a:xfrm>
          <a:prstGeom prst="rect">
            <a:avLst/>
          </a:prstGeom>
        </p:spPr>
      </p:pic>
      <p:sp>
        <p:nvSpPr>
          <p:cNvPr id="22" name="TextBox 21"/>
          <p:cNvSpPr txBox="1"/>
          <p:nvPr/>
        </p:nvSpPr>
        <p:spPr>
          <a:xfrm>
            <a:off x="-2768145" y="724099"/>
            <a:ext cx="2566670" cy="6389550"/>
          </a:xfrm>
          <a:prstGeom prst="rect">
            <a:avLst/>
          </a:prstGeom>
          <a:solidFill>
            <a:schemeClr val="bg1"/>
          </a:solidFill>
        </p:spPr>
        <p:txBody>
          <a:bodyPr wrap="square" lIns="109840" tIns="54918" rIns="109840" bIns="54918" rtlCol="0">
            <a:spAutoFit/>
          </a:bodyPr>
          <a:lstStyle/>
          <a:p>
            <a:r>
              <a:rPr lang="en-US" sz="3400" dirty="0" err="1">
                <a:latin typeface="Arial-Rounded" pitchFamily="34" charset="0"/>
                <a:ea typeface="Arial-Rounded" pitchFamily="34" charset="0"/>
                <a:cs typeface="Arial-Rounded" pitchFamily="34" charset="0"/>
              </a:rPr>
              <a:t>Sau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khi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hoàn</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thành</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câu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hỏi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bấm</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vào</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tảng</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băng</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trôi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vừa</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xuất</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hiện</a:t>
            </a:r>
            <a:r>
              <a:rPr lang="en-US" sz="3400" dirty="0">
                <a:latin typeface="Arial-Rounded" pitchFamily="34" charset="0"/>
                <a:ea typeface="Arial-Rounded" pitchFamily="34" charset="0"/>
                <a:cs typeface="Arial-Rounded" pitchFamily="34" charset="0"/>
              </a:rPr>
              <a:t> ở </a:t>
            </a:r>
            <a:r>
              <a:rPr lang="en-US" sz="3400" dirty="0" err="1">
                <a:latin typeface="Arial-Rounded" pitchFamily="34" charset="0"/>
                <a:ea typeface="Arial-Rounded" pitchFamily="34" charset="0"/>
                <a:cs typeface="Arial-Rounded" pitchFamily="34" charset="0"/>
              </a:rPr>
              <a:t>đầu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câu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hỏi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để</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ghép</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băng</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cho</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chú</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chim</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cánh</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cụt</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đi</a:t>
            </a:r>
            <a:r>
              <a:rPr lang="en-US" sz="34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4624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par>
                          <p:cTn id="26" fill="hold">
                            <p:stCondLst>
                              <p:cond delay="500"/>
                            </p:stCondLst>
                            <p:childTnLst>
                              <p:par>
                                <p:cTn id="27" presetID="42" presetClass="path" presetSubtype="0" accel="50000" decel="50000" fill="hold" grpId="0" nodeType="afterEffect">
                                  <p:stCondLst>
                                    <p:cond delay="0"/>
                                  </p:stCondLst>
                                  <p:childTnLst>
                                    <p:animMotion origin="layout" path="M -3.95833E-6 -3.33333E-6 L -0.2638 -0.1743 " pathEditMode="relative" rAng="0" ptsTypes="AA">
                                      <p:cBhvr>
                                        <p:cTn id="28" dur="5000" fill="hold"/>
                                        <p:tgtEl>
                                          <p:spTgt spid="23"/>
                                        </p:tgtEl>
                                        <p:attrNameLst>
                                          <p:attrName>ppt_x</p:attrName>
                                          <p:attrName>ppt_y</p:attrName>
                                        </p:attrNameLst>
                                      </p:cBhvr>
                                      <p:rCtr x="-13190" y="-8727"/>
                                    </p:animMotion>
                                  </p:childTnLst>
                                </p:cTn>
                              </p:par>
                              <p:par>
                                <p:cTn id="29" presetID="42" presetClass="path" presetSubtype="0" accel="50000" decel="50000" fill="hold" grpId="0" nodeType="withEffect">
                                  <p:stCondLst>
                                    <p:cond delay="0"/>
                                  </p:stCondLst>
                                  <p:childTnLst>
                                    <p:animMotion origin="layout" path="M -3.33333E-6 1.85185E-6 L -0.2638 -0.17431 " pathEditMode="relative" rAng="0" ptsTypes="AA">
                                      <p:cBhvr>
                                        <p:cTn id="30" dur="5000" fill="hold"/>
                                        <p:tgtEl>
                                          <p:spTgt spid="40"/>
                                        </p:tgtEl>
                                        <p:attrNameLst>
                                          <p:attrName>ppt_x</p:attrName>
                                          <p:attrName>ppt_y</p:attrName>
                                        </p:attrNameLst>
                                      </p:cBhvr>
                                      <p:rCtr x="-13190" y="-8727"/>
                                    </p:animMotion>
                                  </p:childTnLst>
                                </p:cTn>
                              </p:par>
                              <p:par>
                                <p:cTn id="31" presetID="42" presetClass="path" presetSubtype="0" accel="50000" decel="50000" fill="hold" nodeType="withEffect">
                                  <p:stCondLst>
                                    <p:cond delay="0"/>
                                  </p:stCondLst>
                                  <p:childTnLst>
                                    <p:animMotion origin="layout" path="M 4.16667E-6 3.33333E-6 L -0.2224 -0.04028 " pathEditMode="relative" rAng="0" ptsTypes="AA">
                                      <p:cBhvr>
                                        <p:cTn id="32" dur="4750" fill="hold"/>
                                        <p:tgtEl>
                                          <p:spTgt spid="42"/>
                                        </p:tgtEl>
                                        <p:attrNameLst>
                                          <p:attrName>ppt_x</p:attrName>
                                          <p:attrName>ppt_y</p:attrName>
                                        </p:attrNameLst>
                                      </p:cBhvr>
                                      <p:rCtr x="-11120" y="-2014"/>
                                    </p:animMotion>
                                  </p:childTnLst>
                                </p:cTn>
                              </p:par>
                            </p:childTnLst>
                          </p:cTn>
                        </p:par>
                        <p:par>
                          <p:cTn id="33" fill="hold">
                            <p:stCondLst>
                              <p:cond delay="5500"/>
                            </p:stCondLst>
                            <p:childTnLst>
                              <p:par>
                                <p:cTn id="34" presetID="37" presetClass="path" presetSubtype="0" accel="50000" decel="50000" fill="hold" nodeType="afterEffect">
                                  <p:stCondLst>
                                    <p:cond delay="0"/>
                                  </p:stCondLst>
                                  <p:childTnLst>
                                    <p:animMotion origin="layout" path="M 3.33333E-6 4.44444E-6 C 0.02187 0.01319 -0.01433 0.11088 0.00833 0.1243 C 0.02187 0.13333 0.07643 0.17546 0.10429 0.17199 C 0.1319 0.16828 0.15976 0.11203 0.17409 0.103 C 0.19661 0.08981 0.20573 0.16412 0.22851 0.15092 " pathEditMode="relative" rAng="0" ptsTypes="AAAAA">
                                      <p:cBhvr>
                                        <p:cTn id="35" dur="2000" fill="hold"/>
                                        <p:tgtEl>
                                          <p:spTgt spid="26"/>
                                        </p:tgtEl>
                                        <p:attrNameLst>
                                          <p:attrName>ppt_x</p:attrName>
                                          <p:attrName>ppt_y</p:attrName>
                                        </p:attrNameLst>
                                      </p:cBhvr>
                                      <p:rCtr x="11419" y="8611"/>
                                    </p:animMotion>
                                  </p:childTnLst>
                                </p:cTn>
                              </p:par>
                            </p:childTnLst>
                          </p:cTn>
                        </p:par>
                        <p:par>
                          <p:cTn id="36" fill="hold">
                            <p:stCondLst>
                              <p:cond delay="7500"/>
                            </p:stCondLst>
                            <p:childTnLst>
                              <p:par>
                                <p:cTn id="37" presetID="2" presetClass="entr" presetSubtype="1"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0-#ppt_h/2"/>
                                          </p:val>
                                        </p:tav>
                                        <p:tav tm="100000">
                                          <p:val>
                                            <p:strVal val="#ppt_y"/>
                                          </p:val>
                                        </p:tav>
                                      </p:tavLst>
                                    </p:anim>
                                  </p:childTnLst>
                                </p:cTn>
                              </p:par>
                            </p:childTnLst>
                          </p:cTn>
                        </p:par>
                        <p:par>
                          <p:cTn id="45" fill="hold">
                            <p:stCondLst>
                              <p:cond delay="8000"/>
                            </p:stCondLst>
                            <p:childTnLst>
                              <p:par>
                                <p:cTn id="46" presetID="2" presetClass="entr" presetSubtype="4"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
                  </p:tgtEl>
                </p:cond>
              </p:nextCondLst>
            </p:seq>
          </p:childTnLst>
        </p:cTn>
      </p:par>
    </p:tnLst>
    <p:bldLst>
      <p:bldP spid="40" grpId="0" animBg="1"/>
      <p:bldP spid="39" grpId="0" animBg="1"/>
      <p:bldP spid="28" grpId="0" animBg="1"/>
      <p:bldP spid="23" grpId="0" animBg="1"/>
      <p:bldP spid="2" grpId="0" animBg="1"/>
      <p:bldP spid="2" grpId="1" animBg="1"/>
      <p:bldP spid="25" grpId="0" animBg="1"/>
      <p:bldP spid="25" grpId="1"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3" name="cama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187" y="1478215"/>
            <a:ext cx="2310310" cy="1821233"/>
          </a:xfrm>
          <a:prstGeom prst="rect">
            <a:avLst/>
          </a:prstGeom>
        </p:spPr>
      </p:pic>
      <p:pic>
        <p:nvPicPr>
          <p:cNvPr id="32" name="Picture 31"/>
          <p:cNvPicPr>
            <a:picLocks noChangeAspect="1"/>
          </p:cNvPicPr>
          <p:nvPr/>
        </p:nvPicPr>
        <p:blipFill>
          <a:blip r:embed="rId7">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8684336" y="50461"/>
            <a:ext cx="5955089" cy="6196513"/>
          </a:xfrm>
          <a:prstGeom prst="rect">
            <a:avLst/>
          </a:prstGeom>
          <a:effectLst/>
        </p:spPr>
      </p:pic>
      <p:sp>
        <p:nvSpPr>
          <p:cNvPr id="31" name="bang 4"/>
          <p:cNvSpPr/>
          <p:nvPr/>
        </p:nvSpPr>
        <p:spPr>
          <a:xfrm>
            <a:off x="3305794" y="4453344"/>
            <a:ext cx="3686650" cy="3020172"/>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2</a:t>
            </a:r>
          </a:p>
        </p:txBody>
      </p:sp>
      <p:sp>
        <p:nvSpPr>
          <p:cNvPr id="30" name="bang 5"/>
          <p:cNvSpPr/>
          <p:nvPr/>
        </p:nvSpPr>
        <p:spPr>
          <a:xfrm>
            <a:off x="4556064" y="-515629"/>
            <a:ext cx="3077486" cy="294736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3</a:t>
            </a:r>
          </a:p>
        </p:txBody>
      </p:sp>
      <p:sp>
        <p:nvSpPr>
          <p:cNvPr id="29" name="bang 3"/>
          <p:cNvSpPr/>
          <p:nvPr/>
        </p:nvSpPr>
        <p:spPr>
          <a:xfrm rot="1066537">
            <a:off x="854963" y="3480879"/>
            <a:ext cx="2805752" cy="2973394"/>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7900" b="1">
                <a:solidFill>
                  <a:srgbClr val="5B9BD5">
                    <a:lumMod val="40000"/>
                    <a:lumOff val="60000"/>
                  </a:srgbClr>
                </a:solidFill>
              </a:rPr>
              <a:t>1</a:t>
            </a:r>
          </a:p>
        </p:txBody>
      </p:sp>
      <p:sp>
        <p:nvSpPr>
          <p:cNvPr id="28" name="bang 2"/>
          <p:cNvSpPr/>
          <p:nvPr/>
        </p:nvSpPr>
        <p:spPr>
          <a:xfrm>
            <a:off x="-6292" y="6000084"/>
            <a:ext cx="2154779" cy="2304895"/>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endParaRPr lang="en-US">
              <a:solidFill>
                <a:prstClr val="white"/>
              </a:solidFill>
            </a:endParaRP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0648" y="-18907"/>
            <a:ext cx="5955089" cy="6196513"/>
          </a:xfrm>
          <a:prstGeom prst="rect">
            <a:avLst/>
          </a:prstGeom>
          <a:effectLst/>
        </p:spPr>
      </p:pic>
      <p:sp>
        <p:nvSpPr>
          <p:cNvPr id="16" name="bang 4"/>
          <p:cNvSpPr/>
          <p:nvPr/>
        </p:nvSpPr>
        <p:spPr>
          <a:xfrm>
            <a:off x="3312104" y="4383978"/>
            <a:ext cx="3686650" cy="3020172"/>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sp>
        <p:nvSpPr>
          <p:cNvPr id="15" name="bang 3"/>
          <p:cNvSpPr/>
          <p:nvPr/>
        </p:nvSpPr>
        <p:spPr>
          <a:xfrm rot="1066537">
            <a:off x="861275" y="3411518"/>
            <a:ext cx="2805752" cy="2973394"/>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pic>
        <p:nvPicPr>
          <p:cNvPr id="12" name="chimcanhcut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0805" y="2850059"/>
            <a:ext cx="1097280" cy="1097280"/>
          </a:xfrm>
          <a:prstGeom prst="rect">
            <a:avLst/>
          </a:prstGeom>
        </p:spPr>
      </p:pic>
      <p:pic>
        <p:nvPicPr>
          <p:cNvPr id="14" name="chim canhcut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7260" y="3673237"/>
            <a:ext cx="1097280" cy="1097280"/>
          </a:xfrm>
          <a:prstGeom prst="rect">
            <a:avLst/>
          </a:prstGeom>
        </p:spPr>
      </p:pic>
      <p:sp>
        <p:nvSpPr>
          <p:cNvPr id="11" name="bang 2"/>
          <p:cNvSpPr/>
          <p:nvPr/>
        </p:nvSpPr>
        <p:spPr>
          <a:xfrm>
            <a:off x="19" y="5930724"/>
            <a:ext cx="2154779" cy="2304895"/>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a:solidFill>
                <a:prstClr val="white"/>
              </a:solidFill>
            </a:endParaRPr>
          </a:p>
        </p:txBody>
      </p:sp>
      <p:sp>
        <p:nvSpPr>
          <p:cNvPr id="24" name="bang 5"/>
          <p:cNvSpPr/>
          <p:nvPr/>
        </p:nvSpPr>
        <p:spPr>
          <a:xfrm>
            <a:off x="4562375" y="-585002"/>
            <a:ext cx="3077486" cy="294736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endParaRPr lang="en-US" sz="7900" b="1">
              <a:solidFill>
                <a:srgbClr val="5B9BD5">
                  <a:lumMod val="40000"/>
                  <a:lumOff val="60000"/>
                </a:srgbClr>
              </a:solidFill>
            </a:endParaRPr>
          </a:p>
        </p:txBody>
      </p:sp>
      <p:sp>
        <p:nvSpPr>
          <p:cNvPr id="2" name="Snip Diagonal Corner Rectangle 1"/>
          <p:cNvSpPr/>
          <p:nvPr/>
        </p:nvSpPr>
        <p:spPr>
          <a:xfrm>
            <a:off x="7772400" y="50461"/>
            <a:ext cx="6860196" cy="1898470"/>
          </a:xfrm>
          <a:prstGeom prst="snip2Diag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4400" dirty="0" err="1">
                <a:solidFill>
                  <a:srgbClr val="002060"/>
                </a:solidFill>
                <a:latin typeface="Arial-Rounded" pitchFamily="34" charset="0"/>
                <a:ea typeface="Arial-Rounded" pitchFamily="34" charset="0"/>
                <a:cs typeface="Arial-Rounded" pitchFamily="34" charset="0"/>
              </a:rPr>
              <a:t>Tài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năng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của</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Rô-linh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được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ươm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mầm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từ</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đâu</a:t>
            </a:r>
            <a:r>
              <a:rPr lang="en-US" sz="4400" dirty="0">
                <a:solidFill>
                  <a:srgbClr val="002060"/>
                </a:solidFill>
                <a:latin typeface="Arial-Rounded" pitchFamily="34" charset="0"/>
                <a:ea typeface="Arial-Rounded" pitchFamily="34" charset="0"/>
                <a:cs typeface="Arial-Rounded" pitchFamily="34" charset="0"/>
              </a:rPr>
              <a:t>?</a:t>
            </a:r>
          </a:p>
        </p:txBody>
      </p:sp>
      <p:sp>
        <p:nvSpPr>
          <p:cNvPr id="25" name="Snip Diagonal Corner Rectangle 24"/>
          <p:cNvSpPr/>
          <p:nvPr/>
        </p:nvSpPr>
        <p:spPr>
          <a:xfrm>
            <a:off x="7633550" y="2222069"/>
            <a:ext cx="7015981" cy="1999808"/>
          </a:xfrm>
          <a:prstGeom prst="snip2Diag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9840" tIns="54918" rIns="109840" bIns="54918" rtlCol="0" anchor="ctr"/>
          <a:lstStyle/>
          <a:p>
            <a:pPr algn="ctr">
              <a:defRPr/>
            </a:pPr>
            <a:r>
              <a:rPr lang="en-US" sz="4000" dirty="0" err="1">
                <a:solidFill>
                  <a:prstClr val="white"/>
                </a:solidFill>
                <a:latin typeface="Arial-Rounded" pitchFamily="34" charset="0"/>
                <a:ea typeface="Arial-Rounded" pitchFamily="34" charset="0"/>
                <a:cs typeface="Arial-Rounded" pitchFamily="34" charset="0"/>
              </a:rPr>
              <a:t>Từ</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những</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câu</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chuyện</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mà</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Rô-linh</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và</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em</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gái</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nghĩ</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ra.</a:t>
            </a:r>
            <a:endParaRPr lang="en-US" sz="4000" dirty="0">
              <a:solidFill>
                <a:prstClr val="white"/>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2969" y="2118754"/>
            <a:ext cx="2640330" cy="902970"/>
          </a:xfrm>
          <a:prstGeom prst="rect">
            <a:avLst/>
          </a:prstGeom>
        </p:spPr>
      </p:pic>
      <p:pic>
        <p:nvPicPr>
          <p:cNvPr id="17" name="chimcanhcu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04085" y="5382077"/>
            <a:ext cx="1097280" cy="1097280"/>
          </a:xfrm>
          <a:prstGeom prst="rect">
            <a:avLst/>
          </a:prstGeom>
        </p:spPr>
      </p:pic>
      <p:pic>
        <p:nvPicPr>
          <p:cNvPr id="5" name="Bucket_List">
            <a:hlinkClick r:id="" action="ppaction://media"/>
          </p:cNvPr>
          <p:cNvPicPr>
            <a:picLocks noChangeAspect="1"/>
          </p:cNvPicPr>
          <p:nvPr>
            <a:audioFile r:link="rId1"/>
            <p:extLst>
              <p:ext uri="{DAA4B4D4-6D71-4841-9C94-3DE7FCFB9230}">
                <p14:media xmlns:p14="http://schemas.microsoft.com/office/powerpoint/2010/main" r:embed="rId2">
                  <p14:trim st="1200"/>
                </p14:media>
              </p:ext>
            </p:extLst>
          </p:nvPr>
        </p:nvPicPr>
        <p:blipFill>
          <a:blip r:embed="rId13"/>
          <a:stretch>
            <a:fillRect/>
          </a:stretch>
        </p:blipFill>
        <p:spPr>
          <a:xfrm>
            <a:off x="14919254" y="5132244"/>
            <a:ext cx="731520" cy="731520"/>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276453" y="3079337"/>
            <a:ext cx="2077560" cy="2077560"/>
          </a:xfrm>
          <a:prstGeom prst="rect">
            <a:avLst/>
          </a:prstGeom>
        </p:spPr>
      </p:pic>
      <p:sp>
        <p:nvSpPr>
          <p:cNvPr id="23" name="TextBox 22"/>
          <p:cNvSpPr txBox="1"/>
          <p:nvPr/>
        </p:nvSpPr>
        <p:spPr>
          <a:xfrm>
            <a:off x="-2768145" y="724099"/>
            <a:ext cx="2566670" cy="6389550"/>
          </a:xfrm>
          <a:prstGeom prst="rect">
            <a:avLst/>
          </a:prstGeom>
          <a:solidFill>
            <a:schemeClr val="bg1"/>
          </a:solidFill>
        </p:spPr>
        <p:txBody>
          <a:bodyPr wrap="square" lIns="109840" tIns="54918" rIns="109840" bIns="54918" rtlCol="0">
            <a:spAutoFit/>
          </a:bodyPr>
          <a:lstStyle/>
          <a:p>
            <a:r>
              <a:rPr lang="en-US" sz="3400" dirty="0" err="1">
                <a:latin typeface="Arial-Rounded" pitchFamily="34" charset="0"/>
                <a:ea typeface="Arial-Rounded" pitchFamily="34" charset="0"/>
                <a:cs typeface="Arial-Rounded" pitchFamily="34" charset="0"/>
              </a:rPr>
              <a:t>Sau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khi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hoàn</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thành</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câu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hỏi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bấm</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vào</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tảng</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băng</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trôi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vừa</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xuất</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hiện</a:t>
            </a:r>
            <a:r>
              <a:rPr lang="en-US" sz="3400" dirty="0">
                <a:latin typeface="Arial-Rounded" pitchFamily="34" charset="0"/>
                <a:ea typeface="Arial-Rounded" pitchFamily="34" charset="0"/>
                <a:cs typeface="Arial-Rounded" pitchFamily="34" charset="0"/>
              </a:rPr>
              <a:t> ở </a:t>
            </a:r>
            <a:r>
              <a:rPr lang="en-US" sz="3400" dirty="0" err="1">
                <a:latin typeface="Arial-Rounded" pitchFamily="34" charset="0"/>
                <a:ea typeface="Arial-Rounded" pitchFamily="34" charset="0"/>
                <a:cs typeface="Arial-Rounded" pitchFamily="34" charset="0"/>
              </a:rPr>
              <a:t>đầu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câu</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hỏi</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để</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ghép</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băng</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cho</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chú</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chim</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cánh</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cụt</a:t>
            </a:r>
            <a:r>
              <a:rPr lang="en-US" sz="3400" dirty="0">
                <a:latin typeface="Arial-Rounded" pitchFamily="34" charset="0"/>
                <a:ea typeface="Arial-Rounded" pitchFamily="34" charset="0"/>
                <a:cs typeface="Arial-Rounded" pitchFamily="34" charset="0"/>
              </a:rPr>
              <a:t> </a:t>
            </a:r>
            <a:r>
              <a:rPr lang="en-US" sz="3400" dirty="0" err="1">
                <a:latin typeface="Arial-Rounded" pitchFamily="34" charset="0"/>
                <a:ea typeface="Arial-Rounded" pitchFamily="34" charset="0"/>
                <a:cs typeface="Arial-Rounded" pitchFamily="34" charset="0"/>
              </a:rPr>
              <a:t>đi</a:t>
            </a:r>
            <a:r>
              <a:rPr lang="en-US" sz="34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92573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par>
                          <p:cTn id="26" fill="hold">
                            <p:stCondLst>
                              <p:cond delay="500"/>
                            </p:stCondLst>
                            <p:childTnLst>
                              <p:par>
                                <p:cTn id="27" presetID="42" presetClass="path" presetSubtype="0" accel="50000" decel="50000" fill="hold" grpId="0" nodeType="afterEffect">
                                  <p:stCondLst>
                                    <p:cond delay="0"/>
                                  </p:stCondLst>
                                  <p:childTnLst>
                                    <p:animMotion origin="layout" path="M 2.91667E-6 -3.7037E-7 L 0.10208 0.49537 " pathEditMode="relative" rAng="0" ptsTypes="AA">
                                      <p:cBhvr>
                                        <p:cTn id="28" dur="5000" fill="hold"/>
                                        <p:tgtEl>
                                          <p:spTgt spid="24"/>
                                        </p:tgtEl>
                                        <p:attrNameLst>
                                          <p:attrName>ppt_x</p:attrName>
                                          <p:attrName>ppt_y</p:attrName>
                                        </p:attrNameLst>
                                      </p:cBhvr>
                                      <p:rCtr x="5104" y="24769"/>
                                    </p:animMotion>
                                  </p:childTnLst>
                                </p:cTn>
                              </p:par>
                              <p:par>
                                <p:cTn id="29" presetID="42" presetClass="path" presetSubtype="0" accel="50000" decel="50000" fill="hold" grpId="0" nodeType="withEffect">
                                  <p:stCondLst>
                                    <p:cond delay="0"/>
                                  </p:stCondLst>
                                  <p:childTnLst>
                                    <p:animMotion origin="layout" path="M 3.54167E-6 -3.7037E-6 L 0.10208 0.49537 " pathEditMode="relative" rAng="0" ptsTypes="AA">
                                      <p:cBhvr>
                                        <p:cTn id="30" dur="5000" fill="hold"/>
                                        <p:tgtEl>
                                          <p:spTgt spid="30"/>
                                        </p:tgtEl>
                                        <p:attrNameLst>
                                          <p:attrName>ppt_x</p:attrName>
                                          <p:attrName>ppt_y</p:attrName>
                                        </p:attrNameLst>
                                      </p:cBhvr>
                                      <p:rCtr x="5104" y="24769"/>
                                    </p:animMotion>
                                  </p:childTnLst>
                                </p:cTn>
                              </p:par>
                            </p:childTnLst>
                          </p:cTn>
                        </p:par>
                        <p:par>
                          <p:cTn id="31" fill="hold">
                            <p:stCondLst>
                              <p:cond delay="5500"/>
                            </p:stCondLst>
                            <p:childTnLst>
                              <p:par>
                                <p:cTn id="32" presetID="37" presetClass="path" presetSubtype="0" accel="50000" decel="50000" fill="hold" nodeType="afterEffect">
                                  <p:stCondLst>
                                    <p:cond delay="0"/>
                                  </p:stCondLst>
                                  <p:childTnLst>
                                    <p:animMotion origin="layout" path="M -2.91667E-6 -0.00092 C 0.02214 0.0125 0.01563 -0.1169 0.03802 -0.1037 C 0.05209 -0.09421 0.07227 -0.10926 0.09649 -0.11666 C 0.12045 -0.12407 0.16875 -0.14028 0.18242 -0.1493 C 0.20495 -0.16273 0.27774 -0.1993 0.30039 -0.21157 " pathEditMode="relative" rAng="0" ptsTypes="AAAAA">
                                      <p:cBhvr>
                                        <p:cTn id="33" dur="3000" fill="hold"/>
                                        <p:tgtEl>
                                          <p:spTgt spid="17"/>
                                        </p:tgtEl>
                                        <p:attrNameLst>
                                          <p:attrName>ppt_x</p:attrName>
                                          <p:attrName>ppt_y</p:attrName>
                                        </p:attrNameLst>
                                      </p:cBhvr>
                                      <p:rCtr x="15013" y="-10486"/>
                                    </p:animMotion>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anim calcmode="lin" valueType="num">
                                      <p:cBhvr>
                                        <p:cTn id="37" dur="250" fill="hold"/>
                                        <p:tgtEl>
                                          <p:spTgt spid="3"/>
                                        </p:tgtEl>
                                        <p:attrNameLst>
                                          <p:attrName>ppt_x</p:attrName>
                                        </p:attrNameLst>
                                      </p:cBhvr>
                                      <p:tavLst>
                                        <p:tav tm="0">
                                          <p:val>
                                            <p:strVal val="#ppt_x"/>
                                          </p:val>
                                        </p:tav>
                                        <p:tav tm="100000">
                                          <p:val>
                                            <p:strVal val="#ppt_x"/>
                                          </p:val>
                                        </p:tav>
                                      </p:tavLst>
                                    </p:anim>
                                    <p:anim calcmode="lin" valueType="num">
                                      <p:cBhvr>
                                        <p:cTn id="38" dur="250" fill="hold"/>
                                        <p:tgtEl>
                                          <p:spTgt spid="3"/>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96655" fill="hold"/>
                                        <p:tgtEl>
                                          <p:spTgt spid="5"/>
                                        </p:tgtEl>
                                      </p:cBhvr>
                                    </p:cmd>
                                  </p:childTnLst>
                                </p:cTn>
                              </p:par>
                            </p:childTnLst>
                          </p:cTn>
                        </p:par>
                      </p:childTnLst>
                    </p:cTn>
                  </p:par>
                </p:childTnLst>
              </p:cTn>
              <p:nextCondLst>
                <p:cond evt="onClick" delay="0">
                  <p:tgtEl>
                    <p:spTgt spid="24"/>
                  </p:tgtEl>
                </p:cond>
              </p:nextCondLst>
            </p:seq>
            <p:audio>
              <p:cMediaNode vol="80000">
                <p:cTn id="41" fill="hold" display="0">
                  <p:stCondLst>
                    <p:cond delay="indefinite"/>
                  </p:stCondLst>
                  <p:endCondLst>
                    <p:cond evt="onStopAudio" delay="0">
                      <p:tgtEl>
                        <p:sldTgt/>
                      </p:tgtEl>
                    </p:cond>
                  </p:endCondLst>
                </p:cTn>
                <p:tgtEl>
                  <p:spTgt spid="5"/>
                </p:tgtEl>
              </p:cMediaNode>
            </p:audio>
          </p:childTnLst>
        </p:cTn>
      </p:par>
    </p:tnLst>
    <p:bldLst>
      <p:bldP spid="30" grpId="0" animBg="1"/>
      <p:bldP spid="24" grpId="0" animBg="1"/>
      <p:bldP spid="2" grpId="0" animBg="1"/>
      <p:bldP spid="2" grpId="1" animBg="1"/>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11313598" y="2546935"/>
            <a:ext cx="1771646"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035579" y="2151056"/>
            <a:ext cx="6922527" cy="2557427"/>
            <a:chOff x="2609316" y="1595348"/>
            <a:chExt cx="4326579" cy="1598392"/>
          </a:xfrm>
          <a:solidFill>
            <a:schemeClr val="accent1">
              <a:lumMod val="40000"/>
              <a:lumOff val="60000"/>
            </a:schemeClr>
          </a:solidFill>
        </p:grpSpPr>
        <p:sp>
          <p:nvSpPr>
            <p:cNvPr id="5" name="Right Arrow 4"/>
            <p:cNvSpPr/>
            <p:nvPr/>
          </p:nvSpPr>
          <p:spPr>
            <a:xfrm>
              <a:off x="2609316"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solidFill>
                  <a:prstClr val="white"/>
                </a:solidFill>
              </a:endParaRPr>
            </a:p>
          </p:txBody>
        </p:sp>
        <p:sp>
          <p:nvSpPr>
            <p:cNvPr id="13" name="TextBox 12"/>
            <p:cNvSpPr txBox="1"/>
            <p:nvPr/>
          </p:nvSpPr>
          <p:spPr>
            <a:xfrm>
              <a:off x="3690332" y="2013799"/>
              <a:ext cx="1727877" cy="684755"/>
            </a:xfrm>
            <a:prstGeom prst="rect">
              <a:avLst/>
            </a:prstGeom>
            <a:grpFill/>
          </p:spPr>
          <p:txBody>
            <a:bodyPr wrap="none" rtlCol="0">
              <a:spAutoFit/>
            </a:bodyPr>
            <a:lstStyle/>
            <a:p>
              <a:r>
                <a:rPr lang="en-US" sz="6400" b="1" dirty="0">
                  <a:solidFill>
                    <a:srgbClr val="0418AC"/>
                  </a:solidFill>
                </a:rPr>
                <a:t>Chia </a:t>
              </a:r>
              <a:r>
                <a:rPr lang="en-US" sz="6400" b="1" dirty="0" err="1">
                  <a:solidFill>
                    <a:srgbClr val="0418AC"/>
                  </a:solidFill>
                </a:rPr>
                <a:t>sẻ</a:t>
              </a:r>
              <a:endParaRPr lang="en-US" sz="6400" b="1" dirty="0">
                <a:solidFill>
                  <a:srgbClr val="0418AC"/>
                </a:solidFill>
              </a:endParaRPr>
            </a:p>
          </p:txBody>
        </p:sp>
      </p:grpSp>
      <p:grpSp>
        <p:nvGrpSpPr>
          <p:cNvPr id="9" name="Group 8"/>
          <p:cNvGrpSpPr/>
          <p:nvPr/>
        </p:nvGrpSpPr>
        <p:grpSpPr>
          <a:xfrm>
            <a:off x="2900744" y="2484137"/>
            <a:ext cx="1881260" cy="1960180"/>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75522" y="3371518"/>
            <a:ext cx="2991246" cy="398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859" b="95820" l="4348" r="88820"/>
                    </a14:imgEffect>
                  </a14:imgLayer>
                </a14:imgProps>
              </a:ext>
              <a:ext uri="{28A0092B-C50C-407E-A947-70E740481C1C}">
                <a14:useLocalDpi xmlns:a14="http://schemas.microsoft.com/office/drawing/2010/main" val="0"/>
              </a:ext>
            </a:extLst>
          </a:blip>
          <a:srcRect/>
          <a:stretch>
            <a:fillRect/>
          </a:stretch>
        </p:blipFill>
        <p:spPr bwMode="auto">
          <a:xfrm>
            <a:off x="10333175" y="3793587"/>
            <a:ext cx="3732492" cy="3596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97185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89437" l="0" r="97215">
                        <a14:foregroundMark x1="22025" y1="59859" x2="63038" y2="58451"/>
                        <a14:foregroundMark x1="64810" y1="42254" x2="64051" y2="66901"/>
                        <a14:foregroundMark x1="65570" y1="45775" x2="29114" y2="52817"/>
                        <a14:foregroundMark x1="28861" y1="71127" x2="65570" y2="71127"/>
                        <a14:foregroundMark x1="64810" y1="47183" x2="73924" y2="77465"/>
                        <a14:foregroundMark x1="94937" y1="79577" x2="1013" y2="87324"/>
                        <a14:foregroundMark x1="53418" y1="83803" x2="94937" y2="83099"/>
                        <a14:foregroundMark x1="30886" y1="53521" x2="48101" y2="4084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761" y="41904"/>
            <a:ext cx="2972434" cy="106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11" y="990603"/>
            <a:ext cx="13383349" cy="1299452"/>
          </a:xfrm>
          <a:prstGeom prst="rect">
            <a:avLst/>
          </a:prstGeom>
          <a:noFill/>
        </p:spPr>
        <p:txBody>
          <a:bodyPr wrap="square" lIns="116559" tIns="58286" rIns="116559" bIns="58286" rtlCol="0">
            <a:spAutoFit/>
          </a:bodyPr>
          <a:lstStyle/>
          <a:p>
            <a:r>
              <a:rPr lang="en-US" sz="3800" dirty="0" err="1">
                <a:solidFill>
                  <a:prstClr val="black"/>
                </a:solidFill>
                <a:latin typeface="Arial-Rounded" pitchFamily="34" charset="0"/>
                <a:ea typeface="Arial-Rounded" pitchFamily="34" charset="0"/>
                <a:cs typeface="Arial-Rounded" pitchFamily="34" charset="0"/>
              </a:rPr>
              <a:t>Mang</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tranh</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ảnh</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ông</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bà</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hoặc</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ảnh</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gia</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đình</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chụp</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chung</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với</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ông</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bà</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đến</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lớp</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Hãy</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giới</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thiệu</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về</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ông</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bà</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em</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với</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các</a:t>
            </a:r>
            <a:r>
              <a:rPr lang="en-US" sz="3800" dirty="0">
                <a:solidFill>
                  <a:prstClr val="black"/>
                </a:solidFill>
                <a:latin typeface="Arial-Rounded" pitchFamily="34" charset="0"/>
                <a:ea typeface="Arial-Rounded" pitchFamily="34" charset="0"/>
                <a:cs typeface="Arial-Rounded" pitchFamily="34" charset="0"/>
              </a:rPr>
              <a:t> </a:t>
            </a:r>
            <a:r>
              <a:rPr lang="en-US" sz="3800" dirty="0" err="1">
                <a:solidFill>
                  <a:prstClr val="black"/>
                </a:solidFill>
                <a:latin typeface="Arial-Rounded" pitchFamily="34" charset="0"/>
                <a:ea typeface="Arial-Rounded" pitchFamily="34" charset="0"/>
                <a:cs typeface="Arial-Rounded" pitchFamily="34" charset="0"/>
              </a:rPr>
              <a:t>bạn</a:t>
            </a:r>
            <a:r>
              <a:rPr lang="en-US" sz="3800" dirty="0">
                <a:solidFill>
                  <a:prstClr val="black"/>
                </a:solidFill>
                <a:latin typeface="Arial-Rounded" pitchFamily="34" charset="0"/>
                <a:ea typeface="Arial-Rounded" pitchFamily="34" charset="0"/>
                <a:cs typeface="Arial-Rounded" pitchFamily="34" charset="0"/>
              </a:rPr>
              <a:t>.</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39" b="100000" l="2518" r="98201">
                        <a14:foregroundMark x1="47482" y1="13716" x2="58813" y2="11721"/>
                        <a14:foregroundMark x1="41547" y1="16459" x2="32014" y2="24439"/>
                        <a14:foregroundMark x1="36691" y1="21197" x2="37590" y2="35661"/>
                        <a14:foregroundMark x1="34712" y1="23691" x2="34892" y2="35910"/>
                        <a14:foregroundMark x1="42446" y1="29426" x2="43345" y2="50125"/>
                        <a14:foregroundMark x1="7014" y1="89526" x2="7014" y2="96758"/>
                        <a14:foregroundMark x1="7914" y1="93766" x2="8993" y2="93267"/>
                        <a14:foregroundMark x1="67626" y1="18703" x2="73022" y2="93267"/>
                        <a14:foregroundMark x1="86511" y1="40399" x2="96043" y2="90773"/>
                        <a14:foregroundMark x1="65108" y1="61596" x2="65647" y2="88778"/>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850" y="2516514"/>
            <a:ext cx="4869497" cy="350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12674" y1="1435" x2="1042" y2="59809"/>
                        <a14:foregroundMark x1="5556" y1="1196" x2="174" y2="28708"/>
                        <a14:foregroundMark x1="20833" y1="36842" x2="7639" y2="96411"/>
                        <a14:foregroundMark x1="9375" y1="88517" x2="2431" y2="96172"/>
                        <a14:foregroundMark x1="5035" y1="58612" x2="51042" y2="90670"/>
                        <a14:foregroundMark x1="1563" y1="78230" x2="52083" y2="94498"/>
                        <a14:foregroundMark x1="6771" y1="43780" x2="7639" y2="66507"/>
                        <a14:foregroundMark x1="18750" y1="72010" x2="20486" y2="83493"/>
                        <a14:foregroundMark x1="1736" y1="91866" x2="34896" y2="96411"/>
                        <a14:foregroundMark x1="4167" y1="81579" x2="2431" y2="97368"/>
                        <a14:foregroundMark x1="1563" y1="97608" x2="10938" y2="97608"/>
                        <a14:foregroundMark x1="59549" y1="53828" x2="73438" y2="87081"/>
                        <a14:foregroundMark x1="83681" y1="61962" x2="96354" y2="86124"/>
                        <a14:foregroundMark x1="10417" y1="61244" x2="3299" y2="78230"/>
                        <a14:foregroundMark x1="82292" y1="67225" x2="56076" y2="94498"/>
                        <a14:foregroundMark x1="57813" y1="77990" x2="91840" y2="94258"/>
                        <a14:foregroundMark x1="84549" y1="64354" x2="84375" y2="84928"/>
                        <a14:foregroundMark x1="80208" y1="58612" x2="72222" y2="71531"/>
                        <a14:foregroundMark x1="93750" y1="86603" x2="95139" y2="97368"/>
                        <a14:foregroundMark x1="60417" y1="96411" x2="84549" y2="97608"/>
                        <a14:foregroundMark x1="15625" y1="3828" x2="13021" y2="20813"/>
                        <a14:foregroundMark x1="2604" y1="32057" x2="2083" y2="61244"/>
                        <a14:foregroundMark x1="88368" y1="3828" x2="92014" y2="32297"/>
                        <a14:foregroundMark x1="96354" y1="11005" x2="96875" y2="49522"/>
                        <a14:foregroundMark x1="81076" y1="4545" x2="88021" y2="36364"/>
                        <a14:foregroundMark x1="22222" y1="72488" x2="31076" y2="84689"/>
                        <a14:foregroundMark x1="11632" y1="96890" x2="28299" y2="97368"/>
                        <a14:foregroundMark x1="65278" y1="57656" x2="55208" y2="80622"/>
                        <a14:foregroundMark x1="87500" y1="3110" x2="99826" y2="18421"/>
                        <a14:backgroundMark x1="4688" y1="1196" x2="174" y2="5024"/>
                        <a14:backgroundMark x1="95486" y1="1196" x2="99826" y2="4306"/>
                        <a14:backgroundMark x1="1736" y1="98086" x2="2431" y2="99761"/>
                        <a14:backgroundMark x1="98958" y1="96411" x2="96701" y2="9928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62565" y="2645567"/>
            <a:ext cx="4535527" cy="32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62" b="97921" l="459" r="98624">
                        <a14:foregroundMark x1="7339" y1="23557" x2="41284" y2="47806"/>
                        <a14:foregroundMark x1="75229" y1="14319" x2="15138" y2="25404"/>
                        <a14:foregroundMark x1="4893" y1="9700" x2="77982" y2="12933"/>
                        <a14:foregroundMark x1="72477" y1="6467" x2="40979" y2="4619"/>
                        <a14:foregroundMark x1="26300" y1="11085" x2="18807" y2="64203"/>
                        <a14:foregroundMark x1="36697" y1="21940" x2="23394" y2="54273"/>
                        <a14:foregroundMark x1="14526" y1="26559" x2="11315" y2="58661"/>
                        <a14:foregroundMark x1="12691" y1="17552" x2="6269" y2="37182"/>
                        <a14:foregroundMark x1="4740" y1="2309" x2="4740" y2="38337"/>
                        <a14:foregroundMark x1="4281" y1="2079" x2="77523" y2="924"/>
                        <a14:foregroundMark x1="52294" y1="18476" x2="61927" y2="50346"/>
                        <a14:foregroundMark x1="76453" y1="19169" x2="78135" y2="55427"/>
                        <a14:foregroundMark x1="58716" y1="19630" x2="62538" y2="47344"/>
                        <a14:foregroundMark x1="82263" y1="21247" x2="77523" y2="38337"/>
                        <a14:foregroundMark x1="86544" y1="14319" x2="88379" y2="39030"/>
                        <a14:foregroundMark x1="95413" y1="13164" x2="95413" y2="39492"/>
                        <a14:foregroundMark x1="97859" y1="12240" x2="98012" y2="33256"/>
                        <a14:foregroundMark x1="92966" y1="23326" x2="89908" y2="55889"/>
                        <a14:foregroundMark x1="79052" y1="1617" x2="98624" y2="2309"/>
                        <a14:foregroundMark x1="97859" y1="3002" x2="98930" y2="9700"/>
                        <a14:foregroundMark x1="94648" y1="2309" x2="78440" y2="462"/>
                        <a14:foregroundMark x1="62538" y1="53811" x2="50000" y2="64896"/>
                        <a14:foregroundMark x1="59021" y1="67206" x2="60703" y2="91224"/>
                        <a14:foregroundMark x1="61927" y1="82910" x2="57645" y2="96767"/>
                        <a14:foregroundMark x1="79205" y1="79446" x2="81346" y2="94919"/>
                        <a14:foregroundMark x1="55199" y1="96074" x2="64373" y2="96767"/>
                        <a14:foregroundMark x1="5963" y1="89607" x2="3211" y2="9769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753608" y="2607467"/>
            <a:ext cx="4548769" cy="32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4"/>
          <p:cNvPicPr>
            <a:picLocks noChangeAspect="1"/>
          </p:cNvPicPr>
          <p:nvPr/>
        </p:nvPicPr>
        <p:blipFill>
          <a:blip r:embed="rId11"/>
          <a:stretch>
            <a:fillRect/>
          </a:stretch>
        </p:blipFill>
        <p:spPr>
          <a:xfrm flipH="1">
            <a:off x="12359500" y="6129022"/>
            <a:ext cx="2270919" cy="1990602"/>
          </a:xfrm>
          <a:prstGeom prst="rect">
            <a:avLst/>
          </a:prstGeom>
        </p:spPr>
      </p:pic>
      <p:sp>
        <p:nvSpPr>
          <p:cNvPr id="10" name="Rounded Rectangular Callout 9"/>
          <p:cNvSpPr/>
          <p:nvPr/>
        </p:nvSpPr>
        <p:spPr>
          <a:xfrm>
            <a:off x="7159005" y="6848887"/>
            <a:ext cx="4286085" cy="1032641"/>
          </a:xfrm>
          <a:prstGeom prst="wedgeRoundRectCallout">
            <a:avLst>
              <a:gd name="adj1" fmla="val 78705"/>
              <a:gd name="adj2" fmla="val -20217"/>
              <a:gd name="adj3" fmla="val 16667"/>
            </a:avLst>
          </a:prstGeom>
          <a:solidFill>
            <a:schemeClr val="bg1"/>
          </a:solidFill>
          <a:ln w="38100">
            <a:solidFill>
              <a:srgbClr val="96E15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223" tIns="45621" rIns="91223" bIns="45621" rtlCol="0" anchor="ctr"/>
          <a:lstStyle/>
          <a:p>
            <a:pPr algn="ctr"/>
            <a:r>
              <a:rPr lang="en-US" sz="3200" dirty="0" err="1">
                <a:solidFill>
                  <a:schemeClr val="tx1"/>
                </a:solidFill>
              </a:rPr>
              <a:t>Làm</a:t>
            </a:r>
            <a:r>
              <a:rPr lang="en-US" sz="3200" dirty="0">
                <a:solidFill>
                  <a:schemeClr val="tx1"/>
                </a:solidFill>
              </a:rPr>
              <a:t> </a:t>
            </a:r>
            <a:r>
              <a:rPr lang="en-US" sz="3200" dirty="0" err="1">
                <a:solidFill>
                  <a:schemeClr val="tx1"/>
                </a:solidFill>
              </a:rPr>
              <a:t>việc</a:t>
            </a:r>
            <a:r>
              <a:rPr lang="en-US" sz="3200" dirty="0">
                <a:solidFill>
                  <a:schemeClr val="tx1"/>
                </a:solidFill>
              </a:rPr>
              <a:t> </a:t>
            </a:r>
            <a:r>
              <a:rPr lang="en-US" sz="3200" dirty="0" err="1">
                <a:solidFill>
                  <a:schemeClr val="tx1"/>
                </a:solidFill>
              </a:rPr>
              <a:t>nhóm</a:t>
            </a:r>
            <a:r>
              <a:rPr lang="en-US" sz="3200" dirty="0">
                <a:solidFill>
                  <a:schemeClr val="tx1"/>
                </a:solidFill>
              </a:rPr>
              <a:t> </a:t>
            </a:r>
            <a:r>
              <a:rPr lang="en-US" sz="3200" dirty="0" err="1">
                <a:solidFill>
                  <a:schemeClr val="tx1"/>
                </a:solidFill>
              </a:rPr>
              <a:t>đôi</a:t>
            </a:r>
            <a:r>
              <a:rPr lang="en-US" sz="3200" dirty="0">
                <a:solidFill>
                  <a:schemeClr val="tx1"/>
                </a:solidFill>
              </a:rPr>
              <a:t>: </a:t>
            </a:r>
            <a:r>
              <a:rPr lang="en-US" sz="3200" i="1" dirty="0" err="1">
                <a:solidFill>
                  <a:srgbClr val="FF0000"/>
                </a:solidFill>
              </a:rPr>
              <a:t>Quan</a:t>
            </a:r>
            <a:r>
              <a:rPr lang="en-US" sz="3200" i="1" dirty="0">
                <a:solidFill>
                  <a:srgbClr val="FF0000"/>
                </a:solidFill>
              </a:rPr>
              <a:t> </a:t>
            </a:r>
            <a:r>
              <a:rPr lang="en-US" sz="3200" i="1" dirty="0" err="1">
                <a:solidFill>
                  <a:srgbClr val="FF0000"/>
                </a:solidFill>
              </a:rPr>
              <a:t>sát</a:t>
            </a:r>
            <a:r>
              <a:rPr lang="en-US" sz="3200" i="1" dirty="0">
                <a:solidFill>
                  <a:srgbClr val="FF0000"/>
                </a:solidFill>
              </a:rPr>
              <a:t> </a:t>
            </a:r>
            <a:r>
              <a:rPr lang="en-US" sz="3200" i="1" dirty="0" err="1">
                <a:solidFill>
                  <a:srgbClr val="FF0000"/>
                </a:solidFill>
              </a:rPr>
              <a:t>tranh</a:t>
            </a:r>
            <a:r>
              <a:rPr lang="en-US" sz="3200" i="1" dirty="0">
                <a:solidFill>
                  <a:srgbClr val="FF0000"/>
                </a:solidFill>
              </a:rPr>
              <a:t> </a:t>
            </a:r>
            <a:r>
              <a:rPr lang="en-US" sz="3200" i="1" dirty="0" err="1">
                <a:solidFill>
                  <a:srgbClr val="FF0000"/>
                </a:solidFill>
              </a:rPr>
              <a:t>vẽ</a:t>
            </a:r>
            <a:r>
              <a:rPr lang="en-US" sz="3200" i="1" dirty="0">
                <a:solidFill>
                  <a:srgbClr val="FF0000"/>
                </a:solidFill>
              </a:rPr>
              <a:t> </a:t>
            </a:r>
            <a:r>
              <a:rPr lang="en-US" sz="3200" i="1" dirty="0" err="1">
                <a:solidFill>
                  <a:srgbClr val="FF0000"/>
                </a:solidFill>
              </a:rPr>
              <a:t>gì</a:t>
            </a:r>
            <a:r>
              <a:rPr lang="en-US" sz="3200" i="1" dirty="0">
                <a:solidFill>
                  <a:srgbClr val="FF0000"/>
                </a:solidFill>
              </a:rPr>
              <a:t>?</a:t>
            </a:r>
          </a:p>
        </p:txBody>
      </p:sp>
      <p:sp>
        <p:nvSpPr>
          <p:cNvPr id="4" name="TextBox 3"/>
          <p:cNvSpPr txBox="1"/>
          <p:nvPr/>
        </p:nvSpPr>
        <p:spPr>
          <a:xfrm>
            <a:off x="355724" y="6129031"/>
            <a:ext cx="4361733" cy="1200329"/>
          </a:xfrm>
          <a:prstGeom prst="rect">
            <a:avLst/>
          </a:prstGeom>
          <a:noFill/>
        </p:spPr>
        <p:txBody>
          <a:bodyPr wrap="square" lIns="91388" tIns="45693" rIns="91388" bIns="45693" rtlCol="0">
            <a:spAutoFit/>
          </a:bodyPr>
          <a:lstStyle/>
          <a:p>
            <a:pPr algn="ctr"/>
            <a:r>
              <a:rPr lang="en-US" sz="3600" dirty="0">
                <a:solidFill>
                  <a:srgbClr val="FF0000"/>
                </a:solidFill>
              </a:rPr>
              <a:t>Con </a:t>
            </a:r>
            <a:r>
              <a:rPr lang="en-US" sz="3600" dirty="0" err="1">
                <a:solidFill>
                  <a:srgbClr val="FF0000"/>
                </a:solidFill>
              </a:rPr>
              <a:t>cháu</a:t>
            </a:r>
            <a:r>
              <a:rPr lang="en-US" sz="3600" dirty="0">
                <a:solidFill>
                  <a:srgbClr val="FF0000"/>
                </a:solidFill>
              </a:rPr>
              <a:t> </a:t>
            </a:r>
            <a:r>
              <a:rPr lang="en-US" sz="3600" dirty="0" err="1">
                <a:solidFill>
                  <a:srgbClr val="FF0000"/>
                </a:solidFill>
              </a:rPr>
              <a:t>quây</a:t>
            </a:r>
            <a:r>
              <a:rPr lang="en-US" sz="3600" dirty="0">
                <a:solidFill>
                  <a:srgbClr val="FF0000"/>
                </a:solidFill>
              </a:rPr>
              <a:t> </a:t>
            </a:r>
            <a:r>
              <a:rPr lang="en-US" sz="3600" dirty="0" err="1">
                <a:solidFill>
                  <a:srgbClr val="FF0000"/>
                </a:solidFill>
              </a:rPr>
              <a:t>quần</a:t>
            </a:r>
            <a:r>
              <a:rPr lang="en-US" sz="3600" dirty="0">
                <a:solidFill>
                  <a:srgbClr val="FF0000"/>
                </a:solidFill>
              </a:rPr>
              <a:t> </a:t>
            </a:r>
            <a:r>
              <a:rPr lang="en-US" sz="3600" dirty="0" err="1">
                <a:solidFill>
                  <a:srgbClr val="FF0000"/>
                </a:solidFill>
              </a:rPr>
              <a:t>bên</a:t>
            </a:r>
            <a:r>
              <a:rPr lang="en-US" sz="3600" dirty="0">
                <a:solidFill>
                  <a:srgbClr val="FF0000"/>
                </a:solidFill>
              </a:rPr>
              <a:t> </a:t>
            </a:r>
            <a:r>
              <a:rPr lang="en-US" sz="3600" dirty="0" err="1">
                <a:solidFill>
                  <a:srgbClr val="FF0000"/>
                </a:solidFill>
              </a:rPr>
              <a:t>ông</a:t>
            </a:r>
            <a:r>
              <a:rPr lang="en-US" sz="3600" dirty="0">
                <a:solidFill>
                  <a:srgbClr val="FF0000"/>
                </a:solidFill>
              </a:rPr>
              <a:t> </a:t>
            </a:r>
            <a:r>
              <a:rPr lang="en-US" sz="3600" dirty="0" err="1">
                <a:solidFill>
                  <a:srgbClr val="FF0000"/>
                </a:solidFill>
              </a:rPr>
              <a:t>bà</a:t>
            </a:r>
            <a:r>
              <a:rPr lang="en-US" sz="3600" dirty="0">
                <a:solidFill>
                  <a:srgbClr val="FF0000"/>
                </a:solidFill>
              </a:rPr>
              <a:t>.</a:t>
            </a:r>
          </a:p>
        </p:txBody>
      </p:sp>
      <p:sp>
        <p:nvSpPr>
          <p:cNvPr id="12" name="TextBox 11"/>
          <p:cNvSpPr txBox="1"/>
          <p:nvPr/>
        </p:nvSpPr>
        <p:spPr>
          <a:xfrm>
            <a:off x="5039197" y="6129036"/>
            <a:ext cx="4782267" cy="1200274"/>
          </a:xfrm>
          <a:prstGeom prst="rect">
            <a:avLst/>
          </a:prstGeom>
          <a:noFill/>
        </p:spPr>
        <p:txBody>
          <a:bodyPr wrap="square" lIns="91388" tIns="45693" rIns="91388" bIns="45693" rtlCol="0">
            <a:spAutoFit/>
          </a:bodyPr>
          <a:lstStyle/>
          <a:p>
            <a:pPr algn="ctr"/>
            <a:r>
              <a:rPr lang="en-US" sz="3600" dirty="0" err="1">
                <a:solidFill>
                  <a:srgbClr val="FF0000"/>
                </a:solidFill>
              </a:rPr>
              <a:t>Cháu</a:t>
            </a:r>
            <a:r>
              <a:rPr lang="en-US" sz="3600" dirty="0">
                <a:solidFill>
                  <a:srgbClr val="FF0000"/>
                </a:solidFill>
              </a:rPr>
              <a:t> </a:t>
            </a:r>
            <a:r>
              <a:rPr lang="en-US" sz="3600" dirty="0" err="1">
                <a:solidFill>
                  <a:srgbClr val="FF0000"/>
                </a:solidFill>
              </a:rPr>
              <a:t>gái</a:t>
            </a:r>
            <a:r>
              <a:rPr lang="en-US" sz="3600" dirty="0">
                <a:solidFill>
                  <a:srgbClr val="FF0000"/>
                </a:solidFill>
              </a:rPr>
              <a:t> </a:t>
            </a:r>
            <a:r>
              <a:rPr lang="en-US" sz="3600" dirty="0" err="1">
                <a:solidFill>
                  <a:srgbClr val="FF0000"/>
                </a:solidFill>
              </a:rPr>
              <a:t>ôm</a:t>
            </a:r>
            <a:r>
              <a:rPr lang="en-US" sz="3600" dirty="0">
                <a:solidFill>
                  <a:srgbClr val="FF0000"/>
                </a:solidFill>
              </a:rPr>
              <a:t> </a:t>
            </a:r>
            <a:r>
              <a:rPr lang="en-US" sz="3600" dirty="0" err="1">
                <a:solidFill>
                  <a:srgbClr val="FF0000"/>
                </a:solidFill>
              </a:rPr>
              <a:t>cổ</a:t>
            </a:r>
            <a:r>
              <a:rPr lang="en-US" sz="3600" dirty="0">
                <a:solidFill>
                  <a:srgbClr val="FF0000"/>
                </a:solidFill>
              </a:rPr>
              <a:t> </a:t>
            </a:r>
            <a:r>
              <a:rPr lang="en-US" sz="3600" dirty="0" err="1">
                <a:solidFill>
                  <a:srgbClr val="FF0000"/>
                </a:solidFill>
              </a:rPr>
              <a:t>bà</a:t>
            </a:r>
            <a:r>
              <a:rPr lang="en-US" sz="3600" dirty="0">
                <a:solidFill>
                  <a:srgbClr val="FF0000"/>
                </a:solidFill>
              </a:rPr>
              <a:t>, </a:t>
            </a:r>
            <a:r>
              <a:rPr lang="en-US" sz="3600" dirty="0" err="1">
                <a:solidFill>
                  <a:srgbClr val="FF0000"/>
                </a:solidFill>
              </a:rPr>
              <a:t>ông</a:t>
            </a:r>
            <a:r>
              <a:rPr lang="en-US" sz="3600" dirty="0">
                <a:solidFill>
                  <a:srgbClr val="FF0000"/>
                </a:solidFill>
              </a:rPr>
              <a:t> </a:t>
            </a:r>
            <a:r>
              <a:rPr lang="en-US" sz="3600" dirty="0" err="1">
                <a:solidFill>
                  <a:srgbClr val="FF0000"/>
                </a:solidFill>
              </a:rPr>
              <a:t>bà</a:t>
            </a:r>
            <a:r>
              <a:rPr lang="en-US" sz="3600" dirty="0">
                <a:solidFill>
                  <a:srgbClr val="FF0000"/>
                </a:solidFill>
              </a:rPr>
              <a:t> </a:t>
            </a:r>
            <a:r>
              <a:rPr lang="en-US" sz="3600" dirty="0" err="1">
                <a:solidFill>
                  <a:srgbClr val="FF0000"/>
                </a:solidFill>
              </a:rPr>
              <a:t>tươi</a:t>
            </a:r>
            <a:r>
              <a:rPr lang="en-US" sz="3600" dirty="0">
                <a:solidFill>
                  <a:srgbClr val="FF0000"/>
                </a:solidFill>
              </a:rPr>
              <a:t> </a:t>
            </a:r>
            <a:r>
              <a:rPr lang="en-US" sz="3600" dirty="0" err="1">
                <a:solidFill>
                  <a:srgbClr val="FF0000"/>
                </a:solidFill>
              </a:rPr>
              <a:t>cười</a:t>
            </a:r>
            <a:r>
              <a:rPr lang="en-US" sz="3600" dirty="0">
                <a:solidFill>
                  <a:srgbClr val="FF0000"/>
                </a:solidFill>
              </a:rPr>
              <a:t> </a:t>
            </a:r>
            <a:r>
              <a:rPr lang="en-US" sz="3600" dirty="0" err="1">
                <a:solidFill>
                  <a:srgbClr val="FF0000"/>
                </a:solidFill>
              </a:rPr>
              <a:t>nhìn</a:t>
            </a:r>
            <a:r>
              <a:rPr lang="en-US" sz="3600" dirty="0">
                <a:solidFill>
                  <a:srgbClr val="FF0000"/>
                </a:solidFill>
              </a:rPr>
              <a:t> </a:t>
            </a:r>
            <a:r>
              <a:rPr lang="en-US" sz="3600" dirty="0" err="1">
                <a:solidFill>
                  <a:srgbClr val="FF0000"/>
                </a:solidFill>
              </a:rPr>
              <a:t>cháu</a:t>
            </a:r>
            <a:r>
              <a:rPr lang="en-US" sz="3600" dirty="0">
                <a:solidFill>
                  <a:srgbClr val="FF0000"/>
                </a:solidFill>
              </a:rPr>
              <a:t>.</a:t>
            </a:r>
          </a:p>
        </p:txBody>
      </p:sp>
      <p:sp>
        <p:nvSpPr>
          <p:cNvPr id="13" name="TextBox 12"/>
          <p:cNvSpPr txBox="1"/>
          <p:nvPr/>
        </p:nvSpPr>
        <p:spPr>
          <a:xfrm>
            <a:off x="9940646" y="6164881"/>
            <a:ext cx="4361733" cy="1200329"/>
          </a:xfrm>
          <a:prstGeom prst="rect">
            <a:avLst/>
          </a:prstGeom>
          <a:noFill/>
        </p:spPr>
        <p:txBody>
          <a:bodyPr wrap="square" lIns="91388" tIns="45693" rIns="91388" bIns="45693" rtlCol="0">
            <a:spAutoFit/>
          </a:bodyPr>
          <a:lstStyle/>
          <a:p>
            <a:pPr algn="ctr"/>
            <a:r>
              <a:rPr lang="en-US" sz="3600" dirty="0" err="1">
                <a:solidFill>
                  <a:srgbClr val="FF0000"/>
                </a:solidFill>
              </a:rPr>
              <a:t>Ông</a:t>
            </a:r>
            <a:r>
              <a:rPr lang="en-US" sz="3600" dirty="0">
                <a:solidFill>
                  <a:srgbClr val="FF0000"/>
                </a:solidFill>
              </a:rPr>
              <a:t> </a:t>
            </a:r>
            <a:r>
              <a:rPr lang="en-US" sz="3600" dirty="0" err="1">
                <a:solidFill>
                  <a:srgbClr val="FF0000"/>
                </a:solidFill>
              </a:rPr>
              <a:t>bà</a:t>
            </a:r>
            <a:r>
              <a:rPr lang="en-US" sz="3600" dirty="0">
                <a:solidFill>
                  <a:srgbClr val="FF0000"/>
                </a:solidFill>
              </a:rPr>
              <a:t> </a:t>
            </a:r>
            <a:r>
              <a:rPr lang="en-US" sz="3600" dirty="0" err="1">
                <a:solidFill>
                  <a:srgbClr val="FF0000"/>
                </a:solidFill>
              </a:rPr>
              <a:t>khỏe</a:t>
            </a:r>
            <a:r>
              <a:rPr lang="en-US" sz="3600" dirty="0">
                <a:solidFill>
                  <a:srgbClr val="FF0000"/>
                </a:solidFill>
              </a:rPr>
              <a:t> </a:t>
            </a:r>
            <a:r>
              <a:rPr lang="en-US" sz="3600" dirty="0" err="1">
                <a:solidFill>
                  <a:srgbClr val="FF0000"/>
                </a:solidFill>
              </a:rPr>
              <a:t>mạnh</a:t>
            </a:r>
            <a:r>
              <a:rPr lang="en-US" sz="3600" dirty="0">
                <a:solidFill>
                  <a:srgbClr val="FF0000"/>
                </a:solidFill>
              </a:rPr>
              <a:t>, </a:t>
            </a:r>
            <a:r>
              <a:rPr lang="en-US" sz="3600" dirty="0" err="1">
                <a:solidFill>
                  <a:srgbClr val="FF0000"/>
                </a:solidFill>
              </a:rPr>
              <a:t>vui</a:t>
            </a:r>
            <a:r>
              <a:rPr lang="en-US" sz="3600" dirty="0">
                <a:solidFill>
                  <a:srgbClr val="FF0000"/>
                </a:solidFill>
              </a:rPr>
              <a:t> </a:t>
            </a:r>
            <a:r>
              <a:rPr lang="en-US" sz="3600" dirty="0" err="1">
                <a:solidFill>
                  <a:srgbClr val="FF0000"/>
                </a:solidFill>
              </a:rPr>
              <a:t>vẻ</a:t>
            </a:r>
            <a:r>
              <a:rPr lang="en-US" sz="3600" dirty="0">
                <a:solidFill>
                  <a:srgbClr val="FF0000"/>
                </a:solidFill>
              </a:rPr>
              <a:t> </a:t>
            </a:r>
            <a:r>
              <a:rPr lang="en-US" sz="3600" dirty="0" err="1">
                <a:solidFill>
                  <a:srgbClr val="FF0000"/>
                </a:solidFill>
              </a:rPr>
              <a:t>đi</a:t>
            </a:r>
            <a:r>
              <a:rPr lang="en-US" sz="3600" dirty="0">
                <a:solidFill>
                  <a:srgbClr val="FF0000"/>
                </a:solidFill>
              </a:rPr>
              <a:t> </a:t>
            </a:r>
            <a:r>
              <a:rPr lang="en-US" sz="3600" dirty="0" err="1">
                <a:solidFill>
                  <a:srgbClr val="FF0000"/>
                </a:solidFill>
              </a:rPr>
              <a:t>chơi</a:t>
            </a:r>
            <a:r>
              <a:rPr lang="en-US" sz="3600" dirty="0">
                <a:solidFill>
                  <a:srgbClr val="FF0000"/>
                </a:solidFill>
              </a:rPr>
              <a:t>.</a:t>
            </a:r>
          </a:p>
        </p:txBody>
      </p:sp>
    </p:spTree>
    <p:extLst>
      <p:ext uri="{BB962C8B-B14F-4D97-AF65-F5344CB8AC3E}">
        <p14:creationId xmlns:p14="http://schemas.microsoft.com/office/powerpoint/2010/main" val="13133327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wipe(down)">
                                      <p:cBhvr>
                                        <p:cTn id="16" dur="500"/>
                                        <p:tgtEl>
                                          <p:spTgt spid="1027"/>
                                        </p:tgtEl>
                                      </p:cBhvr>
                                    </p:animEffect>
                                  </p:childTnLst>
                                </p:cTn>
                              </p:par>
                              <p:par>
                                <p:cTn id="17" presetID="22" presetClass="entr" presetSubtype="4"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ipe(down)">
                                      <p:cBhvr>
                                        <p:cTn id="19" dur="500"/>
                                        <p:tgtEl>
                                          <p:spTgt spid="1028"/>
                                        </p:tgtEl>
                                      </p:cBhvr>
                                    </p:animEffect>
                                  </p:childTnLst>
                                </p:cTn>
                              </p:par>
                              <p:par>
                                <p:cTn id="20" presetID="22" presetClass="entr" presetSubtype="4"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wipe(down)">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righ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6" presetClass="entr" presetSubtype="21"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0" grpId="1" animBg="1"/>
      <p:bldP spid="4"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13" y="910349"/>
            <a:ext cx="13383349" cy="1225774"/>
          </a:xfrm>
          <a:prstGeom prst="rect">
            <a:avLst/>
          </a:prstGeom>
          <a:noFill/>
        </p:spPr>
        <p:txBody>
          <a:bodyPr wrap="square" lIns="116559" tIns="58286" rIns="116559" bIns="58286" rtlCol="0">
            <a:spAutoFit/>
          </a:bodyPr>
          <a:lstStyle/>
          <a:p>
            <a:r>
              <a:rPr lang="en-US" sz="3600" dirty="0" err="1">
                <a:solidFill>
                  <a:prstClr val="black"/>
                </a:solidFill>
                <a:latin typeface="Arial-Rounded" pitchFamily="34" charset="0"/>
                <a:ea typeface="Arial-Rounded" pitchFamily="34" charset="0"/>
                <a:cs typeface="Arial-Rounded" pitchFamily="34" charset="0"/>
              </a:rPr>
              <a:t>Mang</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tranh</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ảnh</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ông</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bà</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hoặc</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ảnh</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gia</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đình</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chụp</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chung</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với</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ông</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bà</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đến</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lớp</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Hãy</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giới</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thiệu</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về</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ông</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bà</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em</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với</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các</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bạn</a:t>
            </a:r>
            <a:r>
              <a:rPr lang="en-US" sz="3600" dirty="0">
                <a:solidFill>
                  <a:prstClr val="black"/>
                </a:solidFill>
                <a:latin typeface="Arial-Rounded" pitchFamily="34" charset="0"/>
                <a:ea typeface="Arial-Rounded" pitchFamily="34" charset="0"/>
                <a:cs typeface="Arial-Rounded" pitchFamily="34" charset="0"/>
              </a:rPr>
              <a:t>.</a:t>
            </a:r>
          </a:p>
        </p:txBody>
      </p:sp>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89437" l="0" r="97215">
                        <a14:foregroundMark x1="22025" y1="59859" x2="63038" y2="58451"/>
                        <a14:foregroundMark x1="64810" y1="42254" x2="64051" y2="66901"/>
                        <a14:foregroundMark x1="65570" y1="45775" x2="29114" y2="52817"/>
                        <a14:foregroundMark x1="28861" y1="71127" x2="65570" y2="71127"/>
                        <a14:foregroundMark x1="64810" y1="47183" x2="73924" y2="77465"/>
                        <a14:foregroundMark x1="94937" y1="79577" x2="1013" y2="87324"/>
                        <a14:foregroundMark x1="53418" y1="83803" x2="94937" y2="83099"/>
                        <a14:foregroundMark x1="30886" y1="53521" x2="48101" y2="4084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775" y="41896"/>
            <a:ext cx="2830239" cy="101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34" b="89623" l="4167" r="100000">
                        <a14:foregroundMark x1="76389" y1="26415" x2="19444" y2="68868"/>
                        <a14:foregroundMark x1="75694" y1="22642" x2="48611" y2="2924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5809" y="1924701"/>
            <a:ext cx="1965325" cy="144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12" y="2610509"/>
            <a:ext cx="11554549" cy="2020098"/>
          </a:xfrm>
          <a:prstGeom prst="rect">
            <a:avLst/>
          </a:prstGeom>
          <a:noFill/>
        </p:spPr>
        <p:txBody>
          <a:bodyPr wrap="square" lIns="91388" tIns="45693" rIns="91388" bIns="45693" rtlCol="0">
            <a:spAutoFit/>
          </a:bodyPr>
          <a:lstStyle/>
          <a:p>
            <a:pPr>
              <a:lnSpc>
                <a:spcPct val="120000"/>
              </a:lnSpc>
            </a:pPr>
            <a:r>
              <a:rPr lang="en-US" sz="3500" dirty="0"/>
              <a:t>- </a:t>
            </a:r>
            <a:r>
              <a:rPr lang="en-US" sz="3500" dirty="0" err="1"/>
              <a:t>Đó</a:t>
            </a:r>
            <a:r>
              <a:rPr lang="en-US" sz="3500" dirty="0"/>
              <a:t> </a:t>
            </a:r>
            <a:r>
              <a:rPr lang="en-US" sz="3500" dirty="0" err="1"/>
              <a:t>là</a:t>
            </a:r>
            <a:r>
              <a:rPr lang="en-US" sz="3500" dirty="0"/>
              <a:t> </a:t>
            </a:r>
            <a:r>
              <a:rPr lang="en-US" sz="3500" dirty="0" err="1"/>
              <a:t>ông</a:t>
            </a:r>
            <a:r>
              <a:rPr lang="en-US" sz="3500" dirty="0"/>
              <a:t> </a:t>
            </a:r>
            <a:r>
              <a:rPr lang="en-US" sz="3500" dirty="0" err="1"/>
              <a:t>bà</a:t>
            </a:r>
            <a:r>
              <a:rPr lang="en-US" sz="3500" dirty="0"/>
              <a:t> </a:t>
            </a:r>
            <a:r>
              <a:rPr lang="en-US" sz="3500" dirty="0" err="1"/>
              <a:t>nội</a:t>
            </a:r>
            <a:r>
              <a:rPr lang="en-US" sz="3500" dirty="0"/>
              <a:t> hay </a:t>
            </a:r>
            <a:r>
              <a:rPr lang="en-US" sz="3500" dirty="0" err="1"/>
              <a:t>ông</a:t>
            </a:r>
            <a:r>
              <a:rPr lang="en-US" sz="3500" dirty="0"/>
              <a:t> </a:t>
            </a:r>
            <a:r>
              <a:rPr lang="en-US" sz="3500" dirty="0" err="1"/>
              <a:t>bà</a:t>
            </a:r>
            <a:r>
              <a:rPr lang="en-US" sz="3500" dirty="0"/>
              <a:t> </a:t>
            </a:r>
            <a:r>
              <a:rPr lang="en-US" sz="3500" dirty="0" err="1"/>
              <a:t>ngoại</a:t>
            </a:r>
            <a:r>
              <a:rPr lang="en-US" sz="3500" dirty="0"/>
              <a:t> </a:t>
            </a:r>
            <a:r>
              <a:rPr lang="en-US" sz="3500" dirty="0" err="1"/>
              <a:t>của</a:t>
            </a:r>
            <a:r>
              <a:rPr lang="en-US" sz="3500" dirty="0"/>
              <a:t> </a:t>
            </a:r>
            <a:r>
              <a:rPr lang="en-US" sz="3500" dirty="0" err="1"/>
              <a:t>em</a:t>
            </a:r>
            <a:r>
              <a:rPr lang="en-US" sz="3500" dirty="0"/>
              <a:t>?</a:t>
            </a:r>
          </a:p>
          <a:p>
            <a:pPr>
              <a:lnSpc>
                <a:spcPct val="120000"/>
              </a:lnSpc>
            </a:pPr>
            <a:r>
              <a:rPr lang="en-US" sz="3500" dirty="0"/>
              <a:t>- </a:t>
            </a:r>
            <a:r>
              <a:rPr lang="en-US" sz="3500" dirty="0" err="1"/>
              <a:t>Ông</a:t>
            </a:r>
            <a:r>
              <a:rPr lang="en-US" sz="3500" dirty="0"/>
              <a:t> </a:t>
            </a:r>
            <a:r>
              <a:rPr lang="en-US" sz="3500" dirty="0" err="1"/>
              <a:t>bà</a:t>
            </a:r>
            <a:r>
              <a:rPr lang="en-US" sz="3500" dirty="0"/>
              <a:t> </a:t>
            </a:r>
            <a:r>
              <a:rPr lang="en-US" sz="3500" dirty="0" err="1"/>
              <a:t>sống</a:t>
            </a:r>
            <a:r>
              <a:rPr lang="en-US" sz="3500" dirty="0"/>
              <a:t> </a:t>
            </a:r>
            <a:r>
              <a:rPr lang="en-US" sz="3500" dirty="0" err="1"/>
              <a:t>riêng</a:t>
            </a:r>
            <a:r>
              <a:rPr lang="en-US" sz="3500" dirty="0"/>
              <a:t> hay </a:t>
            </a:r>
            <a:r>
              <a:rPr lang="en-US" sz="3500" dirty="0" err="1"/>
              <a:t>sống</a:t>
            </a:r>
            <a:r>
              <a:rPr lang="en-US" sz="3500" dirty="0"/>
              <a:t> </a:t>
            </a:r>
            <a:r>
              <a:rPr lang="en-US" sz="3500" dirty="0" err="1"/>
              <a:t>chung</a:t>
            </a:r>
            <a:r>
              <a:rPr lang="en-US" sz="3500" dirty="0"/>
              <a:t> </a:t>
            </a:r>
            <a:r>
              <a:rPr lang="en-US" sz="3500" dirty="0" err="1"/>
              <a:t>với</a:t>
            </a:r>
            <a:r>
              <a:rPr lang="en-US" sz="3500" dirty="0"/>
              <a:t> </a:t>
            </a:r>
            <a:r>
              <a:rPr lang="en-US" sz="3500" dirty="0" err="1"/>
              <a:t>gia</a:t>
            </a:r>
            <a:r>
              <a:rPr lang="en-US" sz="3500" dirty="0"/>
              <a:t> </a:t>
            </a:r>
            <a:r>
              <a:rPr lang="en-US" sz="3500" dirty="0" err="1"/>
              <a:t>đình</a:t>
            </a:r>
            <a:r>
              <a:rPr lang="en-US" sz="3500" dirty="0"/>
              <a:t> </a:t>
            </a:r>
            <a:r>
              <a:rPr lang="en-US" sz="3500" dirty="0" err="1"/>
              <a:t>em</a:t>
            </a:r>
            <a:r>
              <a:rPr lang="en-US" sz="3500" dirty="0"/>
              <a:t>?</a:t>
            </a:r>
          </a:p>
          <a:p>
            <a:pPr>
              <a:lnSpc>
                <a:spcPct val="120000"/>
              </a:lnSpc>
            </a:pPr>
            <a:r>
              <a:rPr lang="en-US" sz="3500" dirty="0"/>
              <a:t>- </a:t>
            </a:r>
            <a:r>
              <a:rPr lang="en-US" sz="3500" dirty="0" err="1"/>
              <a:t>Điều</a:t>
            </a:r>
            <a:r>
              <a:rPr lang="en-US" sz="3500" dirty="0"/>
              <a:t> </a:t>
            </a:r>
            <a:r>
              <a:rPr lang="en-US" sz="3500" dirty="0" err="1"/>
              <a:t>em</a:t>
            </a:r>
            <a:r>
              <a:rPr lang="en-US" sz="3500" dirty="0"/>
              <a:t> </a:t>
            </a:r>
            <a:r>
              <a:rPr lang="en-US" sz="3500" dirty="0" err="1"/>
              <a:t>thích</a:t>
            </a:r>
            <a:r>
              <a:rPr lang="en-US" sz="3500" dirty="0"/>
              <a:t> </a:t>
            </a:r>
            <a:r>
              <a:rPr lang="en-US" sz="3500" dirty="0" err="1"/>
              <a:t>nhất</a:t>
            </a:r>
            <a:r>
              <a:rPr lang="en-US" sz="3500" dirty="0"/>
              <a:t> ở </a:t>
            </a:r>
            <a:r>
              <a:rPr lang="en-US" sz="3500" dirty="0" err="1"/>
              <a:t>ông</a:t>
            </a:r>
            <a:r>
              <a:rPr lang="en-US" sz="3500" dirty="0"/>
              <a:t> </a:t>
            </a:r>
            <a:r>
              <a:rPr lang="en-US" sz="3500" dirty="0" err="1"/>
              <a:t>bà</a:t>
            </a:r>
            <a:r>
              <a:rPr lang="en-US" sz="3500" dirty="0"/>
              <a:t> </a:t>
            </a:r>
            <a:r>
              <a:rPr lang="en-US" sz="3500" dirty="0" err="1"/>
              <a:t>là</a:t>
            </a:r>
            <a:r>
              <a:rPr lang="en-US" sz="3500" dirty="0"/>
              <a:t> </a:t>
            </a:r>
            <a:r>
              <a:rPr lang="en-US" sz="3500" dirty="0" err="1"/>
              <a:t>gì</a:t>
            </a:r>
            <a:r>
              <a:rPr lang="en-US" sz="3500" dirty="0"/>
              <a:t>?</a:t>
            </a:r>
          </a:p>
        </p:txBody>
      </p:sp>
      <p:pic>
        <p:nvPicPr>
          <p:cNvPr id="9" name="图片 10">
            <a:extLst>
              <a:ext uri="{FF2B5EF4-FFF2-40B4-BE49-F238E27FC236}">
                <a16:creationId xmlns:a16="http://schemas.microsoft.com/office/drawing/2014/main" id="{452C0589-E526-441E-BB4E-3C664BD93C6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14417" y="4724400"/>
            <a:ext cx="10972801" cy="3505200"/>
          </a:xfrm>
          <a:prstGeom prst="rect">
            <a:avLst/>
          </a:prstGeom>
        </p:spPr>
      </p:pic>
      <p:sp>
        <p:nvSpPr>
          <p:cNvPr id="5" name="TextBox 4"/>
          <p:cNvSpPr txBox="1"/>
          <p:nvPr/>
        </p:nvSpPr>
        <p:spPr>
          <a:xfrm>
            <a:off x="1671426" y="4968895"/>
            <a:ext cx="9540875" cy="3016210"/>
          </a:xfrm>
          <a:prstGeom prst="rect">
            <a:avLst/>
          </a:prstGeom>
          <a:noFill/>
        </p:spPr>
        <p:txBody>
          <a:bodyPr wrap="square" lIns="91388" tIns="45693" rIns="91388" bIns="45693" rtlCol="0">
            <a:spAutoFit/>
          </a:bodyPr>
          <a:lstStyle/>
          <a:p>
            <a:pPr algn="ctr"/>
            <a:r>
              <a:rPr lang="en-US" sz="3600" b="1" dirty="0">
                <a:solidFill>
                  <a:srgbClr val="FF0000"/>
                </a:solidFill>
              </a:rPr>
              <a:t>MẪU:</a:t>
            </a:r>
          </a:p>
          <a:p>
            <a:pPr>
              <a:spcBef>
                <a:spcPts val="1199"/>
              </a:spcBef>
            </a:pPr>
            <a:r>
              <a:rPr lang="en-US" sz="3600" dirty="0"/>
              <a:t>	</a:t>
            </a:r>
            <a:r>
              <a:rPr lang="vi-VN" sz="3600" dirty="0"/>
              <a:t>Đây là ảnh ông bà nội của em. Hiện nay, ông bà đang sống cùng gia đình em. Ông bà đều rất hiền từ và vui tính. Hằng ngày, em thích chơi cờ với ông và nghe bà kể chuyện.</a:t>
            </a:r>
            <a:endParaRPr lang="en-US" sz="3600" b="1" dirty="0"/>
          </a:p>
        </p:txBody>
      </p:sp>
      <p:sp>
        <p:nvSpPr>
          <p:cNvPr id="6" name="AutoShape 5" descr="Phim hoạt hình ông bà vẽ miễn phí | Công cụ đồ họa PSD Tải xuống miễn phí -  Pikbest"/>
          <p:cNvSpPr>
            <a:spLocks noChangeAspect="1" noChangeArrowheads="1"/>
          </p:cNvSpPr>
          <p:nvPr/>
        </p:nvSpPr>
        <p:spPr bwMode="auto">
          <a:xfrm>
            <a:off x="155575" y="-136525"/>
            <a:ext cx="300038" cy="3000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88" tIns="45693" rIns="91388" bIns="45693" numCol="1" anchor="t" anchorCtr="0" compatLnSpc="1">
            <a:prstTxWarp prst="textNoShape">
              <a:avLst/>
            </a:prstTxWarp>
          </a:bodyPr>
          <a:lstStyle/>
          <a:p>
            <a:endParaRPr lang="en-US"/>
          </a:p>
        </p:txBody>
      </p:sp>
      <p:pic>
        <p:nvPicPr>
          <p:cNvPr id="2054" name="Picture 6"/>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469" b="96680" l="10352" r="87598">
                        <a14:foregroundMark x1="37207" y1="35742" x2="27832" y2="54492"/>
                        <a14:foregroundMark x1="40430" y1="49316" x2="32422" y2="58398"/>
                        <a14:foregroundMark x1="40723" y1="45801" x2="37598" y2="49707"/>
                        <a14:foregroundMark x1="70996" y1="30469" x2="54004" y2="31543"/>
                        <a14:foregroundMark x1="71387" y1="51367" x2="70313" y2="60449"/>
                        <a14:foregroundMark x1="66895" y1="50391" x2="67871" y2="59375"/>
                      </a14:backgroundRemoval>
                    </a14:imgEffect>
                  </a14:imgLayer>
                </a14:imgProps>
              </a:ext>
              <a:ext uri="{28A0092B-C50C-407E-A947-70E740481C1C}">
                <a14:useLocalDpi xmlns:a14="http://schemas.microsoft.com/office/drawing/2010/main" val="0"/>
              </a:ext>
            </a:extLst>
          </a:blip>
          <a:srcRect/>
          <a:stretch>
            <a:fillRect/>
          </a:stretch>
        </p:blipFill>
        <p:spPr bwMode="auto">
          <a:xfrm>
            <a:off x="10245471" y="3591250"/>
            <a:ext cx="4832280" cy="483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37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outVertic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 calcmode="lin" valueType="num">
                                      <p:cBhvr>
                                        <p:cTn id="4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Effect transition="in" filter="fade">
                                      <p:cBhvr>
                                        <p:cTn id="48" dur="1000"/>
                                        <p:tgtEl>
                                          <p:spTgt spid="5">
                                            <p:txEl>
                                              <p:pRg st="1" end="1"/>
                                            </p:txEl>
                                          </p:spTgt>
                                        </p:tgtEl>
                                      </p:cBhvr>
                                    </p:animEffect>
                                    <p:anim calcmode="lin" valueType="num">
                                      <p:cBhvr>
                                        <p:cTn id="4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1" presetClass="entr" presetSubtype="0" fill="hold" nodeType="afterEffect">
                                  <p:stCondLst>
                                    <p:cond delay="0"/>
                                  </p:stCondLst>
                                  <p:childTnLst>
                                    <p:set>
                                      <p:cBhvr>
                                        <p:cTn id="53" dur="1" fill="hold">
                                          <p:stCondLst>
                                            <p:cond delay="0"/>
                                          </p:stCondLst>
                                        </p:cTn>
                                        <p:tgtEl>
                                          <p:spTgt spid="2054"/>
                                        </p:tgtEl>
                                        <p:attrNameLst>
                                          <p:attrName>style.visibility</p:attrName>
                                        </p:attrNameLst>
                                      </p:cBhvr>
                                      <p:to>
                                        <p:strVal val="visible"/>
                                      </p:to>
                                    </p:set>
                                    <p:anim calcmode="lin" valueType="num">
                                      <p:cBhvr>
                                        <p:cTn id="54" dur="1000" fill="hold"/>
                                        <p:tgtEl>
                                          <p:spTgt spid="2054"/>
                                        </p:tgtEl>
                                        <p:attrNameLst>
                                          <p:attrName>ppt_w</p:attrName>
                                        </p:attrNameLst>
                                      </p:cBhvr>
                                      <p:tavLst>
                                        <p:tav tm="0">
                                          <p:val>
                                            <p:fltVal val="0"/>
                                          </p:val>
                                        </p:tav>
                                        <p:tav tm="100000">
                                          <p:val>
                                            <p:strVal val="#ppt_w"/>
                                          </p:val>
                                        </p:tav>
                                      </p:tavLst>
                                    </p:anim>
                                    <p:anim calcmode="lin" valueType="num">
                                      <p:cBhvr>
                                        <p:cTn id="55" dur="1000" fill="hold"/>
                                        <p:tgtEl>
                                          <p:spTgt spid="2054"/>
                                        </p:tgtEl>
                                        <p:attrNameLst>
                                          <p:attrName>ppt_h</p:attrName>
                                        </p:attrNameLst>
                                      </p:cBhvr>
                                      <p:tavLst>
                                        <p:tav tm="0">
                                          <p:val>
                                            <p:fltVal val="0"/>
                                          </p:val>
                                        </p:tav>
                                        <p:tav tm="100000">
                                          <p:val>
                                            <p:strVal val="#ppt_h"/>
                                          </p:val>
                                        </p:tav>
                                      </p:tavLst>
                                    </p:anim>
                                    <p:anim calcmode="lin" valueType="num">
                                      <p:cBhvr>
                                        <p:cTn id="56" dur="1000" fill="hold"/>
                                        <p:tgtEl>
                                          <p:spTgt spid="2054"/>
                                        </p:tgtEl>
                                        <p:attrNameLst>
                                          <p:attrName>style.rotation</p:attrName>
                                        </p:attrNameLst>
                                      </p:cBhvr>
                                      <p:tavLst>
                                        <p:tav tm="0">
                                          <p:val>
                                            <p:fltVal val="90"/>
                                          </p:val>
                                        </p:tav>
                                        <p:tav tm="100000">
                                          <p:val>
                                            <p:fltVal val="0"/>
                                          </p:val>
                                        </p:tav>
                                      </p:tavLst>
                                    </p:anim>
                                    <p:animEffect transition="in" filter="fade">
                                      <p:cBhvr>
                                        <p:cTn id="57"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10.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heme/theme1.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kkadtdw">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1448</TotalTime>
  <Words>2439</Words>
  <Application>Microsoft Office PowerPoint</Application>
  <PresentationFormat>Custom</PresentationFormat>
  <Paragraphs>346</Paragraphs>
  <Slides>31</Slides>
  <Notes>31</Notes>
  <HiddenSlides>0</HiddenSlides>
  <MMClips>8</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31</vt:i4>
      </vt:variant>
    </vt:vector>
  </HeadingPairs>
  <TitlesOfParts>
    <vt:vector size="43" baseType="lpstr">
      <vt:lpstr>Arial</vt:lpstr>
      <vt:lpstr>Arial-Rounded</vt:lpstr>
      <vt:lpstr>Calibri</vt:lpstr>
      <vt:lpstr>Calibri Light</vt:lpstr>
      <vt:lpstr>HP001 4 hàng</vt:lpstr>
      <vt:lpstr>字魂105号-简雅黑</vt:lpstr>
      <vt:lpstr>23_Office Theme</vt:lpstr>
      <vt:lpstr>Office Theme</vt:lpstr>
      <vt:lpstr>Office 主题​​</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dc:creator>
  <cp:lastModifiedBy>Windows User</cp:lastModifiedBy>
  <cp:revision>289</cp:revision>
  <dcterms:created xsi:type="dcterms:W3CDTF">2021-07-11T13:05:04Z</dcterms:created>
  <dcterms:modified xsi:type="dcterms:W3CDTF">2022-11-12T13:12:09Z</dcterms:modified>
</cp:coreProperties>
</file>