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Alfa Slab One" panose="020B0604020202020204" charset="0"/>
      <p:regular r:id="rId19"/>
    </p:embeddedFont>
    <p:embeddedFont>
      <p:font typeface="Arial-SGK-TV" pitchFamily="2" charset="0"/>
      <p:regular r:id="rId20"/>
      <p:bold r:id="rId21"/>
      <p:italic r:id="rId22"/>
    </p:embeddedFont>
    <p:embeddedFont>
      <p:font typeface="Muli" panose="020B0604020202020204" charset="0"/>
      <p:regular r:id="rId23"/>
    </p:embeddedFont>
    <p:embeddedFont>
      <p:font typeface="Muli Bold" panose="020B0604020202020204" charset="0"/>
      <p:regular r:id="rId24"/>
    </p:embeddedFont>
    <p:embeddedFont>
      <p:font typeface="Paytone One" panose="020B0604020202020204" charset="0"/>
      <p:regular r:id="rId25"/>
    </p:embeddedFont>
    <p:embeddedFont>
      <p:font typeface="Playpen San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6" userDrawn="1">
          <p15:clr>
            <a:srgbClr val="A4A3A4"/>
          </p15:clr>
        </p15:guide>
        <p15:guide id="2" pos="5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26" y="38"/>
      </p:cViewPr>
      <p:guideLst>
        <p:guide orient="horz" pos="2616"/>
        <p:guide pos="54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svg"/><Relationship Id="rId3" Type="http://schemas.openxmlformats.org/officeDocument/2006/relationships/image" Target="../media/image58.svg"/><Relationship Id="rId7" Type="http://schemas.openxmlformats.org/officeDocument/2006/relationships/image" Target="../media/image66.svg"/><Relationship Id="rId12" Type="http://schemas.openxmlformats.org/officeDocument/2006/relationships/image" Target="../media/image2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9.svg"/><Relationship Id="rId5" Type="http://schemas.openxmlformats.org/officeDocument/2006/relationships/image" Target="../media/image17.svg"/><Relationship Id="rId15" Type="http://schemas.openxmlformats.org/officeDocument/2006/relationships/image" Target="../media/image25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1.svg"/><Relationship Id="rId3" Type="http://schemas.openxmlformats.org/officeDocument/2006/relationships/image" Target="../media/image58.svg"/><Relationship Id="rId7" Type="http://schemas.openxmlformats.org/officeDocument/2006/relationships/image" Target="../media/image66.svg"/><Relationship Id="rId12" Type="http://schemas.openxmlformats.org/officeDocument/2006/relationships/image" Target="../media/image20.png"/><Relationship Id="rId2" Type="http://schemas.openxmlformats.org/officeDocument/2006/relationships/image" Target="../media/image57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19.svg"/><Relationship Id="rId5" Type="http://schemas.openxmlformats.org/officeDocument/2006/relationships/image" Target="../media/image17.svg"/><Relationship Id="rId15" Type="http://schemas.openxmlformats.org/officeDocument/2006/relationships/image" Target="../media/image25.svg"/><Relationship Id="rId10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23.svg"/><Relationship Id="rId1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20.png"/><Relationship Id="rId3" Type="http://schemas.openxmlformats.org/officeDocument/2006/relationships/image" Target="../media/image57.png"/><Relationship Id="rId7" Type="http://schemas.openxmlformats.org/officeDocument/2006/relationships/image" Target="../media/image65.png"/><Relationship Id="rId12" Type="http://schemas.openxmlformats.org/officeDocument/2006/relationships/image" Target="../media/image19.svg"/><Relationship Id="rId2" Type="http://schemas.openxmlformats.org/officeDocument/2006/relationships/image" Target="../media/image68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3.svg"/><Relationship Id="rId4" Type="http://schemas.openxmlformats.org/officeDocument/2006/relationships/image" Target="../media/image58.svg"/><Relationship Id="rId9" Type="http://schemas.openxmlformats.org/officeDocument/2006/relationships/image" Target="../media/image22.png"/><Relationship Id="rId1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18" Type="http://schemas.openxmlformats.org/officeDocument/2006/relationships/image" Target="../media/image18.png"/><Relationship Id="rId26" Type="http://schemas.openxmlformats.org/officeDocument/2006/relationships/image" Target="../media/image57.png"/><Relationship Id="rId3" Type="http://schemas.openxmlformats.org/officeDocument/2006/relationships/image" Target="../media/image72.svg"/><Relationship Id="rId21" Type="http://schemas.openxmlformats.org/officeDocument/2006/relationships/image" Target="../media/image21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17" Type="http://schemas.openxmlformats.org/officeDocument/2006/relationships/image" Target="../media/image17.svg"/><Relationship Id="rId25" Type="http://schemas.openxmlformats.org/officeDocument/2006/relationships/image" Target="../media/image25.svg"/><Relationship Id="rId2" Type="http://schemas.openxmlformats.org/officeDocument/2006/relationships/image" Target="../media/image71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6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24" Type="http://schemas.openxmlformats.org/officeDocument/2006/relationships/image" Target="../media/image24.pn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23" Type="http://schemas.openxmlformats.org/officeDocument/2006/relationships/image" Target="../media/image23.svg"/><Relationship Id="rId28" Type="http://schemas.openxmlformats.org/officeDocument/2006/relationships/image" Target="../media/image65.png"/><Relationship Id="rId10" Type="http://schemas.openxmlformats.org/officeDocument/2006/relationships/image" Target="../media/image79.png"/><Relationship Id="rId19" Type="http://schemas.openxmlformats.org/officeDocument/2006/relationships/image" Target="../media/image19.sv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Relationship Id="rId22" Type="http://schemas.openxmlformats.org/officeDocument/2006/relationships/image" Target="../media/image22.png"/><Relationship Id="rId27" Type="http://schemas.openxmlformats.org/officeDocument/2006/relationships/image" Target="../media/image5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gif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46.svg"/><Relationship Id="rId7" Type="http://schemas.openxmlformats.org/officeDocument/2006/relationships/image" Target="../media/image50.png"/><Relationship Id="rId12" Type="http://schemas.openxmlformats.org/officeDocument/2006/relationships/image" Target="../media/image5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sv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17.svg"/><Relationship Id="rId21" Type="http://schemas.openxmlformats.org/officeDocument/2006/relationships/image" Target="../media/image66.svg"/><Relationship Id="rId7" Type="http://schemas.openxmlformats.org/officeDocument/2006/relationships/image" Target="../media/image21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16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5" Type="http://schemas.openxmlformats.org/officeDocument/2006/relationships/image" Target="../media/image60.svg"/><Relationship Id="rId10" Type="http://schemas.openxmlformats.org/officeDocument/2006/relationships/image" Target="../media/image24.png"/><Relationship Id="rId19" Type="http://schemas.openxmlformats.org/officeDocument/2006/relationships/image" Target="../media/image64.svg"/><Relationship Id="rId4" Type="http://schemas.openxmlformats.org/officeDocument/2006/relationships/image" Target="../media/image18.png"/><Relationship Id="rId9" Type="http://schemas.openxmlformats.org/officeDocument/2006/relationships/image" Target="../media/image23.sv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svg"/><Relationship Id="rId3" Type="http://schemas.openxmlformats.org/officeDocument/2006/relationships/image" Target="../media/image64.svg"/><Relationship Id="rId7" Type="http://schemas.openxmlformats.org/officeDocument/2006/relationships/image" Target="../media/image23.svg"/><Relationship Id="rId12" Type="http://schemas.openxmlformats.org/officeDocument/2006/relationships/image" Target="../media/image2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9.svg"/><Relationship Id="rId5" Type="http://schemas.openxmlformats.org/officeDocument/2006/relationships/image" Target="../media/image66.svg"/><Relationship Id="rId10" Type="http://schemas.openxmlformats.org/officeDocument/2006/relationships/image" Target="../media/image18.png"/><Relationship Id="rId4" Type="http://schemas.openxmlformats.org/officeDocument/2006/relationships/image" Target="../media/image65.png"/><Relationship Id="rId9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5.svg"/><Relationship Id="rId3" Type="http://schemas.openxmlformats.org/officeDocument/2006/relationships/image" Target="../media/image64.svg"/><Relationship Id="rId7" Type="http://schemas.openxmlformats.org/officeDocument/2006/relationships/image" Target="../media/image23.svg"/><Relationship Id="rId12" Type="http://schemas.openxmlformats.org/officeDocument/2006/relationships/image" Target="../media/image2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9.svg"/><Relationship Id="rId5" Type="http://schemas.openxmlformats.org/officeDocument/2006/relationships/image" Target="../media/image66.svg"/><Relationship Id="rId10" Type="http://schemas.openxmlformats.org/officeDocument/2006/relationships/image" Target="../media/image18.png"/><Relationship Id="rId4" Type="http://schemas.openxmlformats.org/officeDocument/2006/relationships/image" Target="../media/image65.png"/><Relationship Id="rId9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0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450575" y="4699657"/>
            <a:ext cx="12378250" cy="1087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58"/>
              </a:lnSpc>
              <a:spcBef>
                <a:spcPct val="0"/>
              </a:spcBef>
            </a:pPr>
            <a:r>
              <a:rPr lang="en-US" sz="8498" spc="-93">
                <a:solidFill>
                  <a:srgbClr val="FEFEF9"/>
                </a:solidFill>
                <a:latin typeface="Alfa Slab One"/>
                <a:ea typeface="Alfa Slab One"/>
                <a:cs typeface="Alfa Slab One"/>
                <a:sym typeface="Alfa Slab One"/>
              </a:rPr>
              <a:t>Khởi động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459075" y="2757748"/>
            <a:ext cx="5657850" cy="5657850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4167983" y="1172073"/>
            <a:ext cx="4768132" cy="6304021"/>
          </a:xfrm>
          <a:custGeom>
            <a:avLst/>
            <a:gdLst/>
            <a:ahLst/>
            <a:cxnLst/>
            <a:rect l="l" t="t" r="r" b="b"/>
            <a:pathLst>
              <a:path w="4768132" h="6304021">
                <a:moveTo>
                  <a:pt x="0" y="0"/>
                </a:moveTo>
                <a:lnTo>
                  <a:pt x="4768132" y="0"/>
                </a:lnTo>
                <a:lnTo>
                  <a:pt x="4768132" y="6304020"/>
                </a:lnTo>
                <a:lnTo>
                  <a:pt x="0" y="63040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589735" y="2454789"/>
            <a:ext cx="7495648" cy="768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</a:pPr>
            <a:r>
              <a:rPr lang="en-US" sz="459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Cộng</a:t>
            </a:r>
            <a:r>
              <a:rPr lang="en-US" sz="45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theo</a:t>
            </a:r>
            <a:r>
              <a:rPr lang="en-US" sz="45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hàng</a:t>
            </a:r>
            <a:r>
              <a:rPr lang="en-US" sz="45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59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dọc</a:t>
            </a:r>
            <a:endParaRPr lang="en-US" sz="4599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735946" y="5389072"/>
            <a:ext cx="711081" cy="700738"/>
          </a:xfrm>
          <a:custGeom>
            <a:avLst/>
            <a:gdLst/>
            <a:ahLst/>
            <a:cxnLst/>
            <a:rect l="l" t="t" r="r" b="b"/>
            <a:pathLst>
              <a:path w="711081" h="700738">
                <a:moveTo>
                  <a:pt x="0" y="0"/>
                </a:moveTo>
                <a:lnTo>
                  <a:pt x="711081" y="0"/>
                </a:lnTo>
                <a:lnTo>
                  <a:pt x="711081" y="700738"/>
                </a:lnTo>
                <a:lnTo>
                  <a:pt x="0" y="700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400774">
            <a:off x="1981599" y="3908653"/>
            <a:ext cx="802518" cy="701839"/>
          </a:xfrm>
          <a:custGeom>
            <a:avLst/>
            <a:gdLst/>
            <a:ahLst/>
            <a:cxnLst/>
            <a:rect l="l" t="t" r="r" b="b"/>
            <a:pathLst>
              <a:path w="802518" h="701839">
                <a:moveTo>
                  <a:pt x="0" y="0"/>
                </a:moveTo>
                <a:lnTo>
                  <a:pt x="802518" y="0"/>
                </a:lnTo>
                <a:lnTo>
                  <a:pt x="802518" y="701838"/>
                </a:lnTo>
                <a:lnTo>
                  <a:pt x="0" y="7018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-2846593">
            <a:off x="2051126" y="1216490"/>
            <a:ext cx="663464" cy="349522"/>
            <a:chOff x="0" y="0"/>
            <a:chExt cx="1610360" cy="848360"/>
          </a:xfrm>
        </p:grpSpPr>
        <p:sp>
          <p:nvSpPr>
            <p:cNvPr id="6" name="Freeform 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7348532">
            <a:off x="767584" y="7074168"/>
            <a:ext cx="663464" cy="349522"/>
            <a:chOff x="0" y="0"/>
            <a:chExt cx="1610360" cy="848360"/>
          </a:xfrm>
        </p:grpSpPr>
        <p:sp>
          <p:nvSpPr>
            <p:cNvPr id="8" name="Freeform 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87837" y="5248209"/>
            <a:ext cx="281726" cy="281726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10649" y="700382"/>
            <a:ext cx="281726" cy="281726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 rot="1148755">
            <a:off x="376272" y="2686061"/>
            <a:ext cx="1167220" cy="613321"/>
          </a:xfrm>
          <a:custGeom>
            <a:avLst/>
            <a:gdLst/>
            <a:ahLst/>
            <a:cxnLst/>
            <a:rect l="l" t="t" r="r" b="b"/>
            <a:pathLst>
              <a:path w="1167220" h="613321">
                <a:moveTo>
                  <a:pt x="0" y="0"/>
                </a:moveTo>
                <a:lnTo>
                  <a:pt x="1167220" y="0"/>
                </a:lnTo>
                <a:lnTo>
                  <a:pt x="1167220" y="613321"/>
                </a:lnTo>
                <a:lnTo>
                  <a:pt x="0" y="6133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192375" y="8703299"/>
            <a:ext cx="838824" cy="835774"/>
          </a:xfrm>
          <a:custGeom>
            <a:avLst/>
            <a:gdLst/>
            <a:ahLst/>
            <a:cxnLst/>
            <a:rect l="l" t="t" r="r" b="b"/>
            <a:pathLst>
              <a:path w="838824" h="835774">
                <a:moveTo>
                  <a:pt x="0" y="0"/>
                </a:moveTo>
                <a:lnTo>
                  <a:pt x="838824" y="0"/>
                </a:lnTo>
                <a:lnTo>
                  <a:pt x="838824" y="835773"/>
                </a:lnTo>
                <a:lnTo>
                  <a:pt x="0" y="835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1696712" y="2471768"/>
            <a:ext cx="2450259" cy="771464"/>
            <a:chOff x="0" y="0"/>
            <a:chExt cx="645336" cy="20318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45336" cy="203184"/>
            </a:xfrm>
            <a:custGeom>
              <a:avLst/>
              <a:gdLst/>
              <a:ahLst/>
              <a:cxnLst/>
              <a:rect l="l" t="t" r="r" b="b"/>
              <a:pathLst>
                <a:path w="645336" h="203184">
                  <a:moveTo>
                    <a:pt x="0" y="0"/>
                  </a:moveTo>
                  <a:lnTo>
                    <a:pt x="645336" y="0"/>
                  </a:lnTo>
                  <a:lnTo>
                    <a:pt x="645336" y="203184"/>
                  </a:lnTo>
                  <a:lnTo>
                    <a:pt x="0" y="203184"/>
                  </a:lnTo>
                  <a:close/>
                </a:path>
              </a:pathLst>
            </a:custGeom>
            <a:solidFill>
              <a:srgbClr val="FFD1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645336" cy="250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96712" y="3603999"/>
            <a:ext cx="2450259" cy="3086100"/>
            <a:chOff x="0" y="0"/>
            <a:chExt cx="645336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45336" cy="812800"/>
            </a:xfrm>
            <a:custGeom>
              <a:avLst/>
              <a:gdLst/>
              <a:ahLst/>
              <a:cxnLst/>
              <a:rect l="l" t="t" r="r" b="b"/>
              <a:pathLst>
                <a:path w="645336" h="812800">
                  <a:moveTo>
                    <a:pt x="0" y="0"/>
                  </a:moveTo>
                  <a:lnTo>
                    <a:pt x="645336" y="0"/>
                  </a:lnTo>
                  <a:lnTo>
                    <a:pt x="64533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1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123825"/>
              <a:ext cx="645336" cy="936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81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696712" y="7052049"/>
            <a:ext cx="2450259" cy="771464"/>
            <a:chOff x="0" y="0"/>
            <a:chExt cx="645336" cy="20318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45336" cy="203184"/>
            </a:xfrm>
            <a:custGeom>
              <a:avLst/>
              <a:gdLst/>
              <a:ahLst/>
              <a:cxnLst/>
              <a:rect l="l" t="t" r="r" b="b"/>
              <a:pathLst>
                <a:path w="645336" h="203184">
                  <a:moveTo>
                    <a:pt x="0" y="0"/>
                  </a:moveTo>
                  <a:lnTo>
                    <a:pt x="645336" y="0"/>
                  </a:lnTo>
                  <a:lnTo>
                    <a:pt x="645336" y="203184"/>
                  </a:lnTo>
                  <a:lnTo>
                    <a:pt x="0" y="203184"/>
                  </a:lnTo>
                  <a:close/>
                </a:path>
              </a:pathLst>
            </a:custGeom>
            <a:solidFill>
              <a:srgbClr val="FFD1D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123825"/>
              <a:ext cx="645336" cy="32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81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4146971" y="2471768"/>
            <a:ext cx="2450259" cy="771464"/>
            <a:chOff x="0" y="0"/>
            <a:chExt cx="645336" cy="20318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45336" cy="203184"/>
            </a:xfrm>
            <a:custGeom>
              <a:avLst/>
              <a:gdLst/>
              <a:ahLst/>
              <a:cxnLst/>
              <a:rect l="l" t="t" r="r" b="b"/>
              <a:pathLst>
                <a:path w="645336" h="203184">
                  <a:moveTo>
                    <a:pt x="0" y="0"/>
                  </a:moveTo>
                  <a:lnTo>
                    <a:pt x="645336" y="0"/>
                  </a:lnTo>
                  <a:lnTo>
                    <a:pt x="645336" y="203184"/>
                  </a:lnTo>
                  <a:lnTo>
                    <a:pt x="0" y="203184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47625"/>
              <a:ext cx="645336" cy="2508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4146971" y="3603999"/>
            <a:ext cx="2450259" cy="3086100"/>
            <a:chOff x="0" y="0"/>
            <a:chExt cx="645336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45336" cy="812800"/>
            </a:xfrm>
            <a:custGeom>
              <a:avLst/>
              <a:gdLst/>
              <a:ahLst/>
              <a:cxnLst/>
              <a:rect l="l" t="t" r="r" b="b"/>
              <a:pathLst>
                <a:path w="645336" h="812800">
                  <a:moveTo>
                    <a:pt x="0" y="0"/>
                  </a:moveTo>
                  <a:lnTo>
                    <a:pt x="645336" y="0"/>
                  </a:lnTo>
                  <a:lnTo>
                    <a:pt x="64533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123825"/>
              <a:ext cx="645336" cy="936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81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146971" y="7052049"/>
            <a:ext cx="2450259" cy="771464"/>
            <a:chOff x="0" y="0"/>
            <a:chExt cx="645336" cy="20318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45336" cy="203184"/>
            </a:xfrm>
            <a:custGeom>
              <a:avLst/>
              <a:gdLst/>
              <a:ahLst/>
              <a:cxnLst/>
              <a:rect l="l" t="t" r="r" b="b"/>
              <a:pathLst>
                <a:path w="645336" h="203184">
                  <a:moveTo>
                    <a:pt x="0" y="0"/>
                  </a:moveTo>
                  <a:lnTo>
                    <a:pt x="645336" y="0"/>
                  </a:lnTo>
                  <a:lnTo>
                    <a:pt x="645336" y="203184"/>
                  </a:lnTo>
                  <a:lnTo>
                    <a:pt x="0" y="203184"/>
                  </a:ln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123825"/>
              <a:ext cx="645336" cy="3270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8819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696712" y="2462401"/>
            <a:ext cx="2450259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Chục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46971" y="2462401"/>
            <a:ext cx="2450259" cy="705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40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4099" dirty="0" err="1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endParaRPr lang="en-US" sz="4099" dirty="0">
              <a:solidFill>
                <a:srgbClr val="000000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1696712" y="3480174"/>
            <a:ext cx="2450259" cy="107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698542" y="4665084"/>
            <a:ext cx="2450259" cy="107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-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146971" y="5611867"/>
            <a:ext cx="2450259" cy="107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2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146971" y="3480174"/>
            <a:ext cx="2450259" cy="107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7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696712" y="6794874"/>
            <a:ext cx="2450259" cy="107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4146971" y="6836752"/>
            <a:ext cx="2450259" cy="1078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299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5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388555" y="3715916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17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584227" y="5134664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2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6359098" y="4423625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-</a:t>
            </a:r>
          </a:p>
        </p:txBody>
      </p:sp>
      <p:sp>
        <p:nvSpPr>
          <p:cNvPr id="44" name="AutoShape 44"/>
          <p:cNvSpPr/>
          <p:nvPr/>
        </p:nvSpPr>
        <p:spPr>
          <a:xfrm>
            <a:off x="7584227" y="6397205"/>
            <a:ext cx="1647737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7388555" y="6553412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15</a:t>
            </a:r>
          </a:p>
        </p:txBody>
      </p:sp>
      <p:sp>
        <p:nvSpPr>
          <p:cNvPr id="46" name="Freeform 46"/>
          <p:cNvSpPr/>
          <p:nvPr/>
        </p:nvSpPr>
        <p:spPr>
          <a:xfrm rot="-1400774">
            <a:off x="15308993" y="823766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0" y="0"/>
                </a:lnTo>
                <a:lnTo>
                  <a:pt x="760020" y="664673"/>
                </a:lnTo>
                <a:lnTo>
                  <a:pt x="0" y="664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7" name="Group 47"/>
          <p:cNvGrpSpPr>
            <a:grpSpLocks noChangeAspect="1"/>
          </p:cNvGrpSpPr>
          <p:nvPr/>
        </p:nvGrpSpPr>
        <p:grpSpPr>
          <a:xfrm rot="885401">
            <a:off x="16750282" y="9091888"/>
            <a:ext cx="476153" cy="393024"/>
            <a:chOff x="0" y="0"/>
            <a:chExt cx="2138680" cy="1765300"/>
          </a:xfrm>
        </p:grpSpPr>
        <p:sp>
          <p:nvSpPr>
            <p:cNvPr id="48" name="Freeform 48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9"/>
          <p:cNvGrpSpPr>
            <a:grpSpLocks noChangeAspect="1"/>
          </p:cNvGrpSpPr>
          <p:nvPr/>
        </p:nvGrpSpPr>
        <p:grpSpPr>
          <a:xfrm rot="1879654">
            <a:off x="15731503" y="5657176"/>
            <a:ext cx="663464" cy="349522"/>
            <a:chOff x="0" y="0"/>
            <a:chExt cx="1610360" cy="848360"/>
          </a:xfrm>
        </p:grpSpPr>
        <p:sp>
          <p:nvSpPr>
            <p:cNvPr id="50" name="Freeform 5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15786522" y="2899267"/>
            <a:ext cx="281726" cy="281726"/>
            <a:chOff x="0" y="0"/>
            <a:chExt cx="6350000" cy="6350000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Freeform 53"/>
          <p:cNvSpPr/>
          <p:nvPr/>
        </p:nvSpPr>
        <p:spPr>
          <a:xfrm>
            <a:off x="16942637" y="1611822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8"/>
                </a:lnTo>
                <a:lnTo>
                  <a:pt x="0" y="6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 rot="-1675118">
            <a:off x="14777650" y="1943663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6"/>
                </a:lnTo>
                <a:lnTo>
                  <a:pt x="0" y="77312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7311168" y="2511614"/>
            <a:ext cx="633326" cy="631023"/>
          </a:xfrm>
          <a:custGeom>
            <a:avLst/>
            <a:gdLst/>
            <a:ahLst/>
            <a:cxnLst/>
            <a:rect l="l" t="t" r="r" b="b"/>
            <a:pathLst>
              <a:path w="633326" h="631023">
                <a:moveTo>
                  <a:pt x="0" y="0"/>
                </a:moveTo>
                <a:lnTo>
                  <a:pt x="633326" y="0"/>
                </a:lnTo>
                <a:lnTo>
                  <a:pt x="633326" y="631023"/>
                </a:lnTo>
                <a:lnTo>
                  <a:pt x="0" y="631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6" name="Freeform 56"/>
          <p:cNvSpPr/>
          <p:nvPr/>
        </p:nvSpPr>
        <p:spPr>
          <a:xfrm rot="-6763165">
            <a:off x="16652723" y="6752332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8" y="0"/>
                </a:lnTo>
                <a:lnTo>
                  <a:pt x="987778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7" name="TextBox 57"/>
          <p:cNvSpPr txBox="1"/>
          <p:nvPr/>
        </p:nvSpPr>
        <p:spPr>
          <a:xfrm>
            <a:off x="9202642" y="3923613"/>
            <a:ext cx="8399350" cy="91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865" lvl="1" indent="-582932" algn="ctr">
              <a:lnSpc>
                <a:spcPts val="7560"/>
              </a:lnSpc>
              <a:buFont typeface="Arial"/>
              <a:buChar char="•"/>
            </a:pPr>
            <a:r>
              <a:rPr lang="en-US" sz="54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7 </a:t>
            </a:r>
            <a:r>
              <a:rPr lang="en-US" sz="54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trừ</a:t>
            </a:r>
            <a:r>
              <a:rPr lang="en-US" sz="54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2 </a:t>
            </a:r>
            <a:r>
              <a:rPr lang="en-US" sz="54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bằng</a:t>
            </a:r>
            <a:r>
              <a:rPr lang="en-US" sz="54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5, </a:t>
            </a:r>
            <a:r>
              <a:rPr lang="en-US" sz="54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viết</a:t>
            </a:r>
            <a:r>
              <a:rPr lang="en-US" sz="54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5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9545145" y="5163239"/>
            <a:ext cx="8399350" cy="91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65865" lvl="1" indent="-582932" algn="l">
              <a:lnSpc>
                <a:spcPts val="7560"/>
              </a:lnSpc>
              <a:buFont typeface="Arial"/>
              <a:buChar char="•"/>
            </a:pPr>
            <a:r>
              <a:rPr lang="en-US" sz="54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Hạ</a:t>
            </a:r>
            <a:r>
              <a:rPr lang="en-US" sz="54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1, </a:t>
            </a:r>
            <a:r>
              <a:rPr lang="en-US" sz="5400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viết</a:t>
            </a:r>
            <a:r>
              <a:rPr lang="en-US" sz="54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1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316128" y="6527192"/>
            <a:ext cx="8399350" cy="910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Vậy 17 - 2 =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 animBg="1"/>
      <p:bldP spid="45" grpId="0"/>
      <p:bldP spid="57" grpId="0"/>
      <p:bldP spid="58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41594" y="-1759742"/>
            <a:ext cx="4805904" cy="4491335"/>
          </a:xfrm>
          <a:custGeom>
            <a:avLst/>
            <a:gdLst/>
            <a:ahLst/>
            <a:cxnLst/>
            <a:rect l="l" t="t" r="r" b="b"/>
            <a:pathLst>
              <a:path w="4805904" h="4491335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14534" y="3279529"/>
            <a:ext cx="19402534" cy="7445723"/>
          </a:xfrm>
          <a:custGeom>
            <a:avLst/>
            <a:gdLst/>
            <a:ahLst/>
            <a:cxnLst/>
            <a:rect l="l" t="t" r="r" b="b"/>
            <a:pathLst>
              <a:path w="19402534" h="7445723">
                <a:moveTo>
                  <a:pt x="0" y="0"/>
                </a:moveTo>
                <a:lnTo>
                  <a:pt x="19402534" y="0"/>
                </a:lnTo>
                <a:lnTo>
                  <a:pt x="19402534" y="7445722"/>
                </a:lnTo>
                <a:lnTo>
                  <a:pt x="0" y="744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280505" y="-632345"/>
            <a:ext cx="4264041" cy="41148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84308" y="3805688"/>
            <a:ext cx="8942727" cy="207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69"/>
              </a:lnSpc>
            </a:pPr>
            <a:r>
              <a:rPr lang="en-US" sz="12049">
                <a:solidFill>
                  <a:srgbClr val="F15A24"/>
                </a:solidFill>
                <a:latin typeface="Playpen Sans"/>
                <a:ea typeface="Playpen Sans"/>
                <a:cs typeface="Playpen Sans"/>
                <a:sym typeface="Playpen Sans"/>
              </a:rPr>
              <a:t>TẬP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84308" y="2194955"/>
            <a:ext cx="8942727" cy="207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69"/>
              </a:lnSpc>
            </a:pPr>
            <a:r>
              <a:rPr lang="en-US" sz="12049">
                <a:solidFill>
                  <a:srgbClr val="4466C0"/>
                </a:solidFill>
                <a:latin typeface="Playpen Sans"/>
                <a:ea typeface="Playpen Sans"/>
                <a:cs typeface="Playpen Sans"/>
                <a:sym typeface="Playpen Sans"/>
              </a:rPr>
              <a:t>LUYỆN</a:t>
            </a:r>
          </a:p>
        </p:txBody>
      </p:sp>
      <p:sp>
        <p:nvSpPr>
          <p:cNvPr id="7" name="Freeform 7"/>
          <p:cNvSpPr/>
          <p:nvPr/>
        </p:nvSpPr>
        <p:spPr>
          <a:xfrm>
            <a:off x="10265225" y="2238215"/>
            <a:ext cx="1561809" cy="1429056"/>
          </a:xfrm>
          <a:custGeom>
            <a:avLst/>
            <a:gdLst/>
            <a:ahLst/>
            <a:cxnLst/>
            <a:rect l="l" t="t" r="r" b="b"/>
            <a:pathLst>
              <a:path w="1561809" h="1429056">
                <a:moveTo>
                  <a:pt x="0" y="0"/>
                </a:moveTo>
                <a:lnTo>
                  <a:pt x="1561810" y="0"/>
                </a:lnTo>
                <a:lnTo>
                  <a:pt x="1561810" y="1429055"/>
                </a:lnTo>
                <a:lnTo>
                  <a:pt x="0" y="14290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2514">
            <a:off x="-1328186" y="-70427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0"/>
                </a:moveTo>
                <a:lnTo>
                  <a:pt x="1959674" y="0"/>
                </a:lnTo>
                <a:lnTo>
                  <a:pt x="1959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3644821"/>
            <a:ext cx="1357249" cy="1241883"/>
          </a:xfrm>
          <a:custGeom>
            <a:avLst/>
            <a:gdLst/>
            <a:ahLst/>
            <a:cxnLst/>
            <a:rect l="l" t="t" r="r" b="b"/>
            <a:pathLst>
              <a:path w="1357249" h="1241883">
                <a:moveTo>
                  <a:pt x="0" y="0"/>
                </a:moveTo>
                <a:lnTo>
                  <a:pt x="1357249" y="0"/>
                </a:lnTo>
                <a:lnTo>
                  <a:pt x="1357249" y="1241883"/>
                </a:lnTo>
                <a:lnTo>
                  <a:pt x="0" y="12418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69861" y="5412844"/>
            <a:ext cx="711081" cy="700738"/>
          </a:xfrm>
          <a:custGeom>
            <a:avLst/>
            <a:gdLst/>
            <a:ahLst/>
            <a:cxnLst/>
            <a:rect l="l" t="t" r="r" b="b"/>
            <a:pathLst>
              <a:path w="711081" h="700738">
                <a:moveTo>
                  <a:pt x="0" y="0"/>
                </a:moveTo>
                <a:lnTo>
                  <a:pt x="711082" y="0"/>
                </a:lnTo>
                <a:lnTo>
                  <a:pt x="711082" y="700739"/>
                </a:lnTo>
                <a:lnTo>
                  <a:pt x="0" y="7007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400774">
            <a:off x="1915515" y="3932425"/>
            <a:ext cx="802518" cy="701839"/>
          </a:xfrm>
          <a:custGeom>
            <a:avLst/>
            <a:gdLst/>
            <a:ahLst/>
            <a:cxnLst/>
            <a:rect l="l" t="t" r="r" b="b"/>
            <a:pathLst>
              <a:path w="802518" h="701839">
                <a:moveTo>
                  <a:pt x="0" y="0"/>
                </a:moveTo>
                <a:lnTo>
                  <a:pt x="802518" y="0"/>
                </a:lnTo>
                <a:lnTo>
                  <a:pt x="802518" y="701839"/>
                </a:lnTo>
                <a:lnTo>
                  <a:pt x="0" y="7018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 rot="-2846593">
            <a:off x="68115" y="327706"/>
            <a:ext cx="663464" cy="349522"/>
            <a:chOff x="0" y="0"/>
            <a:chExt cx="1610360" cy="848360"/>
          </a:xfrm>
        </p:grpSpPr>
        <p:sp>
          <p:nvSpPr>
            <p:cNvPr id="5" name="Freeform 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7348532">
            <a:off x="630884" y="7358711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12071" y="5271981"/>
            <a:ext cx="281726" cy="281726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44565" y="724155"/>
            <a:ext cx="281726" cy="2817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1148755">
            <a:off x="169325" y="3014375"/>
            <a:ext cx="1167220" cy="613321"/>
          </a:xfrm>
          <a:custGeom>
            <a:avLst/>
            <a:gdLst/>
            <a:ahLst/>
            <a:cxnLst/>
            <a:rect l="l" t="t" r="r" b="b"/>
            <a:pathLst>
              <a:path w="1167220" h="613321">
                <a:moveTo>
                  <a:pt x="0" y="0"/>
                </a:moveTo>
                <a:lnTo>
                  <a:pt x="1167219" y="0"/>
                </a:lnTo>
                <a:lnTo>
                  <a:pt x="1167219" y="613320"/>
                </a:lnTo>
                <a:lnTo>
                  <a:pt x="0" y="6133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6291" y="8727071"/>
            <a:ext cx="838824" cy="835774"/>
          </a:xfrm>
          <a:custGeom>
            <a:avLst/>
            <a:gdLst/>
            <a:ahLst/>
            <a:cxnLst/>
            <a:rect l="l" t="t" r="r" b="b"/>
            <a:pathLst>
              <a:path w="838824" h="835774">
                <a:moveTo>
                  <a:pt x="0" y="0"/>
                </a:moveTo>
                <a:lnTo>
                  <a:pt x="838824" y="0"/>
                </a:lnTo>
                <a:lnTo>
                  <a:pt x="838824" y="835774"/>
                </a:lnTo>
                <a:lnTo>
                  <a:pt x="0" y="835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400774">
            <a:off x="15308993" y="823766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0" y="0"/>
                </a:lnTo>
                <a:lnTo>
                  <a:pt x="760020" y="664673"/>
                </a:lnTo>
                <a:lnTo>
                  <a:pt x="0" y="6646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885401">
            <a:off x="16750282" y="9091888"/>
            <a:ext cx="476153" cy="393024"/>
            <a:chOff x="0" y="0"/>
            <a:chExt cx="2138680" cy="1765300"/>
          </a:xfrm>
        </p:grpSpPr>
        <p:sp>
          <p:nvSpPr>
            <p:cNvPr id="16" name="Freeform 16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1879654">
            <a:off x="15731503" y="5657176"/>
            <a:ext cx="663464" cy="349522"/>
            <a:chOff x="0" y="0"/>
            <a:chExt cx="1610360" cy="848360"/>
          </a:xfrm>
        </p:grpSpPr>
        <p:sp>
          <p:nvSpPr>
            <p:cNvPr id="18" name="Freeform 1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5786522" y="2899267"/>
            <a:ext cx="281726" cy="28172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6942637" y="1611822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8"/>
                </a:lnTo>
                <a:lnTo>
                  <a:pt x="0" y="6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675118">
            <a:off x="14786245" y="3723187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7"/>
                </a:lnTo>
                <a:lnTo>
                  <a:pt x="0" y="77312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6942637" y="4109751"/>
            <a:ext cx="633326" cy="631023"/>
          </a:xfrm>
          <a:custGeom>
            <a:avLst/>
            <a:gdLst/>
            <a:ahLst/>
            <a:cxnLst/>
            <a:rect l="l" t="t" r="r" b="b"/>
            <a:pathLst>
              <a:path w="633326" h="631023">
                <a:moveTo>
                  <a:pt x="0" y="0"/>
                </a:moveTo>
                <a:lnTo>
                  <a:pt x="633326" y="0"/>
                </a:lnTo>
                <a:lnTo>
                  <a:pt x="633326" y="631023"/>
                </a:lnTo>
                <a:lnTo>
                  <a:pt x="0" y="631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6763165">
            <a:off x="16652723" y="6752332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8" y="0"/>
                </a:lnTo>
                <a:lnTo>
                  <a:pt x="987778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198684" y="2457061"/>
            <a:ext cx="15890632" cy="4702719"/>
          </a:xfrm>
          <a:custGeom>
            <a:avLst/>
            <a:gdLst/>
            <a:ahLst/>
            <a:cxnLst/>
            <a:rect l="l" t="t" r="r" b="b"/>
            <a:pathLst>
              <a:path w="15890632" h="4702719">
                <a:moveTo>
                  <a:pt x="0" y="0"/>
                </a:moveTo>
                <a:lnTo>
                  <a:pt x="15890632" y="0"/>
                </a:lnTo>
                <a:lnTo>
                  <a:pt x="15890632" y="4702719"/>
                </a:lnTo>
                <a:lnTo>
                  <a:pt x="0" y="470271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10484" t="-38083" r="-511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0" y="427673"/>
            <a:ext cx="4815705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Bài 1: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712175" y="5577793"/>
            <a:ext cx="960120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12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28605" y="5577793"/>
            <a:ext cx="960120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85689" y="2238418"/>
            <a:ext cx="9916622" cy="5810164"/>
          </a:xfrm>
          <a:custGeom>
            <a:avLst/>
            <a:gdLst/>
            <a:ahLst/>
            <a:cxnLst/>
            <a:rect l="l" t="t" r="r" b="b"/>
            <a:pathLst>
              <a:path w="9916622" h="5810164">
                <a:moveTo>
                  <a:pt x="0" y="0"/>
                </a:moveTo>
                <a:lnTo>
                  <a:pt x="9916622" y="0"/>
                </a:lnTo>
                <a:lnTo>
                  <a:pt x="9916622" y="5810164"/>
                </a:lnTo>
                <a:lnTo>
                  <a:pt x="0" y="5810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0133" t="-338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9982200" y="6197921"/>
            <a:ext cx="960120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15</a:t>
            </a:r>
          </a:p>
        </p:txBody>
      </p:sp>
      <p:sp>
        <p:nvSpPr>
          <p:cNvPr id="4" name="Freeform 4"/>
          <p:cNvSpPr/>
          <p:nvPr/>
        </p:nvSpPr>
        <p:spPr>
          <a:xfrm>
            <a:off x="2735946" y="5389072"/>
            <a:ext cx="711081" cy="700738"/>
          </a:xfrm>
          <a:custGeom>
            <a:avLst/>
            <a:gdLst/>
            <a:ahLst/>
            <a:cxnLst/>
            <a:rect l="l" t="t" r="r" b="b"/>
            <a:pathLst>
              <a:path w="711081" h="700738">
                <a:moveTo>
                  <a:pt x="0" y="0"/>
                </a:moveTo>
                <a:lnTo>
                  <a:pt x="711081" y="0"/>
                </a:lnTo>
                <a:lnTo>
                  <a:pt x="711081" y="700738"/>
                </a:lnTo>
                <a:lnTo>
                  <a:pt x="0" y="7007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1400774">
            <a:off x="1981599" y="3908653"/>
            <a:ext cx="802518" cy="701839"/>
          </a:xfrm>
          <a:custGeom>
            <a:avLst/>
            <a:gdLst/>
            <a:ahLst/>
            <a:cxnLst/>
            <a:rect l="l" t="t" r="r" b="b"/>
            <a:pathLst>
              <a:path w="802518" h="701839">
                <a:moveTo>
                  <a:pt x="0" y="0"/>
                </a:moveTo>
                <a:lnTo>
                  <a:pt x="802518" y="0"/>
                </a:lnTo>
                <a:lnTo>
                  <a:pt x="802518" y="701838"/>
                </a:lnTo>
                <a:lnTo>
                  <a:pt x="0" y="701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-2846593">
            <a:off x="2051126" y="1216490"/>
            <a:ext cx="663464" cy="349522"/>
            <a:chOff x="0" y="0"/>
            <a:chExt cx="1610360" cy="848360"/>
          </a:xfrm>
        </p:grpSpPr>
        <p:sp>
          <p:nvSpPr>
            <p:cNvPr id="7" name="Freeform 7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7348532">
            <a:off x="767584" y="7074168"/>
            <a:ext cx="663464" cy="349522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7837" y="5248209"/>
            <a:ext cx="281726" cy="2817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10649" y="700382"/>
            <a:ext cx="281726" cy="281726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 rot="1148755">
            <a:off x="608765" y="2733470"/>
            <a:ext cx="1167220" cy="613321"/>
          </a:xfrm>
          <a:custGeom>
            <a:avLst/>
            <a:gdLst/>
            <a:ahLst/>
            <a:cxnLst/>
            <a:rect l="l" t="t" r="r" b="b"/>
            <a:pathLst>
              <a:path w="1167220" h="613321">
                <a:moveTo>
                  <a:pt x="0" y="0"/>
                </a:moveTo>
                <a:lnTo>
                  <a:pt x="1167220" y="0"/>
                </a:lnTo>
                <a:lnTo>
                  <a:pt x="1167220" y="613321"/>
                </a:lnTo>
                <a:lnTo>
                  <a:pt x="0" y="613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92375" y="8703299"/>
            <a:ext cx="838824" cy="835774"/>
          </a:xfrm>
          <a:custGeom>
            <a:avLst/>
            <a:gdLst/>
            <a:ahLst/>
            <a:cxnLst/>
            <a:rect l="l" t="t" r="r" b="b"/>
            <a:pathLst>
              <a:path w="838824" h="835774">
                <a:moveTo>
                  <a:pt x="0" y="0"/>
                </a:moveTo>
                <a:lnTo>
                  <a:pt x="838824" y="0"/>
                </a:lnTo>
                <a:lnTo>
                  <a:pt x="838824" y="835773"/>
                </a:lnTo>
                <a:lnTo>
                  <a:pt x="0" y="8357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400774">
            <a:off x="15308993" y="823766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0" y="0"/>
                </a:lnTo>
                <a:lnTo>
                  <a:pt x="760020" y="664673"/>
                </a:lnTo>
                <a:lnTo>
                  <a:pt x="0" y="6646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 rot="885401">
            <a:off x="16750282" y="9091888"/>
            <a:ext cx="476153" cy="393024"/>
            <a:chOff x="0" y="0"/>
            <a:chExt cx="2138680" cy="1765300"/>
          </a:xfrm>
        </p:grpSpPr>
        <p:sp>
          <p:nvSpPr>
            <p:cNvPr id="18" name="Freeform 18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1879654">
            <a:off x="15731503" y="5657176"/>
            <a:ext cx="663464" cy="349522"/>
            <a:chOff x="0" y="0"/>
            <a:chExt cx="1610360" cy="848360"/>
          </a:xfrm>
        </p:grpSpPr>
        <p:sp>
          <p:nvSpPr>
            <p:cNvPr id="20" name="Freeform 2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786522" y="2899267"/>
            <a:ext cx="281726" cy="281726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16942637" y="1611822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8"/>
                </a:lnTo>
                <a:lnTo>
                  <a:pt x="0" y="6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1675118">
            <a:off x="14786245" y="3723187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7"/>
                </a:lnTo>
                <a:lnTo>
                  <a:pt x="0" y="7731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6942637" y="4109751"/>
            <a:ext cx="633326" cy="631023"/>
          </a:xfrm>
          <a:custGeom>
            <a:avLst/>
            <a:gdLst/>
            <a:ahLst/>
            <a:cxnLst/>
            <a:rect l="l" t="t" r="r" b="b"/>
            <a:pathLst>
              <a:path w="633326" h="631023">
                <a:moveTo>
                  <a:pt x="0" y="0"/>
                </a:moveTo>
                <a:lnTo>
                  <a:pt x="633326" y="0"/>
                </a:lnTo>
                <a:lnTo>
                  <a:pt x="633326" y="631023"/>
                </a:lnTo>
                <a:lnTo>
                  <a:pt x="0" y="6310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6763165">
            <a:off x="16652723" y="6752332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8" y="0"/>
                </a:lnTo>
                <a:lnTo>
                  <a:pt x="987778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41594" y="-1759742"/>
            <a:ext cx="4805904" cy="4491335"/>
          </a:xfrm>
          <a:custGeom>
            <a:avLst/>
            <a:gdLst/>
            <a:ahLst/>
            <a:cxnLst/>
            <a:rect l="l" t="t" r="r" b="b"/>
            <a:pathLst>
              <a:path w="4805904" h="4491335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14534" y="3279529"/>
            <a:ext cx="19402534" cy="7445723"/>
          </a:xfrm>
          <a:custGeom>
            <a:avLst/>
            <a:gdLst/>
            <a:ahLst/>
            <a:cxnLst/>
            <a:rect l="l" t="t" r="r" b="b"/>
            <a:pathLst>
              <a:path w="19402534" h="7445723">
                <a:moveTo>
                  <a:pt x="0" y="0"/>
                </a:moveTo>
                <a:lnTo>
                  <a:pt x="19402534" y="0"/>
                </a:lnTo>
                <a:lnTo>
                  <a:pt x="19402534" y="7445722"/>
                </a:lnTo>
                <a:lnTo>
                  <a:pt x="0" y="744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280505" y="-632345"/>
            <a:ext cx="4264041" cy="41148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84308" y="3805688"/>
            <a:ext cx="8942727" cy="207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69"/>
              </a:lnSpc>
            </a:pPr>
            <a:r>
              <a:rPr lang="en-US" sz="12049">
                <a:solidFill>
                  <a:srgbClr val="F15A24"/>
                </a:solidFill>
                <a:latin typeface="Playpen Sans"/>
                <a:ea typeface="Playpen Sans"/>
                <a:cs typeface="Playpen Sans"/>
                <a:sym typeface="Playpen Sans"/>
              </a:rPr>
              <a:t>DỤNG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84308" y="2194955"/>
            <a:ext cx="8942727" cy="207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69"/>
              </a:lnSpc>
            </a:pPr>
            <a:r>
              <a:rPr lang="en-US" sz="12049">
                <a:solidFill>
                  <a:srgbClr val="4466C0"/>
                </a:solidFill>
                <a:latin typeface="Playpen Sans"/>
                <a:ea typeface="Playpen Sans"/>
                <a:cs typeface="Playpen Sans"/>
                <a:sym typeface="Playpen Sans"/>
              </a:rPr>
              <a:t>VẬN </a:t>
            </a:r>
          </a:p>
        </p:txBody>
      </p:sp>
      <p:sp>
        <p:nvSpPr>
          <p:cNvPr id="7" name="Freeform 7"/>
          <p:cNvSpPr/>
          <p:nvPr/>
        </p:nvSpPr>
        <p:spPr>
          <a:xfrm>
            <a:off x="10265225" y="2238215"/>
            <a:ext cx="1561809" cy="1429056"/>
          </a:xfrm>
          <a:custGeom>
            <a:avLst/>
            <a:gdLst/>
            <a:ahLst/>
            <a:cxnLst/>
            <a:rect l="l" t="t" r="r" b="b"/>
            <a:pathLst>
              <a:path w="1561809" h="1429056">
                <a:moveTo>
                  <a:pt x="0" y="0"/>
                </a:moveTo>
                <a:lnTo>
                  <a:pt x="1561810" y="0"/>
                </a:lnTo>
                <a:lnTo>
                  <a:pt x="1561810" y="1429055"/>
                </a:lnTo>
                <a:lnTo>
                  <a:pt x="0" y="14290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2514">
            <a:off x="-1328186" y="-70427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0"/>
                </a:moveTo>
                <a:lnTo>
                  <a:pt x="1959674" y="0"/>
                </a:lnTo>
                <a:lnTo>
                  <a:pt x="1959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3644821"/>
            <a:ext cx="1357249" cy="1241883"/>
          </a:xfrm>
          <a:custGeom>
            <a:avLst/>
            <a:gdLst/>
            <a:ahLst/>
            <a:cxnLst/>
            <a:rect l="l" t="t" r="r" b="b"/>
            <a:pathLst>
              <a:path w="1357249" h="1241883">
                <a:moveTo>
                  <a:pt x="0" y="0"/>
                </a:moveTo>
                <a:lnTo>
                  <a:pt x="1357249" y="0"/>
                </a:lnTo>
                <a:lnTo>
                  <a:pt x="1357249" y="1241883"/>
                </a:lnTo>
                <a:lnTo>
                  <a:pt x="0" y="12418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7903" y="2141033"/>
            <a:ext cx="16201397" cy="6430754"/>
          </a:xfrm>
          <a:custGeom>
            <a:avLst/>
            <a:gdLst/>
            <a:ahLst/>
            <a:cxnLst/>
            <a:rect l="l" t="t" r="r" b="b"/>
            <a:pathLst>
              <a:path w="16201397" h="6430754">
                <a:moveTo>
                  <a:pt x="0" y="0"/>
                </a:moveTo>
                <a:lnTo>
                  <a:pt x="16201397" y="0"/>
                </a:lnTo>
                <a:lnTo>
                  <a:pt x="16201397" y="6430754"/>
                </a:lnTo>
                <a:lnTo>
                  <a:pt x="0" y="64307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196793" y="7229900"/>
            <a:ext cx="960120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18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03970" y="7229900"/>
            <a:ext cx="480060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6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666816" y="6965563"/>
            <a:ext cx="404098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b="1" dirty="0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_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46002" y="7229900"/>
            <a:ext cx="960953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b="1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40853" y="4061357"/>
            <a:ext cx="10173861" cy="2418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533"/>
              </a:lnSpc>
            </a:pPr>
            <a:r>
              <a:rPr lang="en-US" sz="7944" spc="79" dirty="0" err="1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Tạm</a:t>
            </a:r>
            <a:r>
              <a:rPr lang="en-US" sz="7944" spc="79" dirty="0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944" spc="79" dirty="0" err="1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biệt</a:t>
            </a:r>
            <a:r>
              <a:rPr lang="en-US" sz="7944" spc="79" dirty="0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944" spc="79" dirty="0" err="1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chúc</a:t>
            </a:r>
            <a:r>
              <a:rPr lang="en-US" sz="7944" spc="79" dirty="0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944" spc="79" dirty="0" err="1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các</a:t>
            </a:r>
            <a:r>
              <a:rPr lang="en-US" sz="7944" spc="79" dirty="0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944" spc="79" dirty="0" err="1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em</a:t>
            </a:r>
            <a:r>
              <a:rPr lang="en-US" sz="7944" spc="79" dirty="0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944" spc="79" dirty="0" err="1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học</a:t>
            </a:r>
            <a:r>
              <a:rPr lang="en-US" sz="7944" spc="79" dirty="0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7944" spc="79" dirty="0" err="1">
                <a:solidFill>
                  <a:srgbClr val="DA4944"/>
                </a:solidFill>
                <a:latin typeface="Paytone One"/>
                <a:ea typeface="Paytone One"/>
                <a:cs typeface="Paytone One"/>
                <a:sym typeface="Paytone One"/>
              </a:rPr>
              <a:t>tốt</a:t>
            </a:r>
            <a:endParaRPr lang="en-US" sz="7944" spc="79" dirty="0">
              <a:solidFill>
                <a:srgbClr val="DA4944"/>
              </a:solidFill>
              <a:latin typeface="Paytone One"/>
              <a:ea typeface="Paytone One"/>
              <a:cs typeface="Paytone One"/>
              <a:sym typeface="Paytone One"/>
            </a:endParaRPr>
          </a:p>
        </p:txBody>
      </p:sp>
      <p:sp>
        <p:nvSpPr>
          <p:cNvPr id="3" name="Freeform 3"/>
          <p:cNvSpPr/>
          <p:nvPr/>
        </p:nvSpPr>
        <p:spPr>
          <a:xfrm rot="371462">
            <a:off x="14971113" y="5936093"/>
            <a:ext cx="2224872" cy="3787016"/>
          </a:xfrm>
          <a:custGeom>
            <a:avLst/>
            <a:gdLst/>
            <a:ahLst/>
            <a:cxnLst/>
            <a:rect l="l" t="t" r="r" b="b"/>
            <a:pathLst>
              <a:path w="2224872" h="3787016">
                <a:moveTo>
                  <a:pt x="0" y="0"/>
                </a:moveTo>
                <a:lnTo>
                  <a:pt x="2224872" y="0"/>
                </a:lnTo>
                <a:lnTo>
                  <a:pt x="2224872" y="3787015"/>
                </a:lnTo>
                <a:lnTo>
                  <a:pt x="0" y="37870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646434">
            <a:off x="10776329" y="776525"/>
            <a:ext cx="1183822" cy="1740915"/>
          </a:xfrm>
          <a:custGeom>
            <a:avLst/>
            <a:gdLst/>
            <a:ahLst/>
            <a:cxnLst/>
            <a:rect l="l" t="t" r="r" b="b"/>
            <a:pathLst>
              <a:path w="1183822" h="1740915">
                <a:moveTo>
                  <a:pt x="0" y="0"/>
                </a:moveTo>
                <a:lnTo>
                  <a:pt x="1183822" y="0"/>
                </a:lnTo>
                <a:lnTo>
                  <a:pt x="1183822" y="1740915"/>
                </a:lnTo>
                <a:lnTo>
                  <a:pt x="0" y="17409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77204">
            <a:off x="1052083" y="5370510"/>
            <a:ext cx="2672610" cy="3063163"/>
          </a:xfrm>
          <a:custGeom>
            <a:avLst/>
            <a:gdLst/>
            <a:ahLst/>
            <a:cxnLst/>
            <a:rect l="l" t="t" r="r" b="b"/>
            <a:pathLst>
              <a:path w="2672610" h="3063163">
                <a:moveTo>
                  <a:pt x="0" y="0"/>
                </a:moveTo>
                <a:lnTo>
                  <a:pt x="2672610" y="0"/>
                </a:lnTo>
                <a:lnTo>
                  <a:pt x="2672610" y="3063163"/>
                </a:lnTo>
                <a:lnTo>
                  <a:pt x="0" y="30631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628907">
            <a:off x="9550153" y="917145"/>
            <a:ext cx="731357" cy="630093"/>
          </a:xfrm>
          <a:custGeom>
            <a:avLst/>
            <a:gdLst/>
            <a:ahLst/>
            <a:cxnLst/>
            <a:rect l="l" t="t" r="r" b="b"/>
            <a:pathLst>
              <a:path w="731357" h="630093">
                <a:moveTo>
                  <a:pt x="0" y="0"/>
                </a:moveTo>
                <a:lnTo>
                  <a:pt x="731357" y="0"/>
                </a:lnTo>
                <a:lnTo>
                  <a:pt x="731357" y="630093"/>
                </a:lnTo>
                <a:lnTo>
                  <a:pt x="0" y="63009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77204">
            <a:off x="3679124" y="6360560"/>
            <a:ext cx="315998" cy="293879"/>
          </a:xfrm>
          <a:custGeom>
            <a:avLst/>
            <a:gdLst/>
            <a:ahLst/>
            <a:cxnLst/>
            <a:rect l="l" t="t" r="r" b="b"/>
            <a:pathLst>
              <a:path w="315998" h="293879">
                <a:moveTo>
                  <a:pt x="0" y="0"/>
                </a:moveTo>
                <a:lnTo>
                  <a:pt x="315998" y="0"/>
                </a:lnTo>
                <a:lnTo>
                  <a:pt x="315998" y="293878"/>
                </a:lnTo>
                <a:lnTo>
                  <a:pt x="0" y="293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1185">
            <a:off x="4130222" y="7891677"/>
            <a:ext cx="241626" cy="224712"/>
          </a:xfrm>
          <a:custGeom>
            <a:avLst/>
            <a:gdLst/>
            <a:ahLst/>
            <a:cxnLst/>
            <a:rect l="l" t="t" r="r" b="b"/>
            <a:pathLst>
              <a:path w="241626" h="224712">
                <a:moveTo>
                  <a:pt x="0" y="0"/>
                </a:moveTo>
                <a:lnTo>
                  <a:pt x="241626" y="0"/>
                </a:lnTo>
                <a:lnTo>
                  <a:pt x="241626" y="224711"/>
                </a:lnTo>
                <a:lnTo>
                  <a:pt x="0" y="2247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556718">
            <a:off x="17135177" y="6513392"/>
            <a:ext cx="173263" cy="188652"/>
          </a:xfrm>
          <a:custGeom>
            <a:avLst/>
            <a:gdLst/>
            <a:ahLst/>
            <a:cxnLst/>
            <a:rect l="l" t="t" r="r" b="b"/>
            <a:pathLst>
              <a:path w="173263" h="188652">
                <a:moveTo>
                  <a:pt x="0" y="0"/>
                </a:moveTo>
                <a:lnTo>
                  <a:pt x="173263" y="0"/>
                </a:lnTo>
                <a:lnTo>
                  <a:pt x="173263" y="188652"/>
                </a:lnTo>
                <a:lnTo>
                  <a:pt x="0" y="1886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2556718">
            <a:off x="17306711" y="7169560"/>
            <a:ext cx="336139" cy="365993"/>
          </a:xfrm>
          <a:custGeom>
            <a:avLst/>
            <a:gdLst/>
            <a:ahLst/>
            <a:cxnLst/>
            <a:rect l="l" t="t" r="r" b="b"/>
            <a:pathLst>
              <a:path w="336139" h="365993">
                <a:moveTo>
                  <a:pt x="0" y="0"/>
                </a:moveTo>
                <a:lnTo>
                  <a:pt x="336139" y="0"/>
                </a:lnTo>
                <a:lnTo>
                  <a:pt x="336139" y="365994"/>
                </a:lnTo>
                <a:lnTo>
                  <a:pt x="0" y="365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556718">
            <a:off x="17350683" y="6807167"/>
            <a:ext cx="230611" cy="251093"/>
          </a:xfrm>
          <a:custGeom>
            <a:avLst/>
            <a:gdLst/>
            <a:ahLst/>
            <a:cxnLst/>
            <a:rect l="l" t="t" r="r" b="b"/>
            <a:pathLst>
              <a:path w="230611" h="251093">
                <a:moveTo>
                  <a:pt x="0" y="0"/>
                </a:moveTo>
                <a:lnTo>
                  <a:pt x="230611" y="0"/>
                </a:lnTo>
                <a:lnTo>
                  <a:pt x="230611" y="251093"/>
                </a:lnTo>
                <a:lnTo>
                  <a:pt x="0" y="25109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371462">
            <a:off x="14196371" y="7682418"/>
            <a:ext cx="596101" cy="748627"/>
          </a:xfrm>
          <a:custGeom>
            <a:avLst/>
            <a:gdLst/>
            <a:ahLst/>
            <a:cxnLst/>
            <a:rect l="l" t="t" r="r" b="b"/>
            <a:pathLst>
              <a:path w="596101" h="748627">
                <a:moveTo>
                  <a:pt x="0" y="0"/>
                </a:moveTo>
                <a:lnTo>
                  <a:pt x="596101" y="0"/>
                </a:lnTo>
                <a:lnTo>
                  <a:pt x="596101" y="748627"/>
                </a:lnTo>
                <a:lnTo>
                  <a:pt x="0" y="7486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4034970">
            <a:off x="935800" y="5405749"/>
            <a:ext cx="461691" cy="579825"/>
          </a:xfrm>
          <a:custGeom>
            <a:avLst/>
            <a:gdLst/>
            <a:ahLst/>
            <a:cxnLst/>
            <a:rect l="l" t="t" r="r" b="b"/>
            <a:pathLst>
              <a:path w="461691" h="579825">
                <a:moveTo>
                  <a:pt x="0" y="0"/>
                </a:moveTo>
                <a:lnTo>
                  <a:pt x="461692" y="0"/>
                </a:lnTo>
                <a:lnTo>
                  <a:pt x="461692" y="579825"/>
                </a:lnTo>
                <a:lnTo>
                  <a:pt x="0" y="57982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400774">
            <a:off x="15591484" y="908380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1" y="0"/>
                </a:lnTo>
                <a:lnTo>
                  <a:pt x="760021" y="664673"/>
                </a:lnTo>
                <a:lnTo>
                  <a:pt x="0" y="66467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885401">
            <a:off x="17204012" y="9176503"/>
            <a:ext cx="476153" cy="393024"/>
            <a:chOff x="0" y="0"/>
            <a:chExt cx="2138680" cy="1765300"/>
          </a:xfrm>
        </p:grpSpPr>
        <p:sp>
          <p:nvSpPr>
            <p:cNvPr id="16" name="Freeform 16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1879654">
            <a:off x="16013994" y="5741790"/>
            <a:ext cx="663464" cy="349522"/>
            <a:chOff x="0" y="0"/>
            <a:chExt cx="1610360" cy="848360"/>
          </a:xfrm>
        </p:grpSpPr>
        <p:sp>
          <p:nvSpPr>
            <p:cNvPr id="18" name="Freeform 1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6069013" y="2983881"/>
            <a:ext cx="281726" cy="28172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7225128" y="1696437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7"/>
                </a:lnTo>
                <a:lnTo>
                  <a:pt x="0" y="65695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675118">
            <a:off x="15068736" y="3807802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6"/>
                </a:lnTo>
                <a:lnTo>
                  <a:pt x="0" y="77312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7225128" y="4194365"/>
            <a:ext cx="633326" cy="631023"/>
          </a:xfrm>
          <a:custGeom>
            <a:avLst/>
            <a:gdLst/>
            <a:ahLst/>
            <a:cxnLst/>
            <a:rect l="l" t="t" r="r" b="b"/>
            <a:pathLst>
              <a:path w="633326" h="631023">
                <a:moveTo>
                  <a:pt x="0" y="0"/>
                </a:moveTo>
                <a:lnTo>
                  <a:pt x="633326" y="0"/>
                </a:lnTo>
                <a:lnTo>
                  <a:pt x="633326" y="631023"/>
                </a:lnTo>
                <a:lnTo>
                  <a:pt x="0" y="63102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6763165">
            <a:off x="13484733" y="8876417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8" y="0"/>
                </a:lnTo>
                <a:lnTo>
                  <a:pt x="987778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3415886" y="3558833"/>
            <a:ext cx="711081" cy="700738"/>
          </a:xfrm>
          <a:custGeom>
            <a:avLst/>
            <a:gdLst/>
            <a:ahLst/>
            <a:cxnLst/>
            <a:rect l="l" t="t" r="r" b="b"/>
            <a:pathLst>
              <a:path w="711081" h="700738">
                <a:moveTo>
                  <a:pt x="0" y="0"/>
                </a:moveTo>
                <a:lnTo>
                  <a:pt x="711082" y="0"/>
                </a:lnTo>
                <a:lnTo>
                  <a:pt x="711082" y="700739"/>
                </a:lnTo>
                <a:lnTo>
                  <a:pt x="0" y="700739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1400774">
            <a:off x="1981599" y="3908653"/>
            <a:ext cx="802518" cy="701839"/>
          </a:xfrm>
          <a:custGeom>
            <a:avLst/>
            <a:gdLst/>
            <a:ahLst/>
            <a:cxnLst/>
            <a:rect l="l" t="t" r="r" b="b"/>
            <a:pathLst>
              <a:path w="802518" h="701839">
                <a:moveTo>
                  <a:pt x="0" y="0"/>
                </a:moveTo>
                <a:lnTo>
                  <a:pt x="802518" y="0"/>
                </a:lnTo>
                <a:lnTo>
                  <a:pt x="802518" y="701838"/>
                </a:lnTo>
                <a:lnTo>
                  <a:pt x="0" y="70183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7" name="Group 27"/>
          <p:cNvGrpSpPr>
            <a:grpSpLocks noChangeAspect="1"/>
          </p:cNvGrpSpPr>
          <p:nvPr/>
        </p:nvGrpSpPr>
        <p:grpSpPr>
          <a:xfrm rot="-2846593">
            <a:off x="2051126" y="1216490"/>
            <a:ext cx="663464" cy="349522"/>
            <a:chOff x="0" y="0"/>
            <a:chExt cx="1610360" cy="848360"/>
          </a:xfrm>
        </p:grpSpPr>
        <p:sp>
          <p:nvSpPr>
            <p:cNvPr id="28" name="Freeform 2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 rot="7348532">
            <a:off x="253365" y="7945134"/>
            <a:ext cx="663464" cy="349522"/>
            <a:chOff x="0" y="0"/>
            <a:chExt cx="1610360" cy="848360"/>
          </a:xfrm>
        </p:grpSpPr>
        <p:sp>
          <p:nvSpPr>
            <p:cNvPr id="30" name="Freeform 30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528290" y="4738566"/>
            <a:ext cx="281726" cy="281726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910649" y="700382"/>
            <a:ext cx="281726" cy="281726"/>
            <a:chOff x="0" y="0"/>
            <a:chExt cx="6350000" cy="63500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/>
          <p:cNvSpPr/>
          <p:nvPr/>
        </p:nvSpPr>
        <p:spPr>
          <a:xfrm rot="1148755">
            <a:off x="608765" y="2733470"/>
            <a:ext cx="1167220" cy="613321"/>
          </a:xfrm>
          <a:custGeom>
            <a:avLst/>
            <a:gdLst/>
            <a:ahLst/>
            <a:cxnLst/>
            <a:rect l="l" t="t" r="r" b="b"/>
            <a:pathLst>
              <a:path w="1167220" h="613321">
                <a:moveTo>
                  <a:pt x="0" y="0"/>
                </a:moveTo>
                <a:lnTo>
                  <a:pt x="1167220" y="0"/>
                </a:lnTo>
                <a:lnTo>
                  <a:pt x="1167220" y="613321"/>
                </a:lnTo>
                <a:lnTo>
                  <a:pt x="0" y="61332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424869" y="9122343"/>
            <a:ext cx="838824" cy="835774"/>
          </a:xfrm>
          <a:custGeom>
            <a:avLst/>
            <a:gdLst/>
            <a:ahLst/>
            <a:cxnLst/>
            <a:rect l="l" t="t" r="r" b="b"/>
            <a:pathLst>
              <a:path w="838824" h="835774">
                <a:moveTo>
                  <a:pt x="0" y="0"/>
                </a:moveTo>
                <a:lnTo>
                  <a:pt x="838823" y="0"/>
                </a:lnTo>
                <a:lnTo>
                  <a:pt x="838823" y="835773"/>
                </a:lnTo>
                <a:lnTo>
                  <a:pt x="0" y="83577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1546" y="5995377"/>
            <a:ext cx="4584908" cy="1535944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1222621" y="5473921"/>
            <a:ext cx="2710625" cy="4114800"/>
          </a:xfrm>
          <a:custGeom>
            <a:avLst/>
            <a:gdLst/>
            <a:ahLst/>
            <a:cxnLst/>
            <a:rect l="l" t="t" r="r" b="b"/>
            <a:pathLst>
              <a:path w="2710625" h="4114800">
                <a:moveTo>
                  <a:pt x="0" y="0"/>
                </a:moveTo>
                <a:lnTo>
                  <a:pt x="2710624" y="0"/>
                </a:lnTo>
                <a:lnTo>
                  <a:pt x="27106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526684" y="5473921"/>
            <a:ext cx="2324862" cy="4114800"/>
          </a:xfrm>
          <a:custGeom>
            <a:avLst/>
            <a:gdLst/>
            <a:ahLst/>
            <a:cxnLst/>
            <a:rect l="l" t="t" r="r" b="b"/>
            <a:pathLst>
              <a:path w="2324862" h="4114800">
                <a:moveTo>
                  <a:pt x="0" y="0"/>
                </a:moveTo>
                <a:lnTo>
                  <a:pt x="2324862" y="0"/>
                </a:lnTo>
                <a:lnTo>
                  <a:pt x="23248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189060" y="2798141"/>
            <a:ext cx="11909879" cy="1271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58"/>
              </a:lnSpc>
            </a:pPr>
            <a:r>
              <a:rPr lang="en-US" sz="8298" spc="-91" dirty="0" err="1">
                <a:solidFill>
                  <a:srgbClr val="4C0BD1"/>
                </a:solidFill>
                <a:latin typeface="Alfa Slab One"/>
                <a:ea typeface="Alfa Slab One"/>
                <a:cs typeface="Arial-SGK-TV" pitchFamily="2" charset="0"/>
                <a:sym typeface="Alfa Slab One"/>
              </a:rPr>
              <a:t>Trò</a:t>
            </a:r>
            <a:r>
              <a:rPr lang="en-US" sz="8298" spc="-91" dirty="0">
                <a:solidFill>
                  <a:srgbClr val="4C0BD1"/>
                </a:solidFill>
                <a:latin typeface="Alfa Slab One"/>
                <a:ea typeface="Alfa Slab One"/>
                <a:cs typeface="Arial-SGK-TV" pitchFamily="2" charset="0"/>
                <a:sym typeface="Alfa Slab One"/>
              </a:rPr>
              <a:t> </a:t>
            </a:r>
            <a:r>
              <a:rPr lang="en-US" sz="8298" spc="-91" dirty="0" err="1">
                <a:solidFill>
                  <a:srgbClr val="4C0BD1"/>
                </a:solidFill>
                <a:latin typeface="Alfa Slab One"/>
                <a:ea typeface="Alfa Slab One"/>
                <a:cs typeface="Arial-SGK-TV" pitchFamily="2" charset="0"/>
                <a:sym typeface="Alfa Slab One"/>
              </a:rPr>
              <a:t>chơi</a:t>
            </a:r>
            <a:r>
              <a:rPr lang="en-US" sz="8298" spc="-91" dirty="0">
                <a:solidFill>
                  <a:srgbClr val="4C0BD1"/>
                </a:solidFill>
                <a:latin typeface="Alfa Slab One"/>
                <a:ea typeface="Alfa Slab One"/>
                <a:cs typeface="Arial-SGK-TV" pitchFamily="2" charset="0"/>
                <a:sym typeface="Alfa Slab One"/>
              </a:rPr>
              <a:t>: </a:t>
            </a:r>
            <a:r>
              <a:rPr lang="en-US" sz="8298" spc="-91" dirty="0" err="1">
                <a:solidFill>
                  <a:srgbClr val="4C0BD1"/>
                </a:solidFill>
                <a:latin typeface="Alfa Slab One"/>
                <a:ea typeface="Alfa Slab One"/>
                <a:cs typeface="Arial-SGK-TV" pitchFamily="2" charset="0"/>
                <a:sym typeface="Alfa Slab One"/>
              </a:rPr>
              <a:t>Truyền</a:t>
            </a:r>
            <a:r>
              <a:rPr lang="en-US" sz="8298" spc="-91" dirty="0">
                <a:solidFill>
                  <a:srgbClr val="4C0BD1"/>
                </a:solidFill>
                <a:latin typeface="Alfa Slab One"/>
                <a:ea typeface="Alfa Slab One"/>
                <a:cs typeface="Arial-SGK-TV" pitchFamily="2" charset="0"/>
                <a:sym typeface="Alfa Slab One"/>
              </a:rPr>
              <a:t> </a:t>
            </a:r>
            <a:r>
              <a:rPr lang="en-US" sz="8298" spc="-91" dirty="0" err="1">
                <a:solidFill>
                  <a:srgbClr val="4C0BD1"/>
                </a:solidFill>
                <a:latin typeface="Alfa Slab One"/>
                <a:ea typeface="Alfa Slab One"/>
                <a:cs typeface="Arial-SGK-TV" pitchFamily="2" charset="0"/>
                <a:sym typeface="Alfa Slab One"/>
              </a:rPr>
              <a:t>điện</a:t>
            </a:r>
            <a:endParaRPr lang="en-US" sz="8298" spc="-91" dirty="0">
              <a:solidFill>
                <a:srgbClr val="4C0BD1"/>
              </a:solidFill>
              <a:latin typeface="Alfa Slab One"/>
              <a:ea typeface="Alfa Slab One"/>
              <a:cs typeface="Arial-SGK-TV" pitchFamily="2" charset="0"/>
              <a:sym typeface="Alfa Slab One"/>
            </a:endParaRPr>
          </a:p>
        </p:txBody>
      </p:sp>
      <p:sp>
        <p:nvSpPr>
          <p:cNvPr id="6" name="Freeform 6"/>
          <p:cNvSpPr/>
          <p:nvPr/>
        </p:nvSpPr>
        <p:spPr>
          <a:xfrm rot="1847948">
            <a:off x="789331" y="328583"/>
            <a:ext cx="1932620" cy="2356854"/>
          </a:xfrm>
          <a:custGeom>
            <a:avLst/>
            <a:gdLst/>
            <a:ahLst/>
            <a:cxnLst/>
            <a:rect l="l" t="t" r="r" b="b"/>
            <a:pathLst>
              <a:path w="1932620" h="2356854">
                <a:moveTo>
                  <a:pt x="0" y="0"/>
                </a:moveTo>
                <a:lnTo>
                  <a:pt x="1932620" y="0"/>
                </a:lnTo>
                <a:lnTo>
                  <a:pt x="1932620" y="2356854"/>
                </a:lnTo>
                <a:lnTo>
                  <a:pt x="0" y="23568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905991">
            <a:off x="15529291" y="7315538"/>
            <a:ext cx="1445029" cy="2046058"/>
          </a:xfrm>
          <a:custGeom>
            <a:avLst/>
            <a:gdLst/>
            <a:ahLst/>
            <a:cxnLst/>
            <a:rect l="l" t="t" r="r" b="b"/>
            <a:pathLst>
              <a:path w="1445029" h="2046058">
                <a:moveTo>
                  <a:pt x="0" y="0"/>
                </a:moveTo>
                <a:lnTo>
                  <a:pt x="1445028" y="0"/>
                </a:lnTo>
                <a:lnTo>
                  <a:pt x="1445028" y="2046058"/>
                </a:lnTo>
                <a:lnTo>
                  <a:pt x="0" y="20460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820071">
            <a:off x="15931707" y="550328"/>
            <a:ext cx="1391320" cy="2046058"/>
          </a:xfrm>
          <a:custGeom>
            <a:avLst/>
            <a:gdLst/>
            <a:ahLst/>
            <a:cxnLst/>
            <a:rect l="l" t="t" r="r" b="b"/>
            <a:pathLst>
              <a:path w="1391320" h="2046058">
                <a:moveTo>
                  <a:pt x="0" y="0"/>
                </a:moveTo>
                <a:lnTo>
                  <a:pt x="1391320" y="0"/>
                </a:lnTo>
                <a:lnTo>
                  <a:pt x="1391320" y="2046059"/>
                </a:lnTo>
                <a:lnTo>
                  <a:pt x="0" y="204605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936317">
            <a:off x="1145660" y="7657701"/>
            <a:ext cx="1219962" cy="2046058"/>
          </a:xfrm>
          <a:custGeom>
            <a:avLst/>
            <a:gdLst/>
            <a:ahLst/>
            <a:cxnLst/>
            <a:rect l="l" t="t" r="r" b="b"/>
            <a:pathLst>
              <a:path w="1219962" h="2046058">
                <a:moveTo>
                  <a:pt x="0" y="0"/>
                </a:moveTo>
                <a:lnTo>
                  <a:pt x="1219963" y="0"/>
                </a:lnTo>
                <a:lnTo>
                  <a:pt x="1219963" y="2046058"/>
                </a:lnTo>
                <a:lnTo>
                  <a:pt x="0" y="20460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1400774">
            <a:off x="14925913" y="581335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1" y="0"/>
                </a:lnTo>
                <a:lnTo>
                  <a:pt x="760021" y="664673"/>
                </a:lnTo>
                <a:lnTo>
                  <a:pt x="0" y="6646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 rot="885401">
            <a:off x="16750282" y="9091888"/>
            <a:ext cx="476153" cy="393024"/>
            <a:chOff x="0" y="0"/>
            <a:chExt cx="2138680" cy="1765300"/>
          </a:xfrm>
        </p:grpSpPr>
        <p:sp>
          <p:nvSpPr>
            <p:cNvPr id="12" name="Freeform 12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1879654">
            <a:off x="16540321" y="5739832"/>
            <a:ext cx="663464" cy="349522"/>
            <a:chOff x="0" y="0"/>
            <a:chExt cx="1610360" cy="848360"/>
          </a:xfrm>
        </p:grpSpPr>
        <p:sp>
          <p:nvSpPr>
            <p:cNvPr id="14" name="Freeform 1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5786522" y="2899267"/>
            <a:ext cx="281726" cy="281726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7246286" y="2008328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8"/>
                </a:lnTo>
                <a:lnTo>
                  <a:pt x="0" y="6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675118">
            <a:off x="14883135" y="4220087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6"/>
                </a:lnTo>
                <a:lnTo>
                  <a:pt x="0" y="77312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6942637" y="4109751"/>
            <a:ext cx="633326" cy="631023"/>
          </a:xfrm>
          <a:custGeom>
            <a:avLst/>
            <a:gdLst/>
            <a:ahLst/>
            <a:cxnLst/>
            <a:rect l="l" t="t" r="r" b="b"/>
            <a:pathLst>
              <a:path w="633326" h="631023">
                <a:moveTo>
                  <a:pt x="0" y="0"/>
                </a:moveTo>
                <a:lnTo>
                  <a:pt x="633326" y="0"/>
                </a:lnTo>
                <a:lnTo>
                  <a:pt x="633326" y="631023"/>
                </a:lnTo>
                <a:lnTo>
                  <a:pt x="0" y="631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6763165">
            <a:off x="16863005" y="7239177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8" y="0"/>
                </a:lnTo>
                <a:lnTo>
                  <a:pt x="987778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-1400774">
            <a:off x="319548" y="718954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0" y="0"/>
                </a:lnTo>
                <a:lnTo>
                  <a:pt x="760020" y="664672"/>
                </a:lnTo>
                <a:lnTo>
                  <a:pt x="0" y="66467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885401">
            <a:off x="2143916" y="9564995"/>
            <a:ext cx="476153" cy="393024"/>
            <a:chOff x="0" y="0"/>
            <a:chExt cx="2138680" cy="1765300"/>
          </a:xfrm>
        </p:grpSpPr>
        <p:sp>
          <p:nvSpPr>
            <p:cNvPr id="23" name="Freeform 23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24"/>
          <p:cNvGrpSpPr>
            <a:grpSpLocks noChangeAspect="1"/>
          </p:cNvGrpSpPr>
          <p:nvPr/>
        </p:nvGrpSpPr>
        <p:grpSpPr>
          <a:xfrm rot="1879654">
            <a:off x="1125137" y="6130282"/>
            <a:ext cx="663464" cy="349522"/>
            <a:chOff x="0" y="0"/>
            <a:chExt cx="1610360" cy="848360"/>
          </a:xfrm>
        </p:grpSpPr>
        <p:sp>
          <p:nvSpPr>
            <p:cNvPr id="25" name="Freeform 25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80156" y="3372373"/>
            <a:ext cx="281726" cy="281726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2381992" y="2008328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8"/>
                </a:lnTo>
                <a:lnTo>
                  <a:pt x="0" y="6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1675118">
            <a:off x="179879" y="4196294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6"/>
                </a:lnTo>
                <a:lnTo>
                  <a:pt x="0" y="77312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2336271" y="4582857"/>
            <a:ext cx="633326" cy="631023"/>
          </a:xfrm>
          <a:custGeom>
            <a:avLst/>
            <a:gdLst/>
            <a:ahLst/>
            <a:cxnLst/>
            <a:rect l="l" t="t" r="r" b="b"/>
            <a:pathLst>
              <a:path w="633326" h="631023">
                <a:moveTo>
                  <a:pt x="0" y="0"/>
                </a:moveTo>
                <a:lnTo>
                  <a:pt x="633326" y="0"/>
                </a:lnTo>
                <a:lnTo>
                  <a:pt x="633326" y="631023"/>
                </a:lnTo>
                <a:lnTo>
                  <a:pt x="0" y="6310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6763165">
            <a:off x="2547459" y="7841970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7" y="0"/>
                </a:lnTo>
                <a:lnTo>
                  <a:pt x="987777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18534" y="6007523"/>
            <a:ext cx="3645115" cy="4279477"/>
            <a:chOff x="0" y="0"/>
            <a:chExt cx="4860153" cy="5705970"/>
          </a:xfrm>
        </p:grpSpPr>
        <p:grpSp>
          <p:nvGrpSpPr>
            <p:cNvPr id="3" name="Group 3"/>
            <p:cNvGrpSpPr/>
            <p:nvPr/>
          </p:nvGrpSpPr>
          <p:grpSpPr>
            <a:xfrm>
              <a:off x="465858" y="4832010"/>
              <a:ext cx="3638015" cy="726194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00">
                  <a:alpha val="19608"/>
                </a:srgbClr>
              </a:solidFill>
            </p:spPr>
            <p:txBody>
              <a:bodyPr/>
              <a:lstStyle/>
              <a:p>
                <a:endParaRPr lang="en-US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sp>
          <p:nvSpPr>
            <p:cNvPr id="5" name="Freeform 5"/>
            <p:cNvSpPr/>
            <p:nvPr/>
          </p:nvSpPr>
          <p:spPr>
            <a:xfrm rot="-1474091">
              <a:off x="865147" y="431430"/>
              <a:ext cx="3129860" cy="4843110"/>
            </a:xfrm>
            <a:custGeom>
              <a:avLst/>
              <a:gdLst/>
              <a:ahLst/>
              <a:cxnLst/>
              <a:rect l="l" t="t" r="r" b="b"/>
              <a:pathLst>
                <a:path w="3129860" h="4843110">
                  <a:moveTo>
                    <a:pt x="0" y="0"/>
                  </a:moveTo>
                  <a:lnTo>
                    <a:pt x="3129860" y="0"/>
                  </a:lnTo>
                  <a:lnTo>
                    <a:pt x="3129860" y="4843110"/>
                  </a:lnTo>
                  <a:lnTo>
                    <a:pt x="0" y="4843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17512" y="178144"/>
            <a:ext cx="3070488" cy="4212233"/>
            <a:chOff x="0" y="0"/>
            <a:chExt cx="4093984" cy="5616310"/>
          </a:xfrm>
        </p:grpSpPr>
        <p:grpSp>
          <p:nvGrpSpPr>
            <p:cNvPr id="7" name="Group 7"/>
            <p:cNvGrpSpPr/>
            <p:nvPr/>
          </p:nvGrpSpPr>
          <p:grpSpPr>
            <a:xfrm>
              <a:off x="455969" y="4890116"/>
              <a:ext cx="3638015" cy="726194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00">
                  <a:alpha val="19608"/>
                </a:srgbClr>
              </a:solidFill>
            </p:spPr>
            <p:txBody>
              <a:bodyPr/>
              <a:lstStyle/>
              <a:p>
                <a:endParaRPr lang="en-US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-629490">
              <a:off x="431870" y="240072"/>
              <a:ext cx="3098482" cy="5027963"/>
            </a:xfrm>
            <a:custGeom>
              <a:avLst/>
              <a:gdLst/>
              <a:ahLst/>
              <a:cxnLst/>
              <a:rect l="l" t="t" r="r" b="b"/>
              <a:pathLst>
                <a:path w="3098482" h="5027963">
                  <a:moveTo>
                    <a:pt x="0" y="0"/>
                  </a:moveTo>
                  <a:lnTo>
                    <a:pt x="3098483" y="0"/>
                  </a:lnTo>
                  <a:lnTo>
                    <a:pt x="3098483" y="5027963"/>
                  </a:lnTo>
                  <a:lnTo>
                    <a:pt x="0" y="50279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607659" y="-121445"/>
            <a:ext cx="4023365" cy="4511822"/>
            <a:chOff x="0" y="0"/>
            <a:chExt cx="5364486" cy="6015763"/>
          </a:xfrm>
        </p:grpSpPr>
        <p:grpSp>
          <p:nvGrpSpPr>
            <p:cNvPr id="11" name="Group 11"/>
            <p:cNvGrpSpPr/>
            <p:nvPr/>
          </p:nvGrpSpPr>
          <p:grpSpPr>
            <a:xfrm>
              <a:off x="324692" y="5289568"/>
              <a:ext cx="3638015" cy="726194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00">
                  <a:alpha val="19608"/>
                </a:srgbClr>
              </a:solidFill>
            </p:spPr>
            <p:txBody>
              <a:bodyPr/>
              <a:lstStyle/>
              <a:p>
                <a:endParaRPr lang="en-US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 rot="1487725">
              <a:off x="792341" y="580113"/>
              <a:ext cx="3779805" cy="4609518"/>
            </a:xfrm>
            <a:custGeom>
              <a:avLst/>
              <a:gdLst/>
              <a:ahLst/>
              <a:cxnLst/>
              <a:rect l="l" t="t" r="r" b="b"/>
              <a:pathLst>
                <a:path w="3779805" h="4609518">
                  <a:moveTo>
                    <a:pt x="0" y="0"/>
                  </a:moveTo>
                  <a:lnTo>
                    <a:pt x="3779804" y="0"/>
                  </a:lnTo>
                  <a:lnTo>
                    <a:pt x="3779804" y="4609518"/>
                  </a:lnTo>
                  <a:lnTo>
                    <a:pt x="0" y="46095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2778675" y="2134466"/>
            <a:ext cx="13243043" cy="5527470"/>
            <a:chOff x="0" y="0"/>
            <a:chExt cx="17657390" cy="736996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276225"/>
              <a:ext cx="17657390" cy="59154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260"/>
                </a:lnSpc>
              </a:pPr>
              <a:r>
                <a:rPr lang="en-US" sz="11729" b="1" spc="-129" dirty="0" err="1">
                  <a:solidFill>
                    <a:srgbClr val="FFFFFF"/>
                  </a:solidFill>
                  <a:latin typeface="Arial-SGK-TV" pitchFamily="2" charset="0"/>
                  <a:ea typeface="Alfa Slab One"/>
                  <a:cs typeface="Arial-SGK-TV" pitchFamily="2" charset="0"/>
                  <a:sym typeface="Alfa Slab One"/>
                </a:rPr>
                <a:t>Tuần</a:t>
              </a:r>
              <a:r>
                <a:rPr lang="en-US" sz="11729" b="1" spc="-129" dirty="0">
                  <a:solidFill>
                    <a:srgbClr val="FFFFFF"/>
                  </a:solidFill>
                  <a:latin typeface="Arial-SGK-TV" pitchFamily="2" charset="0"/>
                  <a:ea typeface="Alfa Slab One"/>
                  <a:cs typeface="Arial-SGK-TV" pitchFamily="2" charset="0"/>
                  <a:sym typeface="Alfa Slab One"/>
                </a:rPr>
                <a:t> 26:</a:t>
              </a:r>
            </a:p>
            <a:p>
              <a:pPr algn="ctr">
                <a:lnSpc>
                  <a:spcPts val="11260"/>
                </a:lnSpc>
              </a:pPr>
              <a:r>
                <a:rPr lang="en-US" sz="11729" b="1" spc="-129" dirty="0" err="1">
                  <a:solidFill>
                    <a:srgbClr val="FFFFFF"/>
                  </a:solidFill>
                  <a:latin typeface="Arial-SGK-TV" pitchFamily="2" charset="0"/>
                  <a:ea typeface="Alfa Slab One"/>
                  <a:cs typeface="Arial-SGK-TV" pitchFamily="2" charset="0"/>
                  <a:sym typeface="Alfa Slab One"/>
                </a:rPr>
                <a:t>Bài</a:t>
              </a:r>
              <a:r>
                <a:rPr lang="en-US" sz="11729" b="1" spc="-129" dirty="0">
                  <a:solidFill>
                    <a:srgbClr val="FFFFFF"/>
                  </a:solidFill>
                  <a:latin typeface="Arial-SGK-TV" pitchFamily="2" charset="0"/>
                  <a:ea typeface="Alfa Slab One"/>
                  <a:cs typeface="Arial-SGK-TV" pitchFamily="2" charset="0"/>
                  <a:sym typeface="Alfa Slab One"/>
                </a:rPr>
                <a:t> 57: </a:t>
              </a:r>
              <a:r>
                <a:rPr lang="en-US" sz="11729" b="1" spc="-129" dirty="0" err="1">
                  <a:solidFill>
                    <a:srgbClr val="FFFFFF"/>
                  </a:solidFill>
                  <a:latin typeface="Arial-SGK-TV" pitchFamily="2" charset="0"/>
                  <a:ea typeface="Alfa Slab One"/>
                  <a:cs typeface="Arial-SGK-TV" pitchFamily="2" charset="0"/>
                  <a:sym typeface="Alfa Slab One"/>
                </a:rPr>
                <a:t>Phép</a:t>
              </a:r>
              <a:r>
                <a:rPr lang="en-US" sz="11729" b="1" spc="-129" dirty="0">
                  <a:solidFill>
                    <a:srgbClr val="FFFFFF"/>
                  </a:solidFill>
                  <a:latin typeface="Arial-SGK-TV" pitchFamily="2" charset="0"/>
                  <a:ea typeface="Alfa Slab One"/>
                  <a:cs typeface="Arial-SGK-TV" pitchFamily="2" charset="0"/>
                  <a:sym typeface="Alfa Slab One"/>
                </a:rPr>
                <a:t> </a:t>
              </a:r>
              <a:r>
                <a:rPr lang="en-US" sz="11729" b="1" spc="-129" dirty="0" err="1">
                  <a:solidFill>
                    <a:srgbClr val="FFFFFF"/>
                  </a:solidFill>
                  <a:latin typeface="Arial-SGK-TV" pitchFamily="2" charset="0"/>
                  <a:ea typeface="Alfa Slab One"/>
                  <a:cs typeface="Arial-SGK-TV" pitchFamily="2" charset="0"/>
                  <a:sym typeface="Alfa Slab One"/>
                </a:rPr>
                <a:t>trừ</a:t>
              </a:r>
              <a:r>
                <a:rPr lang="en-US" sz="11729" b="1" spc="-129" dirty="0">
                  <a:solidFill>
                    <a:srgbClr val="FFFFFF"/>
                  </a:solidFill>
                  <a:latin typeface="Arial-SGK-TV" pitchFamily="2" charset="0"/>
                  <a:ea typeface="Alfa Slab One"/>
                  <a:cs typeface="Arial-SGK-TV" pitchFamily="2" charset="0"/>
                  <a:sym typeface="Alfa Slab One"/>
                </a:rPr>
                <a:t> </a:t>
              </a:r>
              <a:r>
                <a:rPr lang="en-US" sz="11729" b="1" spc="-129" dirty="0" err="1">
                  <a:solidFill>
                    <a:srgbClr val="FFFFFF"/>
                  </a:solidFill>
                  <a:latin typeface="Arial-SGK-TV" pitchFamily="2" charset="0"/>
                  <a:ea typeface="Alfa Slab One"/>
                  <a:cs typeface="Arial-SGK-TV" pitchFamily="2" charset="0"/>
                  <a:sym typeface="Alfa Slab One"/>
                </a:rPr>
                <a:t>dạng</a:t>
              </a:r>
              <a:r>
                <a:rPr lang="en-US" sz="11729" b="1" spc="-129" dirty="0">
                  <a:solidFill>
                    <a:srgbClr val="FFFFFF"/>
                  </a:solidFill>
                  <a:latin typeface="Arial-SGK-TV" pitchFamily="2" charset="0"/>
                  <a:ea typeface="Alfa Slab One"/>
                  <a:cs typeface="Arial-SGK-TV" pitchFamily="2" charset="0"/>
                  <a:sym typeface="Alfa Slab One"/>
                </a:rPr>
                <a:t> 17 - 2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242299" y="6432529"/>
              <a:ext cx="5754429" cy="880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5616"/>
                </a:lnSpc>
                <a:spcBef>
                  <a:spcPct val="0"/>
                </a:spcBef>
              </a:pPr>
              <a:r>
                <a:rPr lang="en-US" sz="4011" b="1" spc="686" dirty="0">
                  <a:solidFill>
                    <a:srgbClr val="FFFFFF"/>
                  </a:solidFill>
                  <a:latin typeface="Arial-SGK-TV" pitchFamily="2" charset="0"/>
                  <a:ea typeface="Nunito"/>
                  <a:cs typeface="Arial-SGK-TV" pitchFamily="2" charset="0"/>
                  <a:sym typeface="Nunito"/>
                </a:rPr>
                <a:t>TIẾT 1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507496" y="5626407"/>
            <a:ext cx="4530263" cy="4737115"/>
            <a:chOff x="0" y="0"/>
            <a:chExt cx="6040351" cy="6316154"/>
          </a:xfrm>
        </p:grpSpPr>
        <p:grpSp>
          <p:nvGrpSpPr>
            <p:cNvPr id="18" name="Group 18"/>
            <p:cNvGrpSpPr/>
            <p:nvPr/>
          </p:nvGrpSpPr>
          <p:grpSpPr>
            <a:xfrm>
              <a:off x="775545" y="5378756"/>
              <a:ext cx="3638015" cy="72619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00">
                  <a:alpha val="19608"/>
                </a:srgbClr>
              </a:solidFill>
            </p:spPr>
            <p:txBody>
              <a:bodyPr/>
              <a:lstStyle/>
              <a:p>
                <a:endParaRPr lang="en-US">
                  <a:latin typeface="Arial-SGK-TV" pitchFamily="2" charset="0"/>
                  <a:cs typeface="Arial-SGK-TV" pitchFamily="2" charset="0"/>
                </a:endParaRPr>
              </a:p>
            </p:txBody>
          </p:sp>
        </p:grpSp>
        <p:sp>
          <p:nvSpPr>
            <p:cNvPr id="20" name="Freeform 20"/>
            <p:cNvSpPr/>
            <p:nvPr/>
          </p:nvSpPr>
          <p:spPr>
            <a:xfrm rot="1611038">
              <a:off x="877988" y="702848"/>
              <a:ext cx="4284374" cy="4910458"/>
            </a:xfrm>
            <a:custGeom>
              <a:avLst/>
              <a:gdLst/>
              <a:ahLst/>
              <a:cxnLst/>
              <a:rect l="l" t="t" r="r" b="b"/>
              <a:pathLst>
                <a:path w="4284374" h="4910458">
                  <a:moveTo>
                    <a:pt x="0" y="0"/>
                  </a:moveTo>
                  <a:lnTo>
                    <a:pt x="4284375" y="0"/>
                  </a:lnTo>
                  <a:lnTo>
                    <a:pt x="4284375" y="4910458"/>
                  </a:lnTo>
                  <a:lnTo>
                    <a:pt x="0" y="49104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>
                <a:latin typeface="Arial-SGK-TV" pitchFamily="2" charset="0"/>
                <a:cs typeface="Arial-SGK-TV" pitchFamily="2" charset="0"/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 rot="-1699755">
            <a:off x="2857572" y="9546971"/>
            <a:ext cx="1300804" cy="333479"/>
          </a:xfrm>
          <a:custGeom>
            <a:avLst/>
            <a:gdLst/>
            <a:ahLst/>
            <a:cxnLst/>
            <a:rect l="l" t="t" r="r" b="b"/>
            <a:pathLst>
              <a:path w="1300804" h="333479">
                <a:moveTo>
                  <a:pt x="0" y="0"/>
                </a:moveTo>
                <a:lnTo>
                  <a:pt x="1300804" y="0"/>
                </a:lnTo>
                <a:lnTo>
                  <a:pt x="1300804" y="333479"/>
                </a:lnTo>
                <a:lnTo>
                  <a:pt x="0" y="333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Freeform 22"/>
          <p:cNvSpPr/>
          <p:nvPr/>
        </p:nvSpPr>
        <p:spPr>
          <a:xfrm rot="-8865127">
            <a:off x="16166512" y="5947730"/>
            <a:ext cx="1300804" cy="333479"/>
          </a:xfrm>
          <a:custGeom>
            <a:avLst/>
            <a:gdLst/>
            <a:ahLst/>
            <a:cxnLst/>
            <a:rect l="l" t="t" r="r" b="b"/>
            <a:pathLst>
              <a:path w="1300804" h="333479">
                <a:moveTo>
                  <a:pt x="0" y="0"/>
                </a:moveTo>
                <a:lnTo>
                  <a:pt x="1300805" y="0"/>
                </a:lnTo>
                <a:lnTo>
                  <a:pt x="1300805" y="333479"/>
                </a:lnTo>
                <a:lnTo>
                  <a:pt x="0" y="3334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Freeform 23"/>
          <p:cNvSpPr/>
          <p:nvPr/>
        </p:nvSpPr>
        <p:spPr>
          <a:xfrm rot="1974551">
            <a:off x="1097169" y="4202612"/>
            <a:ext cx="418099" cy="375529"/>
          </a:xfrm>
          <a:custGeom>
            <a:avLst/>
            <a:gdLst/>
            <a:ahLst/>
            <a:cxnLst/>
            <a:rect l="l" t="t" r="r" b="b"/>
            <a:pathLst>
              <a:path w="418099" h="375529">
                <a:moveTo>
                  <a:pt x="0" y="0"/>
                </a:moveTo>
                <a:lnTo>
                  <a:pt x="418098" y="0"/>
                </a:lnTo>
                <a:lnTo>
                  <a:pt x="418098" y="375529"/>
                </a:lnTo>
                <a:lnTo>
                  <a:pt x="0" y="3755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Freeform 24"/>
          <p:cNvSpPr/>
          <p:nvPr/>
        </p:nvSpPr>
        <p:spPr>
          <a:xfrm rot="1974551">
            <a:off x="14807689" y="1459290"/>
            <a:ext cx="418099" cy="375529"/>
          </a:xfrm>
          <a:custGeom>
            <a:avLst/>
            <a:gdLst/>
            <a:ahLst/>
            <a:cxnLst/>
            <a:rect l="l" t="t" r="r" b="b"/>
            <a:pathLst>
              <a:path w="418099" h="375529">
                <a:moveTo>
                  <a:pt x="0" y="0"/>
                </a:moveTo>
                <a:lnTo>
                  <a:pt x="418098" y="0"/>
                </a:lnTo>
                <a:lnTo>
                  <a:pt x="418098" y="375529"/>
                </a:lnTo>
                <a:lnTo>
                  <a:pt x="0" y="3755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2764075" y="1028700"/>
            <a:ext cx="651631" cy="347142"/>
          </a:xfrm>
          <a:custGeom>
            <a:avLst/>
            <a:gdLst/>
            <a:ahLst/>
            <a:cxnLst/>
            <a:rect l="l" t="t" r="r" b="b"/>
            <a:pathLst>
              <a:path w="651631" h="347142">
                <a:moveTo>
                  <a:pt x="0" y="0"/>
                </a:moveTo>
                <a:lnTo>
                  <a:pt x="651631" y="0"/>
                </a:lnTo>
                <a:lnTo>
                  <a:pt x="651631" y="347142"/>
                </a:lnTo>
                <a:lnTo>
                  <a:pt x="0" y="3471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14642625" y="9155621"/>
            <a:ext cx="651631" cy="347142"/>
          </a:xfrm>
          <a:custGeom>
            <a:avLst/>
            <a:gdLst/>
            <a:ahLst/>
            <a:cxnLst/>
            <a:rect l="l" t="t" r="r" b="b"/>
            <a:pathLst>
              <a:path w="651631" h="347142">
                <a:moveTo>
                  <a:pt x="0" y="0"/>
                </a:moveTo>
                <a:lnTo>
                  <a:pt x="651631" y="0"/>
                </a:lnTo>
                <a:lnTo>
                  <a:pt x="651631" y="347141"/>
                </a:lnTo>
                <a:lnTo>
                  <a:pt x="0" y="347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699755">
            <a:off x="16415904" y="772756"/>
            <a:ext cx="1300804" cy="333479"/>
          </a:xfrm>
          <a:custGeom>
            <a:avLst/>
            <a:gdLst/>
            <a:ahLst/>
            <a:cxnLst/>
            <a:rect l="l" t="t" r="r" b="b"/>
            <a:pathLst>
              <a:path w="1300804" h="333479">
                <a:moveTo>
                  <a:pt x="0" y="0"/>
                </a:moveTo>
                <a:lnTo>
                  <a:pt x="1300805" y="0"/>
                </a:lnTo>
                <a:lnTo>
                  <a:pt x="1300805" y="333479"/>
                </a:lnTo>
                <a:lnTo>
                  <a:pt x="0" y="333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974551">
            <a:off x="610601" y="296321"/>
            <a:ext cx="418099" cy="375529"/>
          </a:xfrm>
          <a:custGeom>
            <a:avLst/>
            <a:gdLst/>
            <a:ahLst/>
            <a:cxnLst/>
            <a:rect l="l" t="t" r="r" b="b"/>
            <a:pathLst>
              <a:path w="418099" h="375529">
                <a:moveTo>
                  <a:pt x="0" y="0"/>
                </a:moveTo>
                <a:lnTo>
                  <a:pt x="418099" y="0"/>
                </a:lnTo>
                <a:lnTo>
                  <a:pt x="418099" y="375529"/>
                </a:lnTo>
                <a:lnTo>
                  <a:pt x="0" y="375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439957">
            <a:off x="12932734" y="9491937"/>
            <a:ext cx="418099" cy="375529"/>
          </a:xfrm>
          <a:custGeom>
            <a:avLst/>
            <a:gdLst/>
            <a:ahLst/>
            <a:cxnLst/>
            <a:rect l="l" t="t" r="r" b="b"/>
            <a:pathLst>
              <a:path w="418099" h="375529">
                <a:moveTo>
                  <a:pt x="0" y="0"/>
                </a:moveTo>
                <a:lnTo>
                  <a:pt x="418099" y="0"/>
                </a:lnTo>
                <a:lnTo>
                  <a:pt x="418099" y="375529"/>
                </a:lnTo>
                <a:lnTo>
                  <a:pt x="0" y="3755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688024">
            <a:off x="1029929" y="9512962"/>
            <a:ext cx="1300804" cy="333479"/>
          </a:xfrm>
          <a:custGeom>
            <a:avLst/>
            <a:gdLst/>
            <a:ahLst/>
            <a:cxnLst/>
            <a:rect l="l" t="t" r="r" b="b"/>
            <a:pathLst>
              <a:path w="1300804" h="333479">
                <a:moveTo>
                  <a:pt x="0" y="0"/>
                </a:moveTo>
                <a:lnTo>
                  <a:pt x="1300804" y="0"/>
                </a:lnTo>
                <a:lnTo>
                  <a:pt x="1300804" y="333479"/>
                </a:lnTo>
                <a:lnTo>
                  <a:pt x="0" y="3334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3450"/>
                </p14:media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141594" y="-1759742"/>
            <a:ext cx="4805904" cy="4491335"/>
          </a:xfrm>
          <a:custGeom>
            <a:avLst/>
            <a:gdLst/>
            <a:ahLst/>
            <a:cxnLst/>
            <a:rect l="l" t="t" r="r" b="b"/>
            <a:pathLst>
              <a:path w="4805904" h="4491335">
                <a:moveTo>
                  <a:pt x="0" y="0"/>
                </a:moveTo>
                <a:lnTo>
                  <a:pt x="4805904" y="0"/>
                </a:lnTo>
                <a:lnTo>
                  <a:pt x="4805904" y="4491335"/>
                </a:lnTo>
                <a:lnTo>
                  <a:pt x="0" y="44913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9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1114534" y="3279529"/>
            <a:ext cx="19402534" cy="7445723"/>
          </a:xfrm>
          <a:custGeom>
            <a:avLst/>
            <a:gdLst/>
            <a:ahLst/>
            <a:cxnLst/>
            <a:rect l="l" t="t" r="r" b="b"/>
            <a:pathLst>
              <a:path w="19402534" h="7445723">
                <a:moveTo>
                  <a:pt x="0" y="0"/>
                </a:moveTo>
                <a:lnTo>
                  <a:pt x="19402534" y="0"/>
                </a:lnTo>
                <a:lnTo>
                  <a:pt x="19402534" y="7445722"/>
                </a:lnTo>
                <a:lnTo>
                  <a:pt x="0" y="74457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280505" y="-632345"/>
            <a:ext cx="4264041" cy="4114800"/>
          </a:xfrm>
          <a:custGeom>
            <a:avLst/>
            <a:gdLst/>
            <a:ahLst/>
            <a:cxnLst/>
            <a:rect l="l" t="t" r="r" b="b"/>
            <a:pathLst>
              <a:path w="4264041" h="4114800">
                <a:moveTo>
                  <a:pt x="0" y="0"/>
                </a:moveTo>
                <a:lnTo>
                  <a:pt x="4264041" y="0"/>
                </a:lnTo>
                <a:lnTo>
                  <a:pt x="426404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884308" y="3805688"/>
            <a:ext cx="8942727" cy="207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69"/>
              </a:lnSpc>
            </a:pPr>
            <a:r>
              <a:rPr lang="en-US" sz="12049" dirty="0">
                <a:solidFill>
                  <a:srgbClr val="F15A24"/>
                </a:solidFill>
                <a:latin typeface="Playpen Sans"/>
                <a:ea typeface="Playpen Sans"/>
                <a:cs typeface="Playpen Sans"/>
                <a:sym typeface="Playpen Sans"/>
              </a:rPr>
              <a:t>PHÁ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84308" y="2194955"/>
            <a:ext cx="8942727" cy="2070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69"/>
              </a:lnSpc>
            </a:pPr>
            <a:r>
              <a:rPr lang="en-US" sz="12049">
                <a:solidFill>
                  <a:srgbClr val="4466C0"/>
                </a:solidFill>
                <a:latin typeface="Playpen Sans"/>
                <a:ea typeface="Playpen Sans"/>
                <a:cs typeface="Playpen Sans"/>
                <a:sym typeface="Playpen Sans"/>
              </a:rPr>
              <a:t>KHÁM</a:t>
            </a:r>
          </a:p>
        </p:txBody>
      </p:sp>
      <p:sp>
        <p:nvSpPr>
          <p:cNvPr id="7" name="Freeform 7"/>
          <p:cNvSpPr/>
          <p:nvPr/>
        </p:nvSpPr>
        <p:spPr>
          <a:xfrm>
            <a:off x="10265225" y="2238215"/>
            <a:ext cx="1561809" cy="1429056"/>
          </a:xfrm>
          <a:custGeom>
            <a:avLst/>
            <a:gdLst/>
            <a:ahLst/>
            <a:cxnLst/>
            <a:rect l="l" t="t" r="r" b="b"/>
            <a:pathLst>
              <a:path w="1561809" h="1429056">
                <a:moveTo>
                  <a:pt x="0" y="0"/>
                </a:moveTo>
                <a:lnTo>
                  <a:pt x="1561810" y="0"/>
                </a:lnTo>
                <a:lnTo>
                  <a:pt x="1561810" y="1429055"/>
                </a:lnTo>
                <a:lnTo>
                  <a:pt x="0" y="14290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542514">
            <a:off x="-1328186" y="-70427"/>
            <a:ext cx="1959674" cy="4114800"/>
          </a:xfrm>
          <a:custGeom>
            <a:avLst/>
            <a:gdLst/>
            <a:ahLst/>
            <a:cxnLst/>
            <a:rect l="l" t="t" r="r" b="b"/>
            <a:pathLst>
              <a:path w="1959674" h="4114800">
                <a:moveTo>
                  <a:pt x="0" y="0"/>
                </a:moveTo>
                <a:lnTo>
                  <a:pt x="1959674" y="0"/>
                </a:lnTo>
                <a:lnTo>
                  <a:pt x="19596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3644821"/>
            <a:ext cx="1357249" cy="1241883"/>
          </a:xfrm>
          <a:custGeom>
            <a:avLst/>
            <a:gdLst/>
            <a:ahLst/>
            <a:cxnLst/>
            <a:rect l="l" t="t" r="r" b="b"/>
            <a:pathLst>
              <a:path w="1357249" h="1241883">
                <a:moveTo>
                  <a:pt x="0" y="0"/>
                </a:moveTo>
                <a:lnTo>
                  <a:pt x="1357249" y="0"/>
                </a:lnTo>
                <a:lnTo>
                  <a:pt x="1357249" y="1241883"/>
                </a:lnTo>
                <a:lnTo>
                  <a:pt x="0" y="124188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81708"/>
            <a:ext cx="18288000" cy="7705292"/>
          </a:xfrm>
          <a:custGeom>
            <a:avLst/>
            <a:gdLst/>
            <a:ahLst/>
            <a:cxnLst/>
            <a:rect l="l" t="t" r="r" b="b"/>
            <a:pathLst>
              <a:path w="18288000" h="7705292">
                <a:moveTo>
                  <a:pt x="0" y="0"/>
                </a:moveTo>
                <a:lnTo>
                  <a:pt x="18288000" y="0"/>
                </a:lnTo>
                <a:lnTo>
                  <a:pt x="18288000" y="7705292"/>
                </a:lnTo>
                <a:lnTo>
                  <a:pt x="0" y="77052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093" b="-279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595706" y="1258851"/>
            <a:ext cx="6005670" cy="1149645"/>
            <a:chOff x="0" y="0"/>
            <a:chExt cx="8007560" cy="153286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7382866" cy="1532860"/>
              <a:chOff x="0" y="0"/>
              <a:chExt cx="1458344" cy="302787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458344" cy="302787"/>
              </a:xfrm>
              <a:custGeom>
                <a:avLst/>
                <a:gdLst/>
                <a:ahLst/>
                <a:cxnLst/>
                <a:rect l="l" t="t" r="r" b="b"/>
                <a:pathLst>
                  <a:path w="1458344" h="302787">
                    <a:moveTo>
                      <a:pt x="23769" y="0"/>
                    </a:moveTo>
                    <a:lnTo>
                      <a:pt x="1434575" y="0"/>
                    </a:lnTo>
                    <a:cubicBezTo>
                      <a:pt x="1447702" y="0"/>
                      <a:pt x="1458344" y="10642"/>
                      <a:pt x="1458344" y="23769"/>
                    </a:cubicBezTo>
                    <a:lnTo>
                      <a:pt x="1458344" y="279018"/>
                    </a:lnTo>
                    <a:cubicBezTo>
                      <a:pt x="1458344" y="285322"/>
                      <a:pt x="1455840" y="291368"/>
                      <a:pt x="1451382" y="295825"/>
                    </a:cubicBezTo>
                    <a:cubicBezTo>
                      <a:pt x="1446924" y="300283"/>
                      <a:pt x="1440879" y="302787"/>
                      <a:pt x="1434575" y="302787"/>
                    </a:cubicBezTo>
                    <a:lnTo>
                      <a:pt x="23769" y="302787"/>
                    </a:lnTo>
                    <a:cubicBezTo>
                      <a:pt x="17465" y="302787"/>
                      <a:pt x="11419" y="300283"/>
                      <a:pt x="6962" y="295825"/>
                    </a:cubicBezTo>
                    <a:cubicBezTo>
                      <a:pt x="2504" y="291368"/>
                      <a:pt x="0" y="285322"/>
                      <a:pt x="0" y="279018"/>
                    </a:cubicBezTo>
                    <a:lnTo>
                      <a:pt x="0" y="23769"/>
                    </a:lnTo>
                    <a:cubicBezTo>
                      <a:pt x="0" y="17465"/>
                      <a:pt x="2504" y="11419"/>
                      <a:pt x="6962" y="6962"/>
                    </a:cubicBezTo>
                    <a:cubicBezTo>
                      <a:pt x="11419" y="2504"/>
                      <a:pt x="17465" y="0"/>
                      <a:pt x="23769" y="0"/>
                    </a:cubicBezTo>
                    <a:close/>
                  </a:path>
                </a:pathLst>
              </a:custGeom>
              <a:solidFill>
                <a:srgbClr val="F9EC42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1458344" cy="3408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59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0" y="6335"/>
              <a:ext cx="3267012" cy="1396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17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327147" y="6335"/>
              <a:ext cx="3267012" cy="1396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2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51497" y="6335"/>
              <a:ext cx="3267012" cy="1396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-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602342" y="6335"/>
              <a:ext cx="3267012" cy="1396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=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4740548" y="6335"/>
              <a:ext cx="3267012" cy="1396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?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99941" y="7491648"/>
            <a:ext cx="1366368" cy="1366368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9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400774">
            <a:off x="15308993" y="823766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0" y="0"/>
                </a:lnTo>
                <a:lnTo>
                  <a:pt x="760020" y="664673"/>
                </a:lnTo>
                <a:lnTo>
                  <a:pt x="0" y="664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885401">
            <a:off x="16750282" y="9091888"/>
            <a:ext cx="476153" cy="393024"/>
            <a:chOff x="0" y="0"/>
            <a:chExt cx="2138680" cy="1765300"/>
          </a:xfrm>
        </p:grpSpPr>
        <p:sp>
          <p:nvSpPr>
            <p:cNvPr id="7" name="Freeform 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1879654">
            <a:off x="15731503" y="5657176"/>
            <a:ext cx="663464" cy="349522"/>
            <a:chOff x="0" y="0"/>
            <a:chExt cx="1610360" cy="848360"/>
          </a:xfrm>
        </p:grpSpPr>
        <p:sp>
          <p:nvSpPr>
            <p:cNvPr id="9" name="Freeform 9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786522" y="2899267"/>
            <a:ext cx="281726" cy="281726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942637" y="1611822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8"/>
                </a:lnTo>
                <a:lnTo>
                  <a:pt x="0" y="656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1675118">
            <a:off x="14786245" y="3723187"/>
            <a:ext cx="663483" cy="773126"/>
          </a:xfrm>
          <a:custGeom>
            <a:avLst/>
            <a:gdLst/>
            <a:ahLst/>
            <a:cxnLst/>
            <a:rect l="l" t="t" r="r" b="b"/>
            <a:pathLst>
              <a:path w="663483" h="773126">
                <a:moveTo>
                  <a:pt x="0" y="0"/>
                </a:moveTo>
                <a:lnTo>
                  <a:pt x="663483" y="0"/>
                </a:lnTo>
                <a:lnTo>
                  <a:pt x="663483" y="773127"/>
                </a:lnTo>
                <a:lnTo>
                  <a:pt x="0" y="7731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6942637" y="4109751"/>
            <a:ext cx="633326" cy="631023"/>
          </a:xfrm>
          <a:custGeom>
            <a:avLst/>
            <a:gdLst/>
            <a:ahLst/>
            <a:cxnLst/>
            <a:rect l="l" t="t" r="r" b="b"/>
            <a:pathLst>
              <a:path w="633326" h="631023">
                <a:moveTo>
                  <a:pt x="0" y="0"/>
                </a:moveTo>
                <a:lnTo>
                  <a:pt x="633326" y="0"/>
                </a:lnTo>
                <a:lnTo>
                  <a:pt x="633326" y="631023"/>
                </a:lnTo>
                <a:lnTo>
                  <a:pt x="0" y="6310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6763165">
            <a:off x="16652723" y="6752332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8" y="0"/>
                </a:lnTo>
                <a:lnTo>
                  <a:pt x="987778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1400774">
            <a:off x="1747327" y="3932425"/>
            <a:ext cx="802518" cy="701839"/>
          </a:xfrm>
          <a:custGeom>
            <a:avLst/>
            <a:gdLst/>
            <a:ahLst/>
            <a:cxnLst/>
            <a:rect l="l" t="t" r="r" b="b"/>
            <a:pathLst>
              <a:path w="802518" h="701839">
                <a:moveTo>
                  <a:pt x="0" y="0"/>
                </a:moveTo>
                <a:lnTo>
                  <a:pt x="802519" y="0"/>
                </a:lnTo>
                <a:lnTo>
                  <a:pt x="802519" y="701839"/>
                </a:lnTo>
                <a:lnTo>
                  <a:pt x="0" y="701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2501674" y="5412844"/>
            <a:ext cx="711081" cy="700738"/>
          </a:xfrm>
          <a:custGeom>
            <a:avLst/>
            <a:gdLst/>
            <a:ahLst/>
            <a:cxnLst/>
            <a:rect l="l" t="t" r="r" b="b"/>
            <a:pathLst>
              <a:path w="711081" h="700738">
                <a:moveTo>
                  <a:pt x="0" y="0"/>
                </a:moveTo>
                <a:lnTo>
                  <a:pt x="711082" y="0"/>
                </a:lnTo>
                <a:lnTo>
                  <a:pt x="711082" y="700739"/>
                </a:lnTo>
                <a:lnTo>
                  <a:pt x="0" y="70073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899219" y="2948390"/>
            <a:ext cx="14489563" cy="4390219"/>
            <a:chOff x="0" y="0"/>
            <a:chExt cx="3816181" cy="115627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16181" cy="1156272"/>
            </a:xfrm>
            <a:custGeom>
              <a:avLst/>
              <a:gdLst/>
              <a:ahLst/>
              <a:cxnLst/>
              <a:rect l="l" t="t" r="r" b="b"/>
              <a:pathLst>
                <a:path w="3816181" h="1156272">
                  <a:moveTo>
                    <a:pt x="9083" y="0"/>
                  </a:moveTo>
                  <a:lnTo>
                    <a:pt x="3807098" y="0"/>
                  </a:lnTo>
                  <a:cubicBezTo>
                    <a:pt x="3809507" y="0"/>
                    <a:pt x="3811817" y="957"/>
                    <a:pt x="3813521" y="2660"/>
                  </a:cubicBezTo>
                  <a:cubicBezTo>
                    <a:pt x="3815224" y="4364"/>
                    <a:pt x="3816181" y="6674"/>
                    <a:pt x="3816181" y="9083"/>
                  </a:cubicBezTo>
                  <a:lnTo>
                    <a:pt x="3816181" y="1147189"/>
                  </a:lnTo>
                  <a:cubicBezTo>
                    <a:pt x="3816181" y="1149598"/>
                    <a:pt x="3815224" y="1151908"/>
                    <a:pt x="3813521" y="1153611"/>
                  </a:cubicBezTo>
                  <a:cubicBezTo>
                    <a:pt x="3811817" y="1155315"/>
                    <a:pt x="3809507" y="1156272"/>
                    <a:pt x="3807098" y="1156272"/>
                  </a:cubicBezTo>
                  <a:lnTo>
                    <a:pt x="9083" y="1156272"/>
                  </a:lnTo>
                  <a:cubicBezTo>
                    <a:pt x="6674" y="1156272"/>
                    <a:pt x="4364" y="1155315"/>
                    <a:pt x="2660" y="1153611"/>
                  </a:cubicBezTo>
                  <a:cubicBezTo>
                    <a:pt x="957" y="1151908"/>
                    <a:pt x="0" y="1149598"/>
                    <a:pt x="0" y="1147189"/>
                  </a:cubicBezTo>
                  <a:lnTo>
                    <a:pt x="0" y="9083"/>
                  </a:lnTo>
                  <a:cubicBezTo>
                    <a:pt x="0" y="6674"/>
                    <a:pt x="957" y="4364"/>
                    <a:pt x="2660" y="2660"/>
                  </a:cubicBezTo>
                  <a:cubicBezTo>
                    <a:pt x="4364" y="957"/>
                    <a:pt x="6674" y="0"/>
                    <a:pt x="9083" y="0"/>
                  </a:cubicBezTo>
                  <a:close/>
                </a:path>
              </a:pathLst>
            </a:custGeom>
            <a:solidFill>
              <a:srgbClr val="C1FF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3816181" cy="11943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2263159" y="316068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2263159" y="535579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746156" y="535579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6" y="0"/>
                </a:lnTo>
                <a:lnTo>
                  <a:pt x="1189686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5237354" y="535579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6722316" y="535579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8260883" y="535579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3746156" y="316068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6" y="0"/>
                </a:lnTo>
                <a:lnTo>
                  <a:pt x="1189686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5237354" y="316068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728553" y="316068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8260883" y="316068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9839518" y="316068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6" y="0"/>
                </a:lnTo>
                <a:lnTo>
                  <a:pt x="1189686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1419729" y="316068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2999941" y="316068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4575651" y="316068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3062248" y="535579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9840306" y="535579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11453461" y="5355799"/>
            <a:ext cx="1189687" cy="1982811"/>
          </a:xfrm>
          <a:custGeom>
            <a:avLst/>
            <a:gdLst/>
            <a:ahLst/>
            <a:cxnLst/>
            <a:rect l="l" t="t" r="r" b="b"/>
            <a:pathLst>
              <a:path w="1189687" h="1982811">
                <a:moveTo>
                  <a:pt x="0" y="0"/>
                </a:moveTo>
                <a:lnTo>
                  <a:pt x="1189687" y="0"/>
                </a:lnTo>
                <a:lnTo>
                  <a:pt x="1189687" y="1982811"/>
                </a:lnTo>
                <a:lnTo>
                  <a:pt x="0" y="198281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Freeform 38"/>
          <p:cNvSpPr/>
          <p:nvPr/>
        </p:nvSpPr>
        <p:spPr>
          <a:xfrm rot="-10800000" flipH="1">
            <a:off x="10256043" y="8479933"/>
            <a:ext cx="1758529" cy="756168"/>
          </a:xfrm>
          <a:custGeom>
            <a:avLst/>
            <a:gdLst/>
            <a:ahLst/>
            <a:cxnLst/>
            <a:rect l="l" t="t" r="r" b="b"/>
            <a:pathLst>
              <a:path w="1758529" h="756168">
                <a:moveTo>
                  <a:pt x="1758530" y="0"/>
                </a:moveTo>
                <a:lnTo>
                  <a:pt x="0" y="0"/>
                </a:lnTo>
                <a:lnTo>
                  <a:pt x="0" y="756168"/>
                </a:lnTo>
                <a:lnTo>
                  <a:pt x="1758530" y="756168"/>
                </a:lnTo>
                <a:lnTo>
                  <a:pt x="175853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80DD709-5DE9-F52B-D9A8-938B38DE1A20}"/>
              </a:ext>
            </a:extLst>
          </p:cNvPr>
          <p:cNvGrpSpPr/>
          <p:nvPr/>
        </p:nvGrpSpPr>
        <p:grpSpPr>
          <a:xfrm>
            <a:off x="5997115" y="862070"/>
            <a:ext cx="5929103" cy="1197293"/>
            <a:chOff x="5997115" y="862070"/>
            <a:chExt cx="5929103" cy="1197293"/>
          </a:xfrm>
        </p:grpSpPr>
        <p:sp>
          <p:nvSpPr>
            <p:cNvPr id="39" name="TextBox 39"/>
            <p:cNvSpPr txBox="1"/>
            <p:nvPr/>
          </p:nvSpPr>
          <p:spPr>
            <a:xfrm>
              <a:off x="5997115" y="910340"/>
              <a:ext cx="2450259" cy="107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vi-VN" sz="6300" dirty="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17</a:t>
              </a:r>
              <a:endPara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7523516" y="904875"/>
              <a:ext cx="2450259" cy="107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vi-VN" sz="6300" dirty="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2</a:t>
              </a:r>
              <a:endPara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6839993" y="862070"/>
              <a:ext cx="2450259" cy="107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vi-VN" sz="6300" dirty="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-</a:t>
              </a:r>
              <a:endPara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8510514" y="981133"/>
              <a:ext cx="2450259" cy="107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 dirty="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=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9475959" y="936386"/>
              <a:ext cx="2450259" cy="107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 dirty="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?</a:t>
              </a:r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9210020" y="7576735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15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823175" y="7576735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16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2431962" y="7576735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17</a:t>
            </a:r>
          </a:p>
        </p:txBody>
      </p:sp>
      <p:sp>
        <p:nvSpPr>
          <p:cNvPr id="47" name="Freeform 47"/>
          <p:cNvSpPr/>
          <p:nvPr/>
        </p:nvSpPr>
        <p:spPr>
          <a:xfrm rot="-10800000" flipH="1">
            <a:off x="12014573" y="8519710"/>
            <a:ext cx="1717652" cy="738590"/>
          </a:xfrm>
          <a:custGeom>
            <a:avLst/>
            <a:gdLst/>
            <a:ahLst/>
            <a:cxnLst/>
            <a:rect l="l" t="t" r="r" b="b"/>
            <a:pathLst>
              <a:path w="1717652" h="738590">
                <a:moveTo>
                  <a:pt x="1717652" y="0"/>
                </a:moveTo>
                <a:lnTo>
                  <a:pt x="0" y="0"/>
                </a:lnTo>
                <a:lnTo>
                  <a:pt x="0" y="738590"/>
                </a:lnTo>
                <a:lnTo>
                  <a:pt x="1717652" y="738590"/>
                </a:lnTo>
                <a:lnTo>
                  <a:pt x="1717652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AutoShape 48"/>
          <p:cNvSpPr/>
          <p:nvPr/>
        </p:nvSpPr>
        <p:spPr>
          <a:xfrm flipV="1">
            <a:off x="11557391" y="5387310"/>
            <a:ext cx="981827" cy="1303948"/>
          </a:xfrm>
          <a:prstGeom prst="line">
            <a:avLst/>
          </a:prstGeom>
          <a:ln w="104775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9" name="AutoShape 49"/>
          <p:cNvSpPr/>
          <p:nvPr/>
        </p:nvSpPr>
        <p:spPr>
          <a:xfrm flipV="1">
            <a:off x="13192212" y="5355799"/>
            <a:ext cx="981827" cy="1303948"/>
          </a:xfrm>
          <a:prstGeom prst="line">
            <a:avLst/>
          </a:prstGeom>
          <a:ln w="104775" cap="flat">
            <a:solidFill>
              <a:srgbClr val="0CC0D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0" name="Group 50"/>
          <p:cNvGrpSpPr>
            <a:grpSpLocks noChangeAspect="1"/>
          </p:cNvGrpSpPr>
          <p:nvPr/>
        </p:nvGrpSpPr>
        <p:grpSpPr>
          <a:xfrm rot="-2846593">
            <a:off x="1816854" y="1240262"/>
            <a:ext cx="663464" cy="349522"/>
            <a:chOff x="0" y="0"/>
            <a:chExt cx="1610360" cy="848360"/>
          </a:xfrm>
        </p:grpSpPr>
        <p:sp>
          <p:nvSpPr>
            <p:cNvPr id="51" name="Freeform 51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>
          <a:xfrm rot="7348532">
            <a:off x="533313" y="7097941"/>
            <a:ext cx="663464" cy="349522"/>
            <a:chOff x="0" y="0"/>
            <a:chExt cx="1610360" cy="848360"/>
          </a:xfrm>
        </p:grpSpPr>
        <p:sp>
          <p:nvSpPr>
            <p:cNvPr id="53" name="Freeform 53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653565" y="5271981"/>
            <a:ext cx="281726" cy="281726"/>
            <a:chOff x="0" y="0"/>
            <a:chExt cx="6350000" cy="635000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676378" y="724155"/>
            <a:ext cx="281726" cy="281726"/>
            <a:chOff x="0" y="0"/>
            <a:chExt cx="6350000" cy="63500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8" name="Freeform 58"/>
          <p:cNvSpPr/>
          <p:nvPr/>
        </p:nvSpPr>
        <p:spPr>
          <a:xfrm rot="1148755">
            <a:off x="374494" y="2757243"/>
            <a:ext cx="1167220" cy="613321"/>
          </a:xfrm>
          <a:custGeom>
            <a:avLst/>
            <a:gdLst/>
            <a:ahLst/>
            <a:cxnLst/>
            <a:rect l="l" t="t" r="r" b="b"/>
            <a:pathLst>
              <a:path w="1167220" h="613321">
                <a:moveTo>
                  <a:pt x="0" y="0"/>
                </a:moveTo>
                <a:lnTo>
                  <a:pt x="1167220" y="0"/>
                </a:lnTo>
                <a:lnTo>
                  <a:pt x="1167220" y="613320"/>
                </a:lnTo>
                <a:lnTo>
                  <a:pt x="0" y="6133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9" name="Freeform 59"/>
          <p:cNvSpPr/>
          <p:nvPr/>
        </p:nvSpPr>
        <p:spPr>
          <a:xfrm>
            <a:off x="958104" y="8727071"/>
            <a:ext cx="838824" cy="835774"/>
          </a:xfrm>
          <a:custGeom>
            <a:avLst/>
            <a:gdLst/>
            <a:ahLst/>
            <a:cxnLst/>
            <a:rect l="l" t="t" r="r" b="b"/>
            <a:pathLst>
              <a:path w="838824" h="835774">
                <a:moveTo>
                  <a:pt x="0" y="0"/>
                </a:moveTo>
                <a:lnTo>
                  <a:pt x="838824" y="0"/>
                </a:lnTo>
                <a:lnTo>
                  <a:pt x="838824" y="835774"/>
                </a:lnTo>
                <a:lnTo>
                  <a:pt x="0" y="8357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4" grpId="0"/>
      <p:bldP spid="45" grpId="0"/>
      <p:bldP spid="46" grpId="0"/>
      <p:bldP spid="47" grpId="0" animBg="1"/>
      <p:bldP spid="48" grpId="0" animBg="1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1331415" y="3086100"/>
          <a:ext cx="15927890" cy="3441072"/>
        </p:xfrm>
        <a:graphic>
          <a:graphicData uri="http://schemas.openxmlformats.org/drawingml/2006/table">
            <a:tbl>
              <a:tblPr/>
              <a:tblGrid>
                <a:gridCol w="1592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66538"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4534"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9E554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9E554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9E554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20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-10800000" flipH="1">
            <a:off x="8436532" y="6527172"/>
            <a:ext cx="1717652" cy="738590"/>
          </a:xfrm>
          <a:custGeom>
            <a:avLst/>
            <a:gdLst/>
            <a:ahLst/>
            <a:cxnLst/>
            <a:rect l="l" t="t" r="r" b="b"/>
            <a:pathLst>
              <a:path w="1717652" h="738590">
                <a:moveTo>
                  <a:pt x="1717651" y="0"/>
                </a:moveTo>
                <a:lnTo>
                  <a:pt x="0" y="0"/>
                </a:lnTo>
                <a:lnTo>
                  <a:pt x="0" y="738590"/>
                </a:lnTo>
                <a:lnTo>
                  <a:pt x="1717651" y="738590"/>
                </a:lnTo>
                <a:lnTo>
                  <a:pt x="17176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 flipH="1">
            <a:off x="10154183" y="6527172"/>
            <a:ext cx="1717652" cy="738590"/>
          </a:xfrm>
          <a:custGeom>
            <a:avLst/>
            <a:gdLst/>
            <a:ahLst/>
            <a:cxnLst/>
            <a:rect l="l" t="t" r="r" b="b"/>
            <a:pathLst>
              <a:path w="1717652" h="738590">
                <a:moveTo>
                  <a:pt x="1717652" y="0"/>
                </a:moveTo>
                <a:lnTo>
                  <a:pt x="0" y="0"/>
                </a:lnTo>
                <a:lnTo>
                  <a:pt x="0" y="738590"/>
                </a:lnTo>
                <a:lnTo>
                  <a:pt x="1717652" y="738590"/>
                </a:lnTo>
                <a:lnTo>
                  <a:pt x="1717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3ED93A0-1648-7487-B85C-18684EC551C8}"/>
              </a:ext>
            </a:extLst>
          </p:cNvPr>
          <p:cNvGrpSpPr/>
          <p:nvPr/>
        </p:nvGrpSpPr>
        <p:grpSpPr>
          <a:xfrm>
            <a:off x="6860043" y="7797018"/>
            <a:ext cx="6005671" cy="1078230"/>
            <a:chOff x="6860043" y="7797018"/>
            <a:chExt cx="6005671" cy="1078230"/>
          </a:xfrm>
        </p:grpSpPr>
        <p:sp>
          <p:nvSpPr>
            <p:cNvPr id="5" name="TextBox 5"/>
            <p:cNvSpPr txBox="1"/>
            <p:nvPr/>
          </p:nvSpPr>
          <p:spPr>
            <a:xfrm>
              <a:off x="6860043" y="7797018"/>
              <a:ext cx="2450259" cy="107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17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605403" y="7797018"/>
              <a:ext cx="2450259" cy="107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2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798666" y="7797018"/>
              <a:ext cx="2450259" cy="107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-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561800" y="7797018"/>
              <a:ext cx="2450259" cy="107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=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415455" y="7797018"/>
              <a:ext cx="2450259" cy="10782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19"/>
                </a:lnSpc>
                <a:spcBef>
                  <a:spcPct val="0"/>
                </a:spcBef>
              </a:pPr>
              <a:r>
                <a:rPr lang="en-US" sz="6300">
                  <a:solidFill>
                    <a:srgbClr val="000000"/>
                  </a:solidFill>
                  <a:latin typeface="Paytone One"/>
                  <a:ea typeface="Paytone One"/>
                  <a:cs typeface="Paytone One"/>
                  <a:sym typeface="Paytone One"/>
                </a:rPr>
                <a:t>15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013009" y="4989303"/>
            <a:ext cx="1300741" cy="130074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-2846593">
            <a:off x="2051126" y="1216490"/>
            <a:ext cx="663464" cy="349522"/>
            <a:chOff x="0" y="0"/>
            <a:chExt cx="1610360" cy="848360"/>
          </a:xfrm>
        </p:grpSpPr>
        <p:sp>
          <p:nvSpPr>
            <p:cNvPr id="14" name="Freeform 1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7348532">
            <a:off x="767584" y="7074168"/>
            <a:ext cx="663464" cy="349522"/>
            <a:chOff x="0" y="0"/>
            <a:chExt cx="1610360" cy="848360"/>
          </a:xfrm>
        </p:grpSpPr>
        <p:sp>
          <p:nvSpPr>
            <p:cNvPr id="16" name="Freeform 1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87837" y="5248209"/>
            <a:ext cx="281726" cy="281726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10649" y="700382"/>
            <a:ext cx="281726" cy="28172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Freeform 21"/>
          <p:cNvSpPr/>
          <p:nvPr/>
        </p:nvSpPr>
        <p:spPr>
          <a:xfrm rot="1148755">
            <a:off x="304227" y="2298332"/>
            <a:ext cx="1167220" cy="613321"/>
          </a:xfrm>
          <a:custGeom>
            <a:avLst/>
            <a:gdLst/>
            <a:ahLst/>
            <a:cxnLst/>
            <a:rect l="l" t="t" r="r" b="b"/>
            <a:pathLst>
              <a:path w="1167220" h="613321">
                <a:moveTo>
                  <a:pt x="0" y="0"/>
                </a:moveTo>
                <a:lnTo>
                  <a:pt x="1167220" y="0"/>
                </a:lnTo>
                <a:lnTo>
                  <a:pt x="1167220" y="613321"/>
                </a:lnTo>
                <a:lnTo>
                  <a:pt x="0" y="6133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92375" y="8703299"/>
            <a:ext cx="838824" cy="835774"/>
          </a:xfrm>
          <a:custGeom>
            <a:avLst/>
            <a:gdLst/>
            <a:ahLst/>
            <a:cxnLst/>
            <a:rect l="l" t="t" r="r" b="b"/>
            <a:pathLst>
              <a:path w="838824" h="835774">
                <a:moveTo>
                  <a:pt x="0" y="0"/>
                </a:moveTo>
                <a:lnTo>
                  <a:pt x="838824" y="0"/>
                </a:lnTo>
                <a:lnTo>
                  <a:pt x="838824" y="835773"/>
                </a:lnTo>
                <a:lnTo>
                  <a:pt x="0" y="835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1400774">
            <a:off x="15308993" y="823766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0" y="0"/>
                </a:lnTo>
                <a:lnTo>
                  <a:pt x="760020" y="664673"/>
                </a:lnTo>
                <a:lnTo>
                  <a:pt x="0" y="664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>
            <a:grpSpLocks noChangeAspect="1"/>
          </p:cNvGrpSpPr>
          <p:nvPr/>
        </p:nvGrpSpPr>
        <p:grpSpPr>
          <a:xfrm rot="885401">
            <a:off x="16750282" y="9091888"/>
            <a:ext cx="476153" cy="393024"/>
            <a:chOff x="0" y="0"/>
            <a:chExt cx="2138680" cy="1765300"/>
          </a:xfrm>
        </p:grpSpPr>
        <p:sp>
          <p:nvSpPr>
            <p:cNvPr id="25" name="Freeform 25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/>
          <p:cNvSpPr/>
          <p:nvPr/>
        </p:nvSpPr>
        <p:spPr>
          <a:xfrm>
            <a:off x="16942637" y="1611822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8"/>
                </a:lnTo>
                <a:lnTo>
                  <a:pt x="0" y="6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7285329" y="4175613"/>
            <a:ext cx="633326" cy="631023"/>
          </a:xfrm>
          <a:custGeom>
            <a:avLst/>
            <a:gdLst/>
            <a:ahLst/>
            <a:cxnLst/>
            <a:rect l="l" t="t" r="r" b="b"/>
            <a:pathLst>
              <a:path w="633326" h="631023">
                <a:moveTo>
                  <a:pt x="0" y="0"/>
                </a:moveTo>
                <a:lnTo>
                  <a:pt x="633326" y="0"/>
                </a:lnTo>
                <a:lnTo>
                  <a:pt x="633326" y="631023"/>
                </a:lnTo>
                <a:lnTo>
                  <a:pt x="0" y="6310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-6763165">
            <a:off x="16652723" y="6752332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8" y="0"/>
                </a:lnTo>
                <a:lnTo>
                  <a:pt x="987778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43088" y="4989303"/>
            <a:ext cx="1300741" cy="130074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367209"/>
              </p:ext>
            </p:extLst>
          </p:nvPr>
        </p:nvGraphicFramePr>
        <p:xfrm>
          <a:off x="1331415" y="3086100"/>
          <a:ext cx="15927890" cy="3441072"/>
        </p:xfrm>
        <a:graphic>
          <a:graphicData uri="http://schemas.openxmlformats.org/drawingml/2006/table">
            <a:tbl>
              <a:tblPr/>
              <a:tblGrid>
                <a:gridCol w="1592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59278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1766538"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9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4534"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14</a:t>
                      </a:r>
                      <a:endParaRPr lang="en-US" sz="11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 dirty="0">
                          <a:solidFill>
                            <a:srgbClr val="9E554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15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9E554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16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9E554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17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 dirty="0">
                          <a:solidFill>
                            <a:srgbClr val="9E554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18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18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6999"/>
                        </a:lnSpc>
                        <a:defRPr/>
                      </a:pPr>
                      <a:r>
                        <a:rPr lang="en-US" sz="4999" dirty="0">
                          <a:solidFill>
                            <a:srgbClr val="000000"/>
                          </a:solidFill>
                          <a:latin typeface="Paytone One"/>
                          <a:ea typeface="Paytone One"/>
                          <a:cs typeface="Paytone One"/>
                          <a:sym typeface="Paytone One"/>
                        </a:rPr>
                        <a:t>20</a:t>
                      </a: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 rot="-10800000" flipH="1">
            <a:off x="8436532" y="6527172"/>
            <a:ext cx="1717652" cy="738590"/>
          </a:xfrm>
          <a:custGeom>
            <a:avLst/>
            <a:gdLst/>
            <a:ahLst/>
            <a:cxnLst/>
            <a:rect l="l" t="t" r="r" b="b"/>
            <a:pathLst>
              <a:path w="1717652" h="738590">
                <a:moveTo>
                  <a:pt x="1717651" y="0"/>
                </a:moveTo>
                <a:lnTo>
                  <a:pt x="0" y="0"/>
                </a:lnTo>
                <a:lnTo>
                  <a:pt x="0" y="738590"/>
                </a:lnTo>
                <a:lnTo>
                  <a:pt x="1717651" y="738590"/>
                </a:lnTo>
                <a:lnTo>
                  <a:pt x="17176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10154183" y="6527172"/>
            <a:ext cx="1717652" cy="738590"/>
          </a:xfrm>
          <a:custGeom>
            <a:avLst/>
            <a:gdLst/>
            <a:ahLst/>
            <a:cxnLst/>
            <a:rect l="l" t="t" r="r" b="b"/>
            <a:pathLst>
              <a:path w="1717652" h="738590">
                <a:moveTo>
                  <a:pt x="1717652" y="0"/>
                </a:moveTo>
                <a:lnTo>
                  <a:pt x="0" y="0"/>
                </a:lnTo>
                <a:lnTo>
                  <a:pt x="0" y="738590"/>
                </a:lnTo>
                <a:lnTo>
                  <a:pt x="1717652" y="738590"/>
                </a:lnTo>
                <a:lnTo>
                  <a:pt x="1717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860043" y="7797018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605403" y="7797018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703924" y="7797018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-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21576" y="7797018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=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15455" y="7797018"/>
            <a:ext cx="2450259" cy="107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9"/>
              </a:lnSpc>
              <a:spcBef>
                <a:spcPct val="0"/>
              </a:spcBef>
            </a:pPr>
            <a:r>
              <a:rPr lang="en-US" sz="6300" dirty="0">
                <a:solidFill>
                  <a:srgbClr val="000000"/>
                </a:solidFill>
                <a:latin typeface="Paytone One"/>
                <a:ea typeface="Paytone One"/>
                <a:cs typeface="Paytone One"/>
                <a:sym typeface="Paytone One"/>
              </a:rPr>
              <a:t>14</a:t>
            </a:r>
          </a:p>
        </p:txBody>
      </p:sp>
      <p:sp>
        <p:nvSpPr>
          <p:cNvPr id="13" name="Freeform 13"/>
          <p:cNvSpPr/>
          <p:nvPr/>
        </p:nvSpPr>
        <p:spPr>
          <a:xfrm rot="-10800000" flipH="1">
            <a:off x="11906206" y="6515304"/>
            <a:ext cx="1717652" cy="738590"/>
          </a:xfrm>
          <a:custGeom>
            <a:avLst/>
            <a:gdLst/>
            <a:ahLst/>
            <a:cxnLst/>
            <a:rect l="l" t="t" r="r" b="b"/>
            <a:pathLst>
              <a:path w="1717652" h="738590">
                <a:moveTo>
                  <a:pt x="1717652" y="0"/>
                </a:moveTo>
                <a:lnTo>
                  <a:pt x="0" y="0"/>
                </a:lnTo>
                <a:lnTo>
                  <a:pt x="0" y="738590"/>
                </a:lnTo>
                <a:lnTo>
                  <a:pt x="1717652" y="738590"/>
                </a:lnTo>
                <a:lnTo>
                  <a:pt x="1717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10800000" flipH="1">
            <a:off x="6718880" y="6527172"/>
            <a:ext cx="1717652" cy="738590"/>
          </a:xfrm>
          <a:custGeom>
            <a:avLst/>
            <a:gdLst/>
            <a:ahLst/>
            <a:cxnLst/>
            <a:rect l="l" t="t" r="r" b="b"/>
            <a:pathLst>
              <a:path w="1717652" h="738590">
                <a:moveTo>
                  <a:pt x="1717652" y="0"/>
                </a:moveTo>
                <a:lnTo>
                  <a:pt x="0" y="0"/>
                </a:lnTo>
                <a:lnTo>
                  <a:pt x="0" y="738590"/>
                </a:lnTo>
                <a:lnTo>
                  <a:pt x="1717652" y="738590"/>
                </a:lnTo>
                <a:lnTo>
                  <a:pt x="17176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 rot="-2846593">
            <a:off x="2051126" y="1216490"/>
            <a:ext cx="663464" cy="349522"/>
            <a:chOff x="0" y="0"/>
            <a:chExt cx="1610360" cy="848360"/>
          </a:xfrm>
        </p:grpSpPr>
        <p:sp>
          <p:nvSpPr>
            <p:cNvPr id="16" name="Freeform 16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7348532">
            <a:off x="767584" y="7074168"/>
            <a:ext cx="663464" cy="349522"/>
            <a:chOff x="0" y="0"/>
            <a:chExt cx="1610360" cy="848360"/>
          </a:xfrm>
        </p:grpSpPr>
        <p:sp>
          <p:nvSpPr>
            <p:cNvPr id="18" name="Freeform 18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FEA9E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87837" y="5248209"/>
            <a:ext cx="281726" cy="281726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10649" y="700382"/>
            <a:ext cx="281726" cy="281726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A7E8CE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 rot="1148755">
            <a:off x="445090" y="2298332"/>
            <a:ext cx="1167220" cy="613321"/>
          </a:xfrm>
          <a:custGeom>
            <a:avLst/>
            <a:gdLst/>
            <a:ahLst/>
            <a:cxnLst/>
            <a:rect l="l" t="t" r="r" b="b"/>
            <a:pathLst>
              <a:path w="1167220" h="613321">
                <a:moveTo>
                  <a:pt x="0" y="0"/>
                </a:moveTo>
                <a:lnTo>
                  <a:pt x="1167220" y="0"/>
                </a:lnTo>
                <a:lnTo>
                  <a:pt x="1167220" y="613321"/>
                </a:lnTo>
                <a:lnTo>
                  <a:pt x="0" y="6133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92375" y="8703299"/>
            <a:ext cx="838824" cy="835774"/>
          </a:xfrm>
          <a:custGeom>
            <a:avLst/>
            <a:gdLst/>
            <a:ahLst/>
            <a:cxnLst/>
            <a:rect l="l" t="t" r="r" b="b"/>
            <a:pathLst>
              <a:path w="838824" h="835774">
                <a:moveTo>
                  <a:pt x="0" y="0"/>
                </a:moveTo>
                <a:lnTo>
                  <a:pt x="838824" y="0"/>
                </a:lnTo>
                <a:lnTo>
                  <a:pt x="838824" y="835773"/>
                </a:lnTo>
                <a:lnTo>
                  <a:pt x="0" y="8357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1400774">
            <a:off x="15308993" y="823766"/>
            <a:ext cx="760021" cy="664673"/>
          </a:xfrm>
          <a:custGeom>
            <a:avLst/>
            <a:gdLst/>
            <a:ahLst/>
            <a:cxnLst/>
            <a:rect l="l" t="t" r="r" b="b"/>
            <a:pathLst>
              <a:path w="760021" h="664673">
                <a:moveTo>
                  <a:pt x="0" y="0"/>
                </a:moveTo>
                <a:lnTo>
                  <a:pt x="760020" y="0"/>
                </a:lnTo>
                <a:lnTo>
                  <a:pt x="760020" y="664673"/>
                </a:lnTo>
                <a:lnTo>
                  <a:pt x="0" y="6646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 rot="885401">
            <a:off x="16750282" y="9091888"/>
            <a:ext cx="476153" cy="393024"/>
            <a:chOff x="0" y="0"/>
            <a:chExt cx="2138680" cy="1765300"/>
          </a:xfrm>
        </p:grpSpPr>
        <p:sp>
          <p:nvSpPr>
            <p:cNvPr id="27" name="Freeform 27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9FB4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942637" y="1611822"/>
            <a:ext cx="659355" cy="656957"/>
          </a:xfrm>
          <a:custGeom>
            <a:avLst/>
            <a:gdLst/>
            <a:ahLst/>
            <a:cxnLst/>
            <a:rect l="l" t="t" r="r" b="b"/>
            <a:pathLst>
              <a:path w="659355" h="656957">
                <a:moveTo>
                  <a:pt x="0" y="0"/>
                </a:moveTo>
                <a:lnTo>
                  <a:pt x="659355" y="0"/>
                </a:lnTo>
                <a:lnTo>
                  <a:pt x="659355" y="656958"/>
                </a:lnTo>
                <a:lnTo>
                  <a:pt x="0" y="6569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 rot="-6763165">
            <a:off x="16652723" y="6752332"/>
            <a:ext cx="987777" cy="993195"/>
          </a:xfrm>
          <a:custGeom>
            <a:avLst/>
            <a:gdLst/>
            <a:ahLst/>
            <a:cxnLst/>
            <a:rect l="l" t="t" r="r" b="b"/>
            <a:pathLst>
              <a:path w="987777" h="993195">
                <a:moveTo>
                  <a:pt x="0" y="0"/>
                </a:moveTo>
                <a:lnTo>
                  <a:pt x="987778" y="0"/>
                </a:lnTo>
                <a:lnTo>
                  <a:pt x="987778" y="993195"/>
                </a:lnTo>
                <a:lnTo>
                  <a:pt x="0" y="9931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143</Words>
  <Application>Microsoft Office PowerPoint</Application>
  <PresentationFormat>Custom</PresentationFormat>
  <Paragraphs>99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Muli Bold</vt:lpstr>
      <vt:lpstr>Playpen Sans</vt:lpstr>
      <vt:lpstr>Arial-SGK-TV</vt:lpstr>
      <vt:lpstr>Alfa Slab One</vt:lpstr>
      <vt:lpstr>Muli</vt:lpstr>
      <vt:lpstr>Paytone One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 và Trắng Vui tươi Lớp Toán học Giáo dục Bài thuyết trình</dc:title>
  <cp:lastModifiedBy>Nguyễn Ngọc Minh Anh</cp:lastModifiedBy>
  <cp:revision>4</cp:revision>
  <dcterms:created xsi:type="dcterms:W3CDTF">2006-08-16T00:00:00Z</dcterms:created>
  <dcterms:modified xsi:type="dcterms:W3CDTF">2025-03-14T01:09:44Z</dcterms:modified>
  <dc:identifier>DAGhPsM-u50</dc:identifier>
</cp:coreProperties>
</file>