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300" r:id="rId4"/>
    <p:sldId id="269" r:id="rId5"/>
    <p:sldId id="262" r:id="rId6"/>
    <p:sldId id="272" r:id="rId7"/>
    <p:sldId id="275" r:id="rId8"/>
    <p:sldId id="274" r:id="rId9"/>
    <p:sldId id="266" r:id="rId10"/>
    <p:sldId id="276" r:id="rId11"/>
    <p:sldId id="273" r:id="rId12"/>
    <p:sldId id="267" r:id="rId13"/>
    <p:sldId id="277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>
        <p:scale>
          <a:sx n="81" d="100"/>
          <a:sy n="81" d="100"/>
        </p:scale>
        <p:origin x="-25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ACCE3-27DA-4773-B5B8-D2F9319256D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9A2A1-8DB0-48F0-A31F-4E48B606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0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A841E41F-6BA4-472F-B391-312DE17B66F2}" type="slidenum">
              <a:rPr lang="en-US" altLang="en-US" sz="1200" kern="1200" smtClean="0">
                <a:solidFill>
                  <a:srgbClr val="000000"/>
                </a:solidFill>
                <a:ea typeface="+mn-ea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12</a:t>
            </a:fld>
            <a:endParaRPr lang="en-US" altLang="en-US" sz="1200" kern="120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40521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plants small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2"/>
          <a:srcRect l="43534"/>
          <a:stretch>
            <a:fillRect/>
          </a:stretch>
        </p:blipFill>
        <p:spPr>
          <a:xfrm rot="-5400000" flipH="1">
            <a:off x="8598769" y="-1169267"/>
            <a:ext cx="1026657" cy="3339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3"/>
          <a:srcRect l="45142" t="-12064" b="21353"/>
          <a:stretch>
            <a:fillRect/>
          </a:stretch>
        </p:blipFill>
        <p:spPr>
          <a:xfrm rot="5400000">
            <a:off x="962218" y="-987616"/>
            <a:ext cx="1682367" cy="363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2"/>
          <a:srcRect r="35069" b="2780"/>
          <a:stretch>
            <a:fillRect/>
          </a:stretch>
        </p:blipFill>
        <p:spPr>
          <a:xfrm rot="5400000">
            <a:off x="1970219" y="4884753"/>
            <a:ext cx="1052272" cy="2894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/>
          <a:srcRect r="20660" b="38811"/>
          <a:stretch>
            <a:fillRect/>
          </a:stretch>
        </p:blipFill>
        <p:spPr>
          <a:xfrm>
            <a:off x="9297769" y="4667715"/>
            <a:ext cx="2894233" cy="219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5"/>
          <a:srcRect r="26809"/>
          <a:stretch>
            <a:fillRect/>
          </a:stretch>
        </p:blipFill>
        <p:spPr>
          <a:xfrm rot="-5400000">
            <a:off x="9749726" y="-687776"/>
            <a:ext cx="1767199" cy="311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6"/>
          <a:srcRect r="34262" b="14813"/>
          <a:stretch>
            <a:fillRect/>
          </a:stretch>
        </p:blipFill>
        <p:spPr>
          <a:xfrm flipH="1">
            <a:off x="1" y="3949701"/>
            <a:ext cx="1875235" cy="29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7"/>
          <a:srcRect r="40695" b="12701"/>
          <a:stretch>
            <a:fillRect/>
          </a:stretch>
        </p:blipFill>
        <p:spPr>
          <a:xfrm>
            <a:off x="10735726" y="3511797"/>
            <a:ext cx="1456276" cy="334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5477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1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257175" indent="-25717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>
            <a:extLst>
              <a:ext uri="{FF2B5EF4-FFF2-40B4-BE49-F238E27FC236}">
                <a16:creationId xmlns:a16="http://schemas.microsoft.com/office/drawing/2014/main" xmlns="" id="{586733D2-F151-4E94-B3E5-6CF823064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1522" y="5936443"/>
            <a:ext cx="518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800" b="1" dirty="0">
              <a:solidFill>
                <a:srgbClr val="0000CC"/>
              </a:solidFill>
              <a:latin typeface=".VnShelley Allegro" pitchFamily="8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D889B03-716E-491A-A6A4-326BFA27E7C4}"/>
              </a:ext>
            </a:extLst>
          </p:cNvPr>
          <p:cNvSpPr txBox="1"/>
          <p:nvPr/>
        </p:nvSpPr>
        <p:spPr>
          <a:xfrm>
            <a:off x="2017730" y="2377915"/>
            <a:ext cx="8342327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MÔN:</a:t>
            </a:r>
            <a:r>
              <a:rPr 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TOÁN</a:t>
            </a:r>
          </a:p>
          <a:p>
            <a:pPr algn="ctr"/>
            <a:endParaRPr lang="en-US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BÀI : PHÉP CỘNG DẠNG 14+3 ( TIẾT 2)</a:t>
            </a:r>
          </a:p>
        </p:txBody>
      </p:sp>
      <p:sp>
        <p:nvSpPr>
          <p:cNvPr id="6" name="WordArt 4">
            <a:extLst>
              <a:ext uri="{FF2B5EF4-FFF2-40B4-BE49-F238E27FC236}">
                <a16:creationId xmlns:a16="http://schemas.microsoft.com/office/drawing/2014/main" xmlns="" id="{60BAD857-071B-4290-8FA3-14730D1294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6464" y="1686585"/>
            <a:ext cx="10077253" cy="354815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233234"/>
              </a:avLst>
            </a:prstTxWarp>
          </a:bodyPr>
          <a:lstStyle/>
          <a:p>
            <a:pPr algn="ctr"/>
            <a:r>
              <a:rPr lang="en-US" sz="3200" kern="10" spc="-320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.VnBahamasBH"/>
              </a:rPr>
              <a:t> </a:t>
            </a:r>
            <a:r>
              <a:rPr lang="en-US" sz="9600" kern="10" spc="-320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THẦY CÔ VỀ DỰ GIỜ THĂM LỚP </a:t>
            </a:r>
            <a:r>
              <a:rPr lang="en-US" sz="9600" kern="10" spc="-320" dirty="0" smtClean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9600" kern="10" spc="-320" dirty="0">
              <a:ln w="12700">
                <a:solidFill>
                  <a:srgbClr val="66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7F7C9F5-6010-42B2-BBF0-D9C8358159E3}"/>
              </a:ext>
            </a:extLst>
          </p:cNvPr>
          <p:cNvSpPr/>
          <p:nvPr/>
        </p:nvSpPr>
        <p:spPr>
          <a:xfrm>
            <a:off x="2751348" y="508820"/>
            <a:ext cx="53709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defTabSz="685800">
              <a:defRPr/>
            </a:pPr>
            <a:r>
              <a:rPr lang="en-US" sz="16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1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TIỂU </a:t>
            </a:r>
            <a:r>
              <a:rPr lang="en-US" sz="16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1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39">
            <a:extLst>
              <a:ext uri="{FF2B5EF4-FFF2-40B4-BE49-F238E27FC236}">
                <a16:creationId xmlns:a16="http://schemas.microsoft.com/office/drawing/2014/main" xmlns="" id="{86CF7654-DBAD-415D-BE21-EA8CCFF4E7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05358" y="5393427"/>
            <a:ext cx="4062954" cy="53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78"/>
              </a:avLst>
            </a:prstTxWarp>
          </a:bodyPr>
          <a:lstStyle/>
          <a:p>
            <a:pPr algn="ctr"/>
            <a:r>
              <a:rPr lang="en-US" sz="2800" b="1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Giáo</a:t>
            </a:r>
            <a:r>
              <a:rPr lang="en-US" sz="2800" b="1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2800" b="1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viên</a:t>
            </a:r>
            <a:r>
              <a:rPr lang="en-US" sz="2800" b="1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:</a:t>
            </a:r>
            <a:endParaRPr lang="en-US" sz="2800" b="1" i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7030A0"/>
              </a:solidFill>
              <a:latin typeface="HP001 4 hàng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745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1280795"/>
            <a:ext cx="9886950" cy="4295775"/>
          </a:xfrm>
          <a:prstGeom prst="rect">
            <a:avLst/>
          </a:prstGeom>
        </p:spPr>
      </p:pic>
      <p:sp>
        <p:nvSpPr>
          <p:cNvPr id="4" name="Rectangles 3"/>
          <p:cNvSpPr/>
          <p:nvPr/>
        </p:nvSpPr>
        <p:spPr>
          <a:xfrm>
            <a:off x="4511040" y="4779010"/>
            <a:ext cx="814705" cy="769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15</a:t>
            </a:r>
          </a:p>
        </p:txBody>
      </p:sp>
      <p:sp>
        <p:nvSpPr>
          <p:cNvPr id="5" name="Rectangles 4"/>
          <p:cNvSpPr/>
          <p:nvPr/>
        </p:nvSpPr>
        <p:spPr>
          <a:xfrm>
            <a:off x="5422900" y="4779010"/>
            <a:ext cx="822325" cy="769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6" name="Rectangles 5"/>
          <p:cNvSpPr/>
          <p:nvPr/>
        </p:nvSpPr>
        <p:spPr>
          <a:xfrm>
            <a:off x="6342380" y="4779010"/>
            <a:ext cx="709930" cy="769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7" name="Rectangles 6"/>
          <p:cNvSpPr/>
          <p:nvPr/>
        </p:nvSpPr>
        <p:spPr>
          <a:xfrm>
            <a:off x="7399020" y="4779010"/>
            <a:ext cx="814705" cy="769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/>
          <p:nvPr/>
        </p:nvSpPr>
        <p:spPr>
          <a:xfrm>
            <a:off x="5068408" y="1445746"/>
            <a:ext cx="3626644" cy="5078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Trò chơi “Hái </a:t>
            </a:r>
            <a:r>
              <a:rPr lang="en-US" altLang="en-US" sz="2700" b="1" dirty="0" err="1">
                <a:latin typeface="Times New Roman" panose="02020603050405020304" charset="0"/>
                <a:cs typeface="Times New Roman" panose="02020603050405020304" charset="0"/>
              </a:rPr>
              <a:t>táo</a:t>
            </a:r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”</a:t>
            </a:r>
          </a:p>
        </p:txBody>
      </p:sp>
      <p:pic>
        <p:nvPicPr>
          <p:cNvPr id="4099" name="Picture 4" descr="HÃ¬nh áº£nh cÃ³ liÃªn qu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293" y="1739229"/>
            <a:ext cx="3954744" cy="507876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4"/>
          <p:cNvGrpSpPr/>
          <p:nvPr/>
        </p:nvGrpSpPr>
        <p:grpSpPr>
          <a:xfrm>
            <a:off x="4115907" y="3769621"/>
            <a:ext cx="1138238" cy="1017984"/>
            <a:chOff x="1190174" y="1185469"/>
            <a:chExt cx="1400626" cy="1357183"/>
          </a:xfrm>
        </p:grpSpPr>
        <p:pic>
          <p:nvPicPr>
            <p:cNvPr id="412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 dirty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1</a:t>
              </a:r>
              <a:endParaRPr kumimoji="0" lang="vi-VN" sz="4050" b="1" kern="1200" cap="none" spc="0" normalizeH="0" baseline="0" noProof="0" dirty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733361" y="1916636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14 + 1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pic>
        <p:nvPicPr>
          <p:cNvPr id="4102" name="Picture 10" descr="HÃ¬nh áº£nh cÃ³ liÃªn quan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9732" y="6285897"/>
            <a:ext cx="5712619" cy="6929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024427" y="1916636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15</a:t>
            </a:r>
          </a:p>
        </p:txBody>
      </p:sp>
      <p:grpSp>
        <p:nvGrpSpPr>
          <p:cNvPr id="4" name="Group 31"/>
          <p:cNvGrpSpPr/>
          <p:nvPr/>
        </p:nvGrpSpPr>
        <p:grpSpPr>
          <a:xfrm>
            <a:off x="3141111" y="1762088"/>
            <a:ext cx="1137047" cy="1017984"/>
            <a:chOff x="1190174" y="1185469"/>
            <a:chExt cx="1400626" cy="1357183"/>
          </a:xfrm>
        </p:grpSpPr>
        <p:pic>
          <p:nvPicPr>
            <p:cNvPr id="4127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1751891" y="1515638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 dirty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2</a:t>
              </a:r>
              <a:endParaRPr kumimoji="0" lang="vi-VN" sz="4050" b="1" kern="1200" cap="none" spc="0" normalizeH="0" baseline="0" noProof="0" dirty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80585" y="2442347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  13 + 3 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112760" y="2411022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16</a:t>
            </a:r>
          </a:p>
        </p:txBody>
      </p:sp>
      <p:grpSp>
        <p:nvGrpSpPr>
          <p:cNvPr id="5" name="Group 36"/>
          <p:cNvGrpSpPr/>
          <p:nvPr/>
        </p:nvGrpSpPr>
        <p:grpSpPr>
          <a:xfrm>
            <a:off x="4054891" y="2642431"/>
            <a:ext cx="1137047" cy="1017985"/>
            <a:chOff x="1190174" y="1185469"/>
            <a:chExt cx="1400626" cy="1357183"/>
          </a:xfrm>
        </p:grpSpPr>
        <p:pic>
          <p:nvPicPr>
            <p:cNvPr id="4125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1751891" y="1515637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3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743700" y="2982353"/>
            <a:ext cx="238125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13 + 4 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123651" y="2978807"/>
            <a:ext cx="80129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17</a:t>
            </a:r>
          </a:p>
        </p:txBody>
      </p:sp>
      <p:grpSp>
        <p:nvGrpSpPr>
          <p:cNvPr id="7" name="Group 41"/>
          <p:cNvGrpSpPr/>
          <p:nvPr/>
        </p:nvGrpSpPr>
        <p:grpSpPr>
          <a:xfrm>
            <a:off x="2974183" y="3000945"/>
            <a:ext cx="1137047" cy="1017985"/>
            <a:chOff x="1190174" y="1185469"/>
            <a:chExt cx="1400626" cy="1357183"/>
          </a:xfrm>
        </p:grpSpPr>
        <p:pic>
          <p:nvPicPr>
            <p:cNvPr id="4123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TextBox 43"/>
            <p:cNvSpPr txBox="1"/>
            <p:nvPr/>
          </p:nvSpPr>
          <p:spPr>
            <a:xfrm>
              <a:off x="1751891" y="1515637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4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756042" y="3535994"/>
            <a:ext cx="244078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15 + 4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143287" y="3495731"/>
            <a:ext cx="80129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19</a:t>
            </a:r>
          </a:p>
        </p:txBody>
      </p:sp>
      <p:grpSp>
        <p:nvGrpSpPr>
          <p:cNvPr id="8" name="Group 46"/>
          <p:cNvGrpSpPr/>
          <p:nvPr/>
        </p:nvGrpSpPr>
        <p:grpSpPr>
          <a:xfrm>
            <a:off x="2026561" y="2331486"/>
            <a:ext cx="1138238" cy="1017984"/>
            <a:chOff x="1190174" y="1185469"/>
            <a:chExt cx="1400626" cy="1357183"/>
          </a:xfrm>
        </p:grpSpPr>
        <p:pic>
          <p:nvPicPr>
            <p:cNvPr id="4121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9" name="TextBox 48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5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697919" y="4101541"/>
            <a:ext cx="2331244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 12 + 3 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177547" y="4081361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15</a:t>
            </a:r>
          </a:p>
        </p:txBody>
      </p:sp>
      <p:grpSp>
        <p:nvGrpSpPr>
          <p:cNvPr id="9" name="Group 51"/>
          <p:cNvGrpSpPr/>
          <p:nvPr/>
        </p:nvGrpSpPr>
        <p:grpSpPr>
          <a:xfrm>
            <a:off x="1948458" y="3584810"/>
            <a:ext cx="1137047" cy="1017984"/>
            <a:chOff x="1190174" y="1185469"/>
            <a:chExt cx="1400626" cy="1357183"/>
          </a:xfrm>
        </p:grpSpPr>
        <p:pic>
          <p:nvPicPr>
            <p:cNvPr id="411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" name="TextBox 53"/>
            <p:cNvSpPr txBox="1"/>
            <p:nvPr/>
          </p:nvSpPr>
          <p:spPr>
            <a:xfrm>
              <a:off x="1751891" y="1515638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 dirty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6</a:t>
              </a:r>
              <a:endParaRPr kumimoji="0" lang="vi-VN" sz="4050" b="1" kern="1200" cap="none" spc="0" normalizeH="0" baseline="0" noProof="0" dirty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821744" y="4641431"/>
            <a:ext cx="2207419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13 + 5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21098" y="4598635"/>
            <a:ext cx="80129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18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845914" y="453963"/>
            <a:ext cx="10626437" cy="1106700"/>
            <a:chOff x="651164" y="537567"/>
            <a:chExt cx="10487891" cy="1106700"/>
          </a:xfrm>
        </p:grpSpPr>
        <p:sp>
          <p:nvSpPr>
            <p:cNvPr id="52" name="Text Box 14"/>
            <p:cNvSpPr txBox="1">
              <a:spLocks noChangeArrowheads="1"/>
            </p:cNvSpPr>
            <p:nvPr/>
          </p:nvSpPr>
          <p:spPr bwMode="auto">
            <a:xfrm>
              <a:off x="651164" y="1104677"/>
              <a:ext cx="10487891" cy="539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7652" tIns="53826" rIns="107652" bIns="5382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349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TIẾT 77: PHÉP CỘNG DẠNG 14 +3 (</a:t>
              </a:r>
              <a:r>
                <a:rPr lang="en-US" sz="28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2)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029202" y="537567"/>
              <a:ext cx="12884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17" y="5123973"/>
            <a:ext cx="1455668" cy="176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7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 -0.08812 L 0.18301 0.2696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4" y="17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87 0.11772 L 0.31003 0.5208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2" y="20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22 0.14963 L 0.33984 0.3711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02" y="110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72 -0.13806 L 0.26838 0.3443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3" y="24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22 -0.13899 L 0.39373 0.42345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97" y="28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3 -0.20606 L 0.60966 0.20722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57" y="206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6" grpId="0"/>
      <p:bldP spid="6" grpId="1"/>
      <p:bldP spid="35" grpId="0"/>
      <p:bldP spid="35" grpId="1"/>
      <p:bldP spid="36" grpId="0"/>
      <p:bldP spid="36" grpId="1"/>
      <p:bldP spid="40" grpId="0"/>
      <p:bldP spid="40" grpId="1"/>
      <p:bldP spid="41" grpId="0"/>
      <p:bldP spid="41" grpId="1"/>
      <p:bldP spid="45" grpId="0"/>
      <p:bldP spid="45" grpId="1"/>
      <p:bldP spid="46" grpId="0"/>
      <p:bldP spid="46" grpId="1"/>
      <p:bldP spid="50" grpId="0"/>
      <p:bldP spid="50" grpId="1"/>
      <p:bldP spid="51" grpId="0"/>
      <p:bldP spid="51" grpId="1"/>
      <p:bldP spid="55" grpId="0"/>
      <p:bldP spid="55" grpId="1"/>
      <p:bldP spid="56" grpId="0"/>
      <p:bldP spid="5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5" name="WordArt 7"/>
          <p:cNvSpPr>
            <a:spLocks noChangeArrowheads="1" noChangeShapeType="1" noTextEdit="1"/>
          </p:cNvSpPr>
          <p:nvPr/>
        </p:nvSpPr>
        <p:spPr bwMode="auto">
          <a:xfrm>
            <a:off x="2743200" y="3018978"/>
            <a:ext cx="6836229" cy="1629227"/>
          </a:xfrm>
          <a:prstGeom prst="rect">
            <a:avLst/>
          </a:prstGeom>
        </p:spPr>
        <p:txBody>
          <a:bodyPr spcFirstLastPara="1" wrap="none" lIns="87769" tIns="43884" rIns="87769" bIns="43884" fromWordArt="1">
            <a:prstTxWarp prst="textArchUp">
              <a:avLst>
                <a:gd name="adj" fmla="val 10761433"/>
              </a:avLst>
            </a:prstTxWarp>
          </a:bodyPr>
          <a:lstStyle/>
          <a:p>
            <a:pPr algn="ctr" defTabSz="87775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Chúc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thầy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mạnh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khỏe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–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Hạnh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phúc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87775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Chúc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chăm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ngoan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giỏi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4344" name="Picture 12" descr="ros00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58102"/>
            <a:ext cx="3333750" cy="256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Anh dep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839" y="-101600"/>
            <a:ext cx="12424229" cy="718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34"/>
          <p:cNvSpPr>
            <a:spLocks noChangeArrowheads="1"/>
          </p:cNvSpPr>
          <p:nvPr/>
        </p:nvSpPr>
        <p:spPr bwMode="auto">
          <a:xfrm>
            <a:off x="-101294" y="0"/>
            <a:ext cx="1973943" cy="1509486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769" tIns="43884" rIns="87769" bIns="43884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77751" eaLnBrk="1" hangingPunct="1">
              <a:buClr>
                <a:srgbClr val="000000"/>
              </a:buClr>
            </a:pPr>
            <a:endParaRPr lang="vi-VN" alt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" name="AutoShape 34"/>
          <p:cNvSpPr>
            <a:spLocks noChangeArrowheads="1"/>
          </p:cNvSpPr>
          <p:nvPr/>
        </p:nvSpPr>
        <p:spPr bwMode="auto">
          <a:xfrm>
            <a:off x="10421258" y="5573487"/>
            <a:ext cx="1905454" cy="1284514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769" tIns="43884" rIns="87769" bIns="43884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77751" eaLnBrk="1" hangingPunct="1">
              <a:buClr>
                <a:srgbClr val="000000"/>
              </a:buClr>
            </a:pPr>
            <a:endParaRPr lang="vi-VN" alt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5" name="AutoShape 35"/>
          <p:cNvSpPr>
            <a:spLocks noChangeArrowheads="1"/>
          </p:cNvSpPr>
          <p:nvPr/>
        </p:nvSpPr>
        <p:spPr bwMode="auto">
          <a:xfrm rot="16200000">
            <a:off x="74615" y="4933948"/>
            <a:ext cx="1628775" cy="19812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769" tIns="43884" rIns="87769" bIns="43884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77751" eaLnBrk="1" hangingPunct="1">
              <a:buClr>
                <a:srgbClr val="000000"/>
              </a:buClr>
            </a:pPr>
            <a:endParaRPr lang="vi-VN" alt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6" name="AutoShape 35"/>
          <p:cNvSpPr>
            <a:spLocks noChangeArrowheads="1"/>
          </p:cNvSpPr>
          <p:nvPr/>
        </p:nvSpPr>
        <p:spPr bwMode="auto">
          <a:xfrm rot="16200000">
            <a:off x="10785364" y="-77674"/>
            <a:ext cx="1177245" cy="1332594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769" tIns="43884" rIns="87769" bIns="43884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77751" eaLnBrk="1" hangingPunct="1">
              <a:buClr>
                <a:srgbClr val="000000"/>
              </a:buClr>
            </a:pPr>
            <a:endParaRPr lang="vi-VN" alt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4298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ập Đếm - Nhạc Thiếu Nhi Bảo Ngọc - Skids Nhạc Thiếu Nhi Vui Nhộn Hay Nhất 2017 00_00_16-00_01_1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9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49057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cut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33"/>
          <a:stretch/>
        </p:blipFill>
        <p:spPr bwMode="auto">
          <a:xfrm>
            <a:off x="48500" y="1733258"/>
            <a:ext cx="12192001" cy="512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831283" y="14329"/>
            <a:ext cx="10626437" cy="1560663"/>
            <a:chOff x="651164" y="83604"/>
            <a:chExt cx="10487891" cy="1560663"/>
          </a:xfrm>
        </p:grpSpPr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651164" y="1104677"/>
              <a:ext cx="10487891" cy="539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7652" tIns="53826" rIns="107652" bIns="5382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349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TIẾT 77: PHÉP CỘNG DẠNG 14 +3 (</a:t>
              </a:r>
              <a:r>
                <a:rPr lang="en-US" sz="28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2)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71803" y="83604"/>
              <a:ext cx="53320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18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2025</a:t>
              </a:r>
              <a:endPara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29202" y="537567"/>
              <a:ext cx="12884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9" y="1403798"/>
            <a:ext cx="12112943" cy="5098603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152968" y="2783840"/>
            <a:ext cx="1159192" cy="52895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270284" y="4538701"/>
            <a:ext cx="2083752" cy="9442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161941" y="4082603"/>
            <a:ext cx="3659310" cy="21664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47368" y="2652077"/>
            <a:ext cx="1911032" cy="263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067041" y="4538701"/>
            <a:ext cx="1991358" cy="3888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97758" y="4365938"/>
            <a:ext cx="5460641" cy="18367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831283" y="418496"/>
            <a:ext cx="10626437" cy="985302"/>
            <a:chOff x="651164" y="537567"/>
            <a:chExt cx="10487891" cy="1106700"/>
          </a:xfrm>
        </p:grpSpPr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651164" y="1104677"/>
              <a:ext cx="10487891" cy="539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7652" tIns="53826" rIns="107652" bIns="5382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349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TIẾT 77: PHÉP CỘNG DẠNG 14 +3 (</a:t>
              </a:r>
              <a:r>
                <a:rPr lang="en-US" sz="28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2)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29202" y="537567"/>
              <a:ext cx="12884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957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0621"/>
            <a:ext cx="12192000" cy="434000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06682" y="665143"/>
            <a:ext cx="10626437" cy="1106700"/>
            <a:chOff x="651164" y="537567"/>
            <a:chExt cx="10487891" cy="1106700"/>
          </a:xfrm>
        </p:grpSpPr>
        <p:sp>
          <p:nvSpPr>
            <p:cNvPr id="4" name="Text Box 14"/>
            <p:cNvSpPr txBox="1">
              <a:spLocks noChangeArrowheads="1"/>
            </p:cNvSpPr>
            <p:nvPr/>
          </p:nvSpPr>
          <p:spPr bwMode="auto">
            <a:xfrm>
              <a:off x="651164" y="1104677"/>
              <a:ext cx="10487891" cy="539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7652" tIns="53826" rIns="107652" bIns="5382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349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TIẾT 77: PHÉP CỘNG DẠNG 14 +3 (</a:t>
              </a:r>
              <a:r>
                <a:rPr lang="en-US" sz="28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2)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29202" y="537567"/>
              <a:ext cx="12884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427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loudBook (10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2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5921"/>
            <a:ext cx="12192000" cy="4235182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7906385" y="4445519"/>
            <a:ext cx="7696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12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8801179" y="4445518"/>
            <a:ext cx="7696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9735185" y="4445519"/>
            <a:ext cx="7696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0937834" y="4433236"/>
            <a:ext cx="7696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14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1283" y="468292"/>
            <a:ext cx="10626437" cy="1106700"/>
            <a:chOff x="651164" y="537567"/>
            <a:chExt cx="10487891" cy="1106700"/>
          </a:xfrm>
        </p:grpSpPr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651164" y="1104677"/>
              <a:ext cx="10487891" cy="539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7652" tIns="53826" rIns="107652" bIns="5382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349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TIẾT 77: PHÉP CỘNG DẠNG 14 +3 (</a:t>
              </a:r>
              <a:r>
                <a:rPr lang="en-US" sz="28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2)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29202" y="537567"/>
              <a:ext cx="12884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1280795"/>
            <a:ext cx="9886950" cy="429577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31283" y="468292"/>
            <a:ext cx="10626437" cy="1106700"/>
            <a:chOff x="651164" y="537567"/>
            <a:chExt cx="10487891" cy="1106700"/>
          </a:xfrm>
        </p:grpSpPr>
        <p:sp>
          <p:nvSpPr>
            <p:cNvPr id="4" name="Text Box 14"/>
            <p:cNvSpPr txBox="1">
              <a:spLocks noChangeArrowheads="1"/>
            </p:cNvSpPr>
            <p:nvPr/>
          </p:nvSpPr>
          <p:spPr bwMode="auto">
            <a:xfrm>
              <a:off x="651164" y="1104677"/>
              <a:ext cx="10487891" cy="539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7652" tIns="53826" rIns="107652" bIns="5382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349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TIẾT 77: PHÉP CỘNG DẠNG 14 +3 (</a:t>
              </a:r>
              <a:r>
                <a:rPr lang="en-US" sz="28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2)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29202" y="537567"/>
              <a:ext cx="12884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147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loudBook (9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31283" y="468292"/>
            <a:ext cx="10626437" cy="1106700"/>
            <a:chOff x="651164" y="537567"/>
            <a:chExt cx="10487891" cy="1106700"/>
          </a:xfrm>
        </p:grpSpPr>
        <p:sp>
          <p:nvSpPr>
            <p:cNvPr id="4" name="Text Box 14"/>
            <p:cNvSpPr txBox="1">
              <a:spLocks noChangeArrowheads="1"/>
            </p:cNvSpPr>
            <p:nvPr/>
          </p:nvSpPr>
          <p:spPr bwMode="auto">
            <a:xfrm>
              <a:off x="651164" y="1104677"/>
              <a:ext cx="10487891" cy="539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7652" tIns="53826" rIns="107652" bIns="5382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349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TIẾT 77: PHÉP CỘNG DẠNG 14 +3 (</a:t>
              </a:r>
              <a:r>
                <a:rPr lang="en-US" sz="28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2)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29202" y="537567"/>
              <a:ext cx="12884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766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213</Words>
  <Application>Microsoft Office PowerPoint</Application>
  <PresentationFormat>Custom</PresentationFormat>
  <Paragraphs>51</Paragraphs>
  <Slides>12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CTY REDSTAR</cp:lastModifiedBy>
  <cp:revision>56</cp:revision>
  <dcterms:created xsi:type="dcterms:W3CDTF">2020-10-02T10:11:00Z</dcterms:created>
  <dcterms:modified xsi:type="dcterms:W3CDTF">2025-04-03T11:33:23Z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