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notesSlides/notesSlide1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1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74" r:id="rId2"/>
    <p:sldId id="590" r:id="rId3"/>
    <p:sldId id="406" r:id="rId4"/>
    <p:sldId id="407" r:id="rId5"/>
    <p:sldId id="467" r:id="rId6"/>
    <p:sldId id="577" r:id="rId7"/>
    <p:sldId id="560" r:id="rId8"/>
    <p:sldId id="408" r:id="rId9"/>
    <p:sldId id="418" r:id="rId10"/>
    <p:sldId id="533" r:id="rId11"/>
    <p:sldId id="535" r:id="rId12"/>
    <p:sldId id="592" r:id="rId13"/>
    <p:sldId id="578" r:id="rId14"/>
    <p:sldId id="579" r:id="rId15"/>
    <p:sldId id="581" r:id="rId16"/>
    <p:sldId id="580" r:id="rId17"/>
    <p:sldId id="582" r:id="rId18"/>
    <p:sldId id="583" r:id="rId19"/>
    <p:sldId id="584" r:id="rId20"/>
    <p:sldId id="493" r:id="rId21"/>
    <p:sldId id="585" r:id="rId22"/>
    <p:sldId id="586" r:id="rId23"/>
    <p:sldId id="563" r:id="rId24"/>
    <p:sldId id="501" r:id="rId25"/>
    <p:sldId id="429" r:id="rId26"/>
    <p:sldId id="564" r:id="rId27"/>
    <p:sldId id="435" r:id="rId28"/>
    <p:sldId id="441" r:id="rId29"/>
    <p:sldId id="411" r:id="rId30"/>
    <p:sldId id="588" r:id="rId31"/>
    <p:sldId id="589" r:id="rId32"/>
    <p:sldId id="587" r:id="rId33"/>
    <p:sldId id="272" r:id="rId34"/>
  </p:sldIdLst>
  <p:sldSz cx="18288000" cy="10287000"/>
  <p:notesSz cx="6858000" cy="9144000"/>
  <p:embeddedFontLst>
    <p:embeddedFont>
      <p:font typeface="Abadi" panose="020B0604020104020204" pitchFamily="34" charset="0"/>
      <p:regular r:id="rId36"/>
    </p:embeddedFont>
    <p:embeddedFont>
      <p:font typeface="Aharoni" panose="02010803020104030203" pitchFamily="2" charset="-79"/>
      <p:bold r:id="rId37"/>
    </p:embeddedFont>
    <p:embeddedFont>
      <p:font typeface="Calibri" panose="020F0502020204030204" pitchFamily="34" charset="0"/>
      <p:regular r:id="rId38"/>
      <p:bold r:id="rId39"/>
      <p:italic r:id="rId40"/>
      <p:boldItalic r:id="rId41"/>
    </p:embeddedFont>
    <p:embeddedFont>
      <p:font typeface="Congenial" panose="020B0604020202020204" charset="0"/>
      <p:regular r:id="rId42"/>
      <p:bold r:id="rId43"/>
      <p:italic r:id="rId44"/>
      <p:boldItalic r:id="rId45"/>
    </p:embeddedFont>
    <p:embeddedFont>
      <p:font typeface="Mangal Pro" panose="020B0604020202020204" charset="0"/>
      <p:regular r:id="rId46"/>
      <p:bold r:id="rId47"/>
    </p:embeddedFont>
    <p:embeddedFont>
      <p:font typeface="Margin" charset="0"/>
      <p:regular r:id="rId48"/>
    </p:embeddedFont>
    <p:embeddedFont>
      <p:font typeface="Modern Love" panose="04090805081005020601" pitchFamily="82" charset="0"/>
      <p:regular r:id="rId49"/>
    </p:embeddedFont>
    <p:embeddedFont>
      <p:font typeface="MTD Feliz en Vista" panose="00000500000000000000" charset="0"/>
      <p:regular r:id="rId50"/>
    </p:embeddedFont>
    <p:embeddedFont>
      <p:font typeface="MTD Spring Chicken"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00FF"/>
    <a:srgbClr val="FFFF99"/>
    <a:srgbClr val="9900CC"/>
    <a:srgbClr val="006600"/>
    <a:srgbClr val="F8E9A0"/>
    <a:srgbClr val="FF33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1" autoAdjust="0"/>
    <p:restoredTop sz="82314" autoAdjust="0"/>
  </p:normalViewPr>
  <p:slideViewPr>
    <p:cSldViewPr>
      <p:cViewPr varScale="1">
        <p:scale>
          <a:sx n="63" d="100"/>
          <a:sy n="63" d="100"/>
        </p:scale>
        <p:origin x="10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6A90-5BBC-4459-8B44-5AE6575CBE7F}"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F4AAD6E3-97EB-4D0A-9153-037580A0EB67}">
      <dgm:prSet phldrT="[Text]" custT="1"/>
      <dgm:spPr/>
      <dgm:t>
        <a:bodyPr/>
        <a:lstStyle/>
        <a:p>
          <a:r>
            <a:rPr lang="en-US" sz="4400" b="1" dirty="0"/>
            <a:t>01</a:t>
          </a:r>
        </a:p>
      </dgm:t>
    </dgm:pt>
    <dgm:pt modelId="{DA940237-FF31-475B-96EE-84CB105E4BFD}" type="parTrans" cxnId="{17957BB6-42D0-4890-812A-20E754D95C75}">
      <dgm:prSet/>
      <dgm:spPr/>
      <dgm:t>
        <a:bodyPr/>
        <a:lstStyle/>
        <a:p>
          <a:endParaRPr lang="en-US"/>
        </a:p>
      </dgm:t>
    </dgm:pt>
    <dgm:pt modelId="{BDE00CC1-136C-49D7-AE91-3F10175983AF}" type="sibTrans" cxnId="{17957BB6-42D0-4890-812A-20E754D95C75}">
      <dgm:prSet/>
      <dgm:spPr/>
      <dgm:t>
        <a:bodyPr/>
        <a:lstStyle/>
        <a:p>
          <a:endParaRPr lang="en-US"/>
        </a:p>
      </dgm:t>
    </dgm:pt>
    <dgm:pt modelId="{00102B94-D567-40C1-A005-04C615414674}">
      <dgm:prSet phldrT="[Text]"/>
      <dgm:spPr/>
      <dgm:t>
        <a:bodyPr/>
        <a:lstStyle/>
        <a:p>
          <a:r>
            <a:rPr lang="en-US" dirty="0"/>
            <a:t> Warm up and review</a:t>
          </a:r>
        </a:p>
      </dgm:t>
    </dgm:pt>
    <dgm:pt modelId="{5114010A-614E-402E-B1C1-6EBDA827DD84}" type="parTrans" cxnId="{D250509B-EAEA-4BA5-B97C-671B7B2724C1}">
      <dgm:prSet/>
      <dgm:spPr/>
      <dgm:t>
        <a:bodyPr/>
        <a:lstStyle/>
        <a:p>
          <a:endParaRPr lang="en-US"/>
        </a:p>
      </dgm:t>
    </dgm:pt>
    <dgm:pt modelId="{B9C5B8B8-0321-4C89-A77E-DC83F018F80D}" type="sibTrans" cxnId="{D250509B-EAEA-4BA5-B97C-671B7B2724C1}">
      <dgm:prSet/>
      <dgm:spPr/>
      <dgm:t>
        <a:bodyPr/>
        <a:lstStyle/>
        <a:p>
          <a:endParaRPr lang="en-US"/>
        </a:p>
      </dgm:t>
    </dgm:pt>
    <dgm:pt modelId="{7717FD77-666B-44EA-997C-583E80D6852C}">
      <dgm:prSet phldrT="[Text]" custT="1"/>
      <dgm:spPr/>
      <dgm:t>
        <a:bodyPr/>
        <a:lstStyle/>
        <a:p>
          <a:r>
            <a:rPr lang="en-US" sz="4400" b="1" dirty="0"/>
            <a:t>02</a:t>
          </a:r>
        </a:p>
      </dgm:t>
    </dgm:pt>
    <dgm:pt modelId="{A6C66E1E-9CC8-472A-B3B4-D16B2D172873}" type="parTrans" cxnId="{38A3A2D0-B05F-4590-A8DD-491A84D8979B}">
      <dgm:prSet/>
      <dgm:spPr/>
      <dgm:t>
        <a:bodyPr/>
        <a:lstStyle/>
        <a:p>
          <a:endParaRPr lang="en-US"/>
        </a:p>
      </dgm:t>
    </dgm:pt>
    <dgm:pt modelId="{8CC3FF31-19D4-48F2-9C70-6EB5FE23CBB8}" type="sibTrans" cxnId="{38A3A2D0-B05F-4590-A8DD-491A84D8979B}">
      <dgm:prSet/>
      <dgm:spPr/>
      <dgm:t>
        <a:bodyPr/>
        <a:lstStyle/>
        <a:p>
          <a:endParaRPr lang="en-US"/>
        </a:p>
      </dgm:t>
    </dgm:pt>
    <dgm:pt modelId="{17E10C27-726F-443D-88FE-16ECDDB3963E}">
      <dgm:prSet phldrT="[Text]"/>
      <dgm:spPr/>
      <dgm:t>
        <a:bodyPr/>
        <a:lstStyle/>
        <a:p>
          <a:r>
            <a:rPr lang="en-US" dirty="0"/>
            <a:t> Read and complete.</a:t>
          </a:r>
        </a:p>
      </dgm:t>
    </dgm:pt>
    <dgm:pt modelId="{14FA252F-20DA-47DA-8828-19B96958F58B}" type="parTrans" cxnId="{79357641-7F43-484F-BA6F-C162EBEFA25E}">
      <dgm:prSet/>
      <dgm:spPr/>
      <dgm:t>
        <a:bodyPr/>
        <a:lstStyle/>
        <a:p>
          <a:endParaRPr lang="en-US"/>
        </a:p>
      </dgm:t>
    </dgm:pt>
    <dgm:pt modelId="{5AEADB10-07CB-437A-97B2-636824BE9271}" type="sibTrans" cxnId="{79357641-7F43-484F-BA6F-C162EBEFA25E}">
      <dgm:prSet/>
      <dgm:spPr/>
      <dgm:t>
        <a:bodyPr/>
        <a:lstStyle/>
        <a:p>
          <a:endParaRPr lang="en-US"/>
        </a:p>
      </dgm:t>
    </dgm:pt>
    <dgm:pt modelId="{E35302E4-8E46-4B2A-8BB6-34DE1F0745A4}">
      <dgm:prSet phldrT="[Text]" custT="1"/>
      <dgm:spPr/>
      <dgm:t>
        <a:bodyPr/>
        <a:lstStyle/>
        <a:p>
          <a:r>
            <a:rPr lang="en-US" sz="4400" b="1" dirty="0"/>
            <a:t>03</a:t>
          </a:r>
        </a:p>
      </dgm:t>
    </dgm:pt>
    <dgm:pt modelId="{BF163182-12B5-45F3-B9A2-FDA21E58B8B3}" type="parTrans" cxnId="{4EBF68B1-0DD3-4326-B2A7-35749C026A80}">
      <dgm:prSet/>
      <dgm:spPr/>
      <dgm:t>
        <a:bodyPr/>
        <a:lstStyle/>
        <a:p>
          <a:endParaRPr lang="en-US"/>
        </a:p>
      </dgm:t>
    </dgm:pt>
    <dgm:pt modelId="{E6ED0C9C-87F6-4CFF-BED2-5E846BA4AAFA}" type="sibTrans" cxnId="{4EBF68B1-0DD3-4326-B2A7-35749C026A80}">
      <dgm:prSet/>
      <dgm:spPr/>
      <dgm:t>
        <a:bodyPr/>
        <a:lstStyle/>
        <a:p>
          <a:endParaRPr lang="en-US"/>
        </a:p>
      </dgm:t>
    </dgm:pt>
    <dgm:pt modelId="{44F8F0CC-4EB0-4739-AC83-B5B1C1D34AAE}">
      <dgm:prSet phldrT="[Text]"/>
      <dgm:spPr/>
      <dgm:t>
        <a:bodyPr/>
        <a:lstStyle/>
        <a:p>
          <a:r>
            <a:rPr lang="en-US" dirty="0"/>
            <a:t>  Let’s write.</a:t>
          </a:r>
        </a:p>
      </dgm:t>
    </dgm:pt>
    <dgm:pt modelId="{DBFE39FA-6A1C-4793-AE67-6E3A94B3E7DD}" type="parTrans" cxnId="{D540F64A-118D-40B6-9F70-FD66F1461489}">
      <dgm:prSet/>
      <dgm:spPr/>
      <dgm:t>
        <a:bodyPr/>
        <a:lstStyle/>
        <a:p>
          <a:endParaRPr lang="en-US"/>
        </a:p>
      </dgm:t>
    </dgm:pt>
    <dgm:pt modelId="{9F9D34CA-FF4A-4F8F-8FC2-09C28C5DDFB3}" type="sibTrans" cxnId="{D540F64A-118D-40B6-9F70-FD66F1461489}">
      <dgm:prSet/>
      <dgm:spPr/>
      <dgm:t>
        <a:bodyPr/>
        <a:lstStyle/>
        <a:p>
          <a:endParaRPr lang="en-US"/>
        </a:p>
      </dgm:t>
    </dgm:pt>
    <dgm:pt modelId="{37A904CB-1ABB-4BEB-A888-9B85BA1BAA6B}">
      <dgm:prSet phldrT="[Text]" custT="1"/>
      <dgm:spPr/>
      <dgm:t>
        <a:bodyPr/>
        <a:lstStyle/>
        <a:p>
          <a:r>
            <a:rPr lang="en-US" sz="4400" b="1" dirty="0"/>
            <a:t>05</a:t>
          </a:r>
        </a:p>
      </dgm:t>
    </dgm:pt>
    <dgm:pt modelId="{346037D6-ABE3-4285-ADAF-2165AC31A4CE}" type="parTrans" cxnId="{D898D362-D759-4C8D-BC76-F2408C96D8CA}">
      <dgm:prSet/>
      <dgm:spPr/>
      <dgm:t>
        <a:bodyPr/>
        <a:lstStyle/>
        <a:p>
          <a:endParaRPr lang="en-US"/>
        </a:p>
      </dgm:t>
    </dgm:pt>
    <dgm:pt modelId="{D7589E5B-C750-40E6-9909-3643B44B1E87}" type="sibTrans" cxnId="{D898D362-D759-4C8D-BC76-F2408C96D8CA}">
      <dgm:prSet/>
      <dgm:spPr/>
      <dgm:t>
        <a:bodyPr/>
        <a:lstStyle/>
        <a:p>
          <a:endParaRPr lang="en-US"/>
        </a:p>
      </dgm:t>
    </dgm:pt>
    <dgm:pt modelId="{E2F6231E-44BF-43FD-A81E-831CBC6437B5}">
      <dgm:prSet phldrT="[Text]"/>
      <dgm:spPr/>
      <dgm:t>
        <a:bodyPr/>
        <a:lstStyle/>
        <a:p>
          <a:r>
            <a:rPr lang="en-US" dirty="0"/>
            <a:t> Fun corner and wrap-up</a:t>
          </a:r>
        </a:p>
      </dgm:t>
    </dgm:pt>
    <dgm:pt modelId="{6B4F6B77-2A71-448D-AFFE-5B9383DC4F24}" type="parTrans" cxnId="{2EAFE62A-D72A-4FB5-A198-27BC1D4E818C}">
      <dgm:prSet/>
      <dgm:spPr/>
      <dgm:t>
        <a:bodyPr/>
        <a:lstStyle/>
        <a:p>
          <a:endParaRPr lang="en-US"/>
        </a:p>
      </dgm:t>
    </dgm:pt>
    <dgm:pt modelId="{BB2201F8-F046-45F9-B455-A7AAB295C4D6}" type="sibTrans" cxnId="{2EAFE62A-D72A-4FB5-A198-27BC1D4E818C}">
      <dgm:prSet/>
      <dgm:spPr/>
      <dgm:t>
        <a:bodyPr/>
        <a:lstStyle/>
        <a:p>
          <a:endParaRPr lang="en-US"/>
        </a:p>
      </dgm:t>
    </dgm:pt>
    <dgm:pt modelId="{AB360257-4ED5-4433-A073-EE4EFA062638}">
      <dgm:prSet phldrT="[Text]" custT="1"/>
      <dgm:spPr/>
      <dgm:t>
        <a:bodyPr/>
        <a:lstStyle/>
        <a:p>
          <a:r>
            <a:rPr lang="en-US" sz="4400" b="1" dirty="0"/>
            <a:t>04</a:t>
          </a:r>
        </a:p>
      </dgm:t>
    </dgm:pt>
    <dgm:pt modelId="{A9EB2084-5A19-4BAB-A1FD-4201AD303412}" type="parTrans" cxnId="{9746FDEB-90A5-414B-8605-2C005E6A2993}">
      <dgm:prSet/>
      <dgm:spPr/>
      <dgm:t>
        <a:bodyPr/>
        <a:lstStyle/>
        <a:p>
          <a:endParaRPr lang="en-US"/>
        </a:p>
      </dgm:t>
    </dgm:pt>
    <dgm:pt modelId="{3E3186D1-7C8C-4138-932C-7F4A9982CD02}" type="sibTrans" cxnId="{9746FDEB-90A5-414B-8605-2C005E6A2993}">
      <dgm:prSet/>
      <dgm:spPr/>
      <dgm:t>
        <a:bodyPr/>
        <a:lstStyle/>
        <a:p>
          <a:endParaRPr lang="en-US"/>
        </a:p>
      </dgm:t>
    </dgm:pt>
    <dgm:pt modelId="{7B0DF395-187F-46F0-81E9-22B35A8F4674}">
      <dgm:prSet/>
      <dgm:spPr/>
      <dgm:t>
        <a:bodyPr/>
        <a:lstStyle/>
        <a:p>
          <a:r>
            <a:rPr lang="en-US" dirty="0"/>
            <a:t>  Project</a:t>
          </a:r>
        </a:p>
      </dgm:t>
    </dgm:pt>
    <dgm:pt modelId="{2A46A543-2A6E-4898-84AB-1EEE140A61A5}" type="parTrans" cxnId="{0BFEBA2A-1F99-45DC-A733-DB64A70D76C0}">
      <dgm:prSet/>
      <dgm:spPr/>
      <dgm:t>
        <a:bodyPr/>
        <a:lstStyle/>
        <a:p>
          <a:endParaRPr lang="en-US"/>
        </a:p>
      </dgm:t>
    </dgm:pt>
    <dgm:pt modelId="{B0C75D4B-6C95-42D7-98AD-90F56E2FF95C}" type="sibTrans" cxnId="{0BFEBA2A-1F99-45DC-A733-DB64A70D76C0}">
      <dgm:prSet/>
      <dgm:spPr/>
      <dgm:t>
        <a:bodyPr/>
        <a:lstStyle/>
        <a:p>
          <a:endParaRPr lang="en-US"/>
        </a:p>
      </dgm:t>
    </dgm:pt>
    <dgm:pt modelId="{59936B3A-00EE-4962-8BE7-13C0128D5048}" type="pres">
      <dgm:prSet presAssocID="{4EA76A90-5BBC-4459-8B44-5AE6575CBE7F}" presName="linearFlow" presStyleCnt="0">
        <dgm:presLayoutVars>
          <dgm:dir/>
          <dgm:animLvl val="lvl"/>
          <dgm:resizeHandles val="exact"/>
        </dgm:presLayoutVars>
      </dgm:prSet>
      <dgm:spPr/>
    </dgm:pt>
    <dgm:pt modelId="{492D1B5A-2F98-43C3-A139-4AE2DC52C4DA}" type="pres">
      <dgm:prSet presAssocID="{F4AAD6E3-97EB-4D0A-9153-037580A0EB67}" presName="composite" presStyleCnt="0"/>
      <dgm:spPr/>
    </dgm:pt>
    <dgm:pt modelId="{D818E02B-BC08-436E-B160-8CD5AEC94236}" type="pres">
      <dgm:prSet presAssocID="{F4AAD6E3-97EB-4D0A-9153-037580A0EB67}" presName="parentText" presStyleLbl="alignNode1" presStyleIdx="0" presStyleCnt="5">
        <dgm:presLayoutVars>
          <dgm:chMax val="1"/>
          <dgm:bulletEnabled val="1"/>
        </dgm:presLayoutVars>
      </dgm:prSet>
      <dgm:spPr/>
    </dgm:pt>
    <dgm:pt modelId="{340D973F-EAEC-4D2B-BD66-E02E941726EC}" type="pres">
      <dgm:prSet presAssocID="{F4AAD6E3-97EB-4D0A-9153-037580A0EB67}" presName="descendantText" presStyleLbl="alignAcc1" presStyleIdx="0" presStyleCnt="5">
        <dgm:presLayoutVars>
          <dgm:bulletEnabled val="1"/>
        </dgm:presLayoutVars>
      </dgm:prSet>
      <dgm:spPr/>
    </dgm:pt>
    <dgm:pt modelId="{6EA90A8E-F29D-4412-B3B0-5CEA895E27B5}" type="pres">
      <dgm:prSet presAssocID="{BDE00CC1-136C-49D7-AE91-3F10175983AF}" presName="sp" presStyleCnt="0"/>
      <dgm:spPr/>
    </dgm:pt>
    <dgm:pt modelId="{85DF538D-1E2C-4EAF-9E25-C10F69741DD6}" type="pres">
      <dgm:prSet presAssocID="{7717FD77-666B-44EA-997C-583E80D6852C}" presName="composite" presStyleCnt="0"/>
      <dgm:spPr/>
    </dgm:pt>
    <dgm:pt modelId="{73DBA3A0-1F15-46A1-9802-AC98916DA33D}" type="pres">
      <dgm:prSet presAssocID="{7717FD77-666B-44EA-997C-583E80D6852C}" presName="parentText" presStyleLbl="alignNode1" presStyleIdx="1" presStyleCnt="5">
        <dgm:presLayoutVars>
          <dgm:chMax val="1"/>
          <dgm:bulletEnabled val="1"/>
        </dgm:presLayoutVars>
      </dgm:prSet>
      <dgm:spPr/>
    </dgm:pt>
    <dgm:pt modelId="{689D937E-AB06-4786-B25F-39431E1E576C}" type="pres">
      <dgm:prSet presAssocID="{7717FD77-666B-44EA-997C-583E80D6852C}" presName="descendantText" presStyleLbl="alignAcc1" presStyleIdx="1" presStyleCnt="5">
        <dgm:presLayoutVars>
          <dgm:bulletEnabled val="1"/>
        </dgm:presLayoutVars>
      </dgm:prSet>
      <dgm:spPr/>
    </dgm:pt>
    <dgm:pt modelId="{412CD3C3-5FEA-4F5B-A316-308C9E491A16}" type="pres">
      <dgm:prSet presAssocID="{8CC3FF31-19D4-48F2-9C70-6EB5FE23CBB8}" presName="sp" presStyleCnt="0"/>
      <dgm:spPr/>
    </dgm:pt>
    <dgm:pt modelId="{95DB1CA8-5270-4030-9E21-0FD578A067EF}" type="pres">
      <dgm:prSet presAssocID="{E35302E4-8E46-4B2A-8BB6-34DE1F0745A4}" presName="composite" presStyleCnt="0"/>
      <dgm:spPr/>
    </dgm:pt>
    <dgm:pt modelId="{B0F3892E-4C95-464C-9A1F-E77E4B8EC96B}" type="pres">
      <dgm:prSet presAssocID="{E35302E4-8E46-4B2A-8BB6-34DE1F0745A4}" presName="parentText" presStyleLbl="alignNode1" presStyleIdx="2" presStyleCnt="5">
        <dgm:presLayoutVars>
          <dgm:chMax val="1"/>
          <dgm:bulletEnabled val="1"/>
        </dgm:presLayoutVars>
      </dgm:prSet>
      <dgm:spPr/>
    </dgm:pt>
    <dgm:pt modelId="{814E68F6-075F-43EF-9AC2-85568A55D1E0}" type="pres">
      <dgm:prSet presAssocID="{E35302E4-8E46-4B2A-8BB6-34DE1F0745A4}" presName="descendantText" presStyleLbl="alignAcc1" presStyleIdx="2" presStyleCnt="5">
        <dgm:presLayoutVars>
          <dgm:bulletEnabled val="1"/>
        </dgm:presLayoutVars>
      </dgm:prSet>
      <dgm:spPr/>
    </dgm:pt>
    <dgm:pt modelId="{4AA12C56-6705-42AA-81DF-FCF444A3211D}" type="pres">
      <dgm:prSet presAssocID="{E6ED0C9C-87F6-4CFF-BED2-5E846BA4AAFA}" presName="sp" presStyleCnt="0"/>
      <dgm:spPr/>
    </dgm:pt>
    <dgm:pt modelId="{BDB9BEE3-BD28-4E39-BE04-3B34864AD249}" type="pres">
      <dgm:prSet presAssocID="{AB360257-4ED5-4433-A073-EE4EFA062638}" presName="composite" presStyleCnt="0"/>
      <dgm:spPr/>
    </dgm:pt>
    <dgm:pt modelId="{BDED93CC-6F54-4FA6-831A-1E3330030F7F}" type="pres">
      <dgm:prSet presAssocID="{AB360257-4ED5-4433-A073-EE4EFA062638}" presName="parentText" presStyleLbl="alignNode1" presStyleIdx="3" presStyleCnt="5">
        <dgm:presLayoutVars>
          <dgm:chMax val="1"/>
          <dgm:bulletEnabled val="1"/>
        </dgm:presLayoutVars>
      </dgm:prSet>
      <dgm:spPr/>
    </dgm:pt>
    <dgm:pt modelId="{DFBBB23A-C406-4579-9F3A-C4EA7CEB7523}" type="pres">
      <dgm:prSet presAssocID="{AB360257-4ED5-4433-A073-EE4EFA062638}" presName="descendantText" presStyleLbl="alignAcc1" presStyleIdx="3" presStyleCnt="5">
        <dgm:presLayoutVars>
          <dgm:bulletEnabled val="1"/>
        </dgm:presLayoutVars>
      </dgm:prSet>
      <dgm:spPr/>
    </dgm:pt>
    <dgm:pt modelId="{31137CD6-80B0-4597-81D4-2E18B7FB96E7}" type="pres">
      <dgm:prSet presAssocID="{3E3186D1-7C8C-4138-932C-7F4A9982CD02}" presName="sp" presStyleCnt="0"/>
      <dgm:spPr/>
    </dgm:pt>
    <dgm:pt modelId="{C94FB813-E84A-4936-B9B6-2EDD40CDF066}" type="pres">
      <dgm:prSet presAssocID="{37A904CB-1ABB-4BEB-A888-9B85BA1BAA6B}" presName="composite" presStyleCnt="0"/>
      <dgm:spPr/>
    </dgm:pt>
    <dgm:pt modelId="{8491BCC1-B193-429B-9AF9-D7562FE5E9DA}" type="pres">
      <dgm:prSet presAssocID="{37A904CB-1ABB-4BEB-A888-9B85BA1BAA6B}" presName="parentText" presStyleLbl="alignNode1" presStyleIdx="4" presStyleCnt="5">
        <dgm:presLayoutVars>
          <dgm:chMax val="1"/>
          <dgm:bulletEnabled val="1"/>
        </dgm:presLayoutVars>
      </dgm:prSet>
      <dgm:spPr/>
    </dgm:pt>
    <dgm:pt modelId="{2C982D44-42DD-478F-9CA1-A96CA0EBAC22}" type="pres">
      <dgm:prSet presAssocID="{37A904CB-1ABB-4BEB-A888-9B85BA1BAA6B}" presName="descendantText" presStyleLbl="alignAcc1" presStyleIdx="4" presStyleCnt="5">
        <dgm:presLayoutVars>
          <dgm:bulletEnabled val="1"/>
        </dgm:presLayoutVars>
      </dgm:prSet>
      <dgm:spPr/>
    </dgm:pt>
  </dgm:ptLst>
  <dgm:cxnLst>
    <dgm:cxn modelId="{E175490B-9BD7-4F11-BCE9-EB619D94CE8E}" type="presOf" srcId="{AB360257-4ED5-4433-A073-EE4EFA062638}" destId="{BDED93CC-6F54-4FA6-831A-1E3330030F7F}" srcOrd="0" destOrd="0" presId="urn:microsoft.com/office/officeart/2005/8/layout/chevron2"/>
    <dgm:cxn modelId="{6DDDC30C-CAAD-48E5-BAE5-087388D5E3DB}" type="presOf" srcId="{44F8F0CC-4EB0-4739-AC83-B5B1C1D34AAE}" destId="{814E68F6-075F-43EF-9AC2-85568A55D1E0}" srcOrd="0" destOrd="0" presId="urn:microsoft.com/office/officeart/2005/8/layout/chevron2"/>
    <dgm:cxn modelId="{AF95BD21-2F54-422D-9071-E5DE4BE435E6}" type="presOf" srcId="{37A904CB-1ABB-4BEB-A888-9B85BA1BAA6B}" destId="{8491BCC1-B193-429B-9AF9-D7562FE5E9DA}" srcOrd="0" destOrd="0" presId="urn:microsoft.com/office/officeart/2005/8/layout/chevron2"/>
    <dgm:cxn modelId="{3F544124-4FEC-42D9-82CF-440A02DEF3A1}" type="presOf" srcId="{E35302E4-8E46-4B2A-8BB6-34DE1F0745A4}" destId="{B0F3892E-4C95-464C-9A1F-E77E4B8EC96B}" srcOrd="0" destOrd="0" presId="urn:microsoft.com/office/officeart/2005/8/layout/chevron2"/>
    <dgm:cxn modelId="{0BFEBA2A-1F99-45DC-A733-DB64A70D76C0}" srcId="{AB360257-4ED5-4433-A073-EE4EFA062638}" destId="{7B0DF395-187F-46F0-81E9-22B35A8F4674}" srcOrd="0" destOrd="0" parTransId="{2A46A543-2A6E-4898-84AB-1EEE140A61A5}" sibTransId="{B0C75D4B-6C95-42D7-98AD-90F56E2FF95C}"/>
    <dgm:cxn modelId="{2EAFE62A-D72A-4FB5-A198-27BC1D4E818C}" srcId="{37A904CB-1ABB-4BEB-A888-9B85BA1BAA6B}" destId="{E2F6231E-44BF-43FD-A81E-831CBC6437B5}" srcOrd="0" destOrd="0" parTransId="{6B4F6B77-2A71-448D-AFFE-5B9383DC4F24}" sibTransId="{BB2201F8-F046-45F9-B455-A7AAB295C4D6}"/>
    <dgm:cxn modelId="{041DD960-A849-43F1-AB28-5BD31E511C35}" type="presOf" srcId="{E2F6231E-44BF-43FD-A81E-831CBC6437B5}" destId="{2C982D44-42DD-478F-9CA1-A96CA0EBAC22}" srcOrd="0" destOrd="0" presId="urn:microsoft.com/office/officeart/2005/8/layout/chevron2"/>
    <dgm:cxn modelId="{79357641-7F43-484F-BA6F-C162EBEFA25E}" srcId="{7717FD77-666B-44EA-997C-583E80D6852C}" destId="{17E10C27-726F-443D-88FE-16ECDDB3963E}" srcOrd="0" destOrd="0" parTransId="{14FA252F-20DA-47DA-8828-19B96958F58B}" sibTransId="{5AEADB10-07CB-437A-97B2-636824BE9271}"/>
    <dgm:cxn modelId="{D898D362-D759-4C8D-BC76-F2408C96D8CA}" srcId="{4EA76A90-5BBC-4459-8B44-5AE6575CBE7F}" destId="{37A904CB-1ABB-4BEB-A888-9B85BA1BAA6B}" srcOrd="4" destOrd="0" parTransId="{346037D6-ABE3-4285-ADAF-2165AC31A4CE}" sibTransId="{D7589E5B-C750-40E6-9909-3643B44B1E87}"/>
    <dgm:cxn modelId="{16221063-A73B-41B6-94E3-75F159FF6EB8}" type="presOf" srcId="{F4AAD6E3-97EB-4D0A-9153-037580A0EB67}" destId="{D818E02B-BC08-436E-B160-8CD5AEC94236}" srcOrd="0" destOrd="0" presId="urn:microsoft.com/office/officeart/2005/8/layout/chevron2"/>
    <dgm:cxn modelId="{D540F64A-118D-40B6-9F70-FD66F1461489}" srcId="{E35302E4-8E46-4B2A-8BB6-34DE1F0745A4}" destId="{44F8F0CC-4EB0-4739-AC83-B5B1C1D34AAE}" srcOrd="0" destOrd="0" parTransId="{DBFE39FA-6A1C-4793-AE67-6E3A94B3E7DD}" sibTransId="{9F9D34CA-FF4A-4F8F-8FC2-09C28C5DDFB3}"/>
    <dgm:cxn modelId="{3FD8FA87-3EBA-4C84-B1DB-05DBEC16C3F5}" type="presOf" srcId="{7717FD77-666B-44EA-997C-583E80D6852C}" destId="{73DBA3A0-1F15-46A1-9802-AC98916DA33D}" srcOrd="0" destOrd="0" presId="urn:microsoft.com/office/officeart/2005/8/layout/chevron2"/>
    <dgm:cxn modelId="{D250509B-EAEA-4BA5-B97C-671B7B2724C1}" srcId="{F4AAD6E3-97EB-4D0A-9153-037580A0EB67}" destId="{00102B94-D567-40C1-A005-04C615414674}" srcOrd="0" destOrd="0" parTransId="{5114010A-614E-402E-B1C1-6EBDA827DD84}" sibTransId="{B9C5B8B8-0321-4C89-A77E-DC83F018F80D}"/>
    <dgm:cxn modelId="{CBD6C8A7-2A14-4F94-B246-9B824283CEA6}" type="presOf" srcId="{00102B94-D567-40C1-A005-04C615414674}" destId="{340D973F-EAEC-4D2B-BD66-E02E941726EC}" srcOrd="0" destOrd="0" presId="urn:microsoft.com/office/officeart/2005/8/layout/chevron2"/>
    <dgm:cxn modelId="{4EBF68B1-0DD3-4326-B2A7-35749C026A80}" srcId="{4EA76A90-5BBC-4459-8B44-5AE6575CBE7F}" destId="{E35302E4-8E46-4B2A-8BB6-34DE1F0745A4}" srcOrd="2" destOrd="0" parTransId="{BF163182-12B5-45F3-B9A2-FDA21E58B8B3}" sibTransId="{E6ED0C9C-87F6-4CFF-BED2-5E846BA4AAFA}"/>
    <dgm:cxn modelId="{17957BB6-42D0-4890-812A-20E754D95C75}" srcId="{4EA76A90-5BBC-4459-8B44-5AE6575CBE7F}" destId="{F4AAD6E3-97EB-4D0A-9153-037580A0EB67}" srcOrd="0" destOrd="0" parTransId="{DA940237-FF31-475B-96EE-84CB105E4BFD}" sibTransId="{BDE00CC1-136C-49D7-AE91-3F10175983AF}"/>
    <dgm:cxn modelId="{8D190DB9-55F9-4747-BA81-49079BB5CDD2}" type="presOf" srcId="{17E10C27-726F-443D-88FE-16ECDDB3963E}" destId="{689D937E-AB06-4786-B25F-39431E1E576C}" srcOrd="0" destOrd="0" presId="urn:microsoft.com/office/officeart/2005/8/layout/chevron2"/>
    <dgm:cxn modelId="{AF664DC3-68B1-4781-AB04-E9FE828AA245}" type="presOf" srcId="{4EA76A90-5BBC-4459-8B44-5AE6575CBE7F}" destId="{59936B3A-00EE-4962-8BE7-13C0128D5048}" srcOrd="0" destOrd="0" presId="urn:microsoft.com/office/officeart/2005/8/layout/chevron2"/>
    <dgm:cxn modelId="{38A3A2D0-B05F-4590-A8DD-491A84D8979B}" srcId="{4EA76A90-5BBC-4459-8B44-5AE6575CBE7F}" destId="{7717FD77-666B-44EA-997C-583E80D6852C}" srcOrd="1" destOrd="0" parTransId="{A6C66E1E-9CC8-472A-B3B4-D16B2D172873}" sibTransId="{8CC3FF31-19D4-48F2-9C70-6EB5FE23CBB8}"/>
    <dgm:cxn modelId="{40D1E4E9-DD8D-4E26-B80F-FA6FAE2A607F}" type="presOf" srcId="{7B0DF395-187F-46F0-81E9-22B35A8F4674}" destId="{DFBBB23A-C406-4579-9F3A-C4EA7CEB7523}" srcOrd="0" destOrd="0" presId="urn:microsoft.com/office/officeart/2005/8/layout/chevron2"/>
    <dgm:cxn modelId="{9746FDEB-90A5-414B-8605-2C005E6A2993}" srcId="{4EA76A90-5BBC-4459-8B44-5AE6575CBE7F}" destId="{AB360257-4ED5-4433-A073-EE4EFA062638}" srcOrd="3" destOrd="0" parTransId="{A9EB2084-5A19-4BAB-A1FD-4201AD303412}" sibTransId="{3E3186D1-7C8C-4138-932C-7F4A9982CD02}"/>
    <dgm:cxn modelId="{FB3FE398-9A2A-48E9-B421-D2C67B90B645}" type="presParOf" srcId="{59936B3A-00EE-4962-8BE7-13C0128D5048}" destId="{492D1B5A-2F98-43C3-A139-4AE2DC52C4DA}" srcOrd="0" destOrd="0" presId="urn:microsoft.com/office/officeart/2005/8/layout/chevron2"/>
    <dgm:cxn modelId="{73860B4B-E0F1-48A1-A1E3-8217AD91E24B}" type="presParOf" srcId="{492D1B5A-2F98-43C3-A139-4AE2DC52C4DA}" destId="{D818E02B-BC08-436E-B160-8CD5AEC94236}" srcOrd="0" destOrd="0" presId="urn:microsoft.com/office/officeart/2005/8/layout/chevron2"/>
    <dgm:cxn modelId="{F5FC01C8-5755-41EA-8800-093C4FDB0A29}" type="presParOf" srcId="{492D1B5A-2F98-43C3-A139-4AE2DC52C4DA}" destId="{340D973F-EAEC-4D2B-BD66-E02E941726EC}" srcOrd="1" destOrd="0" presId="urn:microsoft.com/office/officeart/2005/8/layout/chevron2"/>
    <dgm:cxn modelId="{5B31233C-2A85-4A98-852F-D5754238B146}" type="presParOf" srcId="{59936B3A-00EE-4962-8BE7-13C0128D5048}" destId="{6EA90A8E-F29D-4412-B3B0-5CEA895E27B5}" srcOrd="1" destOrd="0" presId="urn:microsoft.com/office/officeart/2005/8/layout/chevron2"/>
    <dgm:cxn modelId="{B55D038C-09EA-4394-AB43-10A665E45485}" type="presParOf" srcId="{59936B3A-00EE-4962-8BE7-13C0128D5048}" destId="{85DF538D-1E2C-4EAF-9E25-C10F69741DD6}" srcOrd="2" destOrd="0" presId="urn:microsoft.com/office/officeart/2005/8/layout/chevron2"/>
    <dgm:cxn modelId="{B41EA53C-C09A-4D7B-891E-E3DAE731B19C}" type="presParOf" srcId="{85DF538D-1E2C-4EAF-9E25-C10F69741DD6}" destId="{73DBA3A0-1F15-46A1-9802-AC98916DA33D}" srcOrd="0" destOrd="0" presId="urn:microsoft.com/office/officeart/2005/8/layout/chevron2"/>
    <dgm:cxn modelId="{A0FA4D87-66C2-4830-88C2-69E1A0F47CAD}" type="presParOf" srcId="{85DF538D-1E2C-4EAF-9E25-C10F69741DD6}" destId="{689D937E-AB06-4786-B25F-39431E1E576C}" srcOrd="1" destOrd="0" presId="urn:microsoft.com/office/officeart/2005/8/layout/chevron2"/>
    <dgm:cxn modelId="{B64ABA6B-EBEA-4F49-AF58-AFD0E7028F5F}" type="presParOf" srcId="{59936B3A-00EE-4962-8BE7-13C0128D5048}" destId="{412CD3C3-5FEA-4F5B-A316-308C9E491A16}" srcOrd="3" destOrd="0" presId="urn:microsoft.com/office/officeart/2005/8/layout/chevron2"/>
    <dgm:cxn modelId="{DE872E75-3B32-473A-B376-6DB4E9CEAF87}" type="presParOf" srcId="{59936B3A-00EE-4962-8BE7-13C0128D5048}" destId="{95DB1CA8-5270-4030-9E21-0FD578A067EF}" srcOrd="4" destOrd="0" presId="urn:microsoft.com/office/officeart/2005/8/layout/chevron2"/>
    <dgm:cxn modelId="{E1D264B6-CC4D-4573-8815-D80A8BBCB4C2}" type="presParOf" srcId="{95DB1CA8-5270-4030-9E21-0FD578A067EF}" destId="{B0F3892E-4C95-464C-9A1F-E77E4B8EC96B}" srcOrd="0" destOrd="0" presId="urn:microsoft.com/office/officeart/2005/8/layout/chevron2"/>
    <dgm:cxn modelId="{129F37B0-B019-4757-8D77-30F25A7A2F61}" type="presParOf" srcId="{95DB1CA8-5270-4030-9E21-0FD578A067EF}" destId="{814E68F6-075F-43EF-9AC2-85568A55D1E0}" srcOrd="1" destOrd="0" presId="urn:microsoft.com/office/officeart/2005/8/layout/chevron2"/>
    <dgm:cxn modelId="{EDC3391F-6872-4171-B327-B1BFFF73816D}" type="presParOf" srcId="{59936B3A-00EE-4962-8BE7-13C0128D5048}" destId="{4AA12C56-6705-42AA-81DF-FCF444A3211D}" srcOrd="5" destOrd="0" presId="urn:microsoft.com/office/officeart/2005/8/layout/chevron2"/>
    <dgm:cxn modelId="{D34B75BC-C004-4BD2-B98B-3A09F0D66CA5}" type="presParOf" srcId="{59936B3A-00EE-4962-8BE7-13C0128D5048}" destId="{BDB9BEE3-BD28-4E39-BE04-3B34864AD249}" srcOrd="6" destOrd="0" presId="urn:microsoft.com/office/officeart/2005/8/layout/chevron2"/>
    <dgm:cxn modelId="{AF946522-14D3-4AF6-9B97-A5692536F7B5}" type="presParOf" srcId="{BDB9BEE3-BD28-4E39-BE04-3B34864AD249}" destId="{BDED93CC-6F54-4FA6-831A-1E3330030F7F}" srcOrd="0" destOrd="0" presId="urn:microsoft.com/office/officeart/2005/8/layout/chevron2"/>
    <dgm:cxn modelId="{B6D16C52-AAE3-4132-9991-0D0BC29282C2}" type="presParOf" srcId="{BDB9BEE3-BD28-4E39-BE04-3B34864AD249}" destId="{DFBBB23A-C406-4579-9F3A-C4EA7CEB7523}" srcOrd="1" destOrd="0" presId="urn:microsoft.com/office/officeart/2005/8/layout/chevron2"/>
    <dgm:cxn modelId="{E322E555-41FA-45A1-BDAF-C1C3CA64CD62}" type="presParOf" srcId="{59936B3A-00EE-4962-8BE7-13C0128D5048}" destId="{31137CD6-80B0-4597-81D4-2E18B7FB96E7}" srcOrd="7" destOrd="0" presId="urn:microsoft.com/office/officeart/2005/8/layout/chevron2"/>
    <dgm:cxn modelId="{E771C5B4-7F73-4327-9FC3-DC2C18AC26FE}" type="presParOf" srcId="{59936B3A-00EE-4962-8BE7-13C0128D5048}" destId="{C94FB813-E84A-4936-B9B6-2EDD40CDF066}" srcOrd="8" destOrd="0" presId="urn:microsoft.com/office/officeart/2005/8/layout/chevron2"/>
    <dgm:cxn modelId="{6737AE28-9B35-4D07-9934-DDC87E92E107}" type="presParOf" srcId="{C94FB813-E84A-4936-B9B6-2EDD40CDF066}" destId="{8491BCC1-B193-429B-9AF9-D7562FE5E9DA}" srcOrd="0" destOrd="0" presId="urn:microsoft.com/office/officeart/2005/8/layout/chevron2"/>
    <dgm:cxn modelId="{79691D28-178B-49A0-ACD7-CE8AF6FF881E}" type="presParOf" srcId="{C94FB813-E84A-4936-B9B6-2EDD40CDF066}" destId="{2C982D44-42DD-478F-9CA1-A96CA0EBAC2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8E02B-BC08-436E-B160-8CD5AEC94236}">
      <dsp:nvSpPr>
        <dsp:cNvPr id="0" name=""/>
        <dsp:cNvSpPr/>
      </dsp:nvSpPr>
      <dsp:spPr>
        <a:xfrm rot="5400000">
          <a:off x="-213034" y="218502"/>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01</a:t>
          </a:r>
        </a:p>
      </dsp:txBody>
      <dsp:txXfrm rot="-5400000">
        <a:off x="1" y="502549"/>
        <a:ext cx="994161" cy="426069"/>
      </dsp:txXfrm>
    </dsp:sp>
    <dsp:sp modelId="{340D973F-EAEC-4D2B-BD66-E02E941726EC}">
      <dsp:nvSpPr>
        <dsp:cNvPr id="0" name=""/>
        <dsp:cNvSpPr/>
      </dsp:nvSpPr>
      <dsp:spPr>
        <a:xfrm rot="5400000">
          <a:off x="6384237" y="-5384608"/>
          <a:ext cx="923635"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Warm up and review</a:t>
          </a:r>
        </a:p>
      </dsp:txBody>
      <dsp:txXfrm rot="-5400000">
        <a:off x="994161" y="50556"/>
        <a:ext cx="11658699" cy="833459"/>
      </dsp:txXfrm>
    </dsp:sp>
    <dsp:sp modelId="{73DBA3A0-1F15-46A1-9802-AC98916DA33D}">
      <dsp:nvSpPr>
        <dsp:cNvPr id="0" name=""/>
        <dsp:cNvSpPr/>
      </dsp:nvSpPr>
      <dsp:spPr>
        <a:xfrm rot="5400000">
          <a:off x="-213034" y="1524410"/>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02</a:t>
          </a:r>
        </a:p>
      </dsp:txBody>
      <dsp:txXfrm rot="-5400000">
        <a:off x="1" y="1808457"/>
        <a:ext cx="994161" cy="426069"/>
      </dsp:txXfrm>
    </dsp:sp>
    <dsp:sp modelId="{689D937E-AB06-4786-B25F-39431E1E576C}">
      <dsp:nvSpPr>
        <dsp:cNvPr id="0" name=""/>
        <dsp:cNvSpPr/>
      </dsp:nvSpPr>
      <dsp:spPr>
        <a:xfrm rot="5400000">
          <a:off x="6384480" y="-4078942"/>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Read and complete.</a:t>
          </a:r>
        </a:p>
      </dsp:txBody>
      <dsp:txXfrm rot="-5400000">
        <a:off x="994161" y="1356441"/>
        <a:ext cx="11658723" cy="833021"/>
      </dsp:txXfrm>
    </dsp:sp>
    <dsp:sp modelId="{B0F3892E-4C95-464C-9A1F-E77E4B8EC96B}">
      <dsp:nvSpPr>
        <dsp:cNvPr id="0" name=""/>
        <dsp:cNvSpPr/>
      </dsp:nvSpPr>
      <dsp:spPr>
        <a:xfrm rot="5400000">
          <a:off x="-213034" y="2830319"/>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03</a:t>
          </a:r>
        </a:p>
      </dsp:txBody>
      <dsp:txXfrm rot="-5400000">
        <a:off x="1" y="3114366"/>
        <a:ext cx="994161" cy="426069"/>
      </dsp:txXfrm>
    </dsp:sp>
    <dsp:sp modelId="{814E68F6-075F-43EF-9AC2-85568A55D1E0}">
      <dsp:nvSpPr>
        <dsp:cNvPr id="0" name=""/>
        <dsp:cNvSpPr/>
      </dsp:nvSpPr>
      <dsp:spPr>
        <a:xfrm rot="5400000">
          <a:off x="6384480" y="-2773034"/>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Let’s write.</a:t>
          </a:r>
        </a:p>
      </dsp:txBody>
      <dsp:txXfrm rot="-5400000">
        <a:off x="994161" y="2662349"/>
        <a:ext cx="11658723" cy="833021"/>
      </dsp:txXfrm>
    </dsp:sp>
    <dsp:sp modelId="{BDED93CC-6F54-4FA6-831A-1E3330030F7F}">
      <dsp:nvSpPr>
        <dsp:cNvPr id="0" name=""/>
        <dsp:cNvSpPr/>
      </dsp:nvSpPr>
      <dsp:spPr>
        <a:xfrm rot="5400000">
          <a:off x="-213034" y="4136227"/>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04</a:t>
          </a:r>
        </a:p>
      </dsp:txBody>
      <dsp:txXfrm rot="-5400000">
        <a:off x="1" y="4420274"/>
        <a:ext cx="994161" cy="426069"/>
      </dsp:txXfrm>
    </dsp:sp>
    <dsp:sp modelId="{DFBBB23A-C406-4579-9F3A-C4EA7CEB7523}">
      <dsp:nvSpPr>
        <dsp:cNvPr id="0" name=""/>
        <dsp:cNvSpPr/>
      </dsp:nvSpPr>
      <dsp:spPr>
        <a:xfrm rot="5400000">
          <a:off x="6384480" y="-1467125"/>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Project</a:t>
          </a:r>
        </a:p>
      </dsp:txBody>
      <dsp:txXfrm rot="-5400000">
        <a:off x="994161" y="3968258"/>
        <a:ext cx="11658723" cy="833021"/>
      </dsp:txXfrm>
    </dsp:sp>
    <dsp:sp modelId="{8491BCC1-B193-429B-9AF9-D7562FE5E9DA}">
      <dsp:nvSpPr>
        <dsp:cNvPr id="0" name=""/>
        <dsp:cNvSpPr/>
      </dsp:nvSpPr>
      <dsp:spPr>
        <a:xfrm rot="5400000">
          <a:off x="-213034" y="5442136"/>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05</a:t>
          </a:r>
        </a:p>
      </dsp:txBody>
      <dsp:txXfrm rot="-5400000">
        <a:off x="1" y="5726183"/>
        <a:ext cx="994161" cy="426069"/>
      </dsp:txXfrm>
    </dsp:sp>
    <dsp:sp modelId="{2C982D44-42DD-478F-9CA1-A96CA0EBAC22}">
      <dsp:nvSpPr>
        <dsp:cNvPr id="0" name=""/>
        <dsp:cNvSpPr/>
      </dsp:nvSpPr>
      <dsp:spPr>
        <a:xfrm rot="5400000">
          <a:off x="6384480" y="-161217"/>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Fun corner and wrap-up</a:t>
          </a:r>
        </a:p>
      </dsp:txBody>
      <dsp:txXfrm rot="-5400000">
        <a:off x="994161" y="5274166"/>
        <a:ext cx="11658723" cy="833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15:38:50.30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298 59,'2410'0,"-2255"-11,-55 1,431 2,-373 9,564 0,-690-1,39-1,-59 1,0-2,-1 1,21-7,-24 4,-8 4,0 0,0 0,0 0,0 0,0 0,0 0,0 0,0-1,0 1,0 0,0 0,0 0,0 0,0 0,0 0,0 0,0 0,0 0,0-1,0 1,0 0,0 0,0 0,0 0,0 0,0 0,0 0,0 0,0 0,0 0,0-1,0 1,0 0,0 0,-1 0,1 0,0 0,0 0,0 0,0 0,-13-4,-9 0,1 2,-39 0,-53 8,-10 5,-289 39,-74 8,-86-8,0-22,-14-28,546 1,-44 8,10-1,-17-1,-235 15,14-6,-176 6,466-21,-11 0,-42 6,72-7,-1 1,1 0,0-1,0 1,-4 2,6-3,1 1,0-1,0 0,0 0,0 0,0 0,0 0,-1 0,1 0,0 0,0 0,0 0,0 0,0 0,0 1,0-1,0 0,0 0,-1 0,1 0,0 0,0 0,0 0,0 1,0-1,0 0,0 0,0 0,0 0,0 0,0 1,0-1,0 0,0 0,0 0,0 0,0 0,0 1,0-1,0 0,0 0,0 0,0 0,1 0,-1 0,0 0,0 1,0-1,0 0,0 0,0 0,0 0,0 0,0 0,1 0,-1 0,0 0,0 0,0 1,5 1,0 0,0 0,0-1,9 2,-5 0,24 4,62 5,34-7,-55-3,475 21,-304-10,371 8,-580-22,-21 0,0 0,0 2,0 0,23 4,-2 3,0-2,51 3,74-6,-116-3,5 0,243 3,-3 19,-272-20,168 20,-1-13,-144-10,-7-1,0 3,0 0,49 10,-46-4,0-2,52 1,-46-2,-1 1,56 14,-23-4,-31-8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23:20.0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0 661,'5'-1,"0"1,1-1,-1 0,0-1,0 1,7-5,6-1,39-13,1 3,0 4,65-3,185 5,-262 10,1038 23,45 9,207-33,-734 3,-389-22,-77 4,97-6,223-11,90 36,-476 2,87 19,39-3,-1-20,-108-1,-33 2,-32 4,-22-5,0 0,0 0,1 0,-1 0,0 1,0-1,0 0,0 0,0 0,1 0,-1 0,0 0,0 0,0 0,0 1,0-1,0 0,0 0,1 0,-1 0,0 1,0-1,0 0,0 0,0 0,0 1,0-1,0 0,0 0,0 0,0 1,0-1,0 0,0 0,-9 7,-13 0,0 0,-30 2,31-6,-792 98,-8-43,-446-25,808-60,-13 1,53 29,117 37,0 34,-142 26,137-77,-1-25,307 2,-32 2,0 1,-48 15,-20 2,-38 4,-26 2,19-20,-79 10,185-7,30-4,10-5,0 0,0 0,0 0,0 0,0 0,0 1,0-1,0 0,0 0,0 0,0 0,0 0,0 0,0 0,0 0,0 1,0-1,0 0,0 0,0 0,0 0,0 0,0 0,0 0,0 0,0 0,0 1,0-1,0 0,0 0,0 0,0 0,0 0,1 0,-1 0,0 0,0 0,0 0,0 0,0 0,0 0,0 0,0 0,0 1,0-1,0 0,0 0,0 0,1 0,-1 0,0 0,0 0,0 0,18 4,188 3,-84-7,355 32,2 21,-197-20,-132-16,472 34,69-51,-283-3,-302 6,159 33,-76-5,322 0,-268-14,-93-2,718-3,-532-15,-231 3,367 20,-425-14,61 12,-104-16,-10 0,-154 2,90-5,-260 2,-478-5,-195-40,149 5,-736 29,1589 10,-597 38,549-34,-256 40,201-22,-52 6,25-3,10-2,96-19,0 2,1 2,-44 21,37-16,6-3,-1-2,0-1,-44 4,-81-7,145-4,0 0,0-1,0 0,0 0,0-1,0 0,0 0,0 0,1-1,-1 0,1-1,0 0,-1 0,1 0,1-1,-1 0,0 0,1-1,0 1,0-1,0-1,-4-8,0 0,0-2,1 1,1-1,0-1,0 1,1-1,-3-21,-2-16,-38-214,41 207,2 0,2 0,3-66,1 112,-1 9,0-6,0 1,3-20,-2 28,-1 0,1 0,0 0,1 0,-1 0,0 0,1 1,0-1,-1 1,1-1,4-5,12-10,31-28,-26 26,-11 11,0 0,1 1,0 1,0 0,1 2,0 0,0 1,0 0,14-1,17 0,72 4,-86 2,1068 6,-1050-4,0 3,60 15,-5-3,-30-7,364 31,6-40,-230-4,-96 3,704-19,-341-17,-220 15,-234 19,381-33,1-25,-324 44,100-25,-107 21,0 4,94-3,-137 17,1-2,35-9,-55 4,-16 9,0 0,0 0,0 0,0-1,0 1,0 0,0 0,0-1,0 1,0 0,0 0,0-1,0 1,0 0,-1 0,1 0,0-1,0 1,0 0,0 0,0 0,0 0,-1-1,1 1,0 0,0 0,0 0,0 0,-1 0,1 0,0 0,0-1,0 1,0 0,-1 0,1 0,0 0,0 0,0 0,-1 0,1 0,-34-6,-180-1,2 1,-766-63,621 45,-88-15,21 1,-3 24,-601 17,766-3,-53-22,47 0,122 21,45 2,-135-21,112 2,-176 5,263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15:38:50.3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0 405,'4'0,"0"0,1-1,-1 1,0-1,0 0,6-3,4 0,32-8,1 2,0 1,52-1,150 3,-212 7,837 14,37 5,168-20,-593 1,-314-13,-63 3,80-5,178-6,74 23,-385 0,71 12,32-1,-2-13,-87-1,-26 2,-27 2,-17-3,1 0,-1 0,0 0,0 0,0 0,0 0,0 0,0 0,1 0,-1 0,0 0,0 1,0-1,0 0,0 0,0 0,0 0,0 0,0 0,1 0,-1 0,0 0,0 1,0-1,0 0,0 0,0 0,0 0,0 0,0 0,0 1,0-1,0 0,0 0,-7 4,-11 1,0-1,-24 1,25-3,-639 60,-7-26,-359-16,652-36,-11-1,42 19,96 23,-1 21,-115 15,112-47,-1-15,246 1,-24 1,0 1,-40 9,-16 1,-30 3,-21 1,15-12,-63 6,148-5,26-2,7-3,0 0,-1 0,1 0,0 0,0 0,0 1,0-1,0 0,0 0,0 0,0 0,0 0,0 0,0 0,0 0,0 0,0 0,0 0,0 0,0 0,0 0,0 0,0 0,0 1,0-1,0 0,0 0,1 0,-1 0,0 0,0 0,0 0,0 0,0 0,0 0,0 0,0 0,0 0,0 0,0 0,0 0,0 0,0 0,0 0,0 0,0 0,0 0,0 0,1 0,-1 0,0 0,0 0,0 0,14 3,152 1,-67-4,286 20,2 13,-160-13,-105-10,379 22,57-32,-229-2,-243 4,127 20,-60-3,260 0,-217-8,-75-3,579 0,-429-10,-186 2,296 12,-343-8,49 7,-84-9,-7-1,-126 1,74-2,-211 0,-385-3,-157-23,120 1,-594 19,1282 6,-482 24,444-21,-208 24,164-14,-44 4,22-2,7-1,78-11,0 1,1 1,-36 12,30-8,5-3,-1-1,0-1,-36 3,-65-5,117-2,0 0,1-1,-1 1,0-1,0 0,0 0,1 0,-1-1,1 0,-1 0,1 0,-1 0,1-1,0 1,0-1,0 0,1-1,-1 1,1-1,0 1,0-1,-4-5,1-1,-1 0,2 0,-1-1,2 1,-1-1,1 0,-2-13,-2-10,-31-131,33 127,2 0,2-1,2-39,0 68,0 6,0-4,0 0,3-11,-3 16,1 1,0-1,0 1,0-1,0 1,0 0,0 0,0-1,1 1,-1 0,4-3,9-7,26-17,-21 16,-10 7,1 0,1 0,-1 1,1 1,0-1,0 2,0 0,0 0,13-1,12 1,58 1,-69 2,862 4,-847-3,-1 2,49 9,-4-1,-24-5,294 19,4-24,-186-3,-77 2,569-12,-276-10,-177 9,-189 12,307-20,1-16,-262 27,82-15,-88 12,1 4,76-3,-110 11,-1-2,30-5,-45 3,-13 5,0 0,0-1,0 1,0 0,0 0,0 0,0 0,0 0,0-1,0 1,0 0,0 0,0 0,0 0,-1 0,1 0,0-1,0 1,0 0,0 0,0 0,0 0,0 0,0 0,-1 0,1 0,0-1,0 1,0 0,0 0,0 0,-1 0,1 0,0 0,0 0,0 0,0 0,0 0,-1 0,1 0,0 0,-28-4,-145 0,3 0,-620-38,502 27,-71-9,17 1,-3 14,-485 11,619-2,-43-14,38 1,98 13,36 0,-108-13,89 3,-140 2,211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13:59.64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0 575,'13'-1,"0"1,0-1,0 0,0 0,0 0,18-4,14-2,98-10,2 3,2 2,163-2,466 4,-662 10,2615 19,112 8,523-29,-1847 3,-981-19,-194 3,244-6,561-8,229 31,-1202 1,223 17,97-2,-3-18,-273-1,-82 2,-81 3,-55-4,1 0,-1 1,0-1,1 0,-1 0,1 0,-1 0,0 0,1 0,-1 0,0 0,1 0,-1 0,0 0,1 1,-1-1,0 0,0 0,1 0,-1 0,0 0,0 1,0-1,1 0,-1 0,0 0,0 0,0 1,0-1,0 0,0 0,0 0,0 0,0 1,-23 5,-32 0,-1-1,-74 3,77-5,-1995 85,-19-37,-1120-23,2031-51,-33 0,134 26,296 32,-2 29,-357 23,347-67,-4-22,771 2,-79 1,1 2,-124 13,-47 1,-97 4,-67 2,51-18,-201 9,467-6,76-4,23-4,1 0,0 0,0 0,0 1,0-1,0 0,0 0,0 0,0 0,0 0,0 0,0 0,0 0,0 0,0 0,0 0,0 1,0-1,0 0,0 0,0 0,0 0,0 0,0 0,0 0,0 0,0 0,0 0,0 1,1-1,-1 0,0 0,0 0,0 0,0 0,0 0,0 0,1 0,-1 0,0 0,0 0,0 0,0 0,1 0,-1 0,0 0,0 0,0 0,1 0,-1 0,0 0,0 0,0 0,45 4,474 2,-211-6,892 28,7 18,-499-18,-328-13,1184 30,176-45,-714-3,-759 6,400 28,-191-4,812 0,-678-12,-232-2,1807-3,-1339-12,-582 2,924 17,-1069-12,153 11,-262-14,-24 0,-390 1,228-4,-656 2,-1202-5,-491-33,377 2,-1854 26,3998 9,-1501 34,1381-30,-643 34,506-20,-133 7,66-4,21-1,245-16,0 2,1 0,-109 19,92-13,14-3,-1-2,-1-1,-111 3,-203-6,365-3,0 0,0 0,0-1,0 0,0 0,0-1,0 0,1 0,0-1,0 0,0 0,1 0,0-1,0 1,1-1,0-1,1 1,0-1,0 0,1 0,0-1,-9-7,-2 0,2-2,1 1,1-1,2 0,2 0,1-1,-9-18,-5-13,-95-188,104 182,4-1,6 0,8-58,-1 99,0 6,0-3,1-1,6-17,-5 25,0-1,0 1,1-1,0 1,0-1,1 1,0 0,0 0,1 0,0 0,10-5,28-9,81-23,-66 21,-27 10,0 1,1 0,1 1,0 0,1 2,1-1,0 2,0 0,37-1,42 0,179 3,-214 2,2687 5,-2642-3,-1 2,150 13,-10-2,-76-6,916 27,13-36,-577-2,-243 2,1774-17,-860-14,-552 13,-589 16,957-28,4-23,-817 39,254-21,-272 17,1 5,237-4,-344 15,1-1,89-9,-138 5,-41 7,0 0,0-1,0 1,0 0,0 0,0 0,0-1,0 1,0 0,-1 0,1 0,0-1,0 1,0 0,-1 0,1 0,0 0,-1-1,1 1,0 0,-1 0,1 0,0 0,-1 0,1-1,0 1,-1 0,1 0,-1 0,1 0,-1 0,1 0,-1 0,1 0,-1 0,1 0,0 0,-1 0,1 0,-1 0,0 0,-86-6,-451 0,6 1,-1931-55,1564 39,-220-13,51 1,-6 21,-1516 15,1931-3,-133-20,118 2,307 17,111 2,-336-19,277 2,-438 5,659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14:10.8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0 661,'6'-1,"1"1,-1-1,0 0,0-1,1 1,8-5,6-1,49-13,0 3,1 4,79-3,225 5,-320 10,1265 23,55 9,252-33,-893 3,-475-22,-94 4,119-6,271-11,110 36,-580 2,107 19,47-3,-2-20,-131-1,-40 2,-40 4,-26-5,0 0,1 0,-1 0,0 0,0 1,0-1,1 0,-1 0,0 0,0 0,0 0,0 0,1 0,-1 0,0 1,0-1,0 0,0 0,0 0,0 0,0 1,1-1,-1 0,0 0,0 0,0 1,0-1,0 0,0 0,0 0,0 1,0-1,0 0,0 0,-11 7,-16 0,0 0,-35 2,36-6,-965 98,-9-43,-541-25,981-60,-15 1,65 29,143 37,-1 34,-174 26,170-77,-3-25,373 2,-38 2,0 1,-60 15,-22 2,-47 4,-33 2,25-20,-97 10,225-7,37-4,12-5,0 0,0 0,0 0,0 0,0 0,0 1,0-1,0 0,0 0,0 0,0 0,0 0,0 0,0 0,0 0,0 1,0-1,0 0,0 0,0 0,0 0,0 0,0 0,0 0,0 0,0 0,0 1,0-1,0 0,0 0,0 0,1 0,-1 0,0 0,0 0,0 0,0 0,0 0,0 0,0 0,0 0,0 0,0 0,0 1,1-1,-1 0,0 0,0 0,0 0,0 0,0 0,0 0,0 0,22 4,229 3,-102-7,432 32,2 21,-240-20,-160-16,574 34,85-51,-346-3,-367 6,194 33,-93-5,393 0,-327-14,-114-2,875-3,-648-15,-281 3,447 20,-518-14,75 12,-127-16,-12 0,-188 2,110-5,-318 2,-581-5,-237-40,182 5,-897 29,1934 10,-726 38,668-34,-312 40,246-22,-64 6,31-3,11-2,118-19,0 2,0 2,-52 21,44-16,7-3,0-2,-1-1,-54 4,-97-7,175-4,1 0,0-1,-1 0,1 0,0-1,0 0,-1 0,2 0,-1-1,0 0,0-1,1 0,0 0,-1 0,2-1,-1 0,0 0,1-1,0 1,0-1,0-1,-4-8,-1 0,0-2,2 1,0-1,1-1,0 1,1-1,-4-21,-2-16,-47-214,51 207,2 0,2 0,5-66,-1 112,0 9,0-6,0 1,4-20,-3 28,0 0,0 0,0 0,0 0,1 0,0 0,0 1,0-1,0 1,0-1,6-5,13-10,39-28,-32 26,-14 11,2 0,-1 1,1 1,0 0,0 2,1 0,0 1,0 0,18-1,20 0,87 4,-104 2,1300 6,-1278-4,-1 3,74 15,-6-3,-37-7,444 31,6-40,-280-4,-116 3,857-19,-416-17,-267 15,-284 19,462-33,3-25,-396 44,123-25,-132 21,1 4,114-3,-166 17,0-2,44-9,-67 4,-20 9,0 0,0 0,0 0,0-1,0 1,0 0,0 0,0-1,0 1,0 0,0 0,0-1,0 1,-1 0,1 0,0 0,0-1,0 1,0 0,0 0,-1 0,1 0,0-1,0 1,0 0,-1 0,1 0,0 0,0 0,0 0,-1 0,1-1,0 1,0 0,-1 0,1 0,0 0,0 0,0 0,-1 0,1 0,-42-6,-219-1,4 1,-934-63,756 45,-107-15,26 1,-4 24,-732 17,933-3,-65-22,58 0,149 21,53 2,-162-21,134 2,-213 5,320 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14:10.8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0 661,'5'-1,"0"1,0-1,0 0,-1-1,1 1,7-5,5-1,37-13,0 3,1 4,62-3,174 5,-248 10,982 23,42 9,196-33,-693 3,-368-22,-74 4,92-6,211-11,86 36,-452 2,84 19,37-3,-2-20,-102-1,-31 2,-30 4,-21-5,0 0,0 0,0 0,0 0,1 1,-1-1,0 0,0 0,0 0,0 0,0 0,0 0,1 0,-1 0,0 1,0-1,0 0,0 0,0 0,0 0,0 1,0-1,0 0,1 0,-1 0,0 1,0-1,0 0,0 0,0 0,0 1,0-1,0 0,0 0,-9 7,-12 0,0 0,-27 2,28-6,-749 98,-8-43,-420-25,763-60,-13 1,51 29,111 37,-1 34,-134 26,131-77,-2-25,289 2,-29 2,0 1,-46 15,-18 2,-37 4,-24 2,18-20,-75 10,176-7,28-4,8-5,1 0,0 0,0 0,0 0,0 0,0 1,0-1,0 0,0 0,0 0,0 0,0 0,0 0,0 0,0 0,0 1,0-1,0 0,0 0,0 0,0 0,0 0,0 0,0 0,0 0,0 0,0 1,0-1,0 0,1 0,-1 0,0 0,0 0,0 0,0 0,0 0,0 0,0 0,0 0,0 0,0 0,0 0,0 0,0 1,0-1,0 0,1 0,-1 0,0 0,0 0,0 0,0 0,0 0,17 4,178 3,-80-7,336 32,2 21,-187-20,-123-16,444 34,67-51,-268-3,-286 6,150 33,-71-5,305 0,-255-14,-87-2,678-3,-502-15,-219 3,348 20,-403-14,58 12,-98-16,-9 0,-147 2,86-5,-246 2,-452-5,-185-40,143 5,-698 29,1503 10,-565 38,520-34,-242 40,190-22,-50 6,25-3,8-2,91-19,1 2,0 2,-41 21,35-16,5-3,-1-2,1-1,-43 4,-75-7,136-4,0 0,0-1,1 0,-1 0,0-1,1 0,-1 0,1 0,0-1,-1 0,1-1,0 0,0 0,1 0,-1-1,1 0,-1 0,1-1,0 1,0-1,1-1,-5-8,1 0,-1-2,2 1,-1-1,2-1,0 1,0-1,-3-21,-1-16,-37-214,40 207,1 0,2 0,4-66,-1 112,0 9,0-6,0 1,3-20,-2 28,-1 0,1 0,0 0,0 0,1 0,-1 0,0 1,1-1,0 1,-1-1,5-5,11-10,29-28,-24 26,-11 11,1 0,0 1,0 1,1 0,0 2,0 0,0 1,0 0,14-1,16 0,67 4,-80 2,1009 6,-993-4,0 3,57 15,-4-3,-29-7,344 31,5-40,-216-4,-92 3,666-19,-322-17,-208 15,-221 19,359-33,2-25,-307 44,96-25,-103 21,0 4,90-3,-129 17,-1-2,34-9,-51 4,-16 9,0 0,0 0,0 0,0-1,0 1,0 0,0 0,0-1,0 1,0 0,0 0,-1-1,1 1,0 0,0 0,0 0,0-1,0 1,0 0,0 0,0 0,-1 0,1-1,0 1,0 0,0 0,0 0,-1 0,1 0,0 0,0 0,0-1,0 1,-1 0,1 0,0 0,0 0,0 0,0 0,-1 0,1 0,-33-6,-169-1,3 1,-727-63,588 45,-82-15,19 1,-2 24,-570 17,726-3,-51-22,45 0,115 21,42 2,-127-21,105 2,-164 5,246 13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20:10.1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0 661,'13'-1,"0"1,0-1,0 0,0-1,0 1,18-5,14-1,98-13,2 3,2 4,163-3,466 5,-662 10,2615 23,112 9,523-33,-1847 3,-981-22,-194 4,244-6,561-11,229 36,-1202 2,223 19,97-3,-3-20,-273-1,-82 2,-81 4,-55-5,1 0,-1 0,0 0,1 0,-1 1,1-1,-1 0,0 0,1 0,-1 0,0 0,1 0,-1 0,0 0,1 1,-1-1,0 0,0 0,1 0,-1 0,0 1,0-1,0 0,1 0,-1 0,0 1,0-1,0 0,0 0,0 0,0 1,0-1,0 0,0 0,-23 7,-32 0,-1 0,-74 2,77-6,-1995 98,-19-43,-1120-25,2031-60,-33 1,134 29,296 37,-2 34,-357 26,347-77,-4-25,771 2,-79 2,1 1,-124 15,-47 2,-97 4,-67 2,51-20,-201 10,467-7,76-4,23-5,1 0,0 0,0 0,0 0,0 0,0 1,0-1,0 0,0 0,0 0,0 0,0 0,0 0,0 0,0 0,0 1,0-1,0 0,0 0,0 0,0 0,0 0,0 0,0 0,0 0,0 0,0 1,0-1,0 0,1 0,-1 0,0 0,0 0,0 0,0 0,0 0,0 0,1 0,-1 0,0 0,0 0,0 0,0 0,1 1,-1-1,0 0,0 0,0 0,1 0,-1 0,0 0,0 0,0 0,45 4,474 3,-211-7,892 32,7 21,-499-20,-328-16,1184 34,176-51,-714-3,-759 6,400 33,-191-5,812 0,-678-14,-232-2,1807-3,-1339-15,-582 3,924 20,-1069-14,153 12,-262-16,-24 0,-390 2,228-5,-656 2,-1202-5,-491-40,377 5,-1854 29,3998 10,-1501 38,1381-34,-643 40,506-22,-133 6,66-3,21-2,245-19,0 2,1 2,-109 21,92-16,14-3,-1-2,-1-1,-111 4,-203-7,365-4,0 0,0-1,0 0,0 0,0-1,0 0,0 0,1 0,0-1,0 0,0-1,1 0,0 0,0 0,1-1,0 0,1 0,0-1,0 1,1-1,0-1,-9-8,-2 0,2-2,1 1,1-1,2-1,2 1,1-1,-9-21,-5-16,-95-214,104 207,4 0,6 0,8-66,-1 112,0 9,0-6,1 1,6-20,-5 28,0 0,0 0,1 0,0 0,0 0,1 0,0 1,0-1,1 1,0-1,10-5,28-10,81-28,-66 26,-27 11,0 0,1 1,1 1,0 0,1 2,1 0,0 1,0 0,37-1,42 0,179 4,-214 2,2687 6,-2642-4,-1 3,150 15,-10-3,-76-7,916 31,13-40,-577-4,-243 3,1774-19,-860-17,-552 15,-589 19,957-33,4-25,-817 44,254-25,-272 21,1 4,237-3,-344 17,1-2,89-9,-138 4,-41 9,0 0,0 0,0 0,0-1,0 1,0 0,0 0,0-1,0 1,-1 0,1 0,0-1,0 1,0 0,-1 0,1 0,0-1,-1 1,1 0,0 0,-1 0,1 0,0-1,-1 1,1 0,0 0,-1 0,1 0,-1 0,1 0,-1 0,1-1,-1 1,1 0,-1 0,1 0,0 0,-1 0,1 0,-1 0,0 0,-86-6,-451-1,6 1,-1931-63,1564 45,-220-15,51 1,-6 24,-1516 17,1931-3,-133-22,118 0,307 21,111 2,-336-21,277 2,-438 5,659 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20:17.06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0 661,'8'-1,"-1"1,1-1,-1 0,1-1,-1 1,12-5,7-1,57-13,2 3,0 4,96-3,272 5,-386 10,1524 23,67 9,304-33,-1078 3,-571-22,-113 4,142-6,327-11,133 36,-700 2,129 19,57-3,-1-20,-160-1,-47 2,-49 4,-30-5,-1 0,0 0,0 0,1 0,-1 1,0-1,0 0,0 0,1 0,-1 0,0 0,0 0,0 0,1 0,-1 1,0-1,0 0,0 0,0 0,0 0,1 1,-1-1,0 0,0 0,0 0,0 1,0-1,0 0,0 0,0 0,0 1,0-1,0 0,0 0,-13 7,-19 0,-1 0,-43 2,45-6,-1163 98,-12-43,-653-25,1184-60,-18 1,78 29,172 37,-1 34,-208 26,202-77,-2-25,450 2,-46 2,0 1,-73 15,-26 2,-57 4,-39 2,29-20,-117 10,273-7,44-4,14-5,0 0,-1 0,1 0,0 0,0 0,0 1,0-1,0 0,0 0,0 0,0 0,0 0,0 0,0 0,0 0,0 1,0-1,0 0,0 0,0 0,0 0,0 0,0 0,0 0,0 0,0 0,0 1,0-1,1 0,-1 0,0 0,0 0,0 0,0 0,0 0,0 0,0 0,0 0,0 0,0 0,1 0,-1 0,0 0,0 1,0-1,0 0,0 0,0 0,0 0,0 0,1 0,-1 0,0 0,26 4,276 3,-122-7,520 32,4 21,-291-20,-191-16,690 34,103-51,-416-3,-443 6,232 33,-110-5,473 0,-395-14,-135-2,1053-3,-781-15,-339 3,540 20,-625-14,89 12,-152-16,-14 0,-227 2,132-5,-382 2,-701-5,-288-40,222 5,-1083 29,2333 10,-876 38,806-34,-376 40,296-22,-78 6,39-3,12-2,143-19,-1 2,2 2,-65 21,55-16,8-3,-1-2,0-1,-66 4,-117-7,212-4,0 0,0-1,0 0,1 0,-1-1,0 0,1 0,-1 0,1-1,0 0,0-1,0 0,1 0,-1 0,1-1,0 0,0 0,1-1,0 1,0-1,1-1,-7-8,0 0,1-2,0 1,2-1,0-1,1 1,1-1,-5-21,-3-16,-56-214,61 207,3 0,2 0,6-66,-1 112,0 9,0-6,1 1,3-20,-3 28,0 0,1 0,-1 0,1 0,0 0,0 0,0 1,1-1,-1 1,1-1,6-5,16-10,48-28,-39 26,-17 11,1 0,1 1,0 1,1 0,0 2,0 0,0 1,1 0,21-1,24 0,105 4,-125 2,1568 6,-1542-4,0 3,87 15,-6-3,-44-7,535 31,7-40,-337-4,-141 3,1034-19,-501-17,-322 15,-344 19,559-33,1-25,-475 44,147-25,-158 21,0 4,139-3,-201 17,0-2,52-9,-79 4,-25 9,0 0,0 0,0 0,0-1,0 1,-1 0,1 0,0-1,0 1,0 0,0 0,0-1,0 1,0 0,-1 0,1 0,0-1,0 1,0 0,0 0,-1 0,1 0,0-1,0 1,0 0,-1 0,1 0,0 0,0 0,-1 0,1 0,0-1,-1 1,1 0,0 0,0 0,-1 0,1 0,0 0,0 0,-1 0,-50-6,-263-1,4 1,-1127-63,913 45,-129-15,30 1,-3 24,-885 17,1127-3,-78-22,68 0,180 21,65 2,-197-21,163 2,-256 5,384 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20:10.1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0 661,'15'-1,"0"1,0-1,0 0,0-1,0 1,21-5,15-1,115-13,1 3,2 4,189-3,537 5,-763 10,3014 23,132 9,601-33,-2129 3,-1132-22,-224 4,283-6,646-11,263 36,-1385 2,257 19,111-3,-2-20,-315-1,-95 2,-95 4,-61-5,-1 0,1 0,-1 0,1 0,-1 1,1-1,-1 0,0 0,1 0,-1 0,1 0,-1 0,0 0,1 0,-1 1,0-1,1 0,-1 0,0 0,0 0,1 1,-1-1,0 0,0 0,0 0,1 1,-1-1,0 0,0 0,0 0,0 1,0-1,0 0,0 0,-26 7,-38 0,-1 0,-84 2,87-6,-2299 98,-24-43,-1290-25,2341-60,-37 1,154 29,342 37,-2 34,-414 26,403-77,-7-25,891 2,-92 2,2 1,-144 15,-54 2,-111 4,-78 2,58-20,-230 10,537-7,88-4,28-5,0 0,0 0,0 0,-1 0,1 0,0 1,0-1,0 0,0 0,0 0,0 0,0 0,0 0,0 0,0 0,0 1,0-1,0 0,0 0,0 0,0 0,0 0,0 0,0 0,0 0,1 0,-1 1,0-1,0 0,0 0,0 0,0 0,0 0,1 0,-1 0,0 0,0 0,0 0,0 0,1 0,-1 0,0 0,0 0,0 1,1-1,-1 0,0 0,0 0,1 0,-1 0,0 0,0 0,1 0,51 4,545 3,-241-7,1028 32,8 21,-576-20,-377-16,1364 34,204-51,-823-3,-876 6,461 33,-221-5,938 0,-782-14,-268-2,2084-3,-1545-15,-670 3,1066 20,-1234-14,176 12,-301-16,-29 0,-448 2,262-5,-757 2,-1385-5,-568-40,436 5,-2139 29,4611 10,-1731 38,1594-34,-743 40,584-22,-154 6,77-3,24-2,283-19,-1 2,1 2,-125 21,106-16,16-3,0-2,-2-1,-128 4,-234-7,420-4,1 0,-1-1,1 0,-1 0,1-1,0 0,0 0,1 0,-1-1,1 0,1-1,-1 0,1 0,1 0,-1-1,2 0,0 0,0-1,1 1,0-1,1-1,-12-8,0 0,0-2,3 1,1-1,1-1,3 1,1-1,-10-21,-6-16,-109-214,118 207,7 0,5 0,11-66,-2 112,0 9,0-6,1 1,8-20,-7 28,0 0,1 0,0 0,0 0,1 0,0 0,1 1,-1-1,2 1,-1-1,13-5,32-10,93-28,-76 26,-32 11,1 0,1 1,1 1,0 0,2 2,-1 0,2 1,0 0,42-1,48 0,207 4,-247 2,3099 6,-3047-4,-1 3,173 15,-12-3,-88-7,1058 31,15-40,-668-4,-278 3,2045-19,-991-17,-637 15,-680 19,1105-33,4-25,-942 44,292-25,-313 21,1 4,273-3,-395 17,-1-2,103-9,-158 4,-48 9,0 0,0 0,0 0,0-1,0 1,0 0,0 0,-1-1,1 1,0 0,0 0,0-1,-1 1,1 0,0 0,-1 0,1-1,0 1,-1 0,1 0,0 0,-1 0,1-1,-1 1,1 0,-1 0,1 0,-1 0,1 0,-1 0,1 0,-1-1,1 1,-1 0,1 0,-1 0,1 0,-1 0,1 0,-1 0,0 0,-99-6,-522-1,10 1,-2230-63,1805 45,-253-15,59 1,-9 24,-1746 17,2226-3,-154-22,137 0,353 21,129 2,-388-21,320 2,-505 5,759 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7T08:20:17.06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0 661,'5'-1,"0"1,1-1,-1 0,0-1,0 1,7-5,6-1,39-13,1 3,0 4,65-3,185 5,-262 10,1038 23,45 9,207-33,-734 3,-389-22,-77 4,97-6,223-11,90 36,-476 2,87 19,39-3,-1-20,-108-1,-33 2,-32 4,-22-5,0 0,0 0,1 0,-1 0,0 1,0-1,0 0,0 0,0 0,1 0,-1 0,0 0,0 0,0 0,0 1,0-1,0 0,0 0,1 0,-1 0,0 1,0-1,0 0,0 0,0 0,0 1,0-1,0 0,0 0,0 0,0 1,0-1,0 0,0 0,-9 7,-13 0,0 0,-30 2,31-6,-792 98,-8-43,-446-25,808-60,-13 1,53 29,117 37,0 34,-142 26,137-77,-1-25,307 2,-32 2,0 1,-48 15,-20 2,-38 4,-26 2,19-20,-79 10,185-7,30-4,10-5,0 0,0 0,0 0,0 0,0 0,0 1,0-1,0 0,0 0,0 0,0 0,0 0,0 0,0 0,0 0,0 1,0-1,0 0,0 0,0 0,0 0,0 0,0 0,0 0,0 0,0 0,0 1,0-1,0 0,0 0,0 0,0 0,0 0,1 0,-1 0,0 0,0 0,0 0,0 0,0 0,0 0,0 0,0 0,0 1,0-1,0 0,0 0,0 0,1 0,-1 0,0 0,0 0,0 0,18 4,188 3,-84-7,355 32,2 21,-197-20,-132-16,472 34,69-51,-283-3,-302 6,159 33,-76-5,322 0,-268-14,-93-2,718-3,-532-15,-231 3,367 20,-425-14,61 12,-104-16,-10 0,-154 2,90-5,-260 2,-478-5,-195-40,149 5,-736 29,1589 10,-597 38,549-34,-256 40,201-22,-52 6,25-3,10-2,96-19,0 2,1 2,-44 21,37-16,6-3,-1-2,0-1,-44 4,-81-7,145-4,0 0,0-1,0 0,0 0,0-1,0 0,0 0,0 0,1-1,-1 0,1-1,0 0,-1 0,1 0,1-1,-1 0,0 0,1-1,0 1,0-1,0-1,-4-8,0 0,0-2,1 1,1-1,0-1,0 1,1-1,-3-21,-2-16,-38-214,41 207,2 0,2 0,3-66,1 112,-1 9,0-6,0 1,3-20,-2 28,-1 0,1 0,0 0,1 0,-1 0,0 0,1 1,0-1,-1 1,1-1,4-5,12-10,31-28,-26 26,-11 11,0 0,1 1,0 1,0 0,1 2,0 0,0 1,0 0,14-1,17 0,72 4,-86 2,1068 6,-1050-4,0 3,60 15,-5-3,-30-7,364 31,6-40,-230-4,-96 3,704-19,-341-17,-220 15,-234 19,381-33,1-25,-324 44,100-25,-107 21,0 4,94-3,-137 17,1-2,35-9,-55 4,-16 9,0 0,0 0,0 0,0-1,0 1,0 0,0 0,0-1,0 1,0 0,0 0,0-1,0 1,0 0,-1 0,1 0,0-1,0 1,0 0,0 0,0 0,0 0,-1-1,1 1,0 0,0 0,0 0,0 0,-1 0,1 0,0 0,0-1,0 1,0 0,-1 0,1 0,0 0,0 0,0 0,-1 0,1 0,-34-6,-180-1,2 1,-766-63,621 45,-88-15,21 1,-3 24,-601 17,766-3,-53-22,47 0,122 21,45 2,-135-21,112 2,-176 5,263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184398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Set a time limit for pupils to do the task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68178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Set a time limit for pupils to do the task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52774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Set a time limit for pupils to do the task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84065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800" dirty="0">
                <a:solidFill>
                  <a:srgbClr val="000000"/>
                </a:solidFill>
                <a:effectLst/>
                <a:latin typeface="Times New Roman" panose="02020603050405020304" pitchFamily="18" charset="0"/>
                <a:ea typeface="Times New Roman" panose="02020603050405020304" pitchFamily="18" charset="0"/>
              </a:rPr>
              <a:t> Ask pupils to choose five keywords about Emma (</a:t>
            </a:r>
            <a:r>
              <a:rPr lang="en-US" sz="1800" i="1" dirty="0">
                <a:solidFill>
                  <a:srgbClr val="000000"/>
                </a:solidFill>
                <a:effectLst/>
                <a:latin typeface="Times New Roman" panose="02020603050405020304" pitchFamily="18" charset="0"/>
                <a:ea typeface="Times New Roman" panose="02020603050405020304" pitchFamily="18" charset="0"/>
              </a:rPr>
              <a:t>American, hair, classmates, dishes, and friendly</a:t>
            </a:r>
            <a:r>
              <a:rPr lang="en-US" sz="1800" dirty="0">
                <a:solidFill>
                  <a:srgbClr val="000000"/>
                </a:solidFill>
                <a:effectLst/>
                <a:latin typeface="Times New Roman" panose="02020603050405020304" pitchFamily="18" charset="0"/>
                <a:ea typeface="Times New Roman" panose="02020603050405020304" pitchFamily="18" charset="0"/>
              </a:rPr>
              <a:t>). Have pupils work in pairs and talk about Emma.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9927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the class the goal of the activity and explain that they should read and fill in the form with the information about a foreign friend. Check comprehension.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guess the answers first.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49760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fill in the first blank together as an example. Ask them to read the first line in the form and elicit possible answers. Then have them write the answer in the gap.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1585785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check their posters which have been prepared before. In the poster, there are the names of five countries and their nationality adjectives. If possible, there is some information about the countries such as people, flags, maps. </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groups put the posters on the desk and practice the presentation. Encourage all members in the group to present.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3772657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two groups to work together and take turns giving their presentations. Invite a few groups to show their poster and give their presentations in front of the class. Praise good performances.</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44282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Spend a few minutes revising the previous lesson by having pupils sing the song on page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Play the song for pupils to listen and sing in chorus.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Play the song again for pupils to sing in chorus and clap hands to reinforce the activity.</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399827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03515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 Invite one pupil or a group to perform the song in front of the class.</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b="0" dirty="0">
                <a:solidFill>
                  <a:srgbClr val="000000"/>
                </a:solidFill>
                <a:effectLst/>
                <a:latin typeface="Times New Roman" panose="02020603050405020304" pitchFamily="18" charset="0"/>
                <a:ea typeface="Times New Roman" panose="02020603050405020304" pitchFamily="18" charset="0"/>
              </a:rPr>
              <a:t>Introduce Emma and the text about her. </a:t>
            </a:r>
          </a:p>
          <a:p>
            <a:pPr marL="1270" marR="0" indent="-1270" algn="just">
              <a:spcBef>
                <a:spcPts val="0"/>
              </a:spcBef>
              <a:spcAft>
                <a:spcPts val="0"/>
              </a:spcAft>
            </a:pPr>
            <a:r>
              <a:rPr lang="en-US" sz="1800" b="0" dirty="0">
                <a:solidFill>
                  <a:srgbClr val="000000"/>
                </a:solidFill>
                <a:effectLst/>
                <a:latin typeface="Times New Roman" panose="02020603050405020304" pitchFamily="18" charset="0"/>
                <a:ea typeface="Times New Roman" panose="02020603050405020304" pitchFamily="18" charset="0"/>
              </a:rPr>
              <a:t>Ask pupils to read the text silently. </a:t>
            </a:r>
            <a:endParaRPr lang="en-US" sz="1800" b="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In weaker classes, explain that </a:t>
            </a:r>
            <a:r>
              <a:rPr lang="en-US" sz="1800" i="1" dirty="0">
                <a:solidFill>
                  <a:srgbClr val="000000"/>
                </a:solidFill>
                <a:effectLst/>
                <a:latin typeface="Times New Roman" panose="02020603050405020304" pitchFamily="18" charset="0"/>
                <a:ea typeface="Times New Roman" panose="02020603050405020304" pitchFamily="18" charset="0"/>
              </a:rPr>
              <a:t>in the first column, they are main information you need to find about Emma such as her name, her nationality, her appearance, and personality. The second column is the information about Emma.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33414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guess what the blanks 2, 3 and 4 are.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guess what the blanks 2, 3 and 4 are.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37755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Do blank 1 as an example. First, have pupils read the information in the table and decide what information they need (</a:t>
            </a:r>
            <a:r>
              <a:rPr lang="en-US" sz="1800" i="1" dirty="0">
                <a:solidFill>
                  <a:srgbClr val="000000"/>
                </a:solidFill>
                <a:effectLst/>
                <a:latin typeface="Times New Roman" panose="02020603050405020304" pitchFamily="18" charset="0"/>
                <a:ea typeface="Times New Roman" panose="02020603050405020304" pitchFamily="18" charset="0"/>
              </a:rPr>
              <a:t>nationality</a:t>
            </a:r>
            <a:r>
              <a:rPr lang="en-US" sz="1800" dirty="0">
                <a:solidFill>
                  <a:srgbClr val="000000"/>
                </a:solidFill>
                <a:effectLst/>
                <a:latin typeface="Times New Roman" panose="02020603050405020304" pitchFamily="18" charset="0"/>
                <a:ea typeface="Times New Roman" panose="02020603050405020304" pitchFamily="18" charset="0"/>
              </a:rPr>
              <a:t>). Then, have pupils find the information about Emma’s nationality in the text. Write the word to fill in blank 1.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Set a time limit for pupils to do the task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22110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Get pupils to swap their books with a partner and check their answers before checking as a class. Explain the type of information they need for each gap, e.g. </a:t>
            </a:r>
            <a:r>
              <a:rPr lang="en-US" sz="1800" i="1" dirty="0">
                <a:solidFill>
                  <a:srgbClr val="000000"/>
                </a:solidFill>
                <a:effectLst/>
                <a:latin typeface="Times New Roman" panose="02020603050405020304" pitchFamily="18" charset="0"/>
                <a:ea typeface="Times New Roman" panose="02020603050405020304" pitchFamily="18" charset="0"/>
              </a:rPr>
              <a:t>For gap 2, you need a word to describe Emma’s hair. For gap 3, you need a word to tell what Emma is like. For gap 4, it is an example to show that Emma is friendly. Look for the word meeting in the reading.</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26698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3.svg"/><Relationship Id="rId5" Type="http://schemas.openxmlformats.org/officeDocument/2006/relationships/image" Target="../media/image9.png"/><Relationship Id="rId10"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6.png"/><Relationship Id="rId3" Type="http://schemas.openxmlformats.org/officeDocument/2006/relationships/audio" Target="../media/audio5.wav"/><Relationship Id="rId7" Type="http://schemas.openxmlformats.org/officeDocument/2006/relationships/image" Target="../media/image11.png"/><Relationship Id="rId12"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95.png"/><Relationship Id="rId5" Type="http://schemas.openxmlformats.org/officeDocument/2006/relationships/image" Target="../media/image9.png"/><Relationship Id="rId10" Type="http://schemas.openxmlformats.org/officeDocument/2006/relationships/customXml" Target="../ink/ink1.xml"/><Relationship Id="rId4" Type="http://schemas.openxmlformats.org/officeDocument/2006/relationships/audio" Target="../media/audio6.wav"/><Relationship Id="rId9" Type="http://schemas.openxmlformats.org/officeDocument/2006/relationships/image" Target="../media/image36.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43.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11" Type="http://schemas.openxmlformats.org/officeDocument/2006/relationships/image" Target="../media/image42.png"/><Relationship Id="rId5" Type="http://schemas.openxmlformats.org/officeDocument/2006/relationships/audio" Target="../media/audio3.wav"/><Relationship Id="rId10" Type="http://schemas.openxmlformats.org/officeDocument/2006/relationships/image" Target="../media/image41.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4.xml"/><Relationship Id="rId3" Type="http://schemas.openxmlformats.org/officeDocument/2006/relationships/audio" Target="../media/audio6.wav"/><Relationship Id="rId7" Type="http://schemas.openxmlformats.org/officeDocument/2006/relationships/image" Target="../media/image10.png"/><Relationship Id="rId12" Type="http://schemas.openxmlformats.org/officeDocument/2006/relationships/image" Target="../media/image101.pn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customXml" Target="../ink/ink3.xml"/><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7.png"/><Relationship Id="rId1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10.png"/><Relationship Id="rId12" Type="http://schemas.openxmlformats.org/officeDocument/2006/relationships/customXml" Target="../ink/ink5.xml"/><Relationship Id="rId17" Type="http://schemas.openxmlformats.org/officeDocument/2006/relationships/image" Target="../media/image109.png"/><Relationship Id="rId2" Type="http://schemas.openxmlformats.org/officeDocument/2006/relationships/notesSlide" Target="../notesSlides/notesSlide11.xml"/><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audio" Target="../media/audio1.wav"/><Relationship Id="rId15" Type="http://schemas.openxmlformats.org/officeDocument/2006/relationships/image" Target="../media/image108.png"/><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customXml" Target="../ink/ink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3.png"/><Relationship Id="rId3" Type="http://schemas.openxmlformats.org/officeDocument/2006/relationships/audio" Target="../media/audio6.wav"/><Relationship Id="rId7" Type="http://schemas.openxmlformats.org/officeDocument/2006/relationships/image" Target="../media/image10.png"/><Relationship Id="rId12" Type="http://schemas.openxmlformats.org/officeDocument/2006/relationships/customXml" Target="../ink/ink8.xml"/><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customXml" Target="../ink/ink10.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3.png"/><Relationship Id="rId5" Type="http://schemas.openxmlformats.org/officeDocument/2006/relationships/audio" Target="../media/audio1.wav"/><Relationship Id="rId15" Type="http://schemas.openxmlformats.org/officeDocument/2006/relationships/image" Target="../media/image114.png"/><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customXml" Target="../ink/ink9.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11" Type="http://schemas.openxmlformats.org/officeDocument/2006/relationships/image" Target="../media/image45.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3.svg"/><Relationship Id="rId5" Type="http://schemas.openxmlformats.org/officeDocument/2006/relationships/image" Target="../media/image10.png"/><Relationship Id="rId10" Type="http://schemas.openxmlformats.org/officeDocument/2006/relationships/image" Target="../media/image42.png"/><Relationship Id="rId4" Type="http://schemas.openxmlformats.org/officeDocument/2006/relationships/image" Target="../media/image54.png"/><Relationship Id="rId9" Type="http://schemas.openxmlformats.org/officeDocument/2006/relationships/image" Target="../media/image56.GIF"/></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54.png"/><Relationship Id="rId12" Type="http://schemas.openxmlformats.org/officeDocument/2006/relationships/image" Target="../media/image5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audio" Target="../media/audio5.wav"/><Relationship Id="rId1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notesSlide" Target="../notesSlides/notesSlide15.xml"/><Relationship Id="rId9" Type="http://schemas.openxmlformats.org/officeDocument/2006/relationships/image" Target="../media/image11.png"/><Relationship Id="rId14" Type="http://schemas.openxmlformats.org/officeDocument/2006/relationships/image" Target="../media/image43.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7.wav"/><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59.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notesSlide" Target="../notesSlides/notesSlide17.xm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66.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audio2.wav"/><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audio" Target="../media/audio2.wav"/><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2.png"/><Relationship Id="rId7" Type="http://schemas.openxmlformats.org/officeDocument/2006/relationships/image" Target="../media/image67.png"/><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1.png"/><Relationship Id="rId5" Type="http://schemas.openxmlformats.org/officeDocument/2006/relationships/image" Target="../media/image27.png"/><Relationship Id="rId10" Type="http://schemas.openxmlformats.org/officeDocument/2006/relationships/image" Target="../media/image70.png"/><Relationship Id="rId4" Type="http://schemas.openxmlformats.org/officeDocument/2006/relationships/image" Target="../media/image33.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1.png"/><Relationship Id="rId18" Type="http://schemas.openxmlformats.org/officeDocument/2006/relationships/image" Target="../media/image75.svg"/><Relationship Id="rId3" Type="http://schemas.openxmlformats.org/officeDocument/2006/relationships/audio" Target="../media/audio1.wav"/><Relationship Id="rId21" Type="http://schemas.openxmlformats.org/officeDocument/2006/relationships/image" Target="../media/image78.png"/><Relationship Id="rId7" Type="http://schemas.openxmlformats.org/officeDocument/2006/relationships/image" Target="../media/image27.pn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20.xml"/><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9.png"/><Relationship Id="rId5" Type="http://schemas.openxmlformats.org/officeDocument/2006/relationships/image" Target="../media/image32.png"/><Relationship Id="rId15" Type="http://schemas.openxmlformats.org/officeDocument/2006/relationships/image" Target="../media/image72.png"/><Relationship Id="rId10" Type="http://schemas.openxmlformats.org/officeDocument/2006/relationships/image" Target="../media/image68.svg"/><Relationship Id="rId19" Type="http://schemas.openxmlformats.org/officeDocument/2006/relationships/image" Target="../media/image76.png"/><Relationship Id="rId4" Type="http://schemas.openxmlformats.org/officeDocument/2006/relationships/audio" Target="../media/audio5.wav"/><Relationship Id="rId9" Type="http://schemas.openxmlformats.org/officeDocument/2006/relationships/image" Target="../media/image67.png"/><Relationship Id="rId14" Type="http://schemas.openxmlformats.org/officeDocument/2006/relationships/image" Target="../media/image63.png"/><Relationship Id="rId22" Type="http://schemas.openxmlformats.org/officeDocument/2006/relationships/image" Target="../media/image79.sv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66.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6.png"/><Relationship Id="rId2" Type="http://schemas.openxmlformats.org/officeDocument/2006/relationships/audio" Target="../media/media2.mp3"/><Relationship Id="rId16" Type="http://schemas.openxmlformats.org/officeDocument/2006/relationships/image" Target="../media/image26.svg"/><Relationship Id="rId1" Type="http://schemas.microsoft.com/office/2007/relationships/media" Target="../media/media2.mp3"/><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gif"/><Relationship Id="rId4" Type="http://schemas.openxmlformats.org/officeDocument/2006/relationships/notesSlide" Target="../notesSlides/notesSlide3.xml"/><Relationship Id="rId9" Type="http://schemas.openxmlformats.org/officeDocument/2006/relationships/image" Target="../media/image19.sv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762001" y="419100"/>
            <a:ext cx="16634824" cy="9525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sp>
        <p:nvSpPr>
          <p:cNvPr id="6" name="TextBox 15">
            <a:extLst>
              <a:ext uri="{FF2B5EF4-FFF2-40B4-BE49-F238E27FC236}">
                <a16:creationId xmlns:a16="http://schemas.microsoft.com/office/drawing/2014/main" id="{E20975DA-185F-34DA-88F0-CA29C23CCFBD}"/>
              </a:ext>
            </a:extLst>
          </p:cNvPr>
          <p:cNvSpPr txBox="1"/>
          <p:nvPr/>
        </p:nvSpPr>
        <p:spPr>
          <a:xfrm>
            <a:off x="4800600" y="202078"/>
            <a:ext cx="8153399" cy="1255728"/>
          </a:xfrm>
          <a:prstGeom prst="rect">
            <a:avLst/>
          </a:prstGeom>
          <a:solidFill>
            <a:srgbClr val="C000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READ</a:t>
            </a:r>
          </a:p>
        </p:txBody>
      </p:sp>
      <p:pic>
        <p:nvPicPr>
          <p:cNvPr id="8" name="Picture 7">
            <a:extLst>
              <a:ext uri="{FF2B5EF4-FFF2-40B4-BE49-F238E27FC236}">
                <a16:creationId xmlns:a16="http://schemas.microsoft.com/office/drawing/2014/main" id="{31623032-EEAB-B81B-4FAA-65E336362B07}"/>
              </a:ext>
            </a:extLst>
          </p:cNvPr>
          <p:cNvPicPr>
            <a:picLocks noChangeAspect="1"/>
          </p:cNvPicPr>
          <p:nvPr/>
        </p:nvPicPr>
        <p:blipFill>
          <a:blip r:embed="rId10"/>
          <a:stretch>
            <a:fillRect/>
          </a:stretch>
        </p:blipFill>
        <p:spPr>
          <a:xfrm>
            <a:off x="990599" y="1706205"/>
            <a:ext cx="16259451" cy="7780695"/>
          </a:xfrm>
          <a:prstGeom prst="rect">
            <a:avLst/>
          </a:prstGeom>
        </p:spPr>
      </p:pic>
      <p:sp>
        <p:nvSpPr>
          <p:cNvPr id="9" name="Rectangle 8">
            <a:extLst>
              <a:ext uri="{FF2B5EF4-FFF2-40B4-BE49-F238E27FC236}">
                <a16:creationId xmlns:a16="http://schemas.microsoft.com/office/drawing/2014/main" id="{88A8AE22-E4C7-6B77-1672-5DAABA46A053}"/>
              </a:ext>
            </a:extLst>
          </p:cNvPr>
          <p:cNvSpPr/>
          <p:nvPr/>
        </p:nvSpPr>
        <p:spPr>
          <a:xfrm>
            <a:off x="990599" y="1706205"/>
            <a:ext cx="6553202" cy="5799495"/>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1F8F1FD-4CBB-4794-FC97-769138054ECB}"/>
              </a:ext>
            </a:extLst>
          </p:cNvPr>
          <p:cNvGrpSpPr/>
          <p:nvPr/>
        </p:nvGrpSpPr>
        <p:grpSpPr>
          <a:xfrm>
            <a:off x="1476649" y="7546720"/>
            <a:ext cx="5594791" cy="3025315"/>
            <a:chOff x="3606597" y="2294096"/>
            <a:chExt cx="4353206" cy="2730661"/>
          </a:xfrm>
          <a:solidFill>
            <a:schemeClr val="accent6">
              <a:lumMod val="50000"/>
            </a:schemeClr>
          </a:solidFill>
        </p:grpSpPr>
        <p:sp>
          <p:nvSpPr>
            <p:cNvPr id="14" name="Rectangle: Rounded Corners 13">
              <a:extLst>
                <a:ext uri="{FF2B5EF4-FFF2-40B4-BE49-F238E27FC236}">
                  <a16:creationId xmlns:a16="http://schemas.microsoft.com/office/drawing/2014/main" id="{908560F0-0F59-461A-3DD4-13ADF24431A4}"/>
                </a:ext>
              </a:extLst>
            </p:cNvPr>
            <p:cNvSpPr/>
            <p:nvPr/>
          </p:nvSpPr>
          <p:spPr>
            <a:xfrm>
              <a:off x="3761134" y="2294096"/>
              <a:ext cx="4198669" cy="159366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5" name="Rectangle 14">
              <a:extLst>
                <a:ext uri="{FF2B5EF4-FFF2-40B4-BE49-F238E27FC236}">
                  <a16:creationId xmlns:a16="http://schemas.microsoft.com/office/drawing/2014/main" id="{C82DBFD5-4D3B-E27F-CC47-AEF7390F34B0}"/>
                </a:ext>
              </a:extLst>
            </p:cNvPr>
            <p:cNvSpPr/>
            <p:nvPr/>
          </p:nvSpPr>
          <p:spPr>
            <a:xfrm>
              <a:off x="3606597" y="2441214"/>
              <a:ext cx="4207547" cy="2583543"/>
            </a:xfrm>
            <a:prstGeom prst="rect">
              <a:avLst/>
            </a:prstGeom>
            <a:noFill/>
          </p:spPr>
          <p:txBody>
            <a:bodyPr wrap="square" lIns="91440" tIns="45720" rIns="91440" bIns="45720">
              <a:spAutoFit/>
            </a:bodyPr>
            <a:lstStyle/>
            <a:p>
              <a:pPr algn="ctr"/>
              <a:r>
                <a:rPr lang="en-US" sz="6000" b="1" dirty="0">
                  <a:ln w="0"/>
                  <a:solidFill>
                    <a:schemeClr val="bg1"/>
                  </a:solidFill>
                  <a:latin typeface="Mangal Pro" panose="020B0502040204020203" pitchFamily="2" charset="0"/>
                  <a:cs typeface="Mangal Pro" panose="020B0502040204020203" pitchFamily="2" charset="0"/>
                </a:rPr>
                <a:t>main </a:t>
              </a:r>
            </a:p>
            <a:p>
              <a:pPr algn="ctr"/>
              <a:r>
                <a:rPr lang="en-US" sz="6000" b="1" dirty="0">
                  <a:ln w="0"/>
                  <a:solidFill>
                    <a:schemeClr val="bg1"/>
                  </a:solidFill>
                  <a:latin typeface="Mangal Pro" panose="020B0502040204020203" pitchFamily="2" charset="0"/>
                  <a:cs typeface="Mangal Pro" panose="020B0502040204020203" pitchFamily="2" charset="0"/>
                </a:rPr>
                <a:t>information</a:t>
              </a:r>
              <a:endParaRPr lang="en-US" sz="6000" b="0" cap="none" spc="0" dirty="0">
                <a:ln w="0"/>
                <a:solidFill>
                  <a:schemeClr val="bg1"/>
                </a:solidFill>
                <a:latin typeface="Mangal Pro" panose="020B0502040204020203" pitchFamily="2" charset="0"/>
                <a:cs typeface="Mangal Pro" panose="020B0502040204020203" pitchFamily="2" charset="0"/>
              </a:endParaRPr>
            </a:p>
          </p:txBody>
        </p:sp>
      </p:grpSp>
      <p:sp>
        <p:nvSpPr>
          <p:cNvPr id="16" name="Rectangle 15">
            <a:extLst>
              <a:ext uri="{FF2B5EF4-FFF2-40B4-BE49-F238E27FC236}">
                <a16:creationId xmlns:a16="http://schemas.microsoft.com/office/drawing/2014/main" id="{9029F341-1275-AFA3-4926-D85A01B06B26}"/>
              </a:ext>
            </a:extLst>
          </p:cNvPr>
          <p:cNvSpPr/>
          <p:nvPr/>
        </p:nvSpPr>
        <p:spPr>
          <a:xfrm>
            <a:off x="7218216" y="1551031"/>
            <a:ext cx="10031834" cy="7935869"/>
          </a:xfrm>
          <a:prstGeom prst="rect">
            <a:avLst/>
          </a:prstGeom>
          <a:noFill/>
          <a:ln w="1428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AF519E6-F988-9385-5971-FA7FAED23CB0}"/>
              </a:ext>
            </a:extLst>
          </p:cNvPr>
          <p:cNvGrpSpPr/>
          <p:nvPr/>
        </p:nvGrpSpPr>
        <p:grpSpPr>
          <a:xfrm>
            <a:off x="8484708" y="2050230"/>
            <a:ext cx="7817507" cy="2291548"/>
            <a:chOff x="1313467" y="2263370"/>
            <a:chExt cx="6730463" cy="1593668"/>
          </a:xfrm>
          <a:solidFill>
            <a:schemeClr val="accent6">
              <a:lumMod val="50000"/>
            </a:schemeClr>
          </a:solidFill>
        </p:grpSpPr>
        <p:sp>
          <p:nvSpPr>
            <p:cNvPr id="19" name="Rectangle: Rounded Corners 18">
              <a:extLst>
                <a:ext uri="{FF2B5EF4-FFF2-40B4-BE49-F238E27FC236}">
                  <a16:creationId xmlns:a16="http://schemas.microsoft.com/office/drawing/2014/main" id="{DC96BDF7-BE53-AA4C-48CF-27310D0C6724}"/>
                </a:ext>
              </a:extLst>
            </p:cNvPr>
            <p:cNvSpPr/>
            <p:nvPr/>
          </p:nvSpPr>
          <p:spPr>
            <a:xfrm>
              <a:off x="1313467" y="2263370"/>
              <a:ext cx="6646336" cy="1593668"/>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20" name="Rectangle 19">
              <a:extLst>
                <a:ext uri="{FF2B5EF4-FFF2-40B4-BE49-F238E27FC236}">
                  <a16:creationId xmlns:a16="http://schemas.microsoft.com/office/drawing/2014/main" id="{3C9CF442-8252-14F8-7E8D-D92464A19928}"/>
                </a:ext>
              </a:extLst>
            </p:cNvPr>
            <p:cNvSpPr/>
            <p:nvPr/>
          </p:nvSpPr>
          <p:spPr>
            <a:xfrm>
              <a:off x="1313467" y="2496795"/>
              <a:ext cx="6730463" cy="1348481"/>
            </a:xfrm>
            <a:prstGeom prst="rect">
              <a:avLst/>
            </a:prstGeom>
            <a:noFill/>
          </p:spPr>
          <p:txBody>
            <a:bodyPr wrap="square" lIns="91440" tIns="45720" rIns="91440" bIns="45720">
              <a:spAutoFit/>
            </a:bodyPr>
            <a:lstStyle/>
            <a:p>
              <a:pPr algn="ctr"/>
              <a:r>
                <a:rPr lang="en-US" sz="6000" b="1" dirty="0">
                  <a:ln w="0"/>
                  <a:solidFill>
                    <a:schemeClr val="bg1"/>
                  </a:solidFill>
                  <a:latin typeface="Mangal Pro" panose="020B0502040204020203" pitchFamily="2" charset="0"/>
                  <a:cs typeface="Mangal Pro" panose="020B0502040204020203" pitchFamily="2" charset="0"/>
                </a:rPr>
                <a:t>What’s </a:t>
              </a:r>
            </a:p>
            <a:p>
              <a:pPr algn="ctr"/>
              <a:r>
                <a:rPr lang="en-US" sz="6000" b="1" dirty="0">
                  <a:ln w="0"/>
                  <a:solidFill>
                    <a:schemeClr val="bg1"/>
                  </a:solidFill>
                  <a:latin typeface="Mangal Pro" panose="020B0502040204020203" pitchFamily="2" charset="0"/>
                  <a:cs typeface="Mangal Pro" panose="020B0502040204020203" pitchFamily="2" charset="0"/>
                </a:rPr>
                <a:t>the information?</a:t>
              </a:r>
              <a:endParaRPr lang="en-US" sz="6000" b="0" cap="none" spc="0" dirty="0">
                <a:ln w="0"/>
                <a:solidFill>
                  <a:schemeClr val="bg1"/>
                </a:solidFill>
                <a:latin typeface="Mangal Pro" panose="020B0502040204020203" pitchFamily="2" charset="0"/>
                <a:cs typeface="Mangal Pro" panose="020B0502040204020203" pitchFamily="2" charset="0"/>
              </a:endParaRPr>
            </a:p>
          </p:txBody>
        </p:sp>
      </p:grpSp>
    </p:spTree>
    <p:extLst>
      <p:ext uri="{BB962C8B-B14F-4D97-AF65-F5344CB8AC3E}">
        <p14:creationId xmlns:p14="http://schemas.microsoft.com/office/powerpoint/2010/main" val="134073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ind.wav"/>
                                        </p:tgtEl>
                                      </p:cMediaNode>
                                    </p:audio>
                                  </p:sub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731524"/>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ANSWER.</a:t>
            </a:r>
          </a:p>
        </p:txBody>
      </p:sp>
      <p:pic>
        <p:nvPicPr>
          <p:cNvPr id="8" name="Picture 7">
            <a:extLst>
              <a:ext uri="{FF2B5EF4-FFF2-40B4-BE49-F238E27FC236}">
                <a16:creationId xmlns:a16="http://schemas.microsoft.com/office/drawing/2014/main" id="{722FCFFB-880F-0351-FC97-143CF01E4228}"/>
              </a:ext>
            </a:extLst>
          </p:cNvPr>
          <p:cNvPicPr>
            <a:picLocks noChangeAspect="1"/>
          </p:cNvPicPr>
          <p:nvPr/>
        </p:nvPicPr>
        <p:blipFill>
          <a:blip r:embed="rId9"/>
          <a:stretch>
            <a:fillRect/>
          </a:stretch>
        </p:blipFill>
        <p:spPr>
          <a:xfrm>
            <a:off x="990599" y="1706205"/>
            <a:ext cx="16259451" cy="7780695"/>
          </a:xfrm>
          <a:prstGeom prst="rect">
            <a:avLst/>
          </a:prstGeom>
        </p:spPr>
      </p:pic>
      <p:pic>
        <p:nvPicPr>
          <p:cNvPr id="15" name="Graphic 14" descr="Badge Question Mark with solid fill">
            <a:extLst>
              <a:ext uri="{FF2B5EF4-FFF2-40B4-BE49-F238E27FC236}">
                <a16:creationId xmlns:a16="http://schemas.microsoft.com/office/drawing/2014/main" id="{5944E5A7-B76B-067E-E3F4-F80D692A33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86800" y="2857500"/>
            <a:ext cx="1143000" cy="1143000"/>
          </a:xfrm>
          <a:prstGeom prst="rect">
            <a:avLst/>
          </a:prstGeom>
        </p:spPr>
      </p:pic>
      <p:cxnSp>
        <p:nvCxnSpPr>
          <p:cNvPr id="17" name="Straight Connector 16">
            <a:extLst>
              <a:ext uri="{FF2B5EF4-FFF2-40B4-BE49-F238E27FC236}">
                <a16:creationId xmlns:a16="http://schemas.microsoft.com/office/drawing/2014/main" id="{FECF19E0-B7C4-94C5-F60D-C2213ED0027F}"/>
              </a:ext>
            </a:extLst>
          </p:cNvPr>
          <p:cNvCxnSpPr>
            <a:cxnSpLocks/>
          </p:cNvCxnSpPr>
          <p:nvPr/>
        </p:nvCxnSpPr>
        <p:spPr>
          <a:xfrm>
            <a:off x="1981200" y="3771900"/>
            <a:ext cx="2590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ANSWER</a:t>
            </a:r>
          </a:p>
        </p:txBody>
      </p:sp>
      <p:grpSp>
        <p:nvGrpSpPr>
          <p:cNvPr id="5" name="Group 2">
            <a:extLst>
              <a:ext uri="{FF2B5EF4-FFF2-40B4-BE49-F238E27FC236}">
                <a16:creationId xmlns:a16="http://schemas.microsoft.com/office/drawing/2014/main" id="{0DAC43BF-9DF2-A3AC-4227-7D869723ACF0}"/>
              </a:ext>
            </a:extLst>
          </p:cNvPr>
          <p:cNvGrpSpPr/>
          <p:nvPr/>
        </p:nvGrpSpPr>
        <p:grpSpPr>
          <a:xfrm>
            <a:off x="804796" y="912349"/>
            <a:ext cx="16505649" cy="8462300"/>
            <a:chOff x="0" y="0"/>
            <a:chExt cx="4347167" cy="2228754"/>
          </a:xfrm>
        </p:grpSpPr>
        <p:sp>
          <p:nvSpPr>
            <p:cNvPr id="6" name="Freeform 3">
              <a:extLst>
                <a:ext uri="{FF2B5EF4-FFF2-40B4-BE49-F238E27FC236}">
                  <a16:creationId xmlns:a16="http://schemas.microsoft.com/office/drawing/2014/main" id="{FF40F3EB-909F-DDB6-7682-8358DDDBB4E2}"/>
                </a:ext>
              </a:extLst>
            </p:cNvPr>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11" name="TextBox 4">
              <a:extLst>
                <a:ext uri="{FF2B5EF4-FFF2-40B4-BE49-F238E27FC236}">
                  <a16:creationId xmlns:a16="http://schemas.microsoft.com/office/drawing/2014/main" id="{724F62D5-180F-D6EC-701E-AA1C6D1939CB}"/>
                </a:ext>
              </a:extLst>
            </p:cNvPr>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2144C88E-BC3B-0460-4ADB-61D4C9B8C2B1}"/>
              </a:ext>
            </a:extLst>
          </p:cNvPr>
          <p:cNvGrpSpPr/>
          <p:nvPr/>
        </p:nvGrpSpPr>
        <p:grpSpPr>
          <a:xfrm>
            <a:off x="8862873" y="1270447"/>
            <a:ext cx="4876800" cy="993430"/>
            <a:chOff x="3761134" y="2294096"/>
            <a:chExt cx="4198669" cy="1593668"/>
          </a:xfrm>
          <a:solidFill>
            <a:schemeClr val="accent6">
              <a:lumMod val="50000"/>
            </a:schemeClr>
          </a:solidFill>
        </p:grpSpPr>
        <p:sp>
          <p:nvSpPr>
            <p:cNvPr id="14" name="Rectangle: Rounded Corners 13">
              <a:extLst>
                <a:ext uri="{FF2B5EF4-FFF2-40B4-BE49-F238E27FC236}">
                  <a16:creationId xmlns:a16="http://schemas.microsoft.com/office/drawing/2014/main" id="{062B9A4B-89C4-F16D-A7A9-7799BED3FEFD}"/>
                </a:ext>
              </a:extLst>
            </p:cNvPr>
            <p:cNvSpPr/>
            <p:nvPr/>
          </p:nvSpPr>
          <p:spPr>
            <a:xfrm>
              <a:off x="3761134" y="2294096"/>
              <a:ext cx="4198669" cy="159366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6" name="Rectangle 15">
              <a:extLst>
                <a:ext uri="{FF2B5EF4-FFF2-40B4-BE49-F238E27FC236}">
                  <a16:creationId xmlns:a16="http://schemas.microsoft.com/office/drawing/2014/main" id="{B552E200-66E8-747D-1B1F-9B28AC82F0F2}"/>
                </a:ext>
              </a:extLst>
            </p:cNvPr>
            <p:cNvSpPr/>
            <p:nvPr/>
          </p:nvSpPr>
          <p:spPr>
            <a:xfrm>
              <a:off x="4049642" y="2441214"/>
              <a:ext cx="3621663" cy="706348"/>
            </a:xfrm>
            <a:prstGeom prst="rect">
              <a:avLst/>
            </a:prstGeom>
            <a:noFill/>
          </p:spPr>
          <p:txBody>
            <a:bodyPr wrap="none" lIns="91440" tIns="45720" rIns="91440" bIns="45720">
              <a:spAutoFit/>
            </a:bodyPr>
            <a:lstStyle/>
            <a:p>
              <a:pPr algn="ctr"/>
              <a:r>
                <a:rPr lang="en-US" sz="6000" b="1" dirty="0">
                  <a:ln w="0"/>
                  <a:solidFill>
                    <a:schemeClr val="bg1"/>
                  </a:solidFill>
                  <a:latin typeface="Mangal Pro" panose="020B0502040204020203" pitchFamily="2" charset="0"/>
                  <a:cs typeface="Mangal Pro" panose="020B0502040204020203" pitchFamily="2" charset="0"/>
                </a:rPr>
                <a:t>nationality</a:t>
              </a:r>
              <a:endParaRPr lang="en-US" sz="6000" b="0" cap="none" spc="0" dirty="0">
                <a:ln w="0"/>
                <a:solidFill>
                  <a:schemeClr val="bg1"/>
                </a:solidFill>
                <a:latin typeface="Mangal Pro" panose="020B0502040204020203" pitchFamily="2" charset="0"/>
                <a:cs typeface="Mangal Pro" panose="020B0502040204020203" pitchFamily="2" charset="0"/>
              </a:endParaRPr>
            </a:p>
          </p:txBody>
        </p:sp>
      </p:grpSp>
      <p:pic>
        <p:nvPicPr>
          <p:cNvPr id="18" name="Picture 17">
            <a:extLst>
              <a:ext uri="{FF2B5EF4-FFF2-40B4-BE49-F238E27FC236}">
                <a16:creationId xmlns:a16="http://schemas.microsoft.com/office/drawing/2014/main" id="{9797D5A1-C3A6-3490-631E-7C6841F4142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92287" y="2327646"/>
            <a:ext cx="11675001" cy="6475538"/>
          </a:xfrm>
          <a:prstGeom prst="rect">
            <a:avLst/>
          </a:prstGeom>
        </p:spPr>
      </p:pic>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6331DB5B-FABF-06FB-EF26-BA240B97EA59}"/>
                  </a:ext>
                </a:extLst>
              </p14:cNvPr>
              <p14:cNvContentPartPr/>
              <p14:nvPr/>
            </p14:nvContentPartPr>
            <p14:xfrm>
              <a:off x="15043206" y="2650860"/>
              <a:ext cx="1639080" cy="206640"/>
            </p14:xfrm>
          </p:contentPart>
        </mc:Choice>
        <mc:Fallback xmlns="">
          <p:pic>
            <p:nvPicPr>
              <p:cNvPr id="20" name="Ink 19">
                <a:extLst>
                  <a:ext uri="{FF2B5EF4-FFF2-40B4-BE49-F238E27FC236}">
                    <a16:creationId xmlns:a16="http://schemas.microsoft.com/office/drawing/2014/main" id="{6331DB5B-FABF-06FB-EF26-BA240B97EA59}"/>
                  </a:ext>
                </a:extLst>
              </p:cNvPr>
              <p:cNvPicPr/>
              <p:nvPr/>
            </p:nvPicPr>
            <p:blipFill>
              <a:blip r:embed="rId11"/>
              <a:stretch>
                <a:fillRect/>
              </a:stretch>
            </p:blipFill>
            <p:spPr>
              <a:xfrm>
                <a:off x="14953206" y="2470546"/>
                <a:ext cx="1818720" cy="56690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8988C0F9-A8CD-158C-F490-257F250DB3D4}"/>
                  </a:ext>
                </a:extLst>
              </p14:cNvPr>
              <p14:cNvContentPartPr/>
              <p14:nvPr/>
            </p14:nvContentPartPr>
            <p14:xfrm>
              <a:off x="5360074" y="3241260"/>
              <a:ext cx="2100960" cy="375480"/>
            </p14:xfrm>
          </p:contentPart>
        </mc:Choice>
        <mc:Fallback xmlns="">
          <p:pic>
            <p:nvPicPr>
              <p:cNvPr id="21" name="Ink 20">
                <a:extLst>
                  <a:ext uri="{FF2B5EF4-FFF2-40B4-BE49-F238E27FC236}">
                    <a16:creationId xmlns:a16="http://schemas.microsoft.com/office/drawing/2014/main" id="{8988C0F9-A8CD-158C-F490-257F250DB3D4}"/>
                  </a:ext>
                </a:extLst>
              </p:cNvPr>
              <p:cNvPicPr/>
              <p:nvPr/>
            </p:nvPicPr>
            <p:blipFill>
              <a:blip r:embed="rId13"/>
              <a:stretch>
                <a:fillRect/>
              </a:stretch>
            </p:blipFill>
            <p:spPr>
              <a:xfrm>
                <a:off x="5270074" y="3061260"/>
                <a:ext cx="2280600" cy="735120"/>
              </a:xfrm>
              <a:prstGeom prst="rect">
                <a:avLst/>
              </a:prstGeom>
            </p:spPr>
          </p:pic>
        </mc:Fallback>
      </mc:AlternateContent>
      <p:grpSp>
        <p:nvGrpSpPr>
          <p:cNvPr id="23" name="Group 22">
            <a:extLst>
              <a:ext uri="{FF2B5EF4-FFF2-40B4-BE49-F238E27FC236}">
                <a16:creationId xmlns:a16="http://schemas.microsoft.com/office/drawing/2014/main" id="{509F26DC-F53F-6F6B-59DB-173A20D34680}"/>
              </a:ext>
            </a:extLst>
          </p:cNvPr>
          <p:cNvGrpSpPr/>
          <p:nvPr/>
        </p:nvGrpSpPr>
        <p:grpSpPr>
          <a:xfrm>
            <a:off x="1529153" y="2516050"/>
            <a:ext cx="2907752" cy="5396849"/>
            <a:chOff x="1750961" y="2223975"/>
            <a:chExt cx="3980000" cy="7221520"/>
          </a:xfrm>
        </p:grpSpPr>
        <p:sp>
          <p:nvSpPr>
            <p:cNvPr id="24" name="Rectangle 23">
              <a:extLst>
                <a:ext uri="{FF2B5EF4-FFF2-40B4-BE49-F238E27FC236}">
                  <a16:creationId xmlns:a16="http://schemas.microsoft.com/office/drawing/2014/main" id="{35E12863-58B6-EE60-752E-1B3ADF11BB3D}"/>
                </a:ext>
              </a:extLst>
            </p:cNvPr>
            <p:cNvSpPr/>
            <p:nvPr/>
          </p:nvSpPr>
          <p:spPr>
            <a:xfrm>
              <a:off x="2340740" y="8262092"/>
              <a:ext cx="3056349" cy="1183403"/>
            </a:xfrm>
            <a:prstGeom prst="rect">
              <a:avLst/>
            </a:prstGeom>
            <a:noFill/>
          </p:spPr>
          <p:txBody>
            <a:bodyPr wrap="none" lIns="91440" tIns="45720" rIns="91440" bIns="45720">
              <a:spAutoFit/>
            </a:bodyPr>
            <a:lstStyle/>
            <a:p>
              <a:pPr algn="ctr"/>
              <a:r>
                <a:rPr lang="en-US" sz="6000" dirty="0">
                  <a:ln w="0"/>
                  <a:solidFill>
                    <a:srgbClr val="0070C0"/>
                  </a:solidFill>
                  <a:latin typeface="Modern Love" panose="04090805081005020601" pitchFamily="82" charset="0"/>
                </a:rPr>
                <a:t>Emma</a:t>
              </a:r>
              <a:r>
                <a:rPr lang="en-US" sz="6600" b="0" cap="none" spc="0" dirty="0">
                  <a:ln w="0"/>
                  <a:solidFill>
                    <a:schemeClr val="tx1"/>
                  </a:solidFill>
                  <a:latin typeface="Smile Font"/>
                </a:rPr>
                <a:t> </a:t>
              </a:r>
            </a:p>
          </p:txBody>
        </p:sp>
        <p:pic>
          <p:nvPicPr>
            <p:cNvPr id="25" name="Picture 24">
              <a:extLst>
                <a:ext uri="{FF2B5EF4-FFF2-40B4-BE49-F238E27FC236}">
                  <a16:creationId xmlns:a16="http://schemas.microsoft.com/office/drawing/2014/main" id="{6C7528AF-CDF6-ED11-C144-5104AE193D5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50961" y="2223975"/>
              <a:ext cx="3980000" cy="5839045"/>
            </a:xfrm>
            <a:prstGeom prst="rect">
              <a:avLst/>
            </a:prstGeom>
          </p:spPr>
        </p:pic>
      </p:grpSp>
    </p:spTree>
    <p:extLst>
      <p:ext uri="{BB962C8B-B14F-4D97-AF65-F5344CB8AC3E}">
        <p14:creationId xmlns:p14="http://schemas.microsoft.com/office/powerpoint/2010/main" val="324262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fltVal val="0"/>
                                          </p:val>
                                        </p:tav>
                                        <p:tav tm="100000">
                                          <p:val>
                                            <p:strVal val="#ppt_w"/>
                                          </p:val>
                                        </p:tav>
                                      </p:tavLst>
                                    </p:anim>
                                    <p:anim calcmode="lin" valueType="num">
                                      <p:cBhvr>
                                        <p:cTn id="15" dur="1000" fill="hold"/>
                                        <p:tgtEl>
                                          <p:spTgt spid="23"/>
                                        </p:tgtEl>
                                        <p:attrNameLst>
                                          <p:attrName>ppt_h</p:attrName>
                                        </p:attrNameLst>
                                      </p:cBhvr>
                                      <p:tavLst>
                                        <p:tav tm="0">
                                          <p:val>
                                            <p:fltVal val="0"/>
                                          </p:val>
                                        </p:tav>
                                        <p:tav tm="100000">
                                          <p:val>
                                            <p:strVal val="#ppt_h"/>
                                          </p:val>
                                        </p:tav>
                                      </p:tavLst>
                                    </p:anim>
                                    <p:anim calcmode="lin" valueType="num">
                                      <p:cBhvr>
                                        <p:cTn id="16" dur="1000" fill="hold"/>
                                        <p:tgtEl>
                                          <p:spTgt spid="23"/>
                                        </p:tgtEl>
                                        <p:attrNameLst>
                                          <p:attrName>style.rotation</p:attrName>
                                        </p:attrNameLst>
                                      </p:cBhvr>
                                      <p:tavLst>
                                        <p:tav tm="0">
                                          <p:val>
                                            <p:fltVal val="90"/>
                                          </p:val>
                                        </p:tav>
                                        <p:tav tm="100000">
                                          <p:val>
                                            <p:fltVal val="0"/>
                                          </p:val>
                                        </p:tav>
                                      </p:tavLst>
                                    </p:anim>
                                    <p:animEffect transition="in" filter="fade">
                                      <p:cBhvr>
                                        <p:cTn id="17" dur="1000"/>
                                        <p:tgtEl>
                                          <p:spTgt spid="23"/>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2000" fill="hold"/>
                                        <p:tgtEl>
                                          <p:spTgt spid="20"/>
                                        </p:tgtEl>
                                        <p:attrNameLst>
                                          <p:attrName>drawProgress</p:attrName>
                                        </p:attrNameLst>
                                      </p:cBhvr>
                                      <p:tavLst>
                                        <p:tav tm="0">
                                          <p:val>
                                            <p:fltVal val="0"/>
                                          </p:val>
                                        </p:tav>
                                        <p:tav tm="100000">
                                          <p:val>
                                            <p:fltVal val="1"/>
                                          </p:val>
                                        </p:tav>
                                      </p:tavLst>
                                    </p:anim>
                                  </p:childTnLst>
                                </p:cTn>
                              </p:par>
                              <p:par>
                                <p:cTn id="34" presetID="63"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731524"/>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ANSWER.</a:t>
            </a:r>
          </a:p>
        </p:txBody>
      </p:sp>
      <p:pic>
        <p:nvPicPr>
          <p:cNvPr id="8" name="Picture 7">
            <a:extLst>
              <a:ext uri="{FF2B5EF4-FFF2-40B4-BE49-F238E27FC236}">
                <a16:creationId xmlns:a16="http://schemas.microsoft.com/office/drawing/2014/main" id="{722FCFFB-880F-0351-FC97-143CF01E4228}"/>
              </a:ext>
            </a:extLst>
          </p:cNvPr>
          <p:cNvPicPr>
            <a:picLocks noChangeAspect="1"/>
          </p:cNvPicPr>
          <p:nvPr/>
        </p:nvPicPr>
        <p:blipFill>
          <a:blip r:embed="rId10"/>
          <a:stretch>
            <a:fillRect/>
          </a:stretch>
        </p:blipFill>
        <p:spPr>
          <a:xfrm>
            <a:off x="990599" y="1706205"/>
            <a:ext cx="16259451" cy="7780695"/>
          </a:xfrm>
          <a:prstGeom prst="rect">
            <a:avLst/>
          </a:prstGeom>
        </p:spPr>
      </p:pic>
      <p:pic>
        <p:nvPicPr>
          <p:cNvPr id="15" name="Graphic 14" descr="Badge Question Mark with solid fill">
            <a:extLst>
              <a:ext uri="{FF2B5EF4-FFF2-40B4-BE49-F238E27FC236}">
                <a16:creationId xmlns:a16="http://schemas.microsoft.com/office/drawing/2014/main" id="{5944E5A7-B76B-067E-E3F4-F80D692A33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86800" y="2857500"/>
            <a:ext cx="1143000" cy="1143000"/>
          </a:xfrm>
          <a:prstGeom prst="rect">
            <a:avLst/>
          </a:prstGeom>
        </p:spPr>
      </p:pic>
      <p:cxnSp>
        <p:nvCxnSpPr>
          <p:cNvPr id="17" name="Straight Connector 16">
            <a:extLst>
              <a:ext uri="{FF2B5EF4-FFF2-40B4-BE49-F238E27FC236}">
                <a16:creationId xmlns:a16="http://schemas.microsoft.com/office/drawing/2014/main" id="{FECF19E0-B7C4-94C5-F60D-C2213ED0027F}"/>
              </a:ext>
            </a:extLst>
          </p:cNvPr>
          <p:cNvCxnSpPr>
            <a:cxnSpLocks/>
          </p:cNvCxnSpPr>
          <p:nvPr/>
        </p:nvCxnSpPr>
        <p:spPr>
          <a:xfrm>
            <a:off x="1981200" y="3771900"/>
            <a:ext cx="2590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6303181-9DE9-6D52-7675-1BD7DB77C9F4}"/>
              </a:ext>
            </a:extLst>
          </p:cNvPr>
          <p:cNvSpPr/>
          <p:nvPr/>
        </p:nvSpPr>
        <p:spPr>
          <a:xfrm>
            <a:off x="8153400" y="3140939"/>
            <a:ext cx="3497882" cy="923330"/>
          </a:xfrm>
          <a:prstGeom prst="rect">
            <a:avLst/>
          </a:prstGeom>
          <a:noFill/>
        </p:spPr>
        <p:txBody>
          <a:bodyPr wrap="none" lIns="91440" tIns="45720" rIns="91440" bIns="45720">
            <a:spAutoFit/>
          </a:bodyPr>
          <a:lstStyle/>
          <a:p>
            <a:pPr algn="ctr"/>
            <a:r>
              <a:rPr lang="en-US" sz="5400" b="0" cap="none" spc="0" dirty="0">
                <a:ln w="0"/>
                <a:solidFill>
                  <a:srgbClr val="FF0000"/>
                </a:solidFill>
                <a:latin typeface="Modern Love" panose="04090805081005020601" pitchFamily="82" charset="0"/>
              </a:rPr>
              <a:t>American</a:t>
            </a:r>
          </a:p>
        </p:txBody>
      </p:sp>
      <p:pic>
        <p:nvPicPr>
          <p:cNvPr id="6" name="Coundown 1 min">
            <a:hlinkClick r:id="" action="ppaction://media"/>
            <a:extLst>
              <a:ext uri="{FF2B5EF4-FFF2-40B4-BE49-F238E27FC236}">
                <a16:creationId xmlns:a16="http://schemas.microsoft.com/office/drawing/2014/main" id="{CE505B17-67B4-33A8-AF93-0A5C203AFF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24336" r="23579"/>
          <a:stretch/>
        </p:blipFill>
        <p:spPr>
          <a:xfrm>
            <a:off x="14543427" y="215088"/>
            <a:ext cx="3372372" cy="3413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246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1+ppt_w/2"/>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5"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689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9910" y="1044957"/>
            <a:ext cx="10273929" cy="8197086"/>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4252594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731524"/>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891738" y="8675717"/>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523296" y="8446296"/>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367470" y="318623"/>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72143"/>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8000" dirty="0">
                <a:solidFill>
                  <a:schemeClr val="bg1"/>
                </a:solidFill>
                <a:latin typeface="Margin"/>
              </a:rPr>
              <a:t>Let’s check!</a:t>
            </a:r>
          </a:p>
        </p:txBody>
      </p:sp>
      <p:pic>
        <p:nvPicPr>
          <p:cNvPr id="19" name="Picture 18">
            <a:extLst>
              <a:ext uri="{FF2B5EF4-FFF2-40B4-BE49-F238E27FC236}">
                <a16:creationId xmlns:a16="http://schemas.microsoft.com/office/drawing/2014/main" id="{06B3AF08-6F75-DFE9-BA32-FC688B439C78}"/>
              </a:ext>
            </a:extLst>
          </p:cNvPr>
          <p:cNvPicPr>
            <a:picLocks noChangeAspect="1"/>
          </p:cNvPicPr>
          <p:nvPr/>
        </p:nvPicPr>
        <p:blipFill>
          <a:blip r:embed="rId10"/>
          <a:stretch>
            <a:fillRect/>
          </a:stretch>
        </p:blipFill>
        <p:spPr>
          <a:xfrm>
            <a:off x="1066798" y="4549831"/>
            <a:ext cx="16154400" cy="3017662"/>
          </a:xfrm>
          <a:prstGeom prst="rect">
            <a:avLst/>
          </a:prstGeom>
        </p:spPr>
      </p:pic>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EC6C9991-DB1D-8C93-58E4-89083546127F}"/>
                  </a:ext>
                </a:extLst>
              </p14:cNvPr>
              <p14:cNvContentPartPr/>
              <p14:nvPr/>
            </p14:nvContentPartPr>
            <p14:xfrm>
              <a:off x="10241181" y="5793074"/>
              <a:ext cx="6553200" cy="531176"/>
            </p14:xfrm>
          </p:contentPart>
        </mc:Choice>
        <mc:Fallback xmlns="">
          <p:pic>
            <p:nvPicPr>
              <p:cNvPr id="20" name="Ink 19">
                <a:extLst>
                  <a:ext uri="{FF2B5EF4-FFF2-40B4-BE49-F238E27FC236}">
                    <a16:creationId xmlns:a16="http://schemas.microsoft.com/office/drawing/2014/main" id="{EC6C9991-DB1D-8C93-58E4-89083546127F}"/>
                  </a:ext>
                </a:extLst>
              </p:cNvPr>
              <p:cNvPicPr/>
              <p:nvPr/>
            </p:nvPicPr>
            <p:blipFill>
              <a:blip r:embed="rId12"/>
              <a:stretch>
                <a:fillRect/>
              </a:stretch>
            </p:blipFill>
            <p:spPr>
              <a:xfrm>
                <a:off x="10151169" y="5613014"/>
                <a:ext cx="6732863" cy="8909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A9030ED7-B486-6364-4818-BDCBF3785363}"/>
                  </a:ext>
                </a:extLst>
              </p14:cNvPr>
              <p14:cNvContentPartPr/>
              <p14:nvPr/>
            </p14:nvContentPartPr>
            <p14:xfrm>
              <a:off x="1097181" y="6660987"/>
              <a:ext cx="3170019" cy="610939"/>
            </p14:xfrm>
          </p:contentPart>
        </mc:Choice>
        <mc:Fallback xmlns="">
          <p:pic>
            <p:nvPicPr>
              <p:cNvPr id="21" name="Ink 20">
                <a:extLst>
                  <a:ext uri="{FF2B5EF4-FFF2-40B4-BE49-F238E27FC236}">
                    <a16:creationId xmlns:a16="http://schemas.microsoft.com/office/drawing/2014/main" id="{A9030ED7-B486-6364-4818-BDCBF3785363}"/>
                  </a:ext>
                </a:extLst>
              </p:cNvPr>
              <p:cNvPicPr/>
              <p:nvPr/>
            </p:nvPicPr>
            <p:blipFill>
              <a:blip r:embed="rId14"/>
              <a:stretch>
                <a:fillRect/>
              </a:stretch>
            </p:blipFill>
            <p:spPr>
              <a:xfrm>
                <a:off x="1007175" y="6480981"/>
                <a:ext cx="3349671" cy="970590"/>
              </a:xfrm>
              <a:prstGeom prst="rect">
                <a:avLst/>
              </a:prstGeom>
            </p:spPr>
          </p:pic>
        </mc:Fallback>
      </mc:AlternateContent>
      <p:pic>
        <p:nvPicPr>
          <p:cNvPr id="24" name="Picture 23">
            <a:extLst>
              <a:ext uri="{FF2B5EF4-FFF2-40B4-BE49-F238E27FC236}">
                <a16:creationId xmlns:a16="http://schemas.microsoft.com/office/drawing/2014/main" id="{D778D46A-C717-365A-E281-114567449E1C}"/>
              </a:ext>
            </a:extLst>
          </p:cNvPr>
          <p:cNvPicPr>
            <a:picLocks noChangeAspect="1"/>
          </p:cNvPicPr>
          <p:nvPr/>
        </p:nvPicPr>
        <p:blipFill>
          <a:blip r:embed="rId15"/>
          <a:stretch>
            <a:fillRect/>
          </a:stretch>
        </p:blipFill>
        <p:spPr>
          <a:xfrm>
            <a:off x="2124253" y="7936382"/>
            <a:ext cx="14448808" cy="2169792"/>
          </a:xfrm>
          <a:prstGeom prst="rect">
            <a:avLst/>
          </a:prstGeom>
          <a:ln>
            <a:noFill/>
          </a:ln>
          <a:effectLst>
            <a:softEdge rad="112500"/>
          </a:effectLst>
        </p:spPr>
      </p:pic>
      <p:sp>
        <p:nvSpPr>
          <p:cNvPr id="5" name="Rectangle 4">
            <a:extLst>
              <a:ext uri="{FF2B5EF4-FFF2-40B4-BE49-F238E27FC236}">
                <a16:creationId xmlns:a16="http://schemas.microsoft.com/office/drawing/2014/main" id="{66303181-9DE9-6D52-7675-1BD7DB77C9F4}"/>
              </a:ext>
            </a:extLst>
          </p:cNvPr>
          <p:cNvSpPr/>
          <p:nvPr/>
        </p:nvSpPr>
        <p:spPr>
          <a:xfrm>
            <a:off x="5562600" y="8038244"/>
            <a:ext cx="2021900" cy="1862048"/>
          </a:xfrm>
          <a:prstGeom prst="rect">
            <a:avLst/>
          </a:prstGeom>
          <a:noFill/>
        </p:spPr>
        <p:txBody>
          <a:bodyPr wrap="none" lIns="91440" tIns="45720" rIns="91440" bIns="45720">
            <a:spAutoFit/>
          </a:bodyPr>
          <a:lstStyle/>
          <a:p>
            <a:pPr algn="ctr"/>
            <a:r>
              <a:rPr lang="en-US" sz="11500" b="0" cap="none" spc="0" dirty="0">
                <a:ln w="0"/>
                <a:solidFill>
                  <a:srgbClr val="C00000"/>
                </a:solidFill>
                <a:latin typeface="MTD Spring Chicken" pitchFamily="50" charset="0"/>
              </a:rPr>
              <a:t>long</a:t>
            </a:r>
          </a:p>
        </p:txBody>
      </p:sp>
      <p:pic>
        <p:nvPicPr>
          <p:cNvPr id="15" name="Picture 14">
            <a:extLst>
              <a:ext uri="{FF2B5EF4-FFF2-40B4-BE49-F238E27FC236}">
                <a16:creationId xmlns:a16="http://schemas.microsoft.com/office/drawing/2014/main" id="{86C655E8-6D5A-98FE-2FFF-C06B6674729B}"/>
              </a:ext>
            </a:extLst>
          </p:cNvPr>
          <p:cNvPicPr>
            <a:picLocks noChangeAspect="1"/>
          </p:cNvPicPr>
          <p:nvPr/>
        </p:nvPicPr>
        <p:blipFill>
          <a:blip r:embed="rId16"/>
          <a:stretch>
            <a:fillRect/>
          </a:stretch>
        </p:blipFill>
        <p:spPr>
          <a:xfrm>
            <a:off x="3733800" y="1795522"/>
            <a:ext cx="11033563" cy="2631081"/>
          </a:xfrm>
          <a:prstGeom prst="rect">
            <a:avLst/>
          </a:prstGeom>
          <a:ln>
            <a:noFill/>
          </a:ln>
          <a:effectLst>
            <a:softEdge rad="112500"/>
          </a:effectLst>
        </p:spPr>
      </p:pic>
      <p:cxnSp>
        <p:nvCxnSpPr>
          <p:cNvPr id="16" name="Straight Connector 15">
            <a:extLst>
              <a:ext uri="{FF2B5EF4-FFF2-40B4-BE49-F238E27FC236}">
                <a16:creationId xmlns:a16="http://schemas.microsoft.com/office/drawing/2014/main" id="{EFA92F0E-4FBB-5300-98A4-C7204C26038B}"/>
              </a:ext>
            </a:extLst>
          </p:cNvPr>
          <p:cNvCxnSpPr>
            <a:cxnSpLocks/>
          </p:cNvCxnSpPr>
          <p:nvPr/>
        </p:nvCxnSpPr>
        <p:spPr>
          <a:xfrm>
            <a:off x="4678581" y="4002026"/>
            <a:ext cx="9144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75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par>
                                <p:cTn id="16" presetID="63"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camera.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731524"/>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891738" y="8675717"/>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523296" y="8446296"/>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367470" y="318623"/>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72143"/>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8000" dirty="0">
                <a:solidFill>
                  <a:schemeClr val="bg1"/>
                </a:solidFill>
                <a:latin typeface="Margin"/>
              </a:rPr>
              <a:t>Let’s check!</a:t>
            </a:r>
          </a:p>
        </p:txBody>
      </p:sp>
      <p:pic>
        <p:nvPicPr>
          <p:cNvPr id="26" name="Picture 25">
            <a:extLst>
              <a:ext uri="{FF2B5EF4-FFF2-40B4-BE49-F238E27FC236}">
                <a16:creationId xmlns:a16="http://schemas.microsoft.com/office/drawing/2014/main" id="{7148F42E-A49A-2E12-70E9-61E2A4E99187}"/>
              </a:ext>
            </a:extLst>
          </p:cNvPr>
          <p:cNvPicPr>
            <a:picLocks noChangeAspect="1"/>
          </p:cNvPicPr>
          <p:nvPr/>
        </p:nvPicPr>
        <p:blipFill rotWithShape="1">
          <a:blip r:embed="rId10"/>
          <a:srcRect b="47705"/>
          <a:stretch/>
        </p:blipFill>
        <p:spPr>
          <a:xfrm>
            <a:off x="1662211" y="7660624"/>
            <a:ext cx="15229527" cy="2468238"/>
          </a:xfrm>
          <a:prstGeom prst="rect">
            <a:avLst/>
          </a:prstGeom>
          <a:ln>
            <a:noFill/>
          </a:ln>
          <a:effectLst>
            <a:softEdge rad="112500"/>
          </a:effectLst>
        </p:spPr>
      </p:pic>
      <p:pic>
        <p:nvPicPr>
          <p:cNvPr id="28" name="Picture 27">
            <a:extLst>
              <a:ext uri="{FF2B5EF4-FFF2-40B4-BE49-F238E27FC236}">
                <a16:creationId xmlns:a16="http://schemas.microsoft.com/office/drawing/2014/main" id="{B116C9AA-B013-5F38-7BA5-D5121E59B51A}"/>
              </a:ext>
            </a:extLst>
          </p:cNvPr>
          <p:cNvPicPr>
            <a:picLocks noChangeAspect="1"/>
          </p:cNvPicPr>
          <p:nvPr/>
        </p:nvPicPr>
        <p:blipFill>
          <a:blip r:embed="rId11"/>
          <a:stretch>
            <a:fillRect/>
          </a:stretch>
        </p:blipFill>
        <p:spPr>
          <a:xfrm>
            <a:off x="990600" y="4741624"/>
            <a:ext cx="16093821" cy="2546161"/>
          </a:xfrm>
          <a:prstGeom prst="rect">
            <a:avLst/>
          </a:prstGeom>
        </p:spPr>
      </p:pic>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A9030ED7-B486-6364-4818-BDCBF3785363}"/>
                  </a:ext>
                </a:extLst>
              </p14:cNvPr>
              <p14:cNvContentPartPr/>
              <p14:nvPr/>
            </p14:nvContentPartPr>
            <p14:xfrm>
              <a:off x="3439391" y="4914900"/>
              <a:ext cx="2461311" cy="610939"/>
            </p14:xfrm>
          </p:contentPart>
        </mc:Choice>
        <mc:Fallback xmlns="">
          <p:pic>
            <p:nvPicPr>
              <p:cNvPr id="21" name="Ink 20">
                <a:extLst>
                  <a:ext uri="{FF2B5EF4-FFF2-40B4-BE49-F238E27FC236}">
                    <a16:creationId xmlns:a16="http://schemas.microsoft.com/office/drawing/2014/main" id="{A9030ED7-B486-6364-4818-BDCBF3785363}"/>
                  </a:ext>
                </a:extLst>
              </p:cNvPr>
              <p:cNvPicPr/>
              <p:nvPr/>
            </p:nvPicPr>
            <p:blipFill>
              <a:blip r:embed="rId13"/>
              <a:stretch>
                <a:fillRect/>
              </a:stretch>
            </p:blipFill>
            <p:spPr>
              <a:xfrm>
                <a:off x="3349391" y="4734894"/>
                <a:ext cx="2640950" cy="97059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48C53BD6-979D-E8B3-7E8D-7428D3B0552D}"/>
                  </a:ext>
                </a:extLst>
              </p14:cNvPr>
              <p14:cNvContentPartPr/>
              <p14:nvPr/>
            </p14:nvContentPartPr>
            <p14:xfrm>
              <a:off x="10439400" y="5001253"/>
              <a:ext cx="6553200" cy="610939"/>
            </p14:xfrm>
          </p:contentPart>
        </mc:Choice>
        <mc:Fallback xmlns="">
          <p:pic>
            <p:nvPicPr>
              <p:cNvPr id="29" name="Ink 28">
                <a:extLst>
                  <a:ext uri="{FF2B5EF4-FFF2-40B4-BE49-F238E27FC236}">
                    <a16:creationId xmlns:a16="http://schemas.microsoft.com/office/drawing/2014/main" id="{48C53BD6-979D-E8B3-7E8D-7428D3B0552D}"/>
                  </a:ext>
                </a:extLst>
              </p:cNvPr>
              <p:cNvPicPr/>
              <p:nvPr/>
            </p:nvPicPr>
            <p:blipFill>
              <a:blip r:embed="rId15"/>
              <a:stretch>
                <a:fillRect/>
              </a:stretch>
            </p:blipFill>
            <p:spPr>
              <a:xfrm>
                <a:off x="10349388" y="4821247"/>
                <a:ext cx="6732863" cy="97059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83AB538D-6DBF-986A-B45C-F8A7C017D510}"/>
                  </a:ext>
                </a:extLst>
              </p14:cNvPr>
              <p14:cNvContentPartPr/>
              <p14:nvPr/>
            </p14:nvContentPartPr>
            <p14:xfrm>
              <a:off x="978080" y="5828531"/>
              <a:ext cx="3822520" cy="610939"/>
            </p14:xfrm>
          </p:contentPart>
        </mc:Choice>
        <mc:Fallback xmlns="">
          <p:pic>
            <p:nvPicPr>
              <p:cNvPr id="30" name="Ink 29">
                <a:extLst>
                  <a:ext uri="{FF2B5EF4-FFF2-40B4-BE49-F238E27FC236}">
                    <a16:creationId xmlns:a16="http://schemas.microsoft.com/office/drawing/2014/main" id="{83AB538D-6DBF-986A-B45C-F8A7C017D510}"/>
                  </a:ext>
                </a:extLst>
              </p:cNvPr>
              <p:cNvPicPr/>
              <p:nvPr/>
            </p:nvPicPr>
            <p:blipFill>
              <a:blip r:embed="rId17"/>
              <a:stretch>
                <a:fillRect/>
              </a:stretch>
            </p:blipFill>
            <p:spPr>
              <a:xfrm>
                <a:off x="888071" y="5648525"/>
                <a:ext cx="4002179" cy="970590"/>
              </a:xfrm>
              <a:prstGeom prst="rect">
                <a:avLst/>
              </a:prstGeom>
            </p:spPr>
          </p:pic>
        </mc:Fallback>
      </mc:AlternateContent>
      <p:sp>
        <p:nvSpPr>
          <p:cNvPr id="5" name="Rectangle 4">
            <a:extLst>
              <a:ext uri="{FF2B5EF4-FFF2-40B4-BE49-F238E27FC236}">
                <a16:creationId xmlns:a16="http://schemas.microsoft.com/office/drawing/2014/main" id="{66303181-9DE9-6D52-7675-1BD7DB77C9F4}"/>
              </a:ext>
            </a:extLst>
          </p:cNvPr>
          <p:cNvSpPr/>
          <p:nvPr/>
        </p:nvSpPr>
        <p:spPr>
          <a:xfrm>
            <a:off x="3543988" y="8138953"/>
            <a:ext cx="2565318" cy="1569660"/>
          </a:xfrm>
          <a:prstGeom prst="rect">
            <a:avLst/>
          </a:prstGeom>
          <a:noFill/>
        </p:spPr>
        <p:txBody>
          <a:bodyPr wrap="none" lIns="91440" tIns="45720" rIns="91440" bIns="45720">
            <a:spAutoFit/>
          </a:bodyPr>
          <a:lstStyle/>
          <a:p>
            <a:pPr algn="ctr"/>
            <a:r>
              <a:rPr lang="en-US" sz="9600" b="0" cap="none" spc="0" dirty="0">
                <a:ln w="0"/>
                <a:solidFill>
                  <a:srgbClr val="C00000"/>
                </a:solidFill>
                <a:latin typeface="MTD Spring Chicken" pitchFamily="50" charset="0"/>
              </a:rPr>
              <a:t>helpful</a:t>
            </a:r>
          </a:p>
        </p:txBody>
      </p:sp>
      <p:pic>
        <p:nvPicPr>
          <p:cNvPr id="31" name="Picture 30">
            <a:extLst>
              <a:ext uri="{FF2B5EF4-FFF2-40B4-BE49-F238E27FC236}">
                <a16:creationId xmlns:a16="http://schemas.microsoft.com/office/drawing/2014/main" id="{D82B4785-D88D-D028-386B-33E4976516FD}"/>
              </a:ext>
            </a:extLst>
          </p:cNvPr>
          <p:cNvPicPr>
            <a:picLocks noChangeAspect="1"/>
          </p:cNvPicPr>
          <p:nvPr/>
        </p:nvPicPr>
        <p:blipFill>
          <a:blip r:embed="rId18"/>
          <a:stretch>
            <a:fillRect/>
          </a:stretch>
        </p:blipFill>
        <p:spPr>
          <a:xfrm>
            <a:off x="3657600" y="1919625"/>
            <a:ext cx="10555585" cy="2401750"/>
          </a:xfrm>
          <a:prstGeom prst="rect">
            <a:avLst/>
          </a:prstGeom>
          <a:ln>
            <a:noFill/>
          </a:ln>
          <a:effectLst>
            <a:softEdge rad="112500"/>
          </a:effectLst>
        </p:spPr>
      </p:pic>
      <p:cxnSp>
        <p:nvCxnSpPr>
          <p:cNvPr id="32" name="Straight Connector 31">
            <a:extLst>
              <a:ext uri="{FF2B5EF4-FFF2-40B4-BE49-F238E27FC236}">
                <a16:creationId xmlns:a16="http://schemas.microsoft.com/office/drawing/2014/main" id="{5A68B752-B3DA-F0EC-8BD0-1603F08A664A}"/>
              </a:ext>
            </a:extLst>
          </p:cNvPr>
          <p:cNvCxnSpPr>
            <a:cxnSpLocks/>
          </p:cNvCxnSpPr>
          <p:nvPr/>
        </p:nvCxnSpPr>
        <p:spPr>
          <a:xfrm>
            <a:off x="4561610" y="4061606"/>
            <a:ext cx="53340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67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2000" fill="hold"/>
                                        <p:tgtEl>
                                          <p:spTgt spid="2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par>
                                <p:cTn id="16" presetID="63"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2000" fill="hold"/>
                                        <p:tgtEl>
                                          <p:spTgt spid="3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731524"/>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891738" y="8675717"/>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523296" y="8446296"/>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367470" y="318623"/>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386708"/>
            <a:ext cx="8153399" cy="1272143"/>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8000" dirty="0">
                <a:solidFill>
                  <a:schemeClr val="bg1"/>
                </a:solidFill>
                <a:latin typeface="Margin"/>
              </a:rPr>
              <a:t>Let’s check!</a:t>
            </a:r>
          </a:p>
        </p:txBody>
      </p:sp>
      <p:pic>
        <p:nvPicPr>
          <p:cNvPr id="8" name="Picture 7">
            <a:extLst>
              <a:ext uri="{FF2B5EF4-FFF2-40B4-BE49-F238E27FC236}">
                <a16:creationId xmlns:a16="http://schemas.microsoft.com/office/drawing/2014/main" id="{FCF84CF9-41E7-50FE-2B9B-E33394782397}"/>
              </a:ext>
            </a:extLst>
          </p:cNvPr>
          <p:cNvPicPr>
            <a:picLocks noChangeAspect="1"/>
          </p:cNvPicPr>
          <p:nvPr/>
        </p:nvPicPr>
        <p:blipFill>
          <a:blip r:embed="rId10"/>
          <a:stretch>
            <a:fillRect/>
          </a:stretch>
        </p:blipFill>
        <p:spPr>
          <a:xfrm>
            <a:off x="1878313" y="7526671"/>
            <a:ext cx="14771387" cy="2233453"/>
          </a:xfrm>
          <a:prstGeom prst="rect">
            <a:avLst/>
          </a:prstGeom>
          <a:ln>
            <a:noFill/>
          </a:ln>
          <a:effectLst>
            <a:softEdge rad="112500"/>
          </a:effectLst>
        </p:spPr>
      </p:pic>
      <p:pic>
        <p:nvPicPr>
          <p:cNvPr id="15" name="Picture 14">
            <a:extLst>
              <a:ext uri="{FF2B5EF4-FFF2-40B4-BE49-F238E27FC236}">
                <a16:creationId xmlns:a16="http://schemas.microsoft.com/office/drawing/2014/main" id="{B0E26FE3-1FD7-46BD-3307-2DFCAAF0F0CB}"/>
              </a:ext>
            </a:extLst>
          </p:cNvPr>
          <p:cNvPicPr>
            <a:picLocks noChangeAspect="1"/>
          </p:cNvPicPr>
          <p:nvPr/>
        </p:nvPicPr>
        <p:blipFill>
          <a:blip r:embed="rId11"/>
          <a:stretch>
            <a:fillRect/>
          </a:stretch>
        </p:blipFill>
        <p:spPr>
          <a:xfrm>
            <a:off x="1235316" y="4734610"/>
            <a:ext cx="15817368" cy="2502374"/>
          </a:xfrm>
          <a:prstGeom prst="rect">
            <a:avLst/>
          </a:prstGeom>
        </p:spPr>
      </p:pic>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48C53BD6-979D-E8B3-7E8D-7428D3B0552D}"/>
                  </a:ext>
                </a:extLst>
              </p14:cNvPr>
              <p14:cNvContentPartPr/>
              <p14:nvPr/>
            </p14:nvContentPartPr>
            <p14:xfrm>
              <a:off x="9494584" y="4905142"/>
              <a:ext cx="7558100" cy="610939"/>
            </p14:xfrm>
          </p:contentPart>
        </mc:Choice>
        <mc:Fallback xmlns="">
          <p:pic>
            <p:nvPicPr>
              <p:cNvPr id="29" name="Ink 28">
                <a:extLst>
                  <a:ext uri="{FF2B5EF4-FFF2-40B4-BE49-F238E27FC236}">
                    <a16:creationId xmlns:a16="http://schemas.microsoft.com/office/drawing/2014/main" id="{48C53BD6-979D-E8B3-7E8D-7428D3B0552D}"/>
                  </a:ext>
                </a:extLst>
              </p:cNvPr>
              <p:cNvPicPr/>
              <p:nvPr/>
            </p:nvPicPr>
            <p:blipFill>
              <a:blip r:embed="rId13"/>
              <a:stretch>
                <a:fillRect/>
              </a:stretch>
            </p:blipFill>
            <p:spPr>
              <a:xfrm>
                <a:off x="9404572" y="4725136"/>
                <a:ext cx="7737763" cy="97059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83AB538D-6DBF-986A-B45C-F8A7C017D510}"/>
                  </a:ext>
                </a:extLst>
              </p14:cNvPr>
              <p14:cNvContentPartPr/>
              <p14:nvPr/>
            </p14:nvContentPartPr>
            <p14:xfrm>
              <a:off x="5321478" y="4932265"/>
              <a:ext cx="2603322" cy="610939"/>
            </p14:xfrm>
          </p:contentPart>
        </mc:Choice>
        <mc:Fallback xmlns="">
          <p:pic>
            <p:nvPicPr>
              <p:cNvPr id="30" name="Ink 29">
                <a:extLst>
                  <a:ext uri="{FF2B5EF4-FFF2-40B4-BE49-F238E27FC236}">
                    <a16:creationId xmlns:a16="http://schemas.microsoft.com/office/drawing/2014/main" id="{83AB538D-6DBF-986A-B45C-F8A7C017D510}"/>
                  </a:ext>
                </a:extLst>
              </p:cNvPr>
              <p:cNvPicPr/>
              <p:nvPr/>
            </p:nvPicPr>
            <p:blipFill>
              <a:blip r:embed="rId15"/>
              <a:stretch>
                <a:fillRect/>
              </a:stretch>
            </p:blipFill>
            <p:spPr>
              <a:xfrm>
                <a:off x="5231472" y="4752259"/>
                <a:ext cx="2782973" cy="97059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51590B3-7746-7F38-06D1-ECE74E09501E}"/>
                  </a:ext>
                </a:extLst>
              </p14:cNvPr>
              <p14:cNvContentPartPr/>
              <p14:nvPr/>
            </p14:nvContentPartPr>
            <p14:xfrm>
              <a:off x="1212778" y="5680327"/>
              <a:ext cx="2603322" cy="610939"/>
            </p14:xfrm>
          </p:contentPart>
        </mc:Choice>
        <mc:Fallback xmlns="">
          <p:pic>
            <p:nvPicPr>
              <p:cNvPr id="16" name="Ink 15">
                <a:extLst>
                  <a:ext uri="{FF2B5EF4-FFF2-40B4-BE49-F238E27FC236}">
                    <a16:creationId xmlns:a16="http://schemas.microsoft.com/office/drawing/2014/main" id="{A51590B3-7746-7F38-06D1-ECE74E09501E}"/>
                  </a:ext>
                </a:extLst>
              </p:cNvPr>
              <p:cNvPicPr/>
              <p:nvPr/>
            </p:nvPicPr>
            <p:blipFill>
              <a:blip r:embed="rId15"/>
              <a:stretch>
                <a:fillRect/>
              </a:stretch>
            </p:blipFill>
            <p:spPr>
              <a:xfrm>
                <a:off x="1122772" y="5500321"/>
                <a:ext cx="2782973" cy="970590"/>
              </a:xfrm>
              <a:prstGeom prst="rect">
                <a:avLst/>
              </a:prstGeom>
            </p:spPr>
          </p:pic>
        </mc:Fallback>
      </mc:AlternateContent>
      <p:sp>
        <p:nvSpPr>
          <p:cNvPr id="5" name="Rectangle 4">
            <a:extLst>
              <a:ext uri="{FF2B5EF4-FFF2-40B4-BE49-F238E27FC236}">
                <a16:creationId xmlns:a16="http://schemas.microsoft.com/office/drawing/2014/main" id="{66303181-9DE9-6D52-7675-1BD7DB77C9F4}"/>
              </a:ext>
            </a:extLst>
          </p:cNvPr>
          <p:cNvSpPr/>
          <p:nvPr/>
        </p:nvSpPr>
        <p:spPr>
          <a:xfrm>
            <a:off x="8763000" y="8361938"/>
            <a:ext cx="2574807" cy="1446550"/>
          </a:xfrm>
          <a:prstGeom prst="rect">
            <a:avLst/>
          </a:prstGeom>
          <a:noFill/>
        </p:spPr>
        <p:txBody>
          <a:bodyPr wrap="none" lIns="91440" tIns="45720" rIns="91440" bIns="45720">
            <a:spAutoFit/>
          </a:bodyPr>
          <a:lstStyle/>
          <a:p>
            <a:pPr algn="ctr"/>
            <a:r>
              <a:rPr lang="en-US" sz="8800" b="0" cap="none" spc="0" dirty="0">
                <a:ln w="0"/>
                <a:solidFill>
                  <a:srgbClr val="C00000"/>
                </a:solidFill>
                <a:latin typeface="MTD Spring Chicken" pitchFamily="50" charset="0"/>
              </a:rPr>
              <a:t>friends</a:t>
            </a:r>
          </a:p>
        </p:txBody>
      </p:sp>
      <p:pic>
        <p:nvPicPr>
          <p:cNvPr id="17" name="Picture 16">
            <a:extLst>
              <a:ext uri="{FF2B5EF4-FFF2-40B4-BE49-F238E27FC236}">
                <a16:creationId xmlns:a16="http://schemas.microsoft.com/office/drawing/2014/main" id="{FCE16649-1734-0D32-50D8-42306854D95E}"/>
              </a:ext>
            </a:extLst>
          </p:cNvPr>
          <p:cNvPicPr>
            <a:picLocks noChangeAspect="1"/>
          </p:cNvPicPr>
          <p:nvPr/>
        </p:nvPicPr>
        <p:blipFill>
          <a:blip r:embed="rId17"/>
          <a:stretch>
            <a:fillRect/>
          </a:stretch>
        </p:blipFill>
        <p:spPr>
          <a:xfrm>
            <a:off x="3657600" y="1919625"/>
            <a:ext cx="10555585" cy="2401750"/>
          </a:xfrm>
          <a:prstGeom prst="rect">
            <a:avLst/>
          </a:prstGeom>
          <a:ln>
            <a:noFill/>
          </a:ln>
          <a:effectLst>
            <a:softEdge rad="112500"/>
          </a:effectLst>
        </p:spPr>
      </p:pic>
      <p:cxnSp>
        <p:nvCxnSpPr>
          <p:cNvPr id="18" name="Straight Connector 17">
            <a:extLst>
              <a:ext uri="{FF2B5EF4-FFF2-40B4-BE49-F238E27FC236}">
                <a16:creationId xmlns:a16="http://schemas.microsoft.com/office/drawing/2014/main" id="{90DD4EF6-4495-1BC1-6C63-68528BFFEB97}"/>
              </a:ext>
            </a:extLst>
          </p:cNvPr>
          <p:cNvCxnSpPr>
            <a:cxnSpLocks/>
          </p:cNvCxnSpPr>
          <p:nvPr/>
        </p:nvCxnSpPr>
        <p:spPr>
          <a:xfrm>
            <a:off x="4561610" y="4061606"/>
            <a:ext cx="53340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6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2000" fill="hold"/>
                                        <p:tgtEl>
                                          <p:spTgt spid="2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par>
                                <p:cTn id="16" presetID="63"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2000" fill="hold"/>
                                        <p:tgtEl>
                                          <p:spTgt spid="16"/>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2000" fill="hold"/>
                                        <p:tgtEl>
                                          <p:spTgt spid="3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3276600" y="174438"/>
            <a:ext cx="12801599"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ASK and ANSWER about Emma.</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442" y="2839052"/>
            <a:ext cx="7050300" cy="5625103"/>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571075" y="3762715"/>
            <a:ext cx="1493837" cy="1493837"/>
          </a:xfrm>
          <a:prstGeom prst="rect">
            <a:avLst/>
          </a:prstGeom>
        </p:spPr>
      </p:pic>
      <p:grpSp>
        <p:nvGrpSpPr>
          <p:cNvPr id="19" name="Group 18">
            <a:extLst>
              <a:ext uri="{FF2B5EF4-FFF2-40B4-BE49-F238E27FC236}">
                <a16:creationId xmlns:a16="http://schemas.microsoft.com/office/drawing/2014/main" id="{446B983D-968B-1943-40AD-94A79E81C2B8}"/>
              </a:ext>
            </a:extLst>
          </p:cNvPr>
          <p:cNvGrpSpPr/>
          <p:nvPr/>
        </p:nvGrpSpPr>
        <p:grpSpPr>
          <a:xfrm>
            <a:off x="2305766" y="2054901"/>
            <a:ext cx="4899053" cy="2091410"/>
            <a:chOff x="2339947" y="1843949"/>
            <a:chExt cx="4899053" cy="2091410"/>
          </a:xfrm>
        </p:grpSpPr>
        <p:sp>
          <p:nvSpPr>
            <p:cNvPr id="8" name="Cloud 7">
              <a:extLst>
                <a:ext uri="{FF2B5EF4-FFF2-40B4-BE49-F238E27FC236}">
                  <a16:creationId xmlns:a16="http://schemas.microsoft.com/office/drawing/2014/main" id="{02E5C98A-68A6-2C96-B7F3-2917A83B5A00}"/>
                </a:ext>
              </a:extLst>
            </p:cNvPr>
            <p:cNvSpPr/>
            <p:nvPr/>
          </p:nvSpPr>
          <p:spPr>
            <a:xfrm>
              <a:off x="2339947" y="1843949"/>
              <a:ext cx="4899053" cy="2091410"/>
            </a:xfrm>
            <a:prstGeom prst="clou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654B50-964F-9512-9818-C7A64A19052B}"/>
                </a:ext>
              </a:extLst>
            </p:cNvPr>
            <p:cNvSpPr/>
            <p:nvPr/>
          </p:nvSpPr>
          <p:spPr>
            <a:xfrm>
              <a:off x="3083297" y="2282446"/>
              <a:ext cx="3615092" cy="1015663"/>
            </a:xfrm>
            <a:prstGeom prst="rect">
              <a:avLst/>
            </a:prstGeom>
            <a:noFill/>
          </p:spPr>
          <p:txBody>
            <a:bodyPr wrap="none" lIns="91440" tIns="45720" rIns="91440" bIns="45720">
              <a:spAutoFit/>
            </a:bodyPr>
            <a:lstStyle/>
            <a:p>
              <a:pPr algn="ctr"/>
              <a:r>
                <a:rPr lang="en-US" sz="6000" b="0" cap="none" spc="0" dirty="0">
                  <a:ln w="0"/>
                  <a:latin typeface="Congenial" panose="02000503040000020004" pitchFamily="2" charset="0"/>
                  <a:cs typeface="Mangal Pro" panose="00000500000000000000" pitchFamily="2" charset="0"/>
                </a:rPr>
                <a:t>American</a:t>
              </a:r>
            </a:p>
          </p:txBody>
        </p:sp>
      </p:grpSp>
      <p:grpSp>
        <p:nvGrpSpPr>
          <p:cNvPr id="21" name="Group 20">
            <a:extLst>
              <a:ext uri="{FF2B5EF4-FFF2-40B4-BE49-F238E27FC236}">
                <a16:creationId xmlns:a16="http://schemas.microsoft.com/office/drawing/2014/main" id="{138AB9F4-076B-E789-E957-20FE247DC77A}"/>
              </a:ext>
            </a:extLst>
          </p:cNvPr>
          <p:cNvGrpSpPr/>
          <p:nvPr/>
        </p:nvGrpSpPr>
        <p:grpSpPr>
          <a:xfrm>
            <a:off x="1738476" y="5043862"/>
            <a:ext cx="3875833" cy="2091409"/>
            <a:chOff x="1389531" y="4492445"/>
            <a:chExt cx="3875833" cy="2091409"/>
          </a:xfrm>
        </p:grpSpPr>
        <p:sp>
          <p:nvSpPr>
            <p:cNvPr id="13" name="Cloud 12">
              <a:extLst>
                <a:ext uri="{FF2B5EF4-FFF2-40B4-BE49-F238E27FC236}">
                  <a16:creationId xmlns:a16="http://schemas.microsoft.com/office/drawing/2014/main" id="{A6953E39-28CD-27F2-E92C-2E47C0D4C137}"/>
                </a:ext>
              </a:extLst>
            </p:cNvPr>
            <p:cNvSpPr/>
            <p:nvPr/>
          </p:nvSpPr>
          <p:spPr>
            <a:xfrm>
              <a:off x="1389531" y="4492445"/>
              <a:ext cx="3875833" cy="2091409"/>
            </a:xfrm>
            <a:prstGeom prst="clou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DD368F-1220-EC99-7BF1-25B0967BEA3F}"/>
                </a:ext>
              </a:extLst>
            </p:cNvPr>
            <p:cNvSpPr/>
            <p:nvPr/>
          </p:nvSpPr>
          <p:spPr>
            <a:xfrm>
              <a:off x="2523380" y="4998223"/>
              <a:ext cx="1608133" cy="1015663"/>
            </a:xfrm>
            <a:prstGeom prst="rect">
              <a:avLst/>
            </a:prstGeom>
            <a:noFill/>
          </p:spPr>
          <p:txBody>
            <a:bodyPr wrap="none" lIns="91440" tIns="45720" rIns="91440" bIns="45720">
              <a:spAutoFit/>
            </a:bodyPr>
            <a:lstStyle/>
            <a:p>
              <a:pPr algn="ctr"/>
              <a:r>
                <a:rPr lang="en-US" sz="6000" dirty="0">
                  <a:ln w="0"/>
                  <a:latin typeface="Congenial" panose="02000503040000020004" pitchFamily="2" charset="0"/>
                </a:rPr>
                <a:t>hair</a:t>
              </a:r>
              <a:endParaRPr lang="en-US" sz="6000" b="0" cap="none" spc="0" dirty="0">
                <a:ln w="0"/>
                <a:latin typeface="Congenial" panose="02000503040000020004" pitchFamily="2" charset="0"/>
              </a:endParaRPr>
            </a:p>
          </p:txBody>
        </p:sp>
      </p:grpSp>
      <p:grpSp>
        <p:nvGrpSpPr>
          <p:cNvPr id="24" name="Group 23">
            <a:extLst>
              <a:ext uri="{FF2B5EF4-FFF2-40B4-BE49-F238E27FC236}">
                <a16:creationId xmlns:a16="http://schemas.microsoft.com/office/drawing/2014/main" id="{C977ED06-D926-3B51-7DA0-C331FAE6625E}"/>
              </a:ext>
            </a:extLst>
          </p:cNvPr>
          <p:cNvGrpSpPr/>
          <p:nvPr/>
        </p:nvGrpSpPr>
        <p:grpSpPr>
          <a:xfrm>
            <a:off x="2832812" y="7920553"/>
            <a:ext cx="5008125" cy="2091409"/>
            <a:chOff x="1752600" y="6639818"/>
            <a:chExt cx="5008125" cy="2091409"/>
          </a:xfrm>
        </p:grpSpPr>
        <p:sp>
          <p:nvSpPr>
            <p:cNvPr id="15" name="Cloud 14">
              <a:extLst>
                <a:ext uri="{FF2B5EF4-FFF2-40B4-BE49-F238E27FC236}">
                  <a16:creationId xmlns:a16="http://schemas.microsoft.com/office/drawing/2014/main" id="{6B30D8AF-2359-D1EC-111C-A49691E019D9}"/>
                </a:ext>
              </a:extLst>
            </p:cNvPr>
            <p:cNvSpPr/>
            <p:nvPr/>
          </p:nvSpPr>
          <p:spPr>
            <a:xfrm>
              <a:off x="1752600" y="6639818"/>
              <a:ext cx="5008125" cy="2091409"/>
            </a:xfrm>
            <a:prstGeom prst="clou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1CC8B8-531A-DD0A-4D95-4159A1758388}"/>
                </a:ext>
              </a:extLst>
            </p:cNvPr>
            <p:cNvSpPr/>
            <p:nvPr/>
          </p:nvSpPr>
          <p:spPr>
            <a:xfrm>
              <a:off x="2433937" y="7096860"/>
              <a:ext cx="3717684" cy="1015663"/>
            </a:xfrm>
            <a:prstGeom prst="rect">
              <a:avLst/>
            </a:prstGeom>
            <a:noFill/>
          </p:spPr>
          <p:txBody>
            <a:bodyPr wrap="none" lIns="91440" tIns="45720" rIns="91440" bIns="45720">
              <a:spAutoFit/>
            </a:bodyPr>
            <a:lstStyle/>
            <a:p>
              <a:pPr algn="ctr"/>
              <a:r>
                <a:rPr lang="en-US" sz="6000" dirty="0">
                  <a:ln w="0"/>
                  <a:latin typeface="Congenial" panose="02000503040000020004" pitchFamily="2" charset="0"/>
                </a:rPr>
                <a:t>classmate</a:t>
              </a:r>
              <a:endParaRPr lang="en-US" sz="6000" b="0" cap="none" spc="0" dirty="0">
                <a:ln w="0"/>
                <a:latin typeface="Congenial" panose="02000503040000020004" pitchFamily="2" charset="0"/>
              </a:endParaRPr>
            </a:p>
          </p:txBody>
        </p:sp>
      </p:grpSp>
      <p:grpSp>
        <p:nvGrpSpPr>
          <p:cNvPr id="27" name="Group 26">
            <a:extLst>
              <a:ext uri="{FF2B5EF4-FFF2-40B4-BE49-F238E27FC236}">
                <a16:creationId xmlns:a16="http://schemas.microsoft.com/office/drawing/2014/main" id="{EDEECBCA-0170-1C49-6B44-7BF327244634}"/>
              </a:ext>
            </a:extLst>
          </p:cNvPr>
          <p:cNvGrpSpPr/>
          <p:nvPr/>
        </p:nvGrpSpPr>
        <p:grpSpPr>
          <a:xfrm>
            <a:off x="12725400" y="3163223"/>
            <a:ext cx="3944326" cy="2218808"/>
            <a:chOff x="12573000" y="2329500"/>
            <a:chExt cx="3944326" cy="2218808"/>
          </a:xfrm>
        </p:grpSpPr>
        <p:sp>
          <p:nvSpPr>
            <p:cNvPr id="16" name="Cloud 15">
              <a:extLst>
                <a:ext uri="{FF2B5EF4-FFF2-40B4-BE49-F238E27FC236}">
                  <a16:creationId xmlns:a16="http://schemas.microsoft.com/office/drawing/2014/main" id="{0ED5E099-6977-90C7-CF61-FA1B3F6EF4E8}"/>
                </a:ext>
              </a:extLst>
            </p:cNvPr>
            <p:cNvSpPr/>
            <p:nvPr/>
          </p:nvSpPr>
          <p:spPr>
            <a:xfrm>
              <a:off x="12573000" y="2329500"/>
              <a:ext cx="3944326" cy="2218808"/>
            </a:xfrm>
            <a:prstGeom prst="clou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45B0461-E8BD-8A75-4C76-A616C0D3C999}"/>
                </a:ext>
              </a:extLst>
            </p:cNvPr>
            <p:cNvSpPr/>
            <p:nvPr/>
          </p:nvSpPr>
          <p:spPr>
            <a:xfrm>
              <a:off x="13383754" y="2862619"/>
              <a:ext cx="2436885" cy="1015663"/>
            </a:xfrm>
            <a:prstGeom prst="rect">
              <a:avLst/>
            </a:prstGeom>
            <a:noFill/>
          </p:spPr>
          <p:txBody>
            <a:bodyPr wrap="none" lIns="91440" tIns="45720" rIns="91440" bIns="45720">
              <a:spAutoFit/>
            </a:bodyPr>
            <a:lstStyle/>
            <a:p>
              <a:pPr algn="ctr"/>
              <a:r>
                <a:rPr lang="en-US" sz="6000" dirty="0">
                  <a:ln w="0"/>
                  <a:latin typeface="Congenial" panose="02000503040000020004" pitchFamily="2" charset="0"/>
                </a:rPr>
                <a:t>dishes</a:t>
              </a:r>
              <a:endParaRPr lang="en-US" sz="6000" b="0" cap="none" spc="0" dirty="0">
                <a:ln w="0"/>
                <a:latin typeface="Congenial" panose="02000503040000020004" pitchFamily="2" charset="0"/>
              </a:endParaRPr>
            </a:p>
          </p:txBody>
        </p:sp>
      </p:grpSp>
      <p:grpSp>
        <p:nvGrpSpPr>
          <p:cNvPr id="28" name="Group 27">
            <a:extLst>
              <a:ext uri="{FF2B5EF4-FFF2-40B4-BE49-F238E27FC236}">
                <a16:creationId xmlns:a16="http://schemas.microsoft.com/office/drawing/2014/main" id="{E111DE7E-AEFB-023A-E2F1-0505D6D8A0EF}"/>
              </a:ext>
            </a:extLst>
          </p:cNvPr>
          <p:cNvGrpSpPr/>
          <p:nvPr/>
        </p:nvGrpSpPr>
        <p:grpSpPr>
          <a:xfrm>
            <a:off x="12631374" y="5914370"/>
            <a:ext cx="4373458" cy="2264449"/>
            <a:chOff x="12496801" y="6139935"/>
            <a:chExt cx="4373458" cy="2388441"/>
          </a:xfrm>
        </p:grpSpPr>
        <p:sp>
          <p:nvSpPr>
            <p:cNvPr id="17" name="Cloud 16">
              <a:extLst>
                <a:ext uri="{FF2B5EF4-FFF2-40B4-BE49-F238E27FC236}">
                  <a16:creationId xmlns:a16="http://schemas.microsoft.com/office/drawing/2014/main" id="{B040EBBE-3C07-F029-E897-C15B1E568403}"/>
                </a:ext>
              </a:extLst>
            </p:cNvPr>
            <p:cNvSpPr/>
            <p:nvPr/>
          </p:nvSpPr>
          <p:spPr>
            <a:xfrm>
              <a:off x="12496801" y="6139935"/>
              <a:ext cx="4373458" cy="2388441"/>
            </a:xfrm>
            <a:prstGeom prst="cloud">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EA685D-A8CD-E6AF-6F64-EBD2F206CDD8}"/>
                </a:ext>
              </a:extLst>
            </p:cNvPr>
            <p:cNvSpPr/>
            <p:nvPr/>
          </p:nvSpPr>
          <p:spPr>
            <a:xfrm>
              <a:off x="13327307" y="6826323"/>
              <a:ext cx="2999539" cy="1015663"/>
            </a:xfrm>
            <a:prstGeom prst="rect">
              <a:avLst/>
            </a:prstGeom>
            <a:noFill/>
          </p:spPr>
          <p:txBody>
            <a:bodyPr wrap="none" lIns="91440" tIns="45720" rIns="91440" bIns="45720">
              <a:spAutoFit/>
            </a:bodyPr>
            <a:lstStyle/>
            <a:p>
              <a:pPr algn="ctr"/>
              <a:r>
                <a:rPr lang="en-US" sz="6000" dirty="0">
                  <a:ln w="0"/>
                  <a:latin typeface="Congenial" panose="02000503040000020004" pitchFamily="2" charset="0"/>
                </a:rPr>
                <a:t>friendly</a:t>
              </a:r>
              <a:endParaRPr lang="en-US" sz="6000" b="0" cap="none" spc="0" dirty="0">
                <a:ln w="0"/>
                <a:latin typeface="Congenial" panose="02000503040000020004" pitchFamily="2" charset="0"/>
              </a:endParaRPr>
            </a:p>
          </p:txBody>
        </p:sp>
      </p:grpSp>
    </p:spTree>
    <p:extLst>
      <p:ext uri="{BB962C8B-B14F-4D97-AF65-F5344CB8AC3E}">
        <p14:creationId xmlns:p14="http://schemas.microsoft.com/office/powerpoint/2010/main" val="221899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5" name="drumroll.wav"/>
                                        </p:tgtEl>
                                      </p:cMediaNode>
                                    </p:audio>
                                  </p:sub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5" name="drumroll.wav"/>
                                        </p:tgtEl>
                                      </p:cMediaNode>
                                    </p:audio>
                                  </p:sub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5" name="drumroll.wav"/>
                                        </p:tgtEl>
                                      </p:cMediaNode>
                                    </p:audio>
                                  </p:sub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rumroll.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349262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3 – Period 6</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559008"/>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1909567" y="5475546"/>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write.</a:t>
            </a:r>
          </a:p>
        </p:txBody>
      </p:sp>
    </p:spTree>
    <p:extLst>
      <p:ext uri="{BB962C8B-B14F-4D97-AF65-F5344CB8AC3E}">
        <p14:creationId xmlns:p14="http://schemas.microsoft.com/office/powerpoint/2010/main" val="331755462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ANSWER</a:t>
            </a:r>
          </a:p>
        </p:txBody>
      </p:sp>
      <p:pic>
        <p:nvPicPr>
          <p:cNvPr id="7" name="Picture 6">
            <a:extLst>
              <a:ext uri="{FF2B5EF4-FFF2-40B4-BE49-F238E27FC236}">
                <a16:creationId xmlns:a16="http://schemas.microsoft.com/office/drawing/2014/main" id="{3D862926-3846-0D42-B77C-9D9C32574534}"/>
              </a:ext>
            </a:extLst>
          </p:cNvPr>
          <p:cNvPicPr>
            <a:picLocks noChangeAspect="1"/>
          </p:cNvPicPr>
          <p:nvPr/>
        </p:nvPicPr>
        <p:blipFill>
          <a:blip r:embed="rId8"/>
          <a:stretch>
            <a:fillRect/>
          </a:stretch>
        </p:blipFill>
        <p:spPr>
          <a:xfrm>
            <a:off x="3048000" y="2230506"/>
            <a:ext cx="14067400" cy="5752557"/>
          </a:xfrm>
          <a:prstGeom prst="rect">
            <a:avLst/>
          </a:prstGeom>
        </p:spPr>
      </p:pic>
      <p:pic>
        <p:nvPicPr>
          <p:cNvPr id="8" name="Picture 7" descr="giphy">
            <a:extLst>
              <a:ext uri="{FF2B5EF4-FFF2-40B4-BE49-F238E27FC236}">
                <a16:creationId xmlns:a16="http://schemas.microsoft.com/office/drawing/2014/main" id="{806F69FE-7B95-8BCE-B883-4BAA72A069B6}"/>
              </a:ext>
            </a:extLst>
          </p:cNvPr>
          <p:cNvPicPr>
            <a:picLocks noChangeAspect="1"/>
          </p:cNvPicPr>
          <p:nvPr/>
        </p:nvPicPr>
        <p:blipFill>
          <a:blip r:embed="rId9"/>
          <a:stretch>
            <a:fillRect/>
          </a:stretch>
        </p:blipFill>
        <p:spPr>
          <a:xfrm>
            <a:off x="1268597" y="2628900"/>
            <a:ext cx="2023139" cy="790306"/>
          </a:xfrm>
          <a:prstGeom prst="rect">
            <a:avLst/>
          </a:prstGeom>
        </p:spPr>
      </p:pic>
      <p:pic>
        <p:nvPicPr>
          <p:cNvPr id="14" name="Picture 13" descr="giphy">
            <a:extLst>
              <a:ext uri="{FF2B5EF4-FFF2-40B4-BE49-F238E27FC236}">
                <a16:creationId xmlns:a16="http://schemas.microsoft.com/office/drawing/2014/main" id="{F7EECC36-D251-E1A4-CC29-201C6BB8DC2B}"/>
              </a:ext>
            </a:extLst>
          </p:cNvPr>
          <p:cNvPicPr>
            <a:picLocks noChangeAspect="1"/>
          </p:cNvPicPr>
          <p:nvPr/>
        </p:nvPicPr>
        <p:blipFill>
          <a:blip r:embed="rId9"/>
          <a:stretch>
            <a:fillRect/>
          </a:stretch>
        </p:blipFill>
        <p:spPr>
          <a:xfrm>
            <a:off x="1192342" y="3631205"/>
            <a:ext cx="2023139" cy="790306"/>
          </a:xfrm>
          <a:prstGeom prst="rect">
            <a:avLst/>
          </a:prstGeom>
        </p:spPr>
      </p:pic>
      <p:pic>
        <p:nvPicPr>
          <p:cNvPr id="15" name="Picture 14" descr="giphy">
            <a:extLst>
              <a:ext uri="{FF2B5EF4-FFF2-40B4-BE49-F238E27FC236}">
                <a16:creationId xmlns:a16="http://schemas.microsoft.com/office/drawing/2014/main" id="{FD041FCB-A3C5-3654-ECB4-7E6BA8CB7C5D}"/>
              </a:ext>
            </a:extLst>
          </p:cNvPr>
          <p:cNvPicPr>
            <a:picLocks noChangeAspect="1"/>
          </p:cNvPicPr>
          <p:nvPr/>
        </p:nvPicPr>
        <p:blipFill>
          <a:blip r:embed="rId9"/>
          <a:stretch>
            <a:fillRect/>
          </a:stretch>
        </p:blipFill>
        <p:spPr>
          <a:xfrm>
            <a:off x="1192342" y="4740603"/>
            <a:ext cx="2023139" cy="790306"/>
          </a:xfrm>
          <a:prstGeom prst="rect">
            <a:avLst/>
          </a:prstGeom>
        </p:spPr>
      </p:pic>
      <p:pic>
        <p:nvPicPr>
          <p:cNvPr id="16" name="Picture 15" descr="giphy">
            <a:extLst>
              <a:ext uri="{FF2B5EF4-FFF2-40B4-BE49-F238E27FC236}">
                <a16:creationId xmlns:a16="http://schemas.microsoft.com/office/drawing/2014/main" id="{96A10676-E6F1-AC43-09E0-EA31A597548F}"/>
              </a:ext>
            </a:extLst>
          </p:cNvPr>
          <p:cNvPicPr>
            <a:picLocks noChangeAspect="1"/>
          </p:cNvPicPr>
          <p:nvPr/>
        </p:nvPicPr>
        <p:blipFill>
          <a:blip r:embed="rId9"/>
          <a:stretch>
            <a:fillRect/>
          </a:stretch>
        </p:blipFill>
        <p:spPr>
          <a:xfrm>
            <a:off x="1202733" y="5822877"/>
            <a:ext cx="2023139" cy="790306"/>
          </a:xfrm>
          <a:prstGeom prst="rect">
            <a:avLst/>
          </a:prstGeom>
        </p:spPr>
      </p:pic>
      <p:pic>
        <p:nvPicPr>
          <p:cNvPr id="17" name="Picture 16" descr="giphy">
            <a:extLst>
              <a:ext uri="{FF2B5EF4-FFF2-40B4-BE49-F238E27FC236}">
                <a16:creationId xmlns:a16="http://schemas.microsoft.com/office/drawing/2014/main" id="{B988D4B0-0E63-3E82-B4C5-3705B38F9E35}"/>
              </a:ext>
            </a:extLst>
          </p:cNvPr>
          <p:cNvPicPr>
            <a:picLocks noChangeAspect="1"/>
          </p:cNvPicPr>
          <p:nvPr/>
        </p:nvPicPr>
        <p:blipFill>
          <a:blip r:embed="rId9"/>
          <a:stretch>
            <a:fillRect/>
          </a:stretch>
        </p:blipFill>
        <p:spPr>
          <a:xfrm>
            <a:off x="1202733" y="6981055"/>
            <a:ext cx="2023139" cy="790306"/>
          </a:xfrm>
          <a:prstGeom prst="rect">
            <a:avLst/>
          </a:prstGeom>
        </p:spPr>
      </p:pic>
      <p:pic>
        <p:nvPicPr>
          <p:cNvPr id="18" name="Graphic 17" descr="Badge Question Mark with solid fill">
            <a:extLst>
              <a:ext uri="{FF2B5EF4-FFF2-40B4-BE49-F238E27FC236}">
                <a16:creationId xmlns:a16="http://schemas.microsoft.com/office/drawing/2014/main" id="{BC894F7E-88E2-1C8C-D59D-1A29519033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67232" y="3201784"/>
            <a:ext cx="3810000" cy="3810000"/>
          </a:xfrm>
          <a:prstGeom prst="rect">
            <a:avLst/>
          </a:prstGeom>
        </p:spPr>
      </p:pic>
    </p:spTree>
    <p:extLst>
      <p:ext uri="{BB962C8B-B14F-4D97-AF65-F5344CB8AC3E}">
        <p14:creationId xmlns:p14="http://schemas.microsoft.com/office/powerpoint/2010/main" val="112898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ind.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5"/>
                                        </p:tgtEl>
                                        <p:attrNameLst>
                                          <p:attrName>ppt_x</p:attrName>
                                        </p:attrNameLst>
                                      </p:cBhvr>
                                      <p:tavLst>
                                        <p:tav tm="0">
                                          <p:val>
                                            <p:strVal val="ppt_x"/>
                                          </p:val>
                                        </p:tav>
                                        <p:tav tm="100000">
                                          <p:val>
                                            <p:strVal val="ppt_x"/>
                                          </p:val>
                                        </p:tav>
                                      </p:tavLst>
                                    </p:anim>
                                    <p:anim calcmode="lin" valueType="num">
                                      <p:cBhvr additive="base">
                                        <p:cTn id="33" dur="500"/>
                                        <p:tgtEl>
                                          <p:spTgt spid="15"/>
                                        </p:tgtEl>
                                        <p:attrNameLst>
                                          <p:attrName>ppt_y</p:attrName>
                                        </p:attrNameLst>
                                      </p:cBhvr>
                                      <p:tavLst>
                                        <p:tav tm="0">
                                          <p:val>
                                            <p:strVal val="ppt_y"/>
                                          </p:val>
                                        </p:tav>
                                        <p:tav tm="100000">
                                          <p:val>
                                            <p:strVal val="1+ppt_h/2"/>
                                          </p:val>
                                        </p:tav>
                                      </p:tavLst>
                                    </p:anim>
                                    <p:set>
                                      <p:cBhvr>
                                        <p:cTn id="34" dur="1" fill="hold">
                                          <p:stCondLst>
                                            <p:cond delay="499"/>
                                          </p:stCondLst>
                                        </p:cTn>
                                        <p:tgtEl>
                                          <p:spTgt spid="15"/>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ind.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6"/>
                                        </p:tgtEl>
                                        <p:attrNameLst>
                                          <p:attrName>ppt_x</p:attrName>
                                        </p:attrNameLst>
                                      </p:cBhvr>
                                      <p:tavLst>
                                        <p:tav tm="0">
                                          <p:val>
                                            <p:strVal val="ppt_x"/>
                                          </p:val>
                                        </p:tav>
                                        <p:tav tm="100000">
                                          <p:val>
                                            <p:strVal val="ppt_x"/>
                                          </p:val>
                                        </p:tav>
                                      </p:tavLst>
                                    </p:anim>
                                    <p:anim calcmode="lin" valueType="num">
                                      <p:cBhvr additive="base">
                                        <p:cTn id="43" dur="500"/>
                                        <p:tgtEl>
                                          <p:spTgt spid="16"/>
                                        </p:tgtEl>
                                        <p:attrNameLst>
                                          <p:attrName>ppt_y</p:attrName>
                                        </p:attrNameLst>
                                      </p:cBhvr>
                                      <p:tavLst>
                                        <p:tav tm="0">
                                          <p:val>
                                            <p:strVal val="ppt_y"/>
                                          </p:val>
                                        </p:tav>
                                        <p:tav tm="100000">
                                          <p:val>
                                            <p:strVal val="1+ppt_h/2"/>
                                          </p:val>
                                        </p:tav>
                                      </p:tavLst>
                                    </p:anim>
                                    <p:set>
                                      <p:cBhvr>
                                        <p:cTn id="44" dur="1" fill="hold">
                                          <p:stCondLst>
                                            <p:cond delay="499"/>
                                          </p:stCondLst>
                                        </p:cTn>
                                        <p:tgtEl>
                                          <p:spTgt spid="16"/>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ind.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7"/>
                                        </p:tgtEl>
                                        <p:attrNameLst>
                                          <p:attrName>ppt_x</p:attrName>
                                        </p:attrNameLst>
                                      </p:cBhvr>
                                      <p:tavLst>
                                        <p:tav tm="0">
                                          <p:val>
                                            <p:strVal val="ppt_x"/>
                                          </p:val>
                                        </p:tav>
                                        <p:tav tm="100000">
                                          <p:val>
                                            <p:strVal val="ppt_x"/>
                                          </p:val>
                                        </p:tav>
                                      </p:tavLst>
                                    </p:anim>
                                    <p:anim calcmode="lin" valueType="num">
                                      <p:cBhvr additive="base">
                                        <p:cTn id="53" dur="500"/>
                                        <p:tgtEl>
                                          <p:spTgt spid="17"/>
                                        </p:tgtEl>
                                        <p:attrNameLst>
                                          <p:attrName>ppt_y</p:attrName>
                                        </p:attrNameLst>
                                      </p:cBhvr>
                                      <p:tavLst>
                                        <p:tav tm="0">
                                          <p:val>
                                            <p:strVal val="ppt_y"/>
                                          </p:val>
                                        </p:tav>
                                        <p:tav tm="100000">
                                          <p:val>
                                            <p:strVal val="1+ppt_h/2"/>
                                          </p:val>
                                        </p:tav>
                                      </p:tavLst>
                                    </p:anim>
                                    <p:set>
                                      <p:cBhvr>
                                        <p:cTn id="54" dur="1" fill="hold">
                                          <p:stCondLst>
                                            <p:cond delay="499"/>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7"/>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8"/>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9"/>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ANSWER</a:t>
            </a:r>
          </a:p>
        </p:txBody>
      </p:sp>
      <p:pic>
        <p:nvPicPr>
          <p:cNvPr id="7" name="Picture 6">
            <a:extLst>
              <a:ext uri="{FF2B5EF4-FFF2-40B4-BE49-F238E27FC236}">
                <a16:creationId xmlns:a16="http://schemas.microsoft.com/office/drawing/2014/main" id="{3D862926-3846-0D42-B77C-9D9C32574534}"/>
              </a:ext>
            </a:extLst>
          </p:cNvPr>
          <p:cNvPicPr>
            <a:picLocks noChangeAspect="1"/>
          </p:cNvPicPr>
          <p:nvPr/>
        </p:nvPicPr>
        <p:blipFill>
          <a:blip r:embed="rId11"/>
          <a:stretch>
            <a:fillRect/>
          </a:stretch>
        </p:blipFill>
        <p:spPr>
          <a:xfrm>
            <a:off x="2145676" y="2247555"/>
            <a:ext cx="14067400" cy="5752557"/>
          </a:xfrm>
          <a:prstGeom prst="rect">
            <a:avLst/>
          </a:prstGeom>
        </p:spPr>
      </p:pic>
      <p:pic>
        <p:nvPicPr>
          <p:cNvPr id="8" name="Picture 7" descr="giphy">
            <a:extLst>
              <a:ext uri="{FF2B5EF4-FFF2-40B4-BE49-F238E27FC236}">
                <a16:creationId xmlns:a16="http://schemas.microsoft.com/office/drawing/2014/main" id="{806F69FE-7B95-8BCE-B883-4BAA72A069B6}"/>
              </a:ext>
            </a:extLst>
          </p:cNvPr>
          <p:cNvPicPr>
            <a:picLocks noChangeAspect="1"/>
          </p:cNvPicPr>
          <p:nvPr/>
        </p:nvPicPr>
        <p:blipFill>
          <a:blip r:embed="rId12"/>
          <a:stretch>
            <a:fillRect/>
          </a:stretch>
        </p:blipFill>
        <p:spPr>
          <a:xfrm>
            <a:off x="295128" y="2653145"/>
            <a:ext cx="2023139" cy="790306"/>
          </a:xfrm>
          <a:prstGeom prst="rect">
            <a:avLst/>
          </a:prstGeom>
        </p:spPr>
      </p:pic>
      <p:pic>
        <p:nvPicPr>
          <p:cNvPr id="18" name="Graphic 17" descr="Badge Question Mark with solid fill">
            <a:extLst>
              <a:ext uri="{FF2B5EF4-FFF2-40B4-BE49-F238E27FC236}">
                <a16:creationId xmlns:a16="http://schemas.microsoft.com/office/drawing/2014/main" id="{BC894F7E-88E2-1C8C-D59D-1A29519033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725399" y="1814945"/>
            <a:ext cx="1676400" cy="1676400"/>
          </a:xfrm>
          <a:prstGeom prst="rect">
            <a:avLst/>
          </a:prstGeom>
        </p:spPr>
      </p:pic>
      <p:sp>
        <p:nvSpPr>
          <p:cNvPr id="6" name="Rectangle 5">
            <a:extLst>
              <a:ext uri="{FF2B5EF4-FFF2-40B4-BE49-F238E27FC236}">
                <a16:creationId xmlns:a16="http://schemas.microsoft.com/office/drawing/2014/main" id="{50A352F7-438E-002F-E874-2B307F25497E}"/>
              </a:ext>
            </a:extLst>
          </p:cNvPr>
          <p:cNvSpPr/>
          <p:nvPr/>
        </p:nvSpPr>
        <p:spPr>
          <a:xfrm>
            <a:off x="12897990" y="2286888"/>
            <a:ext cx="1891160" cy="1862048"/>
          </a:xfrm>
          <a:prstGeom prst="rect">
            <a:avLst/>
          </a:prstGeom>
          <a:noFill/>
        </p:spPr>
        <p:txBody>
          <a:bodyPr wrap="none" lIns="91440" tIns="45720" rIns="91440" bIns="45720">
            <a:spAutoFit/>
          </a:bodyPr>
          <a:lstStyle/>
          <a:p>
            <a:pPr algn="ctr"/>
            <a:r>
              <a:rPr lang="en-US" sz="11500" b="0" cap="none" spc="0" dirty="0">
                <a:ln w="0"/>
                <a:solidFill>
                  <a:srgbClr val="C00000"/>
                </a:solidFill>
                <a:latin typeface="MTD Hummingbird" panose="02000505000000020002" pitchFamily="50" charset="0"/>
              </a:rPr>
              <a:t>Lisa</a:t>
            </a:r>
          </a:p>
        </p:txBody>
      </p:sp>
      <p:pic>
        <p:nvPicPr>
          <p:cNvPr id="11" name="Valse Favorite - Various Artists - Hòa Tấu Của Bé - Various Artists - Album">
            <a:hlinkClick r:id="" action="ppaction://media"/>
            <a:extLst>
              <a:ext uri="{FF2B5EF4-FFF2-40B4-BE49-F238E27FC236}">
                <a16:creationId xmlns:a16="http://schemas.microsoft.com/office/drawing/2014/main" id="{B1EEA1E1-B4AB-C671-CF57-DDAD171D17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12315" y="2885050"/>
            <a:ext cx="1116802" cy="1116802"/>
          </a:xfrm>
          <a:prstGeom prst="rect">
            <a:avLst/>
          </a:prstGeom>
        </p:spPr>
      </p:pic>
    </p:spTree>
    <p:extLst>
      <p:ext uri="{BB962C8B-B14F-4D97-AF65-F5344CB8AC3E}">
        <p14:creationId xmlns:p14="http://schemas.microsoft.com/office/powerpoint/2010/main" val="103276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500"/>
                            </p:stCondLst>
                            <p:childTnLst>
                              <p:par>
                                <p:cTn id="17" presetID="26" presetClass="emph" presetSubtype="0" repeatCount="indefinite" fill="hold" nodeType="afterEffect">
                                  <p:stCondLst>
                                    <p:cond delay="0"/>
                                  </p:stCondLst>
                                  <p:endCondLst>
                                    <p:cond evt="onNext" delay="0">
                                      <p:tgtEl>
                                        <p:sldTgt/>
                                      </p:tgtEl>
                                    </p:cond>
                                  </p:endCondLst>
                                  <p:childTnLst>
                                    <p:animEffect transition="out" filter="fade">
                                      <p:cBhvr>
                                        <p:cTn id="18" dur="500" tmFilter="0, 0; .2, .5; .8, .5; 1, 0"/>
                                        <p:tgtEl>
                                          <p:spTgt spid="18"/>
                                        </p:tgtEl>
                                      </p:cBhvr>
                                    </p:animEffect>
                                    <p:animScale>
                                      <p:cBhvr>
                                        <p:cTn id="19" dur="250" autoRev="1" fill="hold"/>
                                        <p:tgtEl>
                                          <p:spTgt spid="1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par>
                          <p:cTn id="24" fill="hold">
                            <p:stCondLst>
                              <p:cond delay="0"/>
                            </p:stCondLst>
                            <p:childTnLst>
                              <p:par>
                                <p:cTn id="25" presetID="14"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6"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764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4263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698262"/>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175020"/>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Pro</a:t>
            </a:r>
            <a:r>
              <a:rPr lang="en-US" sz="9600" b="1" dirty="0">
                <a:solidFill>
                  <a:srgbClr val="000000"/>
                </a:solidFill>
                <a:latin typeface="+mj-lt"/>
                <a:cs typeface="Aharoni" panose="02010803020104030203" pitchFamily="2" charset="-79"/>
              </a:rPr>
              <a:t>j</a:t>
            </a:r>
            <a:r>
              <a:rPr lang="en-US" sz="9600" dirty="0">
                <a:solidFill>
                  <a:srgbClr val="000000"/>
                </a:solidFill>
                <a:latin typeface="Aharoni" panose="02010803020104030203" pitchFamily="2" charset="-79"/>
                <a:cs typeface="Aharoni" panose="02010803020104030203" pitchFamily="2" charset="-79"/>
              </a:rPr>
              <a:t>ect</a:t>
            </a:r>
          </a:p>
        </p:txBody>
      </p:sp>
    </p:spTree>
    <p:extLst>
      <p:ext uri="{BB962C8B-B14F-4D97-AF65-F5344CB8AC3E}">
        <p14:creationId xmlns:p14="http://schemas.microsoft.com/office/powerpoint/2010/main" val="314334546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1439380"/>
            <a:ext cx="16505649" cy="884762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3948211" y="183653"/>
            <a:ext cx="10391572"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CHECK your POSTERS!</a:t>
            </a:r>
          </a:p>
        </p:txBody>
      </p:sp>
      <p:pic>
        <p:nvPicPr>
          <p:cNvPr id="7" name="Picture 6">
            <a:extLst>
              <a:ext uri="{FF2B5EF4-FFF2-40B4-BE49-F238E27FC236}">
                <a16:creationId xmlns:a16="http://schemas.microsoft.com/office/drawing/2014/main" id="{042C373A-72B4-49A2-8169-7B04D5B7A7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1174" y="1439379"/>
            <a:ext cx="16505645" cy="88476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1" name="Group 20">
            <a:extLst>
              <a:ext uri="{FF2B5EF4-FFF2-40B4-BE49-F238E27FC236}">
                <a16:creationId xmlns:a16="http://schemas.microsoft.com/office/drawing/2014/main" id="{778FAA74-F7F3-2040-C892-27DFB1BC5561}"/>
              </a:ext>
            </a:extLst>
          </p:cNvPr>
          <p:cNvGrpSpPr/>
          <p:nvPr/>
        </p:nvGrpSpPr>
        <p:grpSpPr>
          <a:xfrm>
            <a:off x="12594720" y="1813220"/>
            <a:ext cx="4802100" cy="1175048"/>
            <a:chOff x="6858000" y="1987252"/>
            <a:chExt cx="4800600" cy="1175048"/>
          </a:xfrm>
        </p:grpSpPr>
        <p:sp>
          <p:nvSpPr>
            <p:cNvPr id="23" name="Rectangle: Rounded Corners 22">
              <a:extLst>
                <a:ext uri="{FF2B5EF4-FFF2-40B4-BE49-F238E27FC236}">
                  <a16:creationId xmlns:a16="http://schemas.microsoft.com/office/drawing/2014/main" id="{5FB88219-78F9-AA80-2D72-11511EE0F99B}"/>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FE5E66-3A35-4D91-0DE2-72CCFBEA3B2D}"/>
                </a:ext>
              </a:extLst>
            </p:cNvPr>
            <p:cNvSpPr/>
            <p:nvPr/>
          </p:nvSpPr>
          <p:spPr>
            <a:xfrm>
              <a:off x="7745073" y="2111643"/>
              <a:ext cx="3026469"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5 countries</a:t>
              </a:r>
            </a:p>
          </p:txBody>
        </p:sp>
      </p:grpSp>
      <p:grpSp>
        <p:nvGrpSpPr>
          <p:cNvPr id="26" name="Group 25">
            <a:extLst>
              <a:ext uri="{FF2B5EF4-FFF2-40B4-BE49-F238E27FC236}">
                <a16:creationId xmlns:a16="http://schemas.microsoft.com/office/drawing/2014/main" id="{F178421D-FCC1-9617-C359-844F7EB10312}"/>
              </a:ext>
            </a:extLst>
          </p:cNvPr>
          <p:cNvGrpSpPr/>
          <p:nvPr/>
        </p:nvGrpSpPr>
        <p:grpSpPr>
          <a:xfrm>
            <a:off x="12594720" y="3184060"/>
            <a:ext cx="4971644" cy="1175048"/>
            <a:chOff x="6857999" y="1987252"/>
            <a:chExt cx="7374093" cy="1175048"/>
          </a:xfrm>
        </p:grpSpPr>
        <p:sp>
          <p:nvSpPr>
            <p:cNvPr id="27" name="Rectangle: Rounded Corners 26">
              <a:extLst>
                <a:ext uri="{FF2B5EF4-FFF2-40B4-BE49-F238E27FC236}">
                  <a16:creationId xmlns:a16="http://schemas.microsoft.com/office/drawing/2014/main" id="{4DB113EB-7F7C-BAD9-7238-7F94C76030F5}"/>
                </a:ext>
              </a:extLst>
            </p:cNvPr>
            <p:cNvSpPr/>
            <p:nvPr/>
          </p:nvSpPr>
          <p:spPr>
            <a:xfrm>
              <a:off x="6857999" y="1987252"/>
              <a:ext cx="7374093"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9FBCB1-2097-8075-5388-70B3CCCB0167}"/>
                </a:ext>
              </a:extLst>
            </p:cNvPr>
            <p:cNvSpPr/>
            <p:nvPr/>
          </p:nvSpPr>
          <p:spPr>
            <a:xfrm>
              <a:off x="7444440" y="2140077"/>
              <a:ext cx="6108589"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nationalities</a:t>
              </a:r>
            </a:p>
          </p:txBody>
        </p:sp>
      </p:gr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WORK in GROUPS.</a:t>
            </a:r>
          </a:p>
        </p:txBody>
      </p:sp>
      <p:pic>
        <p:nvPicPr>
          <p:cNvPr id="17" name="Track 33">
            <a:hlinkClick r:id="" action="ppaction://media"/>
            <a:extLst>
              <a:ext uri="{FF2B5EF4-FFF2-40B4-BE49-F238E27FC236}">
                <a16:creationId xmlns:a16="http://schemas.microsoft.com/office/drawing/2014/main" id="{BA447FAE-45AE-2BE0-8A87-5FABA316368A}"/>
              </a:ext>
            </a:extLst>
          </p:cNvPr>
          <p:cNvPicPr>
            <a:picLocks noChangeAspect="1"/>
          </p:cNvPicPr>
          <p:nvPr>
            <a:audioFile r:link="rId1"/>
            <p:extLst>
              <p:ext uri="{DAA4B4D4-6D71-4841-9C94-3DE7FCFB9230}">
                <p14:media xmlns:p14="http://schemas.microsoft.com/office/powerpoint/2010/main" r:embed="rId2">
                  <p14:trim st="46439" end="11662.1562"/>
                </p14:media>
              </p:ext>
            </p:extLst>
          </p:nvPr>
        </p:nvPicPr>
        <p:blipFill>
          <a:blip r:embed="rId10"/>
          <a:stretch>
            <a:fillRect/>
          </a:stretch>
        </p:blipFill>
        <p:spPr>
          <a:xfrm>
            <a:off x="18571075" y="7100198"/>
            <a:ext cx="1112837" cy="1112837"/>
          </a:xfrm>
          <a:prstGeom prst="rect">
            <a:avLst/>
          </a:prstGeom>
        </p:spPr>
      </p:pic>
      <p:pic>
        <p:nvPicPr>
          <p:cNvPr id="18" name="Picture 17">
            <a:extLst>
              <a:ext uri="{FF2B5EF4-FFF2-40B4-BE49-F238E27FC236}">
                <a16:creationId xmlns:a16="http://schemas.microsoft.com/office/drawing/2014/main" id="{8CD0589F-3022-DE23-E92E-FBB751D0ECD6}"/>
              </a:ext>
            </a:extLst>
          </p:cNvPr>
          <p:cNvPicPr>
            <a:picLocks noChangeAspect="1"/>
          </p:cNvPicPr>
          <p:nvPr/>
        </p:nvPicPr>
        <p:blipFill>
          <a:blip r:embed="rId11"/>
          <a:stretch>
            <a:fillRect/>
          </a:stretch>
        </p:blipFill>
        <p:spPr>
          <a:xfrm>
            <a:off x="8728668" y="3577750"/>
            <a:ext cx="8434825" cy="4546748"/>
          </a:xfrm>
          <a:prstGeom prst="rect">
            <a:avLst/>
          </a:prstGeom>
        </p:spPr>
      </p:pic>
      <p:sp>
        <p:nvSpPr>
          <p:cNvPr id="19" name="TextBox 9">
            <a:extLst>
              <a:ext uri="{FF2B5EF4-FFF2-40B4-BE49-F238E27FC236}">
                <a16:creationId xmlns:a16="http://schemas.microsoft.com/office/drawing/2014/main" id="{F2742097-8C85-981B-88DF-061B282798C4}"/>
              </a:ext>
            </a:extLst>
          </p:cNvPr>
          <p:cNvSpPr txBox="1"/>
          <p:nvPr/>
        </p:nvSpPr>
        <p:spPr>
          <a:xfrm>
            <a:off x="3276600" y="1798474"/>
            <a:ext cx="12103850" cy="981038"/>
          </a:xfrm>
          <a:prstGeom prst="rect">
            <a:avLst/>
          </a:prstGeom>
        </p:spPr>
        <p:txBody>
          <a:bodyPr lIns="0" tIns="0" rIns="0" bIns="0" rtlCol="0" anchor="t">
            <a:spAutoFit/>
          </a:bodyPr>
          <a:lstStyle/>
          <a:p>
            <a:pPr algn="ctr">
              <a:lnSpc>
                <a:spcPts val="6999"/>
              </a:lnSpc>
              <a:spcBef>
                <a:spcPct val="0"/>
              </a:spcBef>
            </a:pPr>
            <a:r>
              <a:rPr lang="en-US" sz="8000" dirty="0">
                <a:solidFill>
                  <a:srgbClr val="C00000"/>
                </a:solidFill>
                <a:latin typeface="Congenial" panose="02000503040000020004" pitchFamily="2" charset="0"/>
              </a:rPr>
              <a:t>Talk about your poster!!!!</a:t>
            </a:r>
          </a:p>
        </p:txBody>
      </p:sp>
      <p:sp>
        <p:nvSpPr>
          <p:cNvPr id="21" name="Freeform 2">
            <a:extLst>
              <a:ext uri="{FF2B5EF4-FFF2-40B4-BE49-F238E27FC236}">
                <a16:creationId xmlns:a16="http://schemas.microsoft.com/office/drawing/2014/main" id="{35E265E4-7B47-2D1F-E23D-A1A7AEB3B1A7}"/>
              </a:ext>
            </a:extLst>
          </p:cNvPr>
          <p:cNvSpPr/>
          <p:nvPr/>
        </p:nvSpPr>
        <p:spPr>
          <a:xfrm>
            <a:off x="-73041" y="2875004"/>
            <a:ext cx="8728668" cy="6229809"/>
          </a:xfrm>
          <a:custGeom>
            <a:avLst/>
            <a:gdLst/>
            <a:ahLst/>
            <a:cxnLst/>
            <a:rect l="l" t="t" r="r" b="b"/>
            <a:pathLst>
              <a:path w="9214959" h="6596375">
                <a:moveTo>
                  <a:pt x="0" y="0"/>
                </a:moveTo>
                <a:lnTo>
                  <a:pt x="9214960" y="0"/>
                </a:lnTo>
                <a:lnTo>
                  <a:pt x="9214960" y="6596374"/>
                </a:lnTo>
                <a:lnTo>
                  <a:pt x="0" y="65963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29336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grpSp>
        <p:nvGrpSpPr>
          <p:cNvPr id="3" name="Group 3"/>
          <p:cNvGrpSpPr/>
          <p:nvPr/>
        </p:nvGrpSpPr>
        <p:grpSpPr>
          <a:xfrm>
            <a:off x="609600" y="609600"/>
            <a:ext cx="17068799" cy="925701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20383268">
            <a:off x="15775421" y="8978036"/>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810000" y="571500"/>
            <a:ext cx="10333766" cy="1815882"/>
          </a:xfrm>
          <a:prstGeom prst="rect">
            <a:avLst/>
          </a:prstGeom>
        </p:spPr>
        <p:txBody>
          <a:bodyPr wrap="square" lIns="0" tIns="0" rIns="0" bIns="0" rtlCol="0" anchor="t">
            <a:spAutoFit/>
          </a:bodyPr>
          <a:lstStyle/>
          <a:p>
            <a:pPr algn="ctr"/>
            <a:r>
              <a:rPr lang="en-US" sz="11800" dirty="0">
                <a:solidFill>
                  <a:srgbClr val="C00000"/>
                </a:solidFill>
                <a:latin typeface="Margin"/>
              </a:rPr>
              <a:t>Table of contents</a:t>
            </a:r>
          </a:p>
        </p:txBody>
      </p:sp>
      <p:graphicFrame>
        <p:nvGraphicFramePr>
          <p:cNvPr id="12" name="Diagram 11">
            <a:extLst>
              <a:ext uri="{FF2B5EF4-FFF2-40B4-BE49-F238E27FC236}">
                <a16:creationId xmlns:a16="http://schemas.microsoft.com/office/drawing/2014/main" id="{EC1F8DAE-BD40-B967-B781-760C5EE62A1D}"/>
              </a:ext>
            </a:extLst>
          </p:cNvPr>
          <p:cNvGraphicFramePr/>
          <p:nvPr>
            <p:extLst>
              <p:ext uri="{D42A27DB-BD31-4B8C-83A1-F6EECF244321}">
                <p14:modId xmlns:p14="http://schemas.microsoft.com/office/powerpoint/2010/main" val="1644160012"/>
              </p:ext>
            </p:extLst>
          </p:nvPr>
        </p:nvGraphicFramePr>
        <p:xfrm>
          <a:off x="2704108" y="2552700"/>
          <a:ext cx="12697949" cy="665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87445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1" name="drumroll.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3"/>
          <a:stretch>
            <a:fillRect/>
          </a:stretch>
        </p:blipFill>
        <p:spPr>
          <a:xfrm>
            <a:off x="-55888" y="-53667"/>
            <a:ext cx="18343888" cy="11038790"/>
          </a:xfrm>
          <a:prstGeom prst="rect">
            <a:avLst/>
          </a:prstGeom>
        </p:spPr>
      </p:pic>
      <p:grpSp>
        <p:nvGrpSpPr>
          <p:cNvPr id="2" name="Group 2"/>
          <p:cNvGrpSpPr/>
          <p:nvPr/>
        </p:nvGrpSpPr>
        <p:grpSpPr>
          <a:xfrm>
            <a:off x="804796" y="731523"/>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491105" y="-233392"/>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4"/>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45689" y="7979059"/>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25" name="TextBox 15">
            <a:extLst>
              <a:ext uri="{FF2B5EF4-FFF2-40B4-BE49-F238E27FC236}">
                <a16:creationId xmlns:a16="http://schemas.microsoft.com/office/drawing/2014/main" id="{842C5E1A-F6C8-9E56-BC15-2C1C042ED148}"/>
              </a:ext>
            </a:extLst>
          </p:cNvPr>
          <p:cNvSpPr txBox="1"/>
          <p:nvPr/>
        </p:nvSpPr>
        <p:spPr>
          <a:xfrm>
            <a:off x="5389149" y="229253"/>
            <a:ext cx="8153399" cy="2077492"/>
          </a:xfrm>
          <a:prstGeom prst="rect">
            <a:avLst/>
          </a:prstGeom>
          <a:solidFill>
            <a:srgbClr val="00B050"/>
          </a:solidFill>
          <a:ln w="57150">
            <a:solidFill>
              <a:schemeClr val="tx1"/>
            </a:solidFill>
          </a:ln>
        </p:spPr>
        <p:txBody>
          <a:bodyPr wrap="square" lIns="0" tIns="0" rIns="0" bIns="0" rtlCol="0" anchor="t">
            <a:spAutoFit/>
          </a:bodyPr>
          <a:lstStyle/>
          <a:p>
            <a:pPr marL="0" lvl="0" indent="0" algn="ctr">
              <a:spcBef>
                <a:spcPct val="0"/>
              </a:spcBef>
            </a:pPr>
            <a:r>
              <a:rPr lang="en-US" sz="6000" u="sng" dirty="0">
                <a:solidFill>
                  <a:schemeClr val="bg1"/>
                </a:solidFill>
                <a:latin typeface="Congenial" panose="02000503040000020004" pitchFamily="2" charset="0"/>
              </a:rPr>
              <a:t>Game</a:t>
            </a:r>
          </a:p>
          <a:p>
            <a:pPr marL="0" lvl="0" indent="0" algn="ctr">
              <a:spcBef>
                <a:spcPct val="0"/>
              </a:spcBef>
            </a:pPr>
            <a:r>
              <a:rPr lang="en-US" sz="7500" dirty="0">
                <a:solidFill>
                  <a:srgbClr val="FFFF00"/>
                </a:solidFill>
                <a:latin typeface="Congenial Black" panose="02000503040000020004" pitchFamily="2" charset="0"/>
              </a:rPr>
              <a:t>WHO’S FASTER?</a:t>
            </a:r>
          </a:p>
        </p:txBody>
      </p:sp>
      <p:sp>
        <p:nvSpPr>
          <p:cNvPr id="7" name="Freeform 27">
            <a:extLst>
              <a:ext uri="{FF2B5EF4-FFF2-40B4-BE49-F238E27FC236}">
                <a16:creationId xmlns:a16="http://schemas.microsoft.com/office/drawing/2014/main" id="{1AD34B85-8235-08E4-E152-558BC40AD566}"/>
              </a:ext>
            </a:extLst>
          </p:cNvPr>
          <p:cNvSpPr/>
          <p:nvPr/>
        </p:nvSpPr>
        <p:spPr>
          <a:xfrm>
            <a:off x="1212117" y="2764253"/>
            <a:ext cx="3499993" cy="2236416"/>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pic>
        <p:nvPicPr>
          <p:cNvPr id="8" name="Picture 7">
            <a:extLst>
              <a:ext uri="{FF2B5EF4-FFF2-40B4-BE49-F238E27FC236}">
                <a16:creationId xmlns:a16="http://schemas.microsoft.com/office/drawing/2014/main" id="{A480BA86-F583-B566-96A7-93685EA20551}"/>
              </a:ext>
            </a:extLst>
          </p:cNvPr>
          <p:cNvPicPr>
            <a:picLocks noChangeAspect="1"/>
          </p:cNvPicPr>
          <p:nvPr/>
        </p:nvPicPr>
        <p:blipFill>
          <a:blip r:embed="rId9"/>
          <a:stretch>
            <a:fillRect/>
          </a:stretch>
        </p:blipFill>
        <p:spPr>
          <a:xfrm>
            <a:off x="5267637" y="2779327"/>
            <a:ext cx="3499993" cy="2250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A5B4DCBD-B0DB-D6E0-06A2-1D339DFC5365}"/>
              </a:ext>
            </a:extLst>
          </p:cNvPr>
          <p:cNvPicPr>
            <a:picLocks noChangeAspect="1"/>
          </p:cNvPicPr>
          <p:nvPr/>
        </p:nvPicPr>
        <p:blipFill>
          <a:blip r:embed="rId10"/>
          <a:stretch>
            <a:fillRect/>
          </a:stretch>
        </p:blipFill>
        <p:spPr>
          <a:xfrm>
            <a:off x="13344602" y="2779327"/>
            <a:ext cx="3499993" cy="2301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8AAEFB63-D6A3-C699-C4C1-232D50CF29C1}"/>
              </a:ext>
            </a:extLst>
          </p:cNvPr>
          <p:cNvPicPr>
            <a:picLocks noChangeAspect="1"/>
          </p:cNvPicPr>
          <p:nvPr/>
        </p:nvPicPr>
        <p:blipFill>
          <a:blip r:embed="rId11"/>
          <a:stretch>
            <a:fillRect/>
          </a:stretch>
        </p:blipFill>
        <p:spPr>
          <a:xfrm>
            <a:off x="9328727" y="2779327"/>
            <a:ext cx="3499993" cy="2321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164E3B83-F9CA-A498-B18E-F4A1BA67CD0B}"/>
              </a:ext>
            </a:extLst>
          </p:cNvPr>
          <p:cNvGrpSpPr/>
          <p:nvPr/>
        </p:nvGrpSpPr>
        <p:grpSpPr>
          <a:xfrm>
            <a:off x="1868897" y="5612542"/>
            <a:ext cx="4198669" cy="1402232"/>
            <a:chOff x="3761134" y="2294096"/>
            <a:chExt cx="4198669" cy="1402232"/>
          </a:xfrm>
        </p:grpSpPr>
        <p:sp>
          <p:nvSpPr>
            <p:cNvPr id="14" name="Rectangle: Rounded Corners 13">
              <a:extLst>
                <a:ext uri="{FF2B5EF4-FFF2-40B4-BE49-F238E27FC236}">
                  <a16:creationId xmlns:a16="http://schemas.microsoft.com/office/drawing/2014/main" id="{7D829243-65B3-974A-01D8-F1CEF110091B}"/>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87B4F0C-FCB1-A3BA-7281-3494FD87B79E}"/>
                </a:ext>
              </a:extLst>
            </p:cNvPr>
            <p:cNvSpPr/>
            <p:nvPr/>
          </p:nvSpPr>
          <p:spPr>
            <a:xfrm>
              <a:off x="4291961" y="2441214"/>
              <a:ext cx="3137013"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friendly</a:t>
              </a:r>
            </a:p>
          </p:txBody>
        </p:sp>
      </p:grpSp>
      <p:grpSp>
        <p:nvGrpSpPr>
          <p:cNvPr id="19" name="Group 18">
            <a:extLst>
              <a:ext uri="{FF2B5EF4-FFF2-40B4-BE49-F238E27FC236}">
                <a16:creationId xmlns:a16="http://schemas.microsoft.com/office/drawing/2014/main" id="{70067702-D07F-141A-5674-7BBDD9279678}"/>
              </a:ext>
            </a:extLst>
          </p:cNvPr>
          <p:cNvGrpSpPr/>
          <p:nvPr/>
        </p:nvGrpSpPr>
        <p:grpSpPr>
          <a:xfrm>
            <a:off x="5393459" y="7522534"/>
            <a:ext cx="4198669" cy="1402232"/>
            <a:chOff x="3761134" y="2294096"/>
            <a:chExt cx="4198669" cy="1402232"/>
          </a:xfrm>
        </p:grpSpPr>
        <p:sp>
          <p:nvSpPr>
            <p:cNvPr id="22" name="Rectangle: Rounded Corners 21">
              <a:extLst>
                <a:ext uri="{FF2B5EF4-FFF2-40B4-BE49-F238E27FC236}">
                  <a16:creationId xmlns:a16="http://schemas.microsoft.com/office/drawing/2014/main" id="{686B715D-DEDE-617D-1CC1-523B244797D0}"/>
                </a:ext>
              </a:extLst>
            </p:cNvPr>
            <p:cNvSpPr/>
            <p:nvPr/>
          </p:nvSpPr>
          <p:spPr>
            <a:xfrm>
              <a:off x="3761134" y="2294096"/>
              <a:ext cx="4198669" cy="1402232"/>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2AD54AE0-2670-057A-46AE-A91F692F1E00}"/>
                </a:ext>
              </a:extLst>
            </p:cNvPr>
            <p:cNvSpPr/>
            <p:nvPr/>
          </p:nvSpPr>
          <p:spPr>
            <a:xfrm>
              <a:off x="4658184" y="2441214"/>
              <a:ext cx="2404569"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active</a:t>
              </a:r>
            </a:p>
          </p:txBody>
        </p:sp>
      </p:grpSp>
      <p:grpSp>
        <p:nvGrpSpPr>
          <p:cNvPr id="28" name="Group 27">
            <a:extLst>
              <a:ext uri="{FF2B5EF4-FFF2-40B4-BE49-F238E27FC236}">
                <a16:creationId xmlns:a16="http://schemas.microsoft.com/office/drawing/2014/main" id="{91A98A66-3369-B4CE-212F-13D5A43E3F7D}"/>
              </a:ext>
            </a:extLst>
          </p:cNvPr>
          <p:cNvGrpSpPr/>
          <p:nvPr/>
        </p:nvGrpSpPr>
        <p:grpSpPr>
          <a:xfrm>
            <a:off x="8598621" y="5653246"/>
            <a:ext cx="4198669" cy="1402232"/>
            <a:chOff x="3761134" y="2294096"/>
            <a:chExt cx="4198669" cy="1402232"/>
          </a:xfrm>
          <a:solidFill>
            <a:schemeClr val="accent5">
              <a:lumMod val="40000"/>
              <a:lumOff val="60000"/>
            </a:schemeClr>
          </a:solidFill>
        </p:grpSpPr>
        <p:sp>
          <p:nvSpPr>
            <p:cNvPr id="29" name="Rectangle: Rounded Corners 28">
              <a:extLst>
                <a:ext uri="{FF2B5EF4-FFF2-40B4-BE49-F238E27FC236}">
                  <a16:creationId xmlns:a16="http://schemas.microsoft.com/office/drawing/2014/main" id="{DD9EFF5E-FC10-25F6-B88C-06C36537A69A}"/>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E403B91F-44AE-533F-0719-3E100F91A111}"/>
                </a:ext>
              </a:extLst>
            </p:cNvPr>
            <p:cNvSpPr/>
            <p:nvPr/>
          </p:nvSpPr>
          <p:spPr>
            <a:xfrm>
              <a:off x="4449986" y="2441214"/>
              <a:ext cx="2820965"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helpful</a:t>
              </a:r>
            </a:p>
          </p:txBody>
        </p:sp>
      </p:grpSp>
      <p:grpSp>
        <p:nvGrpSpPr>
          <p:cNvPr id="31" name="Group 30">
            <a:extLst>
              <a:ext uri="{FF2B5EF4-FFF2-40B4-BE49-F238E27FC236}">
                <a16:creationId xmlns:a16="http://schemas.microsoft.com/office/drawing/2014/main" id="{4BC8347D-B801-7E6C-E3AE-3ECA94163DB6}"/>
              </a:ext>
            </a:extLst>
          </p:cNvPr>
          <p:cNvGrpSpPr/>
          <p:nvPr/>
        </p:nvGrpSpPr>
        <p:grpSpPr>
          <a:xfrm>
            <a:off x="12081456" y="7418893"/>
            <a:ext cx="4198669" cy="1402232"/>
            <a:chOff x="3761134" y="2294096"/>
            <a:chExt cx="4198669" cy="1402232"/>
          </a:xfrm>
          <a:solidFill>
            <a:schemeClr val="accent4">
              <a:lumMod val="40000"/>
              <a:lumOff val="60000"/>
            </a:schemeClr>
          </a:solidFill>
        </p:grpSpPr>
        <p:sp>
          <p:nvSpPr>
            <p:cNvPr id="32" name="Rectangle: Rounded Corners 31">
              <a:extLst>
                <a:ext uri="{FF2B5EF4-FFF2-40B4-BE49-F238E27FC236}">
                  <a16:creationId xmlns:a16="http://schemas.microsoft.com/office/drawing/2014/main" id="{6429FF86-566B-1A8D-0F7D-84CC987E4CD9}"/>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0AB45179-715F-5A12-0542-7744CB9BC98F}"/>
                </a:ext>
              </a:extLst>
            </p:cNvPr>
            <p:cNvSpPr/>
            <p:nvPr/>
          </p:nvSpPr>
          <p:spPr>
            <a:xfrm>
              <a:off x="4633241" y="2441214"/>
              <a:ext cx="2454454"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clever</a:t>
              </a:r>
            </a:p>
          </p:txBody>
        </p:sp>
      </p:grpSp>
      <p:sp>
        <p:nvSpPr>
          <p:cNvPr id="34" name="Freeform 12">
            <a:extLst>
              <a:ext uri="{FF2B5EF4-FFF2-40B4-BE49-F238E27FC236}">
                <a16:creationId xmlns:a16="http://schemas.microsoft.com/office/drawing/2014/main" id="{239BF4F2-5AAC-E113-251B-7D5A4E4CB031}"/>
              </a:ext>
            </a:extLst>
          </p:cNvPr>
          <p:cNvSpPr/>
          <p:nvPr/>
        </p:nvSpPr>
        <p:spPr>
          <a:xfrm>
            <a:off x="-1879829" y="-8823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48544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731523"/>
            <a:ext cx="16505649" cy="8643126"/>
            <a:chOff x="0" y="-47625"/>
            <a:chExt cx="4347167" cy="2276379"/>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798810" y="-405102"/>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237538" y="792130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5">
            <a:extLst>
              <a:ext uri="{FF2B5EF4-FFF2-40B4-BE49-F238E27FC236}">
                <a16:creationId xmlns:a16="http://schemas.microsoft.com/office/drawing/2014/main" id="{842C5E1A-F6C8-9E56-BC15-2C1C042ED148}"/>
              </a:ext>
            </a:extLst>
          </p:cNvPr>
          <p:cNvSpPr txBox="1"/>
          <p:nvPr/>
        </p:nvSpPr>
        <p:spPr>
          <a:xfrm>
            <a:off x="3248656" y="304173"/>
            <a:ext cx="11734800" cy="1107996"/>
          </a:xfrm>
          <a:prstGeom prst="rect">
            <a:avLst/>
          </a:prstGeom>
          <a:solidFill>
            <a:srgbClr val="00B050"/>
          </a:solidFill>
          <a:ln w="57150">
            <a:solidFill>
              <a:schemeClr val="tx1"/>
            </a:solidFill>
          </a:ln>
        </p:spPr>
        <p:txBody>
          <a:bodyPr wrap="square" lIns="0" tIns="0" rIns="0" bIns="0" rtlCol="0" anchor="t">
            <a:spAutoFit/>
          </a:bodyPr>
          <a:lstStyle/>
          <a:p>
            <a:pPr marL="0" lvl="0" indent="0" algn="ctr">
              <a:spcBef>
                <a:spcPct val="0"/>
              </a:spcBef>
            </a:pPr>
            <a:r>
              <a:rPr lang="en-US" sz="7200" dirty="0">
                <a:solidFill>
                  <a:srgbClr val="FFFF00"/>
                </a:solidFill>
                <a:latin typeface="Congenial Black" panose="02000503040000020004" pitchFamily="2" charset="0"/>
              </a:rPr>
              <a:t>TEAM 1 and TEAM 2</a:t>
            </a:r>
          </a:p>
        </p:txBody>
      </p:sp>
      <p:sp>
        <p:nvSpPr>
          <p:cNvPr id="7" name="Freeform 27">
            <a:extLst>
              <a:ext uri="{FF2B5EF4-FFF2-40B4-BE49-F238E27FC236}">
                <a16:creationId xmlns:a16="http://schemas.microsoft.com/office/drawing/2014/main" id="{1AD34B85-8235-08E4-E152-558BC40AD566}"/>
              </a:ext>
            </a:extLst>
          </p:cNvPr>
          <p:cNvSpPr/>
          <p:nvPr/>
        </p:nvSpPr>
        <p:spPr>
          <a:xfrm>
            <a:off x="1317393" y="1996828"/>
            <a:ext cx="3499993" cy="2236416"/>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pic>
        <p:nvPicPr>
          <p:cNvPr id="8" name="Picture 7">
            <a:extLst>
              <a:ext uri="{FF2B5EF4-FFF2-40B4-BE49-F238E27FC236}">
                <a16:creationId xmlns:a16="http://schemas.microsoft.com/office/drawing/2014/main" id="{A480BA86-F583-B566-96A7-93685EA20551}"/>
              </a:ext>
            </a:extLst>
          </p:cNvPr>
          <p:cNvPicPr>
            <a:picLocks noChangeAspect="1"/>
          </p:cNvPicPr>
          <p:nvPr/>
        </p:nvPicPr>
        <p:blipFill>
          <a:blip r:embed="rId11"/>
          <a:stretch>
            <a:fillRect/>
          </a:stretch>
        </p:blipFill>
        <p:spPr>
          <a:xfrm>
            <a:off x="5338983" y="1958794"/>
            <a:ext cx="3499993" cy="2250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A5B4DCBD-B0DB-D6E0-06A2-1D339DFC5365}"/>
              </a:ext>
            </a:extLst>
          </p:cNvPr>
          <p:cNvPicPr>
            <a:picLocks noChangeAspect="1"/>
          </p:cNvPicPr>
          <p:nvPr/>
        </p:nvPicPr>
        <p:blipFill>
          <a:blip r:embed="rId12"/>
          <a:stretch>
            <a:fillRect/>
          </a:stretch>
        </p:blipFill>
        <p:spPr>
          <a:xfrm>
            <a:off x="13431134" y="1958794"/>
            <a:ext cx="3499993" cy="2301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8AAEFB63-D6A3-C699-C4C1-232D50CF29C1}"/>
              </a:ext>
            </a:extLst>
          </p:cNvPr>
          <p:cNvPicPr>
            <a:picLocks noChangeAspect="1"/>
          </p:cNvPicPr>
          <p:nvPr/>
        </p:nvPicPr>
        <p:blipFill>
          <a:blip r:embed="rId13"/>
          <a:stretch>
            <a:fillRect/>
          </a:stretch>
        </p:blipFill>
        <p:spPr>
          <a:xfrm>
            <a:off x="9399153" y="1911989"/>
            <a:ext cx="3499993" cy="2321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164E3B83-F9CA-A498-B18E-F4A1BA67CD0B}"/>
              </a:ext>
            </a:extLst>
          </p:cNvPr>
          <p:cNvGrpSpPr/>
          <p:nvPr/>
        </p:nvGrpSpPr>
        <p:grpSpPr>
          <a:xfrm>
            <a:off x="2013668" y="5137312"/>
            <a:ext cx="4198669" cy="1402232"/>
            <a:chOff x="3761134" y="2294096"/>
            <a:chExt cx="4198669" cy="1402232"/>
          </a:xfrm>
        </p:grpSpPr>
        <p:sp>
          <p:nvSpPr>
            <p:cNvPr id="14" name="Rectangle: Rounded Corners 13">
              <a:extLst>
                <a:ext uri="{FF2B5EF4-FFF2-40B4-BE49-F238E27FC236}">
                  <a16:creationId xmlns:a16="http://schemas.microsoft.com/office/drawing/2014/main" id="{7D829243-65B3-974A-01D8-F1CEF110091B}"/>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87B4F0C-FCB1-A3BA-7281-3494FD87B79E}"/>
                </a:ext>
              </a:extLst>
            </p:cNvPr>
            <p:cNvSpPr/>
            <p:nvPr/>
          </p:nvSpPr>
          <p:spPr>
            <a:xfrm>
              <a:off x="4291961" y="2441214"/>
              <a:ext cx="3137013"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friendly</a:t>
              </a:r>
            </a:p>
          </p:txBody>
        </p:sp>
      </p:grpSp>
      <p:grpSp>
        <p:nvGrpSpPr>
          <p:cNvPr id="19" name="Group 18">
            <a:extLst>
              <a:ext uri="{FF2B5EF4-FFF2-40B4-BE49-F238E27FC236}">
                <a16:creationId xmlns:a16="http://schemas.microsoft.com/office/drawing/2014/main" id="{70067702-D07F-141A-5674-7BBDD9279678}"/>
              </a:ext>
            </a:extLst>
          </p:cNvPr>
          <p:cNvGrpSpPr/>
          <p:nvPr/>
        </p:nvGrpSpPr>
        <p:grpSpPr>
          <a:xfrm>
            <a:off x="3962400" y="7528823"/>
            <a:ext cx="4198669" cy="1402232"/>
            <a:chOff x="3761134" y="2294096"/>
            <a:chExt cx="4198669" cy="1402232"/>
          </a:xfrm>
        </p:grpSpPr>
        <p:sp>
          <p:nvSpPr>
            <p:cNvPr id="22" name="Rectangle: Rounded Corners 21">
              <a:extLst>
                <a:ext uri="{FF2B5EF4-FFF2-40B4-BE49-F238E27FC236}">
                  <a16:creationId xmlns:a16="http://schemas.microsoft.com/office/drawing/2014/main" id="{686B715D-DEDE-617D-1CC1-523B244797D0}"/>
                </a:ext>
              </a:extLst>
            </p:cNvPr>
            <p:cNvSpPr/>
            <p:nvPr/>
          </p:nvSpPr>
          <p:spPr>
            <a:xfrm>
              <a:off x="3761134" y="2294096"/>
              <a:ext cx="4198669" cy="1402232"/>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2AD54AE0-2670-057A-46AE-A91F692F1E00}"/>
                </a:ext>
              </a:extLst>
            </p:cNvPr>
            <p:cNvSpPr/>
            <p:nvPr/>
          </p:nvSpPr>
          <p:spPr>
            <a:xfrm>
              <a:off x="4658184" y="2441214"/>
              <a:ext cx="2404569"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active</a:t>
              </a:r>
            </a:p>
          </p:txBody>
        </p:sp>
      </p:grpSp>
      <p:grpSp>
        <p:nvGrpSpPr>
          <p:cNvPr id="28" name="Group 27">
            <a:extLst>
              <a:ext uri="{FF2B5EF4-FFF2-40B4-BE49-F238E27FC236}">
                <a16:creationId xmlns:a16="http://schemas.microsoft.com/office/drawing/2014/main" id="{91A98A66-3369-B4CE-212F-13D5A43E3F7D}"/>
              </a:ext>
            </a:extLst>
          </p:cNvPr>
          <p:cNvGrpSpPr/>
          <p:nvPr/>
        </p:nvGrpSpPr>
        <p:grpSpPr>
          <a:xfrm>
            <a:off x="10515600" y="7481680"/>
            <a:ext cx="4198669" cy="1402232"/>
            <a:chOff x="3761134" y="2294096"/>
            <a:chExt cx="4198669" cy="1402232"/>
          </a:xfrm>
          <a:solidFill>
            <a:schemeClr val="accent5">
              <a:lumMod val="40000"/>
              <a:lumOff val="60000"/>
            </a:schemeClr>
          </a:solidFill>
        </p:grpSpPr>
        <p:sp>
          <p:nvSpPr>
            <p:cNvPr id="29" name="Rectangle: Rounded Corners 28">
              <a:extLst>
                <a:ext uri="{FF2B5EF4-FFF2-40B4-BE49-F238E27FC236}">
                  <a16:creationId xmlns:a16="http://schemas.microsoft.com/office/drawing/2014/main" id="{DD9EFF5E-FC10-25F6-B88C-06C36537A69A}"/>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E403B91F-44AE-533F-0719-3E100F91A111}"/>
                </a:ext>
              </a:extLst>
            </p:cNvPr>
            <p:cNvSpPr/>
            <p:nvPr/>
          </p:nvSpPr>
          <p:spPr>
            <a:xfrm>
              <a:off x="4449986" y="2441214"/>
              <a:ext cx="2820965"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helpful</a:t>
              </a:r>
            </a:p>
          </p:txBody>
        </p:sp>
      </p:grpSp>
      <p:grpSp>
        <p:nvGrpSpPr>
          <p:cNvPr id="31" name="Group 30">
            <a:extLst>
              <a:ext uri="{FF2B5EF4-FFF2-40B4-BE49-F238E27FC236}">
                <a16:creationId xmlns:a16="http://schemas.microsoft.com/office/drawing/2014/main" id="{4BC8347D-B801-7E6C-E3AE-3ECA94163DB6}"/>
              </a:ext>
            </a:extLst>
          </p:cNvPr>
          <p:cNvGrpSpPr/>
          <p:nvPr/>
        </p:nvGrpSpPr>
        <p:grpSpPr>
          <a:xfrm>
            <a:off x="11694898" y="5204703"/>
            <a:ext cx="4198669" cy="1402232"/>
            <a:chOff x="3761134" y="2294096"/>
            <a:chExt cx="4198669" cy="1402232"/>
          </a:xfrm>
          <a:solidFill>
            <a:schemeClr val="accent4">
              <a:lumMod val="40000"/>
              <a:lumOff val="60000"/>
            </a:schemeClr>
          </a:solidFill>
        </p:grpSpPr>
        <p:sp>
          <p:nvSpPr>
            <p:cNvPr id="32" name="Rectangle: Rounded Corners 31">
              <a:extLst>
                <a:ext uri="{FF2B5EF4-FFF2-40B4-BE49-F238E27FC236}">
                  <a16:creationId xmlns:a16="http://schemas.microsoft.com/office/drawing/2014/main" id="{6429FF86-566B-1A8D-0F7D-84CC987E4CD9}"/>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0AB45179-715F-5A12-0542-7744CB9BC98F}"/>
                </a:ext>
              </a:extLst>
            </p:cNvPr>
            <p:cNvSpPr/>
            <p:nvPr/>
          </p:nvSpPr>
          <p:spPr>
            <a:xfrm>
              <a:off x="4633241" y="2441214"/>
              <a:ext cx="2454454"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clever</a:t>
              </a:r>
            </a:p>
          </p:txBody>
        </p:sp>
      </p:grpSp>
      <p:sp>
        <p:nvSpPr>
          <p:cNvPr id="5" name="Freeform 12">
            <a:extLst>
              <a:ext uri="{FF2B5EF4-FFF2-40B4-BE49-F238E27FC236}">
                <a16:creationId xmlns:a16="http://schemas.microsoft.com/office/drawing/2014/main" id="{E24D8371-30BA-278C-0592-67EE479A30C3}"/>
              </a:ext>
            </a:extLst>
          </p:cNvPr>
          <p:cNvSpPr/>
          <p:nvPr/>
        </p:nvSpPr>
        <p:spPr>
          <a:xfrm>
            <a:off x="-1879829" y="-8823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14"/>
            <a:stretch>
              <a:fillRect/>
            </a:stretch>
          </a:blipFill>
        </p:spPr>
        <p:txBody>
          <a:bodyPr/>
          <a:lstStyle/>
          <a:p>
            <a:endParaRPr lang="en-US"/>
          </a:p>
        </p:txBody>
      </p:sp>
      <p:grpSp>
        <p:nvGrpSpPr>
          <p:cNvPr id="39" name="Group 38">
            <a:extLst>
              <a:ext uri="{FF2B5EF4-FFF2-40B4-BE49-F238E27FC236}">
                <a16:creationId xmlns:a16="http://schemas.microsoft.com/office/drawing/2014/main" id="{C4720C9A-D77D-9417-925C-0B968DD45F7A}"/>
              </a:ext>
            </a:extLst>
          </p:cNvPr>
          <p:cNvGrpSpPr/>
          <p:nvPr/>
        </p:nvGrpSpPr>
        <p:grpSpPr>
          <a:xfrm>
            <a:off x="1108586" y="1764871"/>
            <a:ext cx="3851079" cy="2616629"/>
            <a:chOff x="1108586" y="1764871"/>
            <a:chExt cx="3851079" cy="2616629"/>
          </a:xfrm>
        </p:grpSpPr>
        <p:sp>
          <p:nvSpPr>
            <p:cNvPr id="10" name="Rectangle: Rounded Corners 9">
              <a:extLst>
                <a:ext uri="{FF2B5EF4-FFF2-40B4-BE49-F238E27FC236}">
                  <a16:creationId xmlns:a16="http://schemas.microsoft.com/office/drawing/2014/main" id="{D8879E26-3517-B370-36E4-9CC564F10925}"/>
                </a:ext>
              </a:extLst>
            </p:cNvPr>
            <p:cNvSpPr/>
            <p:nvPr/>
          </p:nvSpPr>
          <p:spPr>
            <a:xfrm>
              <a:off x="1108586" y="1764871"/>
              <a:ext cx="3851079" cy="2616629"/>
            </a:xfrm>
            <a:prstGeom prst="roundRect">
              <a:avLst/>
            </a:prstGeom>
            <a:gradFill flip="none" rotWithShape="1">
              <a:gsLst>
                <a:gs pos="71000">
                  <a:schemeClr val="accent6">
                    <a:lumMod val="60000"/>
                    <a:lumOff val="40000"/>
                  </a:schemeClr>
                </a:gs>
                <a:gs pos="4000">
                  <a:srgbClr val="CC00FF"/>
                </a:gs>
              </a:gsLst>
              <a:path path="circle">
                <a:fillToRect l="100000" t="100000"/>
              </a:path>
              <a:tileRect r="-100000" b="-100000"/>
            </a:gradFill>
            <a:effectLst>
              <a:glow rad="2413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Badge 1 with solid fill">
              <a:extLst>
                <a:ext uri="{FF2B5EF4-FFF2-40B4-BE49-F238E27FC236}">
                  <a16:creationId xmlns:a16="http://schemas.microsoft.com/office/drawing/2014/main" id="{40ED9152-161E-5ED9-7584-F785DB60A2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88383" y="2273014"/>
              <a:ext cx="1534025" cy="1534025"/>
            </a:xfrm>
            <a:prstGeom prst="rect">
              <a:avLst/>
            </a:prstGeom>
          </p:spPr>
        </p:pic>
      </p:grpSp>
      <p:grpSp>
        <p:nvGrpSpPr>
          <p:cNvPr id="40" name="Group 39">
            <a:extLst>
              <a:ext uri="{FF2B5EF4-FFF2-40B4-BE49-F238E27FC236}">
                <a16:creationId xmlns:a16="http://schemas.microsoft.com/office/drawing/2014/main" id="{F0B21361-6257-AF3E-A9AB-D939E257E5D8}"/>
              </a:ext>
            </a:extLst>
          </p:cNvPr>
          <p:cNvGrpSpPr/>
          <p:nvPr/>
        </p:nvGrpSpPr>
        <p:grpSpPr>
          <a:xfrm>
            <a:off x="5145222" y="1808470"/>
            <a:ext cx="3851079" cy="2616629"/>
            <a:chOff x="5145222" y="1808470"/>
            <a:chExt cx="3851079" cy="2616629"/>
          </a:xfrm>
        </p:grpSpPr>
        <p:sp>
          <p:nvSpPr>
            <p:cNvPr id="12" name="Rectangle: Rounded Corners 11">
              <a:extLst>
                <a:ext uri="{FF2B5EF4-FFF2-40B4-BE49-F238E27FC236}">
                  <a16:creationId xmlns:a16="http://schemas.microsoft.com/office/drawing/2014/main" id="{F190FA01-562F-B0EB-4093-94AE7EC354A2}"/>
                </a:ext>
              </a:extLst>
            </p:cNvPr>
            <p:cNvSpPr/>
            <p:nvPr/>
          </p:nvSpPr>
          <p:spPr>
            <a:xfrm>
              <a:off x="5145222" y="1808470"/>
              <a:ext cx="3851079" cy="2616629"/>
            </a:xfrm>
            <a:prstGeom prst="roundRect">
              <a:avLst/>
            </a:prstGeom>
            <a:gradFill flip="none" rotWithShape="1">
              <a:gsLst>
                <a:gs pos="71000">
                  <a:schemeClr val="accent6">
                    <a:lumMod val="60000"/>
                    <a:lumOff val="40000"/>
                  </a:schemeClr>
                </a:gs>
                <a:gs pos="4000">
                  <a:srgbClr val="CC00FF"/>
                </a:gs>
              </a:gsLst>
              <a:lin ang="2700000" scaled="1"/>
              <a:tileRect/>
            </a:gradFill>
            <a:effectLst>
              <a:glow rad="2413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adge with solid fill">
              <a:extLst>
                <a:ext uri="{FF2B5EF4-FFF2-40B4-BE49-F238E27FC236}">
                  <a16:creationId xmlns:a16="http://schemas.microsoft.com/office/drawing/2014/main" id="{67BA1213-EC9F-20EF-08F2-CDFA9C8A03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28809" y="2316349"/>
              <a:ext cx="1518409" cy="1518409"/>
            </a:xfrm>
            <a:prstGeom prst="rect">
              <a:avLst/>
            </a:prstGeom>
          </p:spPr>
        </p:pic>
      </p:grpSp>
      <p:grpSp>
        <p:nvGrpSpPr>
          <p:cNvPr id="41" name="Group 40">
            <a:extLst>
              <a:ext uri="{FF2B5EF4-FFF2-40B4-BE49-F238E27FC236}">
                <a16:creationId xmlns:a16="http://schemas.microsoft.com/office/drawing/2014/main" id="{DF46A6A3-C0DE-3579-77E9-CC7E233D457F}"/>
              </a:ext>
            </a:extLst>
          </p:cNvPr>
          <p:cNvGrpSpPr/>
          <p:nvPr/>
        </p:nvGrpSpPr>
        <p:grpSpPr>
          <a:xfrm>
            <a:off x="9216362" y="1808470"/>
            <a:ext cx="3851079" cy="2616629"/>
            <a:chOff x="9216362" y="1808470"/>
            <a:chExt cx="3851079" cy="2616629"/>
          </a:xfrm>
        </p:grpSpPr>
        <p:sp>
          <p:nvSpPr>
            <p:cNvPr id="20" name="Rectangle: Rounded Corners 19">
              <a:extLst>
                <a:ext uri="{FF2B5EF4-FFF2-40B4-BE49-F238E27FC236}">
                  <a16:creationId xmlns:a16="http://schemas.microsoft.com/office/drawing/2014/main" id="{25650DD7-C64B-574E-63E7-44B91B7627CB}"/>
                </a:ext>
              </a:extLst>
            </p:cNvPr>
            <p:cNvSpPr/>
            <p:nvPr/>
          </p:nvSpPr>
          <p:spPr>
            <a:xfrm>
              <a:off x="9216362" y="1808470"/>
              <a:ext cx="3851079" cy="2616629"/>
            </a:xfrm>
            <a:prstGeom prst="roundRect">
              <a:avLst/>
            </a:prstGeom>
            <a:gradFill flip="none" rotWithShape="1">
              <a:gsLst>
                <a:gs pos="71000">
                  <a:schemeClr val="accent6">
                    <a:lumMod val="60000"/>
                    <a:lumOff val="40000"/>
                  </a:schemeClr>
                </a:gs>
                <a:gs pos="4000">
                  <a:srgbClr val="CC00FF"/>
                </a:gs>
              </a:gsLst>
              <a:lin ang="2700000" scaled="1"/>
              <a:tileRect/>
            </a:gradFill>
            <a:effectLst>
              <a:glow rad="2413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Badge 3 with solid fill">
              <a:extLst>
                <a:ext uri="{FF2B5EF4-FFF2-40B4-BE49-F238E27FC236}">
                  <a16:creationId xmlns:a16="http://schemas.microsoft.com/office/drawing/2014/main" id="{50E84AA8-1A4B-963A-B8BB-288311D50E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01496" y="2354970"/>
              <a:ext cx="1510102" cy="1510102"/>
            </a:xfrm>
            <a:prstGeom prst="rect">
              <a:avLst/>
            </a:prstGeom>
          </p:spPr>
        </p:pic>
      </p:grpSp>
      <p:grpSp>
        <p:nvGrpSpPr>
          <p:cNvPr id="42" name="Group 41">
            <a:extLst>
              <a:ext uri="{FF2B5EF4-FFF2-40B4-BE49-F238E27FC236}">
                <a16:creationId xmlns:a16="http://schemas.microsoft.com/office/drawing/2014/main" id="{15F38F23-2146-4F91-02FE-04F60D2152CD}"/>
              </a:ext>
            </a:extLst>
          </p:cNvPr>
          <p:cNvGrpSpPr/>
          <p:nvPr/>
        </p:nvGrpSpPr>
        <p:grpSpPr>
          <a:xfrm>
            <a:off x="13297234" y="1825324"/>
            <a:ext cx="3851079" cy="2616629"/>
            <a:chOff x="13297234" y="1825324"/>
            <a:chExt cx="3851079" cy="2616629"/>
          </a:xfrm>
        </p:grpSpPr>
        <p:sp>
          <p:nvSpPr>
            <p:cNvPr id="21" name="Rectangle: Rounded Corners 20">
              <a:extLst>
                <a:ext uri="{FF2B5EF4-FFF2-40B4-BE49-F238E27FC236}">
                  <a16:creationId xmlns:a16="http://schemas.microsoft.com/office/drawing/2014/main" id="{C689CFD0-58CB-10E4-1D27-41868F3D4310}"/>
                </a:ext>
              </a:extLst>
            </p:cNvPr>
            <p:cNvSpPr/>
            <p:nvPr/>
          </p:nvSpPr>
          <p:spPr>
            <a:xfrm>
              <a:off x="13297234" y="1825324"/>
              <a:ext cx="3851079" cy="2616629"/>
            </a:xfrm>
            <a:prstGeom prst="roundRect">
              <a:avLst/>
            </a:prstGeom>
            <a:gradFill flip="none" rotWithShape="1">
              <a:gsLst>
                <a:gs pos="71000">
                  <a:schemeClr val="accent6">
                    <a:lumMod val="60000"/>
                    <a:lumOff val="40000"/>
                  </a:schemeClr>
                </a:gs>
                <a:gs pos="4000">
                  <a:srgbClr val="CC00FF"/>
                </a:gs>
              </a:gsLst>
              <a:path path="circle">
                <a:fillToRect l="100000" t="100000"/>
              </a:path>
              <a:tileRect r="-100000" b="-100000"/>
            </a:gradFill>
            <a:effectLst>
              <a:glow rad="2413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4 with solid fill">
              <a:extLst>
                <a:ext uri="{FF2B5EF4-FFF2-40B4-BE49-F238E27FC236}">
                  <a16:creationId xmlns:a16="http://schemas.microsoft.com/office/drawing/2014/main" id="{0E2150C6-92A1-1158-0231-99009F4819A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4400055" y="2302922"/>
              <a:ext cx="1562150" cy="1562150"/>
            </a:xfrm>
            <a:prstGeom prst="rect">
              <a:avLst/>
            </a:prstGeom>
          </p:spPr>
        </p:pic>
      </p:grpSp>
      <p:sp>
        <p:nvSpPr>
          <p:cNvPr id="43" name="Star: 10 Points 42">
            <a:extLst>
              <a:ext uri="{FF2B5EF4-FFF2-40B4-BE49-F238E27FC236}">
                <a16:creationId xmlns:a16="http://schemas.microsoft.com/office/drawing/2014/main" id="{BFC58094-6977-A432-6B39-69CB0F3F3419}"/>
              </a:ext>
            </a:extLst>
          </p:cNvPr>
          <p:cNvSpPr/>
          <p:nvPr/>
        </p:nvSpPr>
        <p:spPr>
          <a:xfrm>
            <a:off x="960237" y="4805154"/>
            <a:ext cx="6273788" cy="1883767"/>
          </a:xfrm>
          <a:prstGeom prst="star1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tar: 10 Points 43">
            <a:extLst>
              <a:ext uri="{FF2B5EF4-FFF2-40B4-BE49-F238E27FC236}">
                <a16:creationId xmlns:a16="http://schemas.microsoft.com/office/drawing/2014/main" id="{9025C1DC-A417-40F9-C494-14E1DB4AFF1E}"/>
              </a:ext>
            </a:extLst>
          </p:cNvPr>
          <p:cNvSpPr/>
          <p:nvPr/>
        </p:nvSpPr>
        <p:spPr>
          <a:xfrm>
            <a:off x="2962509" y="7226793"/>
            <a:ext cx="6273788" cy="1883767"/>
          </a:xfrm>
          <a:prstGeom prst="star1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ar: 10 Points 44">
            <a:extLst>
              <a:ext uri="{FF2B5EF4-FFF2-40B4-BE49-F238E27FC236}">
                <a16:creationId xmlns:a16="http://schemas.microsoft.com/office/drawing/2014/main" id="{F91F2A93-89BA-DD6E-05A6-3285F1192A64}"/>
              </a:ext>
            </a:extLst>
          </p:cNvPr>
          <p:cNvSpPr/>
          <p:nvPr/>
        </p:nvSpPr>
        <p:spPr>
          <a:xfrm>
            <a:off x="10657339" y="4903164"/>
            <a:ext cx="6273788" cy="1883767"/>
          </a:xfrm>
          <a:prstGeom prst="star1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10 Points 45">
            <a:extLst>
              <a:ext uri="{FF2B5EF4-FFF2-40B4-BE49-F238E27FC236}">
                <a16:creationId xmlns:a16="http://schemas.microsoft.com/office/drawing/2014/main" id="{CA39F656-EA35-DF1D-FB55-5D680D4199DD}"/>
              </a:ext>
            </a:extLst>
          </p:cNvPr>
          <p:cNvSpPr/>
          <p:nvPr/>
        </p:nvSpPr>
        <p:spPr>
          <a:xfrm>
            <a:off x="9516970" y="7226792"/>
            <a:ext cx="6273788" cy="1883767"/>
          </a:xfrm>
          <a:prstGeom prst="star1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06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43"/>
                                        </p:tgtEl>
                                        <p:attrNameLst>
                                          <p:attrName>ppt_w</p:attrName>
                                        </p:attrNameLst>
                                      </p:cBhvr>
                                      <p:tavLst>
                                        <p:tav tm="0">
                                          <p:val>
                                            <p:strVal val="ppt_w"/>
                                          </p:val>
                                        </p:tav>
                                        <p:tav tm="100000">
                                          <p:val>
                                            <p:fltVal val="0"/>
                                          </p:val>
                                        </p:tav>
                                      </p:tavLst>
                                    </p:anim>
                                    <p:anim calcmode="lin" valueType="num">
                                      <p:cBhvr>
                                        <p:cTn id="31" dur="1000"/>
                                        <p:tgtEl>
                                          <p:spTgt spid="43"/>
                                        </p:tgtEl>
                                        <p:attrNameLst>
                                          <p:attrName>ppt_h</p:attrName>
                                        </p:attrNameLst>
                                      </p:cBhvr>
                                      <p:tavLst>
                                        <p:tav tm="0">
                                          <p:val>
                                            <p:strVal val="ppt_h"/>
                                          </p:val>
                                        </p:tav>
                                        <p:tav tm="100000">
                                          <p:val>
                                            <p:fltVal val="0"/>
                                          </p:val>
                                        </p:tav>
                                      </p:tavLst>
                                    </p:anim>
                                    <p:anim calcmode="lin" valueType="num">
                                      <p:cBhvr>
                                        <p:cTn id="32" dur="1000"/>
                                        <p:tgtEl>
                                          <p:spTgt spid="43"/>
                                        </p:tgtEl>
                                        <p:attrNameLst>
                                          <p:attrName>style.rotation</p:attrName>
                                        </p:attrNameLst>
                                      </p:cBhvr>
                                      <p:tavLst>
                                        <p:tav tm="0">
                                          <p:val>
                                            <p:fltVal val="0"/>
                                          </p:val>
                                        </p:tav>
                                        <p:tav tm="100000">
                                          <p:val>
                                            <p:fltVal val="90"/>
                                          </p:val>
                                        </p:tav>
                                      </p:tavLst>
                                    </p:anim>
                                    <p:animEffect transition="out" filter="fade">
                                      <p:cBhvr>
                                        <p:cTn id="33" dur="1000"/>
                                        <p:tgtEl>
                                          <p:spTgt spid="43"/>
                                        </p:tgtEl>
                                      </p:cBhvr>
                                    </p:animEffect>
                                    <p:set>
                                      <p:cBhvr>
                                        <p:cTn id="3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43"/>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grpId="0" nodeType="clickEffect">
                                  <p:stCondLst>
                                    <p:cond delay="0"/>
                                  </p:stCondLst>
                                  <p:childTnLst>
                                    <p:anim calcmode="lin" valueType="num">
                                      <p:cBhvr>
                                        <p:cTn id="39" dur="1000"/>
                                        <p:tgtEl>
                                          <p:spTgt spid="45"/>
                                        </p:tgtEl>
                                        <p:attrNameLst>
                                          <p:attrName>ppt_w</p:attrName>
                                        </p:attrNameLst>
                                      </p:cBhvr>
                                      <p:tavLst>
                                        <p:tav tm="0">
                                          <p:val>
                                            <p:strVal val="ppt_w"/>
                                          </p:val>
                                        </p:tav>
                                        <p:tav tm="100000">
                                          <p:val>
                                            <p:fltVal val="0"/>
                                          </p:val>
                                        </p:tav>
                                      </p:tavLst>
                                    </p:anim>
                                    <p:anim calcmode="lin" valueType="num">
                                      <p:cBhvr>
                                        <p:cTn id="40" dur="1000"/>
                                        <p:tgtEl>
                                          <p:spTgt spid="45"/>
                                        </p:tgtEl>
                                        <p:attrNameLst>
                                          <p:attrName>ppt_h</p:attrName>
                                        </p:attrNameLst>
                                      </p:cBhvr>
                                      <p:tavLst>
                                        <p:tav tm="0">
                                          <p:val>
                                            <p:strVal val="ppt_h"/>
                                          </p:val>
                                        </p:tav>
                                        <p:tav tm="100000">
                                          <p:val>
                                            <p:fltVal val="0"/>
                                          </p:val>
                                        </p:tav>
                                      </p:tavLst>
                                    </p:anim>
                                    <p:anim calcmode="lin" valueType="num">
                                      <p:cBhvr>
                                        <p:cTn id="41" dur="1000"/>
                                        <p:tgtEl>
                                          <p:spTgt spid="45"/>
                                        </p:tgtEl>
                                        <p:attrNameLst>
                                          <p:attrName>style.rotation</p:attrName>
                                        </p:attrNameLst>
                                      </p:cBhvr>
                                      <p:tavLst>
                                        <p:tav tm="0">
                                          <p:val>
                                            <p:fltVal val="0"/>
                                          </p:val>
                                        </p:tav>
                                        <p:tav tm="100000">
                                          <p:val>
                                            <p:fltVal val="90"/>
                                          </p:val>
                                        </p:tav>
                                      </p:tavLst>
                                    </p:anim>
                                    <p:animEffect transition="out" filter="fade">
                                      <p:cBhvr>
                                        <p:cTn id="42" dur="1000"/>
                                        <p:tgtEl>
                                          <p:spTgt spid="45"/>
                                        </p:tgtEl>
                                      </p:cBhvr>
                                    </p:animEffect>
                                    <p:set>
                                      <p:cBhvr>
                                        <p:cTn id="4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grpId="0" nodeType="clickEffect">
                                  <p:stCondLst>
                                    <p:cond delay="0"/>
                                  </p:stCondLst>
                                  <p:childTnLst>
                                    <p:anim calcmode="lin" valueType="num">
                                      <p:cBhvr>
                                        <p:cTn id="48" dur="1000"/>
                                        <p:tgtEl>
                                          <p:spTgt spid="44"/>
                                        </p:tgtEl>
                                        <p:attrNameLst>
                                          <p:attrName>ppt_w</p:attrName>
                                        </p:attrNameLst>
                                      </p:cBhvr>
                                      <p:tavLst>
                                        <p:tav tm="0">
                                          <p:val>
                                            <p:strVal val="ppt_w"/>
                                          </p:val>
                                        </p:tav>
                                        <p:tav tm="100000">
                                          <p:val>
                                            <p:fltVal val="0"/>
                                          </p:val>
                                        </p:tav>
                                      </p:tavLst>
                                    </p:anim>
                                    <p:anim calcmode="lin" valueType="num">
                                      <p:cBhvr>
                                        <p:cTn id="49" dur="1000"/>
                                        <p:tgtEl>
                                          <p:spTgt spid="44"/>
                                        </p:tgtEl>
                                        <p:attrNameLst>
                                          <p:attrName>ppt_h</p:attrName>
                                        </p:attrNameLst>
                                      </p:cBhvr>
                                      <p:tavLst>
                                        <p:tav tm="0">
                                          <p:val>
                                            <p:strVal val="ppt_h"/>
                                          </p:val>
                                        </p:tav>
                                        <p:tav tm="100000">
                                          <p:val>
                                            <p:fltVal val="0"/>
                                          </p:val>
                                        </p:tav>
                                      </p:tavLst>
                                    </p:anim>
                                    <p:anim calcmode="lin" valueType="num">
                                      <p:cBhvr>
                                        <p:cTn id="50" dur="1000"/>
                                        <p:tgtEl>
                                          <p:spTgt spid="44"/>
                                        </p:tgtEl>
                                        <p:attrNameLst>
                                          <p:attrName>style.rotation</p:attrName>
                                        </p:attrNameLst>
                                      </p:cBhvr>
                                      <p:tavLst>
                                        <p:tav tm="0">
                                          <p:val>
                                            <p:fltVal val="0"/>
                                          </p:val>
                                        </p:tav>
                                        <p:tav tm="100000">
                                          <p:val>
                                            <p:fltVal val="90"/>
                                          </p:val>
                                        </p:tav>
                                      </p:tavLst>
                                    </p:anim>
                                    <p:animEffect transition="out" filter="fade">
                                      <p:cBhvr>
                                        <p:cTn id="51" dur="1000"/>
                                        <p:tgtEl>
                                          <p:spTgt spid="44"/>
                                        </p:tgtEl>
                                      </p:cBhvr>
                                    </p:animEffect>
                                    <p:set>
                                      <p:cBhvr>
                                        <p:cTn id="52"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44"/>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grpId="0" nodeType="clickEffect">
                                  <p:stCondLst>
                                    <p:cond delay="0"/>
                                  </p:stCondLst>
                                  <p:childTnLst>
                                    <p:anim calcmode="lin" valueType="num">
                                      <p:cBhvr>
                                        <p:cTn id="57" dur="1000"/>
                                        <p:tgtEl>
                                          <p:spTgt spid="46"/>
                                        </p:tgtEl>
                                        <p:attrNameLst>
                                          <p:attrName>ppt_w</p:attrName>
                                        </p:attrNameLst>
                                      </p:cBhvr>
                                      <p:tavLst>
                                        <p:tav tm="0">
                                          <p:val>
                                            <p:strVal val="ppt_w"/>
                                          </p:val>
                                        </p:tav>
                                        <p:tav tm="100000">
                                          <p:val>
                                            <p:fltVal val="0"/>
                                          </p:val>
                                        </p:tav>
                                      </p:tavLst>
                                    </p:anim>
                                    <p:anim calcmode="lin" valueType="num">
                                      <p:cBhvr>
                                        <p:cTn id="58" dur="1000"/>
                                        <p:tgtEl>
                                          <p:spTgt spid="46"/>
                                        </p:tgtEl>
                                        <p:attrNameLst>
                                          <p:attrName>ppt_h</p:attrName>
                                        </p:attrNameLst>
                                      </p:cBhvr>
                                      <p:tavLst>
                                        <p:tav tm="0">
                                          <p:val>
                                            <p:strVal val="ppt_h"/>
                                          </p:val>
                                        </p:tav>
                                        <p:tav tm="100000">
                                          <p:val>
                                            <p:fltVal val="0"/>
                                          </p:val>
                                        </p:tav>
                                      </p:tavLst>
                                    </p:anim>
                                    <p:anim calcmode="lin" valueType="num">
                                      <p:cBhvr>
                                        <p:cTn id="59" dur="1000"/>
                                        <p:tgtEl>
                                          <p:spTgt spid="46"/>
                                        </p:tgtEl>
                                        <p:attrNameLst>
                                          <p:attrName>style.rotation</p:attrName>
                                        </p:attrNameLst>
                                      </p:cBhvr>
                                      <p:tavLst>
                                        <p:tav tm="0">
                                          <p:val>
                                            <p:fltVal val="0"/>
                                          </p:val>
                                        </p:tav>
                                        <p:tav tm="100000">
                                          <p:val>
                                            <p:fltVal val="90"/>
                                          </p:val>
                                        </p:tav>
                                      </p:tavLst>
                                    </p:anim>
                                    <p:animEffect transition="out" filter="fade">
                                      <p:cBhvr>
                                        <p:cTn id="60" dur="1000"/>
                                        <p:tgtEl>
                                          <p:spTgt spid="46"/>
                                        </p:tgtEl>
                                      </p:cBhvr>
                                    </p:animEffect>
                                    <p:set>
                                      <p:cBhvr>
                                        <p:cTn id="61"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46"/>
                  </p:tgtEl>
                </p:cond>
              </p:nextCondLst>
            </p:seq>
          </p:childTnLst>
        </p:cTn>
      </p:par>
    </p:tnLst>
    <p:bldLst>
      <p:bldP spid="43" grpId="0" animBg="1"/>
      <p:bldP spid="44" grpId="0" animBg="1"/>
      <p:bldP spid="45"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419876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057022" y="8788753"/>
            <a:ext cx="124544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facebook.com/</a:t>
            </a:r>
            <a:r>
              <a:rPr lang="vi-VN" sz="3734" i="1" kern="0" dirty="0">
                <a:solidFill>
                  <a:srgbClr val="FFFFFF"/>
                </a:solidFill>
                <a:latin typeface="Arial"/>
                <a:cs typeface="Arial"/>
                <a:sym typeface="Arial"/>
              </a:rPr>
              <a:t>www.tienganhglobalsuccess.vn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34679281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01</a:t>
            </a:r>
          </a:p>
        </p:txBody>
      </p:sp>
      <p:sp>
        <p:nvSpPr>
          <p:cNvPr id="8" name="TextBox 8"/>
          <p:cNvSpPr txBox="1"/>
          <p:nvPr/>
        </p:nvSpPr>
        <p:spPr>
          <a:xfrm>
            <a:off x="4480924" y="5372100"/>
            <a:ext cx="8915400"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Warm-up and review</a:t>
            </a:r>
          </a:p>
        </p:txBody>
      </p:sp>
    </p:spTree>
    <p:extLst>
      <p:ext uri="{BB962C8B-B14F-4D97-AF65-F5344CB8AC3E}">
        <p14:creationId xmlns:p14="http://schemas.microsoft.com/office/powerpoint/2010/main" val="24088834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114800" y="174438"/>
            <a:ext cx="96011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SING and CLAP.</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401927" y="2507406"/>
            <a:ext cx="15484141" cy="6696375"/>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0">
              <a:extLst>
                <a:ext uri="{28A0092B-C50C-407E-A947-70E740481C1C}">
                  <a14:useLocalDpi xmlns:a14="http://schemas.microsoft.com/office/drawing/2010/main" val="0"/>
                </a:ext>
              </a:extLst>
            </a:blip>
            <a:srcRect l="4967" r="4967"/>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8000" y="1987252"/>
            <a:ext cx="4800600" cy="1175048"/>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5" name="Track 28">
            <a:hlinkClick r:id="" action="ppaction://media"/>
            <a:extLst>
              <a:ext uri="{FF2B5EF4-FFF2-40B4-BE49-F238E27FC236}">
                <a16:creationId xmlns:a16="http://schemas.microsoft.com/office/drawing/2014/main" id="{28CE414D-F75D-CE38-0119-D59B098230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7303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613861" y="612339"/>
            <a:ext cx="881826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SING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397694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798"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84976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02</a:t>
            </a:r>
          </a:p>
        </p:txBody>
      </p:sp>
      <p:sp>
        <p:nvSpPr>
          <p:cNvPr id="8" name="TextBox 8"/>
          <p:cNvSpPr txBox="1"/>
          <p:nvPr/>
        </p:nvSpPr>
        <p:spPr>
          <a:xfrm>
            <a:off x="2034631" y="5438970"/>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Read and complete.</a:t>
            </a:r>
          </a:p>
        </p:txBody>
      </p:sp>
    </p:spTree>
    <p:extLst>
      <p:ext uri="{BB962C8B-B14F-4D97-AF65-F5344CB8AC3E}">
        <p14:creationId xmlns:p14="http://schemas.microsoft.com/office/powerpoint/2010/main" val="3440884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3"/>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4"/>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371600" y="84692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grpSp>
        <p:nvGrpSpPr>
          <p:cNvPr id="12" name="Group 11">
            <a:extLst>
              <a:ext uri="{FF2B5EF4-FFF2-40B4-BE49-F238E27FC236}">
                <a16:creationId xmlns:a16="http://schemas.microsoft.com/office/drawing/2014/main" id="{FD99E0A9-8969-7A38-74D4-C9C202CACD37}"/>
              </a:ext>
            </a:extLst>
          </p:cNvPr>
          <p:cNvGrpSpPr/>
          <p:nvPr/>
        </p:nvGrpSpPr>
        <p:grpSpPr>
          <a:xfrm>
            <a:off x="1529153" y="2516050"/>
            <a:ext cx="2907752" cy="5396849"/>
            <a:chOff x="1750961" y="2223975"/>
            <a:chExt cx="3980000" cy="7221520"/>
          </a:xfrm>
        </p:grpSpPr>
        <p:sp>
          <p:nvSpPr>
            <p:cNvPr id="5" name="Rectangle 4">
              <a:extLst>
                <a:ext uri="{FF2B5EF4-FFF2-40B4-BE49-F238E27FC236}">
                  <a16:creationId xmlns:a16="http://schemas.microsoft.com/office/drawing/2014/main" id="{8C0C73FA-3BE3-707E-5564-1A79D0A0515E}"/>
                </a:ext>
              </a:extLst>
            </p:cNvPr>
            <p:cNvSpPr/>
            <p:nvPr/>
          </p:nvSpPr>
          <p:spPr>
            <a:xfrm>
              <a:off x="2340740" y="8262092"/>
              <a:ext cx="3056349" cy="1183403"/>
            </a:xfrm>
            <a:prstGeom prst="rect">
              <a:avLst/>
            </a:prstGeom>
            <a:noFill/>
          </p:spPr>
          <p:txBody>
            <a:bodyPr wrap="none" lIns="91440" tIns="45720" rIns="91440" bIns="45720">
              <a:spAutoFit/>
            </a:bodyPr>
            <a:lstStyle/>
            <a:p>
              <a:pPr algn="ctr"/>
              <a:r>
                <a:rPr lang="en-US" sz="6000" dirty="0">
                  <a:ln w="0"/>
                  <a:solidFill>
                    <a:srgbClr val="0070C0"/>
                  </a:solidFill>
                  <a:latin typeface="Modern Love" panose="04090805081005020601" pitchFamily="82" charset="0"/>
                </a:rPr>
                <a:t>Emma</a:t>
              </a:r>
              <a:r>
                <a:rPr lang="en-US" sz="6600" b="0" cap="none" spc="0" dirty="0">
                  <a:ln w="0"/>
                  <a:solidFill>
                    <a:schemeClr val="tx1"/>
                  </a:solidFill>
                  <a:latin typeface="Smile Font"/>
                </a:rPr>
                <a:t> </a:t>
              </a:r>
            </a:p>
          </p:txBody>
        </p:sp>
        <p:pic>
          <p:nvPicPr>
            <p:cNvPr id="10" name="Picture 9">
              <a:extLst>
                <a:ext uri="{FF2B5EF4-FFF2-40B4-BE49-F238E27FC236}">
                  <a16:creationId xmlns:a16="http://schemas.microsoft.com/office/drawing/2014/main" id="{00AC7C29-FCBE-8D1F-2304-4D10622609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50961" y="2223975"/>
              <a:ext cx="3980000" cy="5839045"/>
            </a:xfrm>
            <a:prstGeom prst="rect">
              <a:avLst/>
            </a:prstGeom>
          </p:spPr>
        </p:pic>
      </p:grpSp>
      <p:pic>
        <p:nvPicPr>
          <p:cNvPr id="20" name="Picture 19">
            <a:extLst>
              <a:ext uri="{FF2B5EF4-FFF2-40B4-BE49-F238E27FC236}">
                <a16:creationId xmlns:a16="http://schemas.microsoft.com/office/drawing/2014/main" id="{7B3EC488-71A3-BA6D-AAD7-8EDDD0B7DF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31799" y="1987251"/>
            <a:ext cx="12272604" cy="6806998"/>
          </a:xfrm>
          <a:prstGeom prst="rect">
            <a:avLst/>
          </a:prstGeom>
        </p:spPr>
      </p:pic>
      <p:grpSp>
        <p:nvGrpSpPr>
          <p:cNvPr id="21" name="Group 20">
            <a:extLst>
              <a:ext uri="{FF2B5EF4-FFF2-40B4-BE49-F238E27FC236}">
                <a16:creationId xmlns:a16="http://schemas.microsoft.com/office/drawing/2014/main" id="{785CE9EA-49D1-A666-FACE-B6391D1BD32E}"/>
              </a:ext>
            </a:extLst>
          </p:cNvPr>
          <p:cNvGrpSpPr/>
          <p:nvPr/>
        </p:nvGrpSpPr>
        <p:grpSpPr>
          <a:xfrm>
            <a:off x="10422579" y="308271"/>
            <a:ext cx="4121781" cy="1255728"/>
            <a:chOff x="5922496" y="2772771"/>
            <a:chExt cx="5622078" cy="1761130"/>
          </a:xfrm>
        </p:grpSpPr>
        <p:sp>
          <p:nvSpPr>
            <p:cNvPr id="23" name="Rectangle: Rounded Corners 22">
              <a:extLst>
                <a:ext uri="{FF2B5EF4-FFF2-40B4-BE49-F238E27FC236}">
                  <a16:creationId xmlns:a16="http://schemas.microsoft.com/office/drawing/2014/main" id="{CDE12AF0-E4B3-40C3-0379-975F5A79B903}"/>
                </a:ext>
              </a:extLst>
            </p:cNvPr>
            <p:cNvSpPr/>
            <p:nvPr/>
          </p:nvSpPr>
          <p:spPr>
            <a:xfrm>
              <a:off x="5922496" y="2772771"/>
              <a:ext cx="5622078" cy="1761130"/>
            </a:xfrm>
            <a:custGeom>
              <a:avLst/>
              <a:gdLst>
                <a:gd name="connsiteX0" fmla="*/ 0 w 5622078"/>
                <a:gd name="connsiteY0" fmla="*/ 293528 h 1761130"/>
                <a:gd name="connsiteX1" fmla="*/ 293528 w 5622078"/>
                <a:gd name="connsiteY1" fmla="*/ 0 h 1761130"/>
                <a:gd name="connsiteX2" fmla="*/ 903325 w 5622078"/>
                <a:gd name="connsiteY2" fmla="*/ 0 h 1761130"/>
                <a:gd name="connsiteX3" fmla="*/ 1412422 w 5622078"/>
                <a:gd name="connsiteY3" fmla="*/ 0 h 1761130"/>
                <a:gd name="connsiteX4" fmla="*/ 2022219 w 5622078"/>
                <a:gd name="connsiteY4" fmla="*/ 0 h 1761130"/>
                <a:gd name="connsiteX5" fmla="*/ 2480965 w 5622078"/>
                <a:gd name="connsiteY5" fmla="*/ 0 h 1761130"/>
                <a:gd name="connsiteX6" fmla="*/ 3040412 w 5622078"/>
                <a:gd name="connsiteY6" fmla="*/ 0 h 1761130"/>
                <a:gd name="connsiteX7" fmla="*/ 3700560 w 5622078"/>
                <a:gd name="connsiteY7" fmla="*/ 0 h 1761130"/>
                <a:gd name="connsiteX8" fmla="*/ 4360707 w 5622078"/>
                <a:gd name="connsiteY8" fmla="*/ 0 h 1761130"/>
                <a:gd name="connsiteX9" fmla="*/ 5328550 w 5622078"/>
                <a:gd name="connsiteY9" fmla="*/ 0 h 1761130"/>
                <a:gd name="connsiteX10" fmla="*/ 5622078 w 5622078"/>
                <a:gd name="connsiteY10" fmla="*/ 293528 h 1761130"/>
                <a:gd name="connsiteX11" fmla="*/ 5622078 w 5622078"/>
                <a:gd name="connsiteY11" fmla="*/ 868824 h 1761130"/>
                <a:gd name="connsiteX12" fmla="*/ 5622078 w 5622078"/>
                <a:gd name="connsiteY12" fmla="*/ 1467602 h 1761130"/>
                <a:gd name="connsiteX13" fmla="*/ 5328550 w 5622078"/>
                <a:gd name="connsiteY13" fmla="*/ 1761130 h 1761130"/>
                <a:gd name="connsiteX14" fmla="*/ 4869804 w 5622078"/>
                <a:gd name="connsiteY14" fmla="*/ 1761130 h 1761130"/>
                <a:gd name="connsiteX15" fmla="*/ 4461407 w 5622078"/>
                <a:gd name="connsiteY15" fmla="*/ 1761130 h 1761130"/>
                <a:gd name="connsiteX16" fmla="*/ 3901960 w 5622078"/>
                <a:gd name="connsiteY16" fmla="*/ 1761130 h 1761130"/>
                <a:gd name="connsiteX17" fmla="*/ 3241813 w 5622078"/>
                <a:gd name="connsiteY17" fmla="*/ 1761130 h 1761130"/>
                <a:gd name="connsiteX18" fmla="*/ 2581666 w 5622078"/>
                <a:gd name="connsiteY18" fmla="*/ 1761130 h 1761130"/>
                <a:gd name="connsiteX19" fmla="*/ 1971869 w 5622078"/>
                <a:gd name="connsiteY19" fmla="*/ 1761130 h 1761130"/>
                <a:gd name="connsiteX20" fmla="*/ 1412422 w 5622078"/>
                <a:gd name="connsiteY20" fmla="*/ 1761130 h 1761130"/>
                <a:gd name="connsiteX21" fmla="*/ 903325 w 5622078"/>
                <a:gd name="connsiteY21" fmla="*/ 1761130 h 1761130"/>
                <a:gd name="connsiteX22" fmla="*/ 293528 w 5622078"/>
                <a:gd name="connsiteY22" fmla="*/ 1761130 h 1761130"/>
                <a:gd name="connsiteX23" fmla="*/ 0 w 5622078"/>
                <a:gd name="connsiteY23" fmla="*/ 1467602 h 1761130"/>
                <a:gd name="connsiteX24" fmla="*/ 0 w 5622078"/>
                <a:gd name="connsiteY24" fmla="*/ 868824 h 1761130"/>
                <a:gd name="connsiteX25" fmla="*/ 0 w 5622078"/>
                <a:gd name="connsiteY25" fmla="*/ 293528 h 176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078" h="1761130" fill="none" extrusionOk="0">
                  <a:moveTo>
                    <a:pt x="0" y="293528"/>
                  </a:moveTo>
                  <a:cubicBezTo>
                    <a:pt x="6657" y="150844"/>
                    <a:pt x="108795" y="834"/>
                    <a:pt x="293528" y="0"/>
                  </a:cubicBezTo>
                  <a:cubicBezTo>
                    <a:pt x="429246" y="-12024"/>
                    <a:pt x="737921" y="59527"/>
                    <a:pt x="903325" y="0"/>
                  </a:cubicBezTo>
                  <a:cubicBezTo>
                    <a:pt x="1068729" y="-59527"/>
                    <a:pt x="1260703" y="15256"/>
                    <a:pt x="1412422" y="0"/>
                  </a:cubicBezTo>
                  <a:cubicBezTo>
                    <a:pt x="1564141" y="-15256"/>
                    <a:pt x="1806393" y="8323"/>
                    <a:pt x="2022219" y="0"/>
                  </a:cubicBezTo>
                  <a:cubicBezTo>
                    <a:pt x="2238045" y="-8323"/>
                    <a:pt x="2368814" y="36511"/>
                    <a:pt x="2480965" y="0"/>
                  </a:cubicBezTo>
                  <a:cubicBezTo>
                    <a:pt x="2593116" y="-36511"/>
                    <a:pt x="2827095" y="6083"/>
                    <a:pt x="3040412" y="0"/>
                  </a:cubicBezTo>
                  <a:cubicBezTo>
                    <a:pt x="3253729" y="-6083"/>
                    <a:pt x="3539502" y="68903"/>
                    <a:pt x="3700560" y="0"/>
                  </a:cubicBezTo>
                  <a:cubicBezTo>
                    <a:pt x="3861618" y="-68903"/>
                    <a:pt x="4218023" y="12283"/>
                    <a:pt x="4360707" y="0"/>
                  </a:cubicBezTo>
                  <a:cubicBezTo>
                    <a:pt x="4503391" y="-12283"/>
                    <a:pt x="4943411" y="105000"/>
                    <a:pt x="5328550" y="0"/>
                  </a:cubicBezTo>
                  <a:cubicBezTo>
                    <a:pt x="5497352" y="151"/>
                    <a:pt x="5619574" y="134263"/>
                    <a:pt x="5622078" y="293528"/>
                  </a:cubicBezTo>
                  <a:cubicBezTo>
                    <a:pt x="5682964" y="491267"/>
                    <a:pt x="5619648" y="645692"/>
                    <a:pt x="5622078" y="868824"/>
                  </a:cubicBezTo>
                  <a:cubicBezTo>
                    <a:pt x="5624508" y="1091956"/>
                    <a:pt x="5577978" y="1322033"/>
                    <a:pt x="5622078" y="1467602"/>
                  </a:cubicBezTo>
                  <a:cubicBezTo>
                    <a:pt x="5650413" y="1648578"/>
                    <a:pt x="5480097" y="1739385"/>
                    <a:pt x="5328550" y="1761130"/>
                  </a:cubicBezTo>
                  <a:cubicBezTo>
                    <a:pt x="5219309" y="1787617"/>
                    <a:pt x="4981320" y="1735919"/>
                    <a:pt x="4869804" y="1761130"/>
                  </a:cubicBezTo>
                  <a:cubicBezTo>
                    <a:pt x="4758288" y="1786341"/>
                    <a:pt x="4664741" y="1715741"/>
                    <a:pt x="4461407" y="1761130"/>
                  </a:cubicBezTo>
                  <a:cubicBezTo>
                    <a:pt x="4258073" y="1806519"/>
                    <a:pt x="4171558" y="1753320"/>
                    <a:pt x="3901960" y="1761130"/>
                  </a:cubicBezTo>
                  <a:cubicBezTo>
                    <a:pt x="3632362" y="1768940"/>
                    <a:pt x="3565417" y="1685086"/>
                    <a:pt x="3241813" y="1761130"/>
                  </a:cubicBezTo>
                  <a:cubicBezTo>
                    <a:pt x="2918209" y="1837174"/>
                    <a:pt x="2728951" y="1749323"/>
                    <a:pt x="2581666" y="1761130"/>
                  </a:cubicBezTo>
                  <a:cubicBezTo>
                    <a:pt x="2434381" y="1772937"/>
                    <a:pt x="2109185" y="1714640"/>
                    <a:pt x="1971869" y="1761130"/>
                  </a:cubicBezTo>
                  <a:cubicBezTo>
                    <a:pt x="1834553" y="1807620"/>
                    <a:pt x="1587170" y="1755688"/>
                    <a:pt x="1412422" y="1761130"/>
                  </a:cubicBezTo>
                  <a:cubicBezTo>
                    <a:pt x="1237674" y="1766572"/>
                    <a:pt x="1134560" y="1753514"/>
                    <a:pt x="903325" y="1761130"/>
                  </a:cubicBezTo>
                  <a:cubicBezTo>
                    <a:pt x="672090" y="1768746"/>
                    <a:pt x="420340" y="1743731"/>
                    <a:pt x="293528" y="1761130"/>
                  </a:cubicBezTo>
                  <a:cubicBezTo>
                    <a:pt x="151870" y="1764485"/>
                    <a:pt x="23464" y="1660103"/>
                    <a:pt x="0" y="1467602"/>
                  </a:cubicBezTo>
                  <a:cubicBezTo>
                    <a:pt x="-26067" y="1313167"/>
                    <a:pt x="65618" y="1023337"/>
                    <a:pt x="0" y="868824"/>
                  </a:cubicBezTo>
                  <a:cubicBezTo>
                    <a:pt x="-65618" y="714311"/>
                    <a:pt x="23037" y="424679"/>
                    <a:pt x="0" y="293528"/>
                  </a:cubicBezTo>
                  <a:close/>
                </a:path>
                <a:path w="5622078" h="1761130" stroke="0" extrusionOk="0">
                  <a:moveTo>
                    <a:pt x="0" y="293528"/>
                  </a:moveTo>
                  <a:cubicBezTo>
                    <a:pt x="38239" y="155251"/>
                    <a:pt x="128495" y="15977"/>
                    <a:pt x="293528" y="0"/>
                  </a:cubicBezTo>
                  <a:cubicBezTo>
                    <a:pt x="488522" y="-26189"/>
                    <a:pt x="593936" y="10575"/>
                    <a:pt x="752274" y="0"/>
                  </a:cubicBezTo>
                  <a:cubicBezTo>
                    <a:pt x="910612" y="-10575"/>
                    <a:pt x="1135809" y="22567"/>
                    <a:pt x="1261371" y="0"/>
                  </a:cubicBezTo>
                  <a:cubicBezTo>
                    <a:pt x="1386933" y="-22567"/>
                    <a:pt x="1614062" y="33161"/>
                    <a:pt x="1871168" y="0"/>
                  </a:cubicBezTo>
                  <a:cubicBezTo>
                    <a:pt x="2128274" y="-33161"/>
                    <a:pt x="2106940" y="360"/>
                    <a:pt x="2329915" y="0"/>
                  </a:cubicBezTo>
                  <a:cubicBezTo>
                    <a:pt x="2552890" y="-360"/>
                    <a:pt x="2648377" y="2979"/>
                    <a:pt x="2788661" y="0"/>
                  </a:cubicBezTo>
                  <a:cubicBezTo>
                    <a:pt x="2928945" y="-2979"/>
                    <a:pt x="3275026" y="70359"/>
                    <a:pt x="3398458" y="0"/>
                  </a:cubicBezTo>
                  <a:cubicBezTo>
                    <a:pt x="3521890" y="-70359"/>
                    <a:pt x="3881679" y="28787"/>
                    <a:pt x="4008255" y="0"/>
                  </a:cubicBezTo>
                  <a:cubicBezTo>
                    <a:pt x="4134831" y="-28787"/>
                    <a:pt x="4473519" y="47882"/>
                    <a:pt x="4618052" y="0"/>
                  </a:cubicBezTo>
                  <a:cubicBezTo>
                    <a:pt x="4762585" y="-47882"/>
                    <a:pt x="5110651" y="2809"/>
                    <a:pt x="5328550" y="0"/>
                  </a:cubicBezTo>
                  <a:cubicBezTo>
                    <a:pt x="5488666" y="-7787"/>
                    <a:pt x="5651143" y="141187"/>
                    <a:pt x="5622078" y="293528"/>
                  </a:cubicBezTo>
                  <a:cubicBezTo>
                    <a:pt x="5686620" y="569144"/>
                    <a:pt x="5559217" y="714314"/>
                    <a:pt x="5622078" y="845343"/>
                  </a:cubicBezTo>
                  <a:cubicBezTo>
                    <a:pt x="5684939" y="976372"/>
                    <a:pt x="5584031" y="1321498"/>
                    <a:pt x="5622078" y="1467602"/>
                  </a:cubicBezTo>
                  <a:cubicBezTo>
                    <a:pt x="5587737" y="1622983"/>
                    <a:pt x="5528362" y="1737527"/>
                    <a:pt x="5328550" y="1761130"/>
                  </a:cubicBezTo>
                  <a:cubicBezTo>
                    <a:pt x="5202795" y="1787368"/>
                    <a:pt x="5043503" y="1745297"/>
                    <a:pt x="4869804" y="1761130"/>
                  </a:cubicBezTo>
                  <a:cubicBezTo>
                    <a:pt x="4696105" y="1776963"/>
                    <a:pt x="4567528" y="1743692"/>
                    <a:pt x="4461407" y="1761130"/>
                  </a:cubicBezTo>
                  <a:cubicBezTo>
                    <a:pt x="4355286" y="1778568"/>
                    <a:pt x="4107327" y="1724536"/>
                    <a:pt x="4002661" y="1761130"/>
                  </a:cubicBezTo>
                  <a:cubicBezTo>
                    <a:pt x="3897995" y="1797724"/>
                    <a:pt x="3741012" y="1707740"/>
                    <a:pt x="3543914" y="1761130"/>
                  </a:cubicBezTo>
                  <a:cubicBezTo>
                    <a:pt x="3346816" y="1814520"/>
                    <a:pt x="3268665" y="1749993"/>
                    <a:pt x="3085168" y="1761130"/>
                  </a:cubicBezTo>
                  <a:cubicBezTo>
                    <a:pt x="2901671" y="1772267"/>
                    <a:pt x="2760370" y="1698175"/>
                    <a:pt x="2525721" y="1761130"/>
                  </a:cubicBezTo>
                  <a:cubicBezTo>
                    <a:pt x="2291072" y="1824085"/>
                    <a:pt x="2103636" y="1707312"/>
                    <a:pt x="1865574" y="1761130"/>
                  </a:cubicBezTo>
                  <a:cubicBezTo>
                    <a:pt x="1627512" y="1814948"/>
                    <a:pt x="1544475" y="1730068"/>
                    <a:pt x="1255777" y="1761130"/>
                  </a:cubicBezTo>
                  <a:cubicBezTo>
                    <a:pt x="967079" y="1792192"/>
                    <a:pt x="917952" y="1747780"/>
                    <a:pt x="797030" y="1761130"/>
                  </a:cubicBezTo>
                  <a:cubicBezTo>
                    <a:pt x="676108" y="1774480"/>
                    <a:pt x="415760" y="1751982"/>
                    <a:pt x="293528" y="1761130"/>
                  </a:cubicBezTo>
                  <a:cubicBezTo>
                    <a:pt x="115530" y="1732730"/>
                    <a:pt x="6676" y="1604937"/>
                    <a:pt x="0" y="1467602"/>
                  </a:cubicBezTo>
                  <a:cubicBezTo>
                    <a:pt x="-35269" y="1235019"/>
                    <a:pt x="11927" y="1064476"/>
                    <a:pt x="0" y="857084"/>
                  </a:cubicBezTo>
                  <a:cubicBezTo>
                    <a:pt x="-11927" y="649692"/>
                    <a:pt x="61808" y="557489"/>
                    <a:pt x="0" y="293528"/>
                  </a:cubicBezTo>
                  <a:close/>
                </a:path>
              </a:pathLst>
            </a:custGeom>
            <a:solidFill>
              <a:srgbClr val="0070C0"/>
            </a:solidFill>
            <a:ln w="9525">
              <a:noFill/>
              <a:extLst>
                <a:ext uri="{C807C97D-BFC1-408E-A445-0C87EB9F89A2}">
                  <ask:lineSketchStyleProps xmlns:ask="http://schemas.microsoft.com/office/drawing/2018/sketchyshapes" xmlns="" sd="37108038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3F9B419E-A500-ED4C-4168-C3FC38885906}"/>
                </a:ext>
              </a:extLst>
            </p:cNvPr>
            <p:cNvSpPr/>
            <p:nvPr/>
          </p:nvSpPr>
          <p:spPr>
            <a:xfrm>
              <a:off x="6851162" y="2857500"/>
              <a:ext cx="3764744" cy="1200329"/>
            </a:xfrm>
            <a:prstGeom prst="rect">
              <a:avLst/>
            </a:prstGeom>
            <a:noFill/>
          </p:spPr>
          <p:txBody>
            <a:bodyPr wrap="none" lIns="91440" tIns="45720" rIns="91440" bIns="45720">
              <a:spAutoFit/>
            </a:bodyPr>
            <a:lstStyle/>
            <a:p>
              <a:pPr algn="ctr"/>
              <a:r>
                <a:rPr lang="en-US" sz="7200" b="1" cap="none" spc="0" dirty="0">
                  <a:ln w="0"/>
                  <a:solidFill>
                    <a:schemeClr val="bg1"/>
                  </a:solidFill>
                  <a:latin typeface="Congenial" panose="02000503040000020004" pitchFamily="2" charset="0"/>
                </a:rPr>
                <a:t>Page 27</a:t>
              </a:r>
              <a:endParaRPr lang="en-US" sz="7200" b="0" cap="none" spc="0" dirty="0">
                <a:ln w="0"/>
                <a:solidFill>
                  <a:schemeClr val="bg1"/>
                </a:solidFill>
                <a:latin typeface="Congenial" panose="02000503040000020004" pitchFamily="2" charset="0"/>
              </a:endParaRPr>
            </a:p>
          </p:txBody>
        </p:sp>
      </p:grpSp>
      <p:sp>
        <p:nvSpPr>
          <p:cNvPr id="25" name="TextBox 15">
            <a:extLst>
              <a:ext uri="{FF2B5EF4-FFF2-40B4-BE49-F238E27FC236}">
                <a16:creationId xmlns:a16="http://schemas.microsoft.com/office/drawing/2014/main" id="{842C5E1A-F6C8-9E56-BC15-2C1C042ED148}"/>
              </a:ext>
            </a:extLst>
          </p:cNvPr>
          <p:cNvSpPr txBox="1"/>
          <p:nvPr/>
        </p:nvSpPr>
        <p:spPr>
          <a:xfrm>
            <a:off x="1459942" y="341695"/>
            <a:ext cx="8153399" cy="1255728"/>
          </a:xfrm>
          <a:prstGeom prst="rect">
            <a:avLst/>
          </a:prstGeom>
          <a:solidFill>
            <a:srgbClr val="00B05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READ</a:t>
            </a:r>
          </a:p>
        </p:txBody>
      </p:sp>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2914</TotalTime>
  <Words>1108</Words>
  <Application>Microsoft Office PowerPoint</Application>
  <PresentationFormat>Custom</PresentationFormat>
  <Paragraphs>125</Paragraphs>
  <Slides>33</Slides>
  <Notes>20</Notes>
  <HiddenSlides>0</HiddenSlides>
  <MMClips>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MTD Hummingbird</vt:lpstr>
      <vt:lpstr>Mangal Pro</vt:lpstr>
      <vt:lpstr>Calibri</vt:lpstr>
      <vt:lpstr>Arial</vt:lpstr>
      <vt:lpstr>Smile Font</vt:lpstr>
      <vt:lpstr>MTD Spring Chicken</vt:lpstr>
      <vt:lpstr>Margin</vt:lpstr>
      <vt:lpstr>Aharoni</vt:lpstr>
      <vt:lpstr>Times New Roman</vt:lpstr>
      <vt:lpstr>MTD Feliz en Vista</vt:lpstr>
      <vt:lpstr>Abadi</vt:lpstr>
      <vt:lpstr>Congenial</vt:lpstr>
      <vt:lpstr>Congenial Black</vt:lpstr>
      <vt:lpstr>Modern Love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47</cp:revision>
  <dcterms:created xsi:type="dcterms:W3CDTF">2006-08-16T00:00:00Z</dcterms:created>
  <dcterms:modified xsi:type="dcterms:W3CDTF">2024-02-02T02:59:18Z</dcterms:modified>
  <dc:identifier>DAF2SKbqxMw</dc:identifier>
</cp:coreProperties>
</file>