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74" r:id="rId2"/>
    <p:sldId id="256" r:id="rId3"/>
    <p:sldId id="406" r:id="rId4"/>
    <p:sldId id="407" r:id="rId5"/>
    <p:sldId id="258" r:id="rId6"/>
    <p:sldId id="478" r:id="rId7"/>
    <p:sldId id="445" r:id="rId8"/>
    <p:sldId id="447" r:id="rId9"/>
    <p:sldId id="448" r:id="rId10"/>
    <p:sldId id="449" r:id="rId11"/>
    <p:sldId id="450" r:id="rId12"/>
    <p:sldId id="451" r:id="rId13"/>
    <p:sldId id="452" r:id="rId14"/>
    <p:sldId id="453" r:id="rId15"/>
    <p:sldId id="454" r:id="rId16"/>
    <p:sldId id="455" r:id="rId17"/>
    <p:sldId id="456" r:id="rId18"/>
    <p:sldId id="457" r:id="rId19"/>
    <p:sldId id="260" r:id="rId20"/>
    <p:sldId id="408" r:id="rId21"/>
    <p:sldId id="259" r:id="rId22"/>
    <p:sldId id="458" r:id="rId23"/>
    <p:sldId id="415" r:id="rId24"/>
    <p:sldId id="459" r:id="rId25"/>
    <p:sldId id="417" r:id="rId26"/>
    <p:sldId id="443" r:id="rId27"/>
    <p:sldId id="409" r:id="rId28"/>
    <p:sldId id="418" r:id="rId29"/>
    <p:sldId id="416" r:id="rId30"/>
    <p:sldId id="261" r:id="rId31"/>
    <p:sldId id="460" r:id="rId32"/>
    <p:sldId id="461" r:id="rId33"/>
    <p:sldId id="462" r:id="rId34"/>
    <p:sldId id="435" r:id="rId35"/>
    <p:sldId id="442" r:id="rId36"/>
    <p:sldId id="410" r:id="rId37"/>
    <p:sldId id="429" r:id="rId38"/>
    <p:sldId id="463" r:id="rId39"/>
    <p:sldId id="430" r:id="rId40"/>
    <p:sldId id="464" r:id="rId41"/>
    <p:sldId id="465" r:id="rId42"/>
    <p:sldId id="466" r:id="rId43"/>
    <p:sldId id="467" r:id="rId44"/>
    <p:sldId id="469" r:id="rId45"/>
    <p:sldId id="441" r:id="rId46"/>
    <p:sldId id="411" r:id="rId47"/>
    <p:sldId id="470" r:id="rId48"/>
    <p:sldId id="471" r:id="rId49"/>
    <p:sldId id="472" r:id="rId50"/>
    <p:sldId id="473" r:id="rId51"/>
    <p:sldId id="474" r:id="rId52"/>
    <p:sldId id="475" r:id="rId53"/>
    <p:sldId id="262" r:id="rId54"/>
    <p:sldId id="263" r:id="rId55"/>
    <p:sldId id="264" r:id="rId56"/>
    <p:sldId id="265" r:id="rId57"/>
    <p:sldId id="476" r:id="rId58"/>
    <p:sldId id="267" r:id="rId59"/>
    <p:sldId id="477" r:id="rId60"/>
    <p:sldId id="272" r:id="rId61"/>
  </p:sldIdLst>
  <p:sldSz cx="18288000" cy="10287000"/>
  <p:notesSz cx="6858000" cy="9144000"/>
  <p:embeddedFontLst>
    <p:embeddedFont>
      <p:font typeface="Abadi" panose="020B0604020104020204" pitchFamily="34" charset="0"/>
      <p:regular r:id="rId63"/>
    </p:embeddedFont>
    <p:embeddedFont>
      <p:font typeface="Abadi Extra Light" panose="020B0204020104020204" pitchFamily="34" charset="0"/>
      <p:regular r:id="rId64"/>
    </p:embeddedFont>
    <p:embeddedFont>
      <p:font typeface="Agrandir Medium" panose="020B0604020202020204" charset="0"/>
      <p:regular r:id="rId65"/>
    </p:embeddedFont>
    <p:embeddedFont>
      <p:font typeface="Aharoni" panose="02010803020104030203" pitchFamily="2" charset="-79"/>
      <p:bold r:id="rId66"/>
    </p:embeddedFont>
    <p:embeddedFont>
      <p:font typeface="Calibri" panose="020F0502020204030204" pitchFamily="34" charset="0"/>
      <p:regular r:id="rId67"/>
      <p:bold r:id="rId68"/>
      <p:italic r:id="rId69"/>
      <p:boldItalic r:id="rId70"/>
    </p:embeddedFont>
    <p:embeddedFont>
      <p:font typeface="Charcoal Font TH" panose="020B0604020202020204" charset="0"/>
      <p:regular r:id="rId71"/>
    </p:embeddedFont>
    <p:embeddedFont>
      <p:font typeface="Fredoka One" panose="020B0604020202020204" charset="0"/>
      <p:regular r:id="rId72"/>
    </p:embeddedFont>
    <p:embeddedFont>
      <p:font typeface="Margin" charset="0"/>
      <p:regular r:id="rId73"/>
    </p:embeddedFont>
    <p:embeddedFont>
      <p:font typeface="Modern Love" panose="04090805081005020601" pitchFamily="82" charset="0"/>
      <p:regular r:id="rId74"/>
    </p:embeddedFont>
    <p:embeddedFont>
      <p:font typeface="Nunito Bold" panose="020B0604020202020204" charset="0"/>
      <p:regular r:id="rId75"/>
    </p:embeddedFont>
    <p:embeddedFont>
      <p:font typeface="Redkits" panose="02000500000000000000" charset="0"/>
      <p:regular r:id="rId76"/>
    </p:embeddedFont>
    <p:embeddedFont>
      <p:font typeface="Showcard Gothic" panose="04020904020102020604" pitchFamily="82" charset="0"/>
      <p:regular r:id="rId77"/>
    </p:embeddedFont>
    <p:embeddedFont>
      <p:font typeface="Snap ITC" panose="04040A07060A02020202" pitchFamily="82"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8E9A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314" autoAdjust="0"/>
  </p:normalViewPr>
  <p:slideViewPr>
    <p:cSldViewPr>
      <p:cViewPr varScale="1">
        <p:scale>
          <a:sx n="62" d="100"/>
          <a:sy n="62" d="100"/>
        </p:scale>
        <p:origin x="12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6A90-5BBC-4459-8B44-5AE6575CBE7F}"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F4AAD6E3-97EB-4D0A-9153-037580A0EB67}">
      <dgm:prSet phldrT="[Text]" custT="1"/>
      <dgm:spPr/>
      <dgm:t>
        <a:bodyPr/>
        <a:lstStyle/>
        <a:p>
          <a:r>
            <a:rPr lang="en-US" sz="4400" b="1" dirty="0"/>
            <a:t>01</a:t>
          </a:r>
        </a:p>
      </dgm:t>
    </dgm:pt>
    <dgm:pt modelId="{DA940237-FF31-475B-96EE-84CB105E4BFD}" type="parTrans" cxnId="{17957BB6-42D0-4890-812A-20E754D95C75}">
      <dgm:prSet/>
      <dgm:spPr/>
      <dgm:t>
        <a:bodyPr/>
        <a:lstStyle/>
        <a:p>
          <a:endParaRPr lang="en-US"/>
        </a:p>
      </dgm:t>
    </dgm:pt>
    <dgm:pt modelId="{BDE00CC1-136C-49D7-AE91-3F10175983AF}" type="sibTrans" cxnId="{17957BB6-42D0-4890-812A-20E754D95C75}">
      <dgm:prSet/>
      <dgm:spPr/>
      <dgm:t>
        <a:bodyPr/>
        <a:lstStyle/>
        <a:p>
          <a:endParaRPr lang="en-US"/>
        </a:p>
      </dgm:t>
    </dgm:pt>
    <dgm:pt modelId="{00102B94-D567-40C1-A005-04C615414674}">
      <dgm:prSet phldrT="[Text]"/>
      <dgm:spPr/>
      <dgm:t>
        <a:bodyPr/>
        <a:lstStyle/>
        <a:p>
          <a:r>
            <a:rPr lang="en-US" dirty="0"/>
            <a:t> Warm-up and review</a:t>
          </a:r>
        </a:p>
      </dgm:t>
    </dgm:pt>
    <dgm:pt modelId="{5114010A-614E-402E-B1C1-6EBDA827DD84}" type="parTrans" cxnId="{D250509B-EAEA-4BA5-B97C-671B7B2724C1}">
      <dgm:prSet/>
      <dgm:spPr/>
      <dgm:t>
        <a:bodyPr/>
        <a:lstStyle/>
        <a:p>
          <a:endParaRPr lang="en-US"/>
        </a:p>
      </dgm:t>
    </dgm:pt>
    <dgm:pt modelId="{B9C5B8B8-0321-4C89-A77E-DC83F018F80D}" type="sibTrans" cxnId="{D250509B-EAEA-4BA5-B97C-671B7B2724C1}">
      <dgm:prSet/>
      <dgm:spPr/>
      <dgm:t>
        <a:bodyPr/>
        <a:lstStyle/>
        <a:p>
          <a:endParaRPr lang="en-US"/>
        </a:p>
      </dgm:t>
    </dgm:pt>
    <dgm:pt modelId="{7717FD77-666B-44EA-997C-583E80D6852C}">
      <dgm:prSet phldrT="[Text]" custT="1"/>
      <dgm:spPr/>
      <dgm:t>
        <a:bodyPr/>
        <a:lstStyle/>
        <a:p>
          <a:r>
            <a:rPr lang="en-US" sz="4400" b="1" dirty="0"/>
            <a:t>02</a:t>
          </a:r>
        </a:p>
      </dgm:t>
    </dgm:pt>
    <dgm:pt modelId="{A6C66E1E-9CC8-472A-B3B4-D16B2D172873}" type="parTrans" cxnId="{38A3A2D0-B05F-4590-A8DD-491A84D8979B}">
      <dgm:prSet/>
      <dgm:spPr/>
      <dgm:t>
        <a:bodyPr/>
        <a:lstStyle/>
        <a:p>
          <a:endParaRPr lang="en-US"/>
        </a:p>
      </dgm:t>
    </dgm:pt>
    <dgm:pt modelId="{8CC3FF31-19D4-48F2-9C70-6EB5FE23CBB8}" type="sibTrans" cxnId="{38A3A2D0-B05F-4590-A8DD-491A84D8979B}">
      <dgm:prSet/>
      <dgm:spPr/>
      <dgm:t>
        <a:bodyPr/>
        <a:lstStyle/>
        <a:p>
          <a:endParaRPr lang="en-US"/>
        </a:p>
      </dgm:t>
    </dgm:pt>
    <dgm:pt modelId="{17E10C27-726F-443D-88FE-16ECDDB3963E}">
      <dgm:prSet phldrT="[Text]"/>
      <dgm:spPr/>
      <dgm:t>
        <a:bodyPr/>
        <a:lstStyle/>
        <a:p>
          <a:r>
            <a:rPr lang="en-US" dirty="0"/>
            <a:t> Listen and tick.</a:t>
          </a:r>
        </a:p>
      </dgm:t>
    </dgm:pt>
    <dgm:pt modelId="{14FA252F-20DA-47DA-8828-19B96958F58B}" type="parTrans" cxnId="{79357641-7F43-484F-BA6F-C162EBEFA25E}">
      <dgm:prSet/>
      <dgm:spPr/>
      <dgm:t>
        <a:bodyPr/>
        <a:lstStyle/>
        <a:p>
          <a:endParaRPr lang="en-US"/>
        </a:p>
      </dgm:t>
    </dgm:pt>
    <dgm:pt modelId="{5AEADB10-07CB-437A-97B2-636824BE9271}" type="sibTrans" cxnId="{79357641-7F43-484F-BA6F-C162EBEFA25E}">
      <dgm:prSet/>
      <dgm:spPr/>
      <dgm:t>
        <a:bodyPr/>
        <a:lstStyle/>
        <a:p>
          <a:endParaRPr lang="en-US"/>
        </a:p>
      </dgm:t>
    </dgm:pt>
    <dgm:pt modelId="{E35302E4-8E46-4B2A-8BB6-34DE1F0745A4}">
      <dgm:prSet phldrT="[Text]" custT="1"/>
      <dgm:spPr/>
      <dgm:t>
        <a:bodyPr/>
        <a:lstStyle/>
        <a:p>
          <a:r>
            <a:rPr lang="en-US" sz="4400" b="1" dirty="0"/>
            <a:t>03</a:t>
          </a:r>
        </a:p>
      </dgm:t>
    </dgm:pt>
    <dgm:pt modelId="{BF163182-12B5-45F3-B9A2-FDA21E58B8B3}" type="parTrans" cxnId="{4EBF68B1-0DD3-4326-B2A7-35749C026A80}">
      <dgm:prSet/>
      <dgm:spPr/>
      <dgm:t>
        <a:bodyPr/>
        <a:lstStyle/>
        <a:p>
          <a:endParaRPr lang="en-US"/>
        </a:p>
      </dgm:t>
    </dgm:pt>
    <dgm:pt modelId="{E6ED0C9C-87F6-4CFF-BED2-5E846BA4AAFA}" type="sibTrans" cxnId="{4EBF68B1-0DD3-4326-B2A7-35749C026A80}">
      <dgm:prSet/>
      <dgm:spPr/>
      <dgm:t>
        <a:bodyPr/>
        <a:lstStyle/>
        <a:p>
          <a:endParaRPr lang="en-US"/>
        </a:p>
      </dgm:t>
    </dgm:pt>
    <dgm:pt modelId="{44F8F0CC-4EB0-4739-AC83-B5B1C1D34AAE}">
      <dgm:prSet phldrT="[Text]"/>
      <dgm:spPr/>
      <dgm:t>
        <a:bodyPr/>
        <a:lstStyle/>
        <a:p>
          <a:r>
            <a:rPr lang="en-US" dirty="0"/>
            <a:t> Read and circle.</a:t>
          </a:r>
        </a:p>
      </dgm:t>
    </dgm:pt>
    <dgm:pt modelId="{DBFE39FA-6A1C-4793-AE67-6E3A94B3E7DD}" type="parTrans" cxnId="{D540F64A-118D-40B6-9F70-FD66F1461489}">
      <dgm:prSet/>
      <dgm:spPr/>
      <dgm:t>
        <a:bodyPr/>
        <a:lstStyle/>
        <a:p>
          <a:endParaRPr lang="en-US"/>
        </a:p>
      </dgm:t>
    </dgm:pt>
    <dgm:pt modelId="{9F9D34CA-FF4A-4F8F-8FC2-09C28C5DDFB3}" type="sibTrans" cxnId="{D540F64A-118D-40B6-9F70-FD66F1461489}">
      <dgm:prSet/>
      <dgm:spPr/>
      <dgm:t>
        <a:bodyPr/>
        <a:lstStyle/>
        <a:p>
          <a:endParaRPr lang="en-US"/>
        </a:p>
      </dgm:t>
    </dgm:pt>
    <dgm:pt modelId="{37A904CB-1ABB-4BEB-A888-9B85BA1BAA6B}">
      <dgm:prSet phldrT="[Text]" custT="1"/>
      <dgm:spPr/>
      <dgm:t>
        <a:bodyPr/>
        <a:lstStyle/>
        <a:p>
          <a:r>
            <a:rPr lang="en-US" sz="4400" b="1" dirty="0"/>
            <a:t>05</a:t>
          </a:r>
        </a:p>
      </dgm:t>
    </dgm:pt>
    <dgm:pt modelId="{346037D6-ABE3-4285-ADAF-2165AC31A4CE}" type="parTrans" cxnId="{D898D362-D759-4C8D-BC76-F2408C96D8CA}">
      <dgm:prSet/>
      <dgm:spPr/>
      <dgm:t>
        <a:bodyPr/>
        <a:lstStyle/>
        <a:p>
          <a:endParaRPr lang="en-US"/>
        </a:p>
      </dgm:t>
    </dgm:pt>
    <dgm:pt modelId="{D7589E5B-C750-40E6-9909-3643B44B1E87}" type="sibTrans" cxnId="{D898D362-D759-4C8D-BC76-F2408C96D8CA}">
      <dgm:prSet/>
      <dgm:spPr/>
      <dgm:t>
        <a:bodyPr/>
        <a:lstStyle/>
        <a:p>
          <a:endParaRPr lang="en-US"/>
        </a:p>
      </dgm:t>
    </dgm:pt>
    <dgm:pt modelId="{E2F6231E-44BF-43FD-A81E-831CBC6437B5}">
      <dgm:prSet phldrT="[Text]"/>
      <dgm:spPr/>
      <dgm:t>
        <a:bodyPr/>
        <a:lstStyle/>
        <a:p>
          <a:r>
            <a:rPr lang="en-US" dirty="0"/>
            <a:t> Fun corner and wrap-up</a:t>
          </a:r>
        </a:p>
      </dgm:t>
    </dgm:pt>
    <dgm:pt modelId="{6B4F6B77-2A71-448D-AFFE-5B9383DC4F24}" type="parTrans" cxnId="{2EAFE62A-D72A-4FB5-A198-27BC1D4E818C}">
      <dgm:prSet/>
      <dgm:spPr/>
      <dgm:t>
        <a:bodyPr/>
        <a:lstStyle/>
        <a:p>
          <a:endParaRPr lang="en-US"/>
        </a:p>
      </dgm:t>
    </dgm:pt>
    <dgm:pt modelId="{BB2201F8-F046-45F9-B455-A7AAB295C4D6}" type="sibTrans" cxnId="{2EAFE62A-D72A-4FB5-A198-27BC1D4E818C}">
      <dgm:prSet/>
      <dgm:spPr/>
      <dgm:t>
        <a:bodyPr/>
        <a:lstStyle/>
        <a:p>
          <a:endParaRPr lang="en-US"/>
        </a:p>
      </dgm:t>
    </dgm:pt>
    <dgm:pt modelId="{AB360257-4ED5-4433-A073-EE4EFA062638}">
      <dgm:prSet phldrT="[Text]" custT="1"/>
      <dgm:spPr/>
      <dgm:t>
        <a:bodyPr/>
        <a:lstStyle/>
        <a:p>
          <a:r>
            <a:rPr lang="en-US" sz="4400" b="1" dirty="0"/>
            <a:t>04</a:t>
          </a:r>
        </a:p>
      </dgm:t>
    </dgm:pt>
    <dgm:pt modelId="{A9EB2084-5A19-4BAB-A1FD-4201AD303412}" type="parTrans" cxnId="{9746FDEB-90A5-414B-8605-2C005E6A2993}">
      <dgm:prSet/>
      <dgm:spPr/>
      <dgm:t>
        <a:bodyPr/>
        <a:lstStyle/>
        <a:p>
          <a:endParaRPr lang="en-US"/>
        </a:p>
      </dgm:t>
    </dgm:pt>
    <dgm:pt modelId="{3E3186D1-7C8C-4138-932C-7F4A9982CD02}" type="sibTrans" cxnId="{9746FDEB-90A5-414B-8605-2C005E6A2993}">
      <dgm:prSet/>
      <dgm:spPr/>
      <dgm:t>
        <a:bodyPr/>
        <a:lstStyle/>
        <a:p>
          <a:endParaRPr lang="en-US"/>
        </a:p>
      </dgm:t>
    </dgm:pt>
    <dgm:pt modelId="{7B0DF395-187F-46F0-81E9-22B35A8F4674}">
      <dgm:prSet/>
      <dgm:spPr/>
      <dgm:t>
        <a:bodyPr/>
        <a:lstStyle/>
        <a:p>
          <a:r>
            <a:rPr lang="en-US" dirty="0"/>
            <a:t> Let’s sing.</a:t>
          </a:r>
        </a:p>
      </dgm:t>
    </dgm:pt>
    <dgm:pt modelId="{2A46A543-2A6E-4898-84AB-1EEE140A61A5}" type="parTrans" cxnId="{0BFEBA2A-1F99-45DC-A733-DB64A70D76C0}">
      <dgm:prSet/>
      <dgm:spPr/>
      <dgm:t>
        <a:bodyPr/>
        <a:lstStyle/>
        <a:p>
          <a:endParaRPr lang="en-US"/>
        </a:p>
      </dgm:t>
    </dgm:pt>
    <dgm:pt modelId="{B0C75D4B-6C95-42D7-98AD-90F56E2FF95C}" type="sibTrans" cxnId="{0BFEBA2A-1F99-45DC-A733-DB64A70D76C0}">
      <dgm:prSet/>
      <dgm:spPr/>
      <dgm:t>
        <a:bodyPr/>
        <a:lstStyle/>
        <a:p>
          <a:endParaRPr lang="en-US"/>
        </a:p>
      </dgm:t>
    </dgm:pt>
    <dgm:pt modelId="{59936B3A-00EE-4962-8BE7-13C0128D5048}" type="pres">
      <dgm:prSet presAssocID="{4EA76A90-5BBC-4459-8B44-5AE6575CBE7F}" presName="linearFlow" presStyleCnt="0">
        <dgm:presLayoutVars>
          <dgm:dir/>
          <dgm:animLvl val="lvl"/>
          <dgm:resizeHandles val="exact"/>
        </dgm:presLayoutVars>
      </dgm:prSet>
      <dgm:spPr/>
    </dgm:pt>
    <dgm:pt modelId="{492D1B5A-2F98-43C3-A139-4AE2DC52C4DA}" type="pres">
      <dgm:prSet presAssocID="{F4AAD6E3-97EB-4D0A-9153-037580A0EB67}" presName="composite" presStyleCnt="0"/>
      <dgm:spPr/>
    </dgm:pt>
    <dgm:pt modelId="{D818E02B-BC08-436E-B160-8CD5AEC94236}" type="pres">
      <dgm:prSet presAssocID="{F4AAD6E3-97EB-4D0A-9153-037580A0EB67}" presName="parentText" presStyleLbl="alignNode1" presStyleIdx="0" presStyleCnt="5">
        <dgm:presLayoutVars>
          <dgm:chMax val="1"/>
          <dgm:bulletEnabled val="1"/>
        </dgm:presLayoutVars>
      </dgm:prSet>
      <dgm:spPr/>
    </dgm:pt>
    <dgm:pt modelId="{340D973F-EAEC-4D2B-BD66-E02E941726EC}" type="pres">
      <dgm:prSet presAssocID="{F4AAD6E3-97EB-4D0A-9153-037580A0EB67}" presName="descendantText" presStyleLbl="alignAcc1" presStyleIdx="0" presStyleCnt="5">
        <dgm:presLayoutVars>
          <dgm:bulletEnabled val="1"/>
        </dgm:presLayoutVars>
      </dgm:prSet>
      <dgm:spPr/>
    </dgm:pt>
    <dgm:pt modelId="{6EA90A8E-F29D-4412-B3B0-5CEA895E27B5}" type="pres">
      <dgm:prSet presAssocID="{BDE00CC1-136C-49D7-AE91-3F10175983AF}" presName="sp" presStyleCnt="0"/>
      <dgm:spPr/>
    </dgm:pt>
    <dgm:pt modelId="{85DF538D-1E2C-4EAF-9E25-C10F69741DD6}" type="pres">
      <dgm:prSet presAssocID="{7717FD77-666B-44EA-997C-583E80D6852C}" presName="composite" presStyleCnt="0"/>
      <dgm:spPr/>
    </dgm:pt>
    <dgm:pt modelId="{73DBA3A0-1F15-46A1-9802-AC98916DA33D}" type="pres">
      <dgm:prSet presAssocID="{7717FD77-666B-44EA-997C-583E80D6852C}" presName="parentText" presStyleLbl="alignNode1" presStyleIdx="1" presStyleCnt="5">
        <dgm:presLayoutVars>
          <dgm:chMax val="1"/>
          <dgm:bulletEnabled val="1"/>
        </dgm:presLayoutVars>
      </dgm:prSet>
      <dgm:spPr/>
    </dgm:pt>
    <dgm:pt modelId="{689D937E-AB06-4786-B25F-39431E1E576C}" type="pres">
      <dgm:prSet presAssocID="{7717FD77-666B-44EA-997C-583E80D6852C}" presName="descendantText" presStyleLbl="alignAcc1" presStyleIdx="1" presStyleCnt="5">
        <dgm:presLayoutVars>
          <dgm:bulletEnabled val="1"/>
        </dgm:presLayoutVars>
      </dgm:prSet>
      <dgm:spPr/>
    </dgm:pt>
    <dgm:pt modelId="{412CD3C3-5FEA-4F5B-A316-308C9E491A16}" type="pres">
      <dgm:prSet presAssocID="{8CC3FF31-19D4-48F2-9C70-6EB5FE23CBB8}" presName="sp" presStyleCnt="0"/>
      <dgm:spPr/>
    </dgm:pt>
    <dgm:pt modelId="{95DB1CA8-5270-4030-9E21-0FD578A067EF}" type="pres">
      <dgm:prSet presAssocID="{E35302E4-8E46-4B2A-8BB6-34DE1F0745A4}" presName="composite" presStyleCnt="0"/>
      <dgm:spPr/>
    </dgm:pt>
    <dgm:pt modelId="{B0F3892E-4C95-464C-9A1F-E77E4B8EC96B}" type="pres">
      <dgm:prSet presAssocID="{E35302E4-8E46-4B2A-8BB6-34DE1F0745A4}" presName="parentText" presStyleLbl="alignNode1" presStyleIdx="2" presStyleCnt="5">
        <dgm:presLayoutVars>
          <dgm:chMax val="1"/>
          <dgm:bulletEnabled val="1"/>
        </dgm:presLayoutVars>
      </dgm:prSet>
      <dgm:spPr/>
    </dgm:pt>
    <dgm:pt modelId="{814E68F6-075F-43EF-9AC2-85568A55D1E0}" type="pres">
      <dgm:prSet presAssocID="{E35302E4-8E46-4B2A-8BB6-34DE1F0745A4}" presName="descendantText" presStyleLbl="alignAcc1" presStyleIdx="2" presStyleCnt="5">
        <dgm:presLayoutVars>
          <dgm:bulletEnabled val="1"/>
        </dgm:presLayoutVars>
      </dgm:prSet>
      <dgm:spPr/>
    </dgm:pt>
    <dgm:pt modelId="{4AA12C56-6705-42AA-81DF-FCF444A3211D}" type="pres">
      <dgm:prSet presAssocID="{E6ED0C9C-87F6-4CFF-BED2-5E846BA4AAFA}" presName="sp" presStyleCnt="0"/>
      <dgm:spPr/>
    </dgm:pt>
    <dgm:pt modelId="{BDB9BEE3-BD28-4E39-BE04-3B34864AD249}" type="pres">
      <dgm:prSet presAssocID="{AB360257-4ED5-4433-A073-EE4EFA062638}" presName="composite" presStyleCnt="0"/>
      <dgm:spPr/>
    </dgm:pt>
    <dgm:pt modelId="{BDED93CC-6F54-4FA6-831A-1E3330030F7F}" type="pres">
      <dgm:prSet presAssocID="{AB360257-4ED5-4433-A073-EE4EFA062638}" presName="parentText" presStyleLbl="alignNode1" presStyleIdx="3" presStyleCnt="5">
        <dgm:presLayoutVars>
          <dgm:chMax val="1"/>
          <dgm:bulletEnabled val="1"/>
        </dgm:presLayoutVars>
      </dgm:prSet>
      <dgm:spPr/>
    </dgm:pt>
    <dgm:pt modelId="{DFBBB23A-C406-4579-9F3A-C4EA7CEB7523}" type="pres">
      <dgm:prSet presAssocID="{AB360257-4ED5-4433-A073-EE4EFA062638}" presName="descendantText" presStyleLbl="alignAcc1" presStyleIdx="3" presStyleCnt="5">
        <dgm:presLayoutVars>
          <dgm:bulletEnabled val="1"/>
        </dgm:presLayoutVars>
      </dgm:prSet>
      <dgm:spPr/>
    </dgm:pt>
    <dgm:pt modelId="{31137CD6-80B0-4597-81D4-2E18B7FB96E7}" type="pres">
      <dgm:prSet presAssocID="{3E3186D1-7C8C-4138-932C-7F4A9982CD02}" presName="sp" presStyleCnt="0"/>
      <dgm:spPr/>
    </dgm:pt>
    <dgm:pt modelId="{C94FB813-E84A-4936-B9B6-2EDD40CDF066}" type="pres">
      <dgm:prSet presAssocID="{37A904CB-1ABB-4BEB-A888-9B85BA1BAA6B}" presName="composite" presStyleCnt="0"/>
      <dgm:spPr/>
    </dgm:pt>
    <dgm:pt modelId="{8491BCC1-B193-429B-9AF9-D7562FE5E9DA}" type="pres">
      <dgm:prSet presAssocID="{37A904CB-1ABB-4BEB-A888-9B85BA1BAA6B}" presName="parentText" presStyleLbl="alignNode1" presStyleIdx="4" presStyleCnt="5">
        <dgm:presLayoutVars>
          <dgm:chMax val="1"/>
          <dgm:bulletEnabled val="1"/>
        </dgm:presLayoutVars>
      </dgm:prSet>
      <dgm:spPr/>
    </dgm:pt>
    <dgm:pt modelId="{2C982D44-42DD-478F-9CA1-A96CA0EBAC22}" type="pres">
      <dgm:prSet presAssocID="{37A904CB-1ABB-4BEB-A888-9B85BA1BAA6B}" presName="descendantText" presStyleLbl="alignAcc1" presStyleIdx="4" presStyleCnt="5">
        <dgm:presLayoutVars>
          <dgm:bulletEnabled val="1"/>
        </dgm:presLayoutVars>
      </dgm:prSet>
      <dgm:spPr/>
    </dgm:pt>
  </dgm:ptLst>
  <dgm:cxnLst>
    <dgm:cxn modelId="{E175490B-9BD7-4F11-BCE9-EB619D94CE8E}" type="presOf" srcId="{AB360257-4ED5-4433-A073-EE4EFA062638}" destId="{BDED93CC-6F54-4FA6-831A-1E3330030F7F}" srcOrd="0" destOrd="0" presId="urn:microsoft.com/office/officeart/2005/8/layout/chevron2"/>
    <dgm:cxn modelId="{6DDDC30C-CAAD-48E5-BAE5-087388D5E3DB}" type="presOf" srcId="{44F8F0CC-4EB0-4739-AC83-B5B1C1D34AAE}" destId="{814E68F6-075F-43EF-9AC2-85568A55D1E0}" srcOrd="0" destOrd="0" presId="urn:microsoft.com/office/officeart/2005/8/layout/chevron2"/>
    <dgm:cxn modelId="{AF95BD21-2F54-422D-9071-E5DE4BE435E6}" type="presOf" srcId="{37A904CB-1ABB-4BEB-A888-9B85BA1BAA6B}" destId="{8491BCC1-B193-429B-9AF9-D7562FE5E9DA}" srcOrd="0" destOrd="0" presId="urn:microsoft.com/office/officeart/2005/8/layout/chevron2"/>
    <dgm:cxn modelId="{3F544124-4FEC-42D9-82CF-440A02DEF3A1}" type="presOf" srcId="{E35302E4-8E46-4B2A-8BB6-34DE1F0745A4}" destId="{B0F3892E-4C95-464C-9A1F-E77E4B8EC96B}" srcOrd="0" destOrd="0" presId="urn:microsoft.com/office/officeart/2005/8/layout/chevron2"/>
    <dgm:cxn modelId="{0BFEBA2A-1F99-45DC-A733-DB64A70D76C0}" srcId="{AB360257-4ED5-4433-A073-EE4EFA062638}" destId="{7B0DF395-187F-46F0-81E9-22B35A8F4674}" srcOrd="0" destOrd="0" parTransId="{2A46A543-2A6E-4898-84AB-1EEE140A61A5}" sibTransId="{B0C75D4B-6C95-42D7-98AD-90F56E2FF95C}"/>
    <dgm:cxn modelId="{2EAFE62A-D72A-4FB5-A198-27BC1D4E818C}" srcId="{37A904CB-1ABB-4BEB-A888-9B85BA1BAA6B}" destId="{E2F6231E-44BF-43FD-A81E-831CBC6437B5}" srcOrd="0" destOrd="0" parTransId="{6B4F6B77-2A71-448D-AFFE-5B9383DC4F24}" sibTransId="{BB2201F8-F046-45F9-B455-A7AAB295C4D6}"/>
    <dgm:cxn modelId="{041DD960-A849-43F1-AB28-5BD31E511C35}" type="presOf" srcId="{E2F6231E-44BF-43FD-A81E-831CBC6437B5}" destId="{2C982D44-42DD-478F-9CA1-A96CA0EBAC22}" srcOrd="0" destOrd="0" presId="urn:microsoft.com/office/officeart/2005/8/layout/chevron2"/>
    <dgm:cxn modelId="{79357641-7F43-484F-BA6F-C162EBEFA25E}" srcId="{7717FD77-666B-44EA-997C-583E80D6852C}" destId="{17E10C27-726F-443D-88FE-16ECDDB3963E}" srcOrd="0" destOrd="0" parTransId="{14FA252F-20DA-47DA-8828-19B96958F58B}" sibTransId="{5AEADB10-07CB-437A-97B2-636824BE9271}"/>
    <dgm:cxn modelId="{D898D362-D759-4C8D-BC76-F2408C96D8CA}" srcId="{4EA76A90-5BBC-4459-8B44-5AE6575CBE7F}" destId="{37A904CB-1ABB-4BEB-A888-9B85BA1BAA6B}" srcOrd="4" destOrd="0" parTransId="{346037D6-ABE3-4285-ADAF-2165AC31A4CE}" sibTransId="{D7589E5B-C750-40E6-9909-3643B44B1E87}"/>
    <dgm:cxn modelId="{16221063-A73B-41B6-94E3-75F159FF6EB8}" type="presOf" srcId="{F4AAD6E3-97EB-4D0A-9153-037580A0EB67}" destId="{D818E02B-BC08-436E-B160-8CD5AEC94236}" srcOrd="0" destOrd="0" presId="urn:microsoft.com/office/officeart/2005/8/layout/chevron2"/>
    <dgm:cxn modelId="{D540F64A-118D-40B6-9F70-FD66F1461489}" srcId="{E35302E4-8E46-4B2A-8BB6-34DE1F0745A4}" destId="{44F8F0CC-4EB0-4739-AC83-B5B1C1D34AAE}" srcOrd="0" destOrd="0" parTransId="{DBFE39FA-6A1C-4793-AE67-6E3A94B3E7DD}" sibTransId="{9F9D34CA-FF4A-4F8F-8FC2-09C28C5DDFB3}"/>
    <dgm:cxn modelId="{3FD8FA87-3EBA-4C84-B1DB-05DBEC16C3F5}" type="presOf" srcId="{7717FD77-666B-44EA-997C-583E80D6852C}" destId="{73DBA3A0-1F15-46A1-9802-AC98916DA33D}" srcOrd="0" destOrd="0" presId="urn:microsoft.com/office/officeart/2005/8/layout/chevron2"/>
    <dgm:cxn modelId="{D250509B-EAEA-4BA5-B97C-671B7B2724C1}" srcId="{F4AAD6E3-97EB-4D0A-9153-037580A0EB67}" destId="{00102B94-D567-40C1-A005-04C615414674}" srcOrd="0" destOrd="0" parTransId="{5114010A-614E-402E-B1C1-6EBDA827DD84}" sibTransId="{B9C5B8B8-0321-4C89-A77E-DC83F018F80D}"/>
    <dgm:cxn modelId="{CBD6C8A7-2A14-4F94-B246-9B824283CEA6}" type="presOf" srcId="{00102B94-D567-40C1-A005-04C615414674}" destId="{340D973F-EAEC-4D2B-BD66-E02E941726EC}" srcOrd="0" destOrd="0" presId="urn:microsoft.com/office/officeart/2005/8/layout/chevron2"/>
    <dgm:cxn modelId="{4EBF68B1-0DD3-4326-B2A7-35749C026A80}" srcId="{4EA76A90-5BBC-4459-8B44-5AE6575CBE7F}" destId="{E35302E4-8E46-4B2A-8BB6-34DE1F0745A4}" srcOrd="2" destOrd="0" parTransId="{BF163182-12B5-45F3-B9A2-FDA21E58B8B3}" sibTransId="{E6ED0C9C-87F6-4CFF-BED2-5E846BA4AAFA}"/>
    <dgm:cxn modelId="{17957BB6-42D0-4890-812A-20E754D95C75}" srcId="{4EA76A90-5BBC-4459-8B44-5AE6575CBE7F}" destId="{F4AAD6E3-97EB-4D0A-9153-037580A0EB67}" srcOrd="0" destOrd="0" parTransId="{DA940237-FF31-475B-96EE-84CB105E4BFD}" sibTransId="{BDE00CC1-136C-49D7-AE91-3F10175983AF}"/>
    <dgm:cxn modelId="{8D190DB9-55F9-4747-BA81-49079BB5CDD2}" type="presOf" srcId="{17E10C27-726F-443D-88FE-16ECDDB3963E}" destId="{689D937E-AB06-4786-B25F-39431E1E576C}" srcOrd="0" destOrd="0" presId="urn:microsoft.com/office/officeart/2005/8/layout/chevron2"/>
    <dgm:cxn modelId="{AF664DC3-68B1-4781-AB04-E9FE828AA245}" type="presOf" srcId="{4EA76A90-5BBC-4459-8B44-5AE6575CBE7F}" destId="{59936B3A-00EE-4962-8BE7-13C0128D5048}" srcOrd="0" destOrd="0" presId="urn:microsoft.com/office/officeart/2005/8/layout/chevron2"/>
    <dgm:cxn modelId="{38A3A2D0-B05F-4590-A8DD-491A84D8979B}" srcId="{4EA76A90-5BBC-4459-8B44-5AE6575CBE7F}" destId="{7717FD77-666B-44EA-997C-583E80D6852C}" srcOrd="1" destOrd="0" parTransId="{A6C66E1E-9CC8-472A-B3B4-D16B2D172873}" sibTransId="{8CC3FF31-19D4-48F2-9C70-6EB5FE23CBB8}"/>
    <dgm:cxn modelId="{40D1E4E9-DD8D-4E26-B80F-FA6FAE2A607F}" type="presOf" srcId="{7B0DF395-187F-46F0-81E9-22B35A8F4674}" destId="{DFBBB23A-C406-4579-9F3A-C4EA7CEB7523}" srcOrd="0" destOrd="0" presId="urn:microsoft.com/office/officeart/2005/8/layout/chevron2"/>
    <dgm:cxn modelId="{9746FDEB-90A5-414B-8605-2C005E6A2993}" srcId="{4EA76A90-5BBC-4459-8B44-5AE6575CBE7F}" destId="{AB360257-4ED5-4433-A073-EE4EFA062638}" srcOrd="3" destOrd="0" parTransId="{A9EB2084-5A19-4BAB-A1FD-4201AD303412}" sibTransId="{3E3186D1-7C8C-4138-932C-7F4A9982CD02}"/>
    <dgm:cxn modelId="{FB3FE398-9A2A-48E9-B421-D2C67B90B645}" type="presParOf" srcId="{59936B3A-00EE-4962-8BE7-13C0128D5048}" destId="{492D1B5A-2F98-43C3-A139-4AE2DC52C4DA}" srcOrd="0" destOrd="0" presId="urn:microsoft.com/office/officeart/2005/8/layout/chevron2"/>
    <dgm:cxn modelId="{73860B4B-E0F1-48A1-A1E3-8217AD91E24B}" type="presParOf" srcId="{492D1B5A-2F98-43C3-A139-4AE2DC52C4DA}" destId="{D818E02B-BC08-436E-B160-8CD5AEC94236}" srcOrd="0" destOrd="0" presId="urn:microsoft.com/office/officeart/2005/8/layout/chevron2"/>
    <dgm:cxn modelId="{F5FC01C8-5755-41EA-8800-093C4FDB0A29}" type="presParOf" srcId="{492D1B5A-2F98-43C3-A139-4AE2DC52C4DA}" destId="{340D973F-EAEC-4D2B-BD66-E02E941726EC}" srcOrd="1" destOrd="0" presId="urn:microsoft.com/office/officeart/2005/8/layout/chevron2"/>
    <dgm:cxn modelId="{5B31233C-2A85-4A98-852F-D5754238B146}" type="presParOf" srcId="{59936B3A-00EE-4962-8BE7-13C0128D5048}" destId="{6EA90A8E-F29D-4412-B3B0-5CEA895E27B5}" srcOrd="1" destOrd="0" presId="urn:microsoft.com/office/officeart/2005/8/layout/chevron2"/>
    <dgm:cxn modelId="{B55D038C-09EA-4394-AB43-10A665E45485}" type="presParOf" srcId="{59936B3A-00EE-4962-8BE7-13C0128D5048}" destId="{85DF538D-1E2C-4EAF-9E25-C10F69741DD6}" srcOrd="2" destOrd="0" presId="urn:microsoft.com/office/officeart/2005/8/layout/chevron2"/>
    <dgm:cxn modelId="{B41EA53C-C09A-4D7B-891E-E3DAE731B19C}" type="presParOf" srcId="{85DF538D-1E2C-4EAF-9E25-C10F69741DD6}" destId="{73DBA3A0-1F15-46A1-9802-AC98916DA33D}" srcOrd="0" destOrd="0" presId="urn:microsoft.com/office/officeart/2005/8/layout/chevron2"/>
    <dgm:cxn modelId="{A0FA4D87-66C2-4830-88C2-69E1A0F47CAD}" type="presParOf" srcId="{85DF538D-1E2C-4EAF-9E25-C10F69741DD6}" destId="{689D937E-AB06-4786-B25F-39431E1E576C}" srcOrd="1" destOrd="0" presId="urn:microsoft.com/office/officeart/2005/8/layout/chevron2"/>
    <dgm:cxn modelId="{B64ABA6B-EBEA-4F49-AF58-AFD0E7028F5F}" type="presParOf" srcId="{59936B3A-00EE-4962-8BE7-13C0128D5048}" destId="{412CD3C3-5FEA-4F5B-A316-308C9E491A16}" srcOrd="3" destOrd="0" presId="urn:microsoft.com/office/officeart/2005/8/layout/chevron2"/>
    <dgm:cxn modelId="{DE872E75-3B32-473A-B376-6DB4E9CEAF87}" type="presParOf" srcId="{59936B3A-00EE-4962-8BE7-13C0128D5048}" destId="{95DB1CA8-5270-4030-9E21-0FD578A067EF}" srcOrd="4" destOrd="0" presId="urn:microsoft.com/office/officeart/2005/8/layout/chevron2"/>
    <dgm:cxn modelId="{E1D264B6-CC4D-4573-8815-D80A8BBCB4C2}" type="presParOf" srcId="{95DB1CA8-5270-4030-9E21-0FD578A067EF}" destId="{B0F3892E-4C95-464C-9A1F-E77E4B8EC96B}" srcOrd="0" destOrd="0" presId="urn:microsoft.com/office/officeart/2005/8/layout/chevron2"/>
    <dgm:cxn modelId="{129F37B0-B019-4757-8D77-30F25A7A2F61}" type="presParOf" srcId="{95DB1CA8-5270-4030-9E21-0FD578A067EF}" destId="{814E68F6-075F-43EF-9AC2-85568A55D1E0}" srcOrd="1" destOrd="0" presId="urn:microsoft.com/office/officeart/2005/8/layout/chevron2"/>
    <dgm:cxn modelId="{EDC3391F-6872-4171-B327-B1BFFF73816D}" type="presParOf" srcId="{59936B3A-00EE-4962-8BE7-13C0128D5048}" destId="{4AA12C56-6705-42AA-81DF-FCF444A3211D}" srcOrd="5" destOrd="0" presId="urn:microsoft.com/office/officeart/2005/8/layout/chevron2"/>
    <dgm:cxn modelId="{D34B75BC-C004-4BD2-B98B-3A09F0D66CA5}" type="presParOf" srcId="{59936B3A-00EE-4962-8BE7-13C0128D5048}" destId="{BDB9BEE3-BD28-4E39-BE04-3B34864AD249}" srcOrd="6" destOrd="0" presId="urn:microsoft.com/office/officeart/2005/8/layout/chevron2"/>
    <dgm:cxn modelId="{AF946522-14D3-4AF6-9B97-A5692536F7B5}" type="presParOf" srcId="{BDB9BEE3-BD28-4E39-BE04-3B34864AD249}" destId="{BDED93CC-6F54-4FA6-831A-1E3330030F7F}" srcOrd="0" destOrd="0" presId="urn:microsoft.com/office/officeart/2005/8/layout/chevron2"/>
    <dgm:cxn modelId="{B6D16C52-AAE3-4132-9991-0D0BC29282C2}" type="presParOf" srcId="{BDB9BEE3-BD28-4E39-BE04-3B34864AD249}" destId="{DFBBB23A-C406-4579-9F3A-C4EA7CEB7523}" srcOrd="1" destOrd="0" presId="urn:microsoft.com/office/officeart/2005/8/layout/chevron2"/>
    <dgm:cxn modelId="{E322E555-41FA-45A1-BDAF-C1C3CA64CD62}" type="presParOf" srcId="{59936B3A-00EE-4962-8BE7-13C0128D5048}" destId="{31137CD6-80B0-4597-81D4-2E18B7FB96E7}" srcOrd="7" destOrd="0" presId="urn:microsoft.com/office/officeart/2005/8/layout/chevron2"/>
    <dgm:cxn modelId="{E771C5B4-7F73-4327-9FC3-DC2C18AC26FE}" type="presParOf" srcId="{59936B3A-00EE-4962-8BE7-13C0128D5048}" destId="{C94FB813-E84A-4936-B9B6-2EDD40CDF066}" srcOrd="8" destOrd="0" presId="urn:microsoft.com/office/officeart/2005/8/layout/chevron2"/>
    <dgm:cxn modelId="{6737AE28-9B35-4D07-9934-DDC87E92E107}" type="presParOf" srcId="{C94FB813-E84A-4936-B9B6-2EDD40CDF066}" destId="{8491BCC1-B193-429B-9AF9-D7562FE5E9DA}" srcOrd="0" destOrd="0" presId="urn:microsoft.com/office/officeart/2005/8/layout/chevron2"/>
    <dgm:cxn modelId="{79691D28-178B-49A0-ACD7-CE8AF6FF881E}" type="presParOf" srcId="{C94FB813-E84A-4936-B9B6-2EDD40CDF066}" destId="{2C982D44-42DD-478F-9CA1-A96CA0EBAC22}"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8E02B-BC08-436E-B160-8CD5AEC94236}">
      <dsp:nvSpPr>
        <dsp:cNvPr id="0" name=""/>
        <dsp:cNvSpPr/>
      </dsp:nvSpPr>
      <dsp:spPr>
        <a:xfrm rot="5400000">
          <a:off x="-213034" y="218502"/>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01</a:t>
          </a:r>
        </a:p>
      </dsp:txBody>
      <dsp:txXfrm rot="-5400000">
        <a:off x="1" y="502549"/>
        <a:ext cx="994161" cy="426069"/>
      </dsp:txXfrm>
    </dsp:sp>
    <dsp:sp modelId="{340D973F-EAEC-4D2B-BD66-E02E941726EC}">
      <dsp:nvSpPr>
        <dsp:cNvPr id="0" name=""/>
        <dsp:cNvSpPr/>
      </dsp:nvSpPr>
      <dsp:spPr>
        <a:xfrm rot="5400000">
          <a:off x="6384237" y="-5384608"/>
          <a:ext cx="923635"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Warm-up and review</a:t>
          </a:r>
        </a:p>
      </dsp:txBody>
      <dsp:txXfrm rot="-5400000">
        <a:off x="994161" y="50556"/>
        <a:ext cx="11658699" cy="833459"/>
      </dsp:txXfrm>
    </dsp:sp>
    <dsp:sp modelId="{73DBA3A0-1F15-46A1-9802-AC98916DA33D}">
      <dsp:nvSpPr>
        <dsp:cNvPr id="0" name=""/>
        <dsp:cNvSpPr/>
      </dsp:nvSpPr>
      <dsp:spPr>
        <a:xfrm rot="5400000">
          <a:off x="-213034" y="1524410"/>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02</a:t>
          </a:r>
        </a:p>
      </dsp:txBody>
      <dsp:txXfrm rot="-5400000">
        <a:off x="1" y="1808457"/>
        <a:ext cx="994161" cy="426069"/>
      </dsp:txXfrm>
    </dsp:sp>
    <dsp:sp modelId="{689D937E-AB06-4786-B25F-39431E1E576C}">
      <dsp:nvSpPr>
        <dsp:cNvPr id="0" name=""/>
        <dsp:cNvSpPr/>
      </dsp:nvSpPr>
      <dsp:spPr>
        <a:xfrm rot="5400000">
          <a:off x="6384480" y="-4078942"/>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Listen and tick.</a:t>
          </a:r>
        </a:p>
      </dsp:txBody>
      <dsp:txXfrm rot="-5400000">
        <a:off x="994161" y="1356441"/>
        <a:ext cx="11658723" cy="833021"/>
      </dsp:txXfrm>
    </dsp:sp>
    <dsp:sp modelId="{B0F3892E-4C95-464C-9A1F-E77E4B8EC96B}">
      <dsp:nvSpPr>
        <dsp:cNvPr id="0" name=""/>
        <dsp:cNvSpPr/>
      </dsp:nvSpPr>
      <dsp:spPr>
        <a:xfrm rot="5400000">
          <a:off x="-213034" y="2830319"/>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03</a:t>
          </a:r>
        </a:p>
      </dsp:txBody>
      <dsp:txXfrm rot="-5400000">
        <a:off x="1" y="3114366"/>
        <a:ext cx="994161" cy="426069"/>
      </dsp:txXfrm>
    </dsp:sp>
    <dsp:sp modelId="{814E68F6-075F-43EF-9AC2-85568A55D1E0}">
      <dsp:nvSpPr>
        <dsp:cNvPr id="0" name=""/>
        <dsp:cNvSpPr/>
      </dsp:nvSpPr>
      <dsp:spPr>
        <a:xfrm rot="5400000">
          <a:off x="6384480" y="-2773034"/>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Read and circle.</a:t>
          </a:r>
        </a:p>
      </dsp:txBody>
      <dsp:txXfrm rot="-5400000">
        <a:off x="994161" y="2662349"/>
        <a:ext cx="11658723" cy="833021"/>
      </dsp:txXfrm>
    </dsp:sp>
    <dsp:sp modelId="{BDED93CC-6F54-4FA6-831A-1E3330030F7F}">
      <dsp:nvSpPr>
        <dsp:cNvPr id="0" name=""/>
        <dsp:cNvSpPr/>
      </dsp:nvSpPr>
      <dsp:spPr>
        <a:xfrm rot="5400000">
          <a:off x="-213034" y="4136227"/>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04</a:t>
          </a:r>
        </a:p>
      </dsp:txBody>
      <dsp:txXfrm rot="-5400000">
        <a:off x="1" y="4420274"/>
        <a:ext cx="994161" cy="426069"/>
      </dsp:txXfrm>
    </dsp:sp>
    <dsp:sp modelId="{DFBBB23A-C406-4579-9F3A-C4EA7CEB7523}">
      <dsp:nvSpPr>
        <dsp:cNvPr id="0" name=""/>
        <dsp:cNvSpPr/>
      </dsp:nvSpPr>
      <dsp:spPr>
        <a:xfrm rot="5400000">
          <a:off x="6384480" y="-1467125"/>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Let’s sing.</a:t>
          </a:r>
        </a:p>
      </dsp:txBody>
      <dsp:txXfrm rot="-5400000">
        <a:off x="994161" y="3968258"/>
        <a:ext cx="11658723" cy="833021"/>
      </dsp:txXfrm>
    </dsp:sp>
    <dsp:sp modelId="{8491BCC1-B193-429B-9AF9-D7562FE5E9DA}">
      <dsp:nvSpPr>
        <dsp:cNvPr id="0" name=""/>
        <dsp:cNvSpPr/>
      </dsp:nvSpPr>
      <dsp:spPr>
        <a:xfrm rot="5400000">
          <a:off x="-213034" y="5442136"/>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05</a:t>
          </a:r>
        </a:p>
      </dsp:txBody>
      <dsp:txXfrm rot="-5400000">
        <a:off x="1" y="5726183"/>
        <a:ext cx="994161" cy="426069"/>
      </dsp:txXfrm>
    </dsp:sp>
    <dsp:sp modelId="{2C982D44-42DD-478F-9CA1-A96CA0EBAC22}">
      <dsp:nvSpPr>
        <dsp:cNvPr id="0" name=""/>
        <dsp:cNvSpPr/>
      </dsp:nvSpPr>
      <dsp:spPr>
        <a:xfrm rot="5400000">
          <a:off x="6384480" y="-161217"/>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Fun corner and wrap-up</a:t>
          </a:r>
        </a:p>
      </dsp:txBody>
      <dsp:txXfrm rot="-5400000">
        <a:off x="994161" y="5274166"/>
        <a:ext cx="11658723" cy="8330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184398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56433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 What’s he doing?</a:t>
            </a:r>
            <a:r>
              <a:rPr lang="en-US" sz="1800" dirty="0">
                <a:solidFill>
                  <a:srgbClr val="000000"/>
                </a:solidFill>
                <a:effectLst/>
                <a:latin typeface="Times New Roman" panose="02020603050405020304" pitchFamily="18" charset="0"/>
                <a:ea typeface="Times New Roman" panose="02020603050405020304" pitchFamily="18" charset="0"/>
              </a:rPr>
              <a:t> to elicit the nationalities of the characters and the activities they are doing in the pictures. Remind them to look at the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to contrast. For example, have pupils explain that </a:t>
            </a:r>
            <a:r>
              <a:rPr lang="en-US" sz="1800" i="1" dirty="0">
                <a:solidFill>
                  <a:srgbClr val="000000"/>
                </a:solidFill>
                <a:effectLst/>
                <a:latin typeface="Times New Roman" panose="02020603050405020304" pitchFamily="18" charset="0"/>
                <a:ea typeface="Times New Roman" panose="02020603050405020304" pitchFamily="18" charset="0"/>
              </a:rPr>
              <a:t>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a</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Japanese.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American.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c</a:t>
            </a:r>
            <a:r>
              <a:rPr lang="en-US" sz="1800" i="1" dirty="0">
                <a:solidFill>
                  <a:srgbClr val="000000"/>
                </a:solidFill>
                <a:effectLst/>
                <a:latin typeface="Times New Roman" panose="02020603050405020304" pitchFamily="18" charset="0"/>
                <a:ea typeface="Times New Roman" panose="02020603050405020304" pitchFamily="18" charset="0"/>
              </a:rPr>
              <a:t> is playing badminton. He’s Australian.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466973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 What’s he doing?</a:t>
            </a:r>
            <a:r>
              <a:rPr lang="en-US" sz="1800" dirty="0">
                <a:solidFill>
                  <a:srgbClr val="000000"/>
                </a:solidFill>
                <a:effectLst/>
                <a:latin typeface="Times New Roman" panose="02020603050405020304" pitchFamily="18" charset="0"/>
                <a:ea typeface="Times New Roman" panose="02020603050405020304" pitchFamily="18" charset="0"/>
              </a:rPr>
              <a:t> to elicit the nationalities of the characters and the activities they are doing in the pictures. Remind them to look at the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to contrast. For example, have pupils explain that </a:t>
            </a:r>
            <a:r>
              <a:rPr lang="en-US" sz="1800" i="1" dirty="0">
                <a:solidFill>
                  <a:srgbClr val="000000"/>
                </a:solidFill>
                <a:effectLst/>
                <a:latin typeface="Times New Roman" panose="02020603050405020304" pitchFamily="18" charset="0"/>
                <a:ea typeface="Times New Roman" panose="02020603050405020304" pitchFamily="18" charset="0"/>
              </a:rPr>
              <a:t>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a</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Japanese.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American.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c</a:t>
            </a:r>
            <a:r>
              <a:rPr lang="en-US" sz="1800" i="1" dirty="0">
                <a:solidFill>
                  <a:srgbClr val="000000"/>
                </a:solidFill>
                <a:effectLst/>
                <a:latin typeface="Times New Roman" panose="02020603050405020304" pitchFamily="18" charset="0"/>
                <a:ea typeface="Times New Roman" panose="02020603050405020304" pitchFamily="18" charset="0"/>
              </a:rPr>
              <a:t> is playing badminton. He’s Australian.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567472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that show the nationalities of the characters mentioned in the conversations.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Have pupils explain the answers by asking questions, for example, </a:t>
            </a:r>
            <a:r>
              <a:rPr lang="en-US" sz="1800" i="1" dirty="0">
                <a:solidFill>
                  <a:srgbClr val="000000"/>
                </a:solidFill>
                <a:effectLst/>
                <a:latin typeface="Times New Roman" panose="02020603050405020304" pitchFamily="18" charset="0"/>
                <a:ea typeface="Times New Roman" panose="02020603050405020304" pitchFamily="18" charset="0"/>
              </a:rPr>
              <a:t>What’s Sam doing? What nationality is he?</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401653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Extension (For advanced level):</a:t>
            </a:r>
            <a:r>
              <a:rPr lang="en-US" sz="1800" dirty="0">
                <a:solidFill>
                  <a:srgbClr val="000000"/>
                </a:solidFill>
                <a:effectLst/>
                <a:latin typeface="Times New Roman" panose="02020603050405020304" pitchFamily="18" charset="0"/>
                <a:ea typeface="Times New Roman" panose="02020603050405020304" pitchFamily="18" charset="0"/>
              </a:rPr>
              <a:t> Read conversation </a:t>
            </a:r>
            <a:r>
              <a:rPr lang="en-US" sz="1800" b="1" dirty="0">
                <a:solidFill>
                  <a:srgbClr val="000000"/>
                </a:solidFill>
                <a:effectLst/>
                <a:latin typeface="Times New Roman" panose="02020603050405020304" pitchFamily="18" charset="0"/>
                <a:ea typeface="Times New Roman" panose="02020603050405020304" pitchFamily="18" charset="0"/>
              </a:rPr>
              <a:t>1</a:t>
            </a:r>
            <a:r>
              <a:rPr lang="en-US" sz="1800" dirty="0">
                <a:solidFill>
                  <a:srgbClr val="000000"/>
                </a:solidFill>
                <a:effectLst/>
                <a:latin typeface="Times New Roman" panose="02020603050405020304" pitchFamily="18" charset="0"/>
                <a:ea typeface="Times New Roman" panose="02020603050405020304" pitchFamily="18" charset="0"/>
              </a:rPr>
              <a:t> aloud but change specific information. For example, </a:t>
            </a:r>
            <a:r>
              <a:rPr lang="en-US" sz="1800" i="1" dirty="0">
                <a:solidFill>
                  <a:srgbClr val="000000"/>
                </a:solidFill>
                <a:effectLst/>
                <a:latin typeface="Times New Roman" panose="02020603050405020304" pitchFamily="18" charset="0"/>
                <a:ea typeface="Times New Roman" panose="02020603050405020304" pitchFamily="18" charset="0"/>
              </a:rPr>
              <a:t>Look at Sam? - Who? Is he playing basketball?</a:t>
            </a:r>
            <a:r>
              <a:rPr lang="en-US" sz="1800" dirty="0">
                <a:solidFill>
                  <a:srgbClr val="000000"/>
                </a:solidFill>
                <a:effectLst/>
                <a:latin typeface="Times New Roman" panose="02020603050405020304" pitchFamily="18" charset="0"/>
                <a:ea typeface="Times New Roman" panose="02020603050405020304" pitchFamily="18" charset="0"/>
              </a:rPr>
              <a:t> Have pupils stand up when the information is different. Invite a pupil to correct the information.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2902056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time to do the task independently. Go around the classroom to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323509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Nominate some pupils to write the answers on the board. Check the answers. Ask questions to have pupils explain why they choose the options. For example, for picture B, ask </a:t>
            </a:r>
            <a:r>
              <a:rPr lang="en-US" sz="1800" i="1" dirty="0">
                <a:solidFill>
                  <a:srgbClr val="000000"/>
                </a:solidFill>
                <a:effectLst/>
                <a:latin typeface="Times New Roman" panose="02020603050405020304" pitchFamily="18" charset="0"/>
                <a:ea typeface="Times New Roman" panose="02020603050405020304" pitchFamily="18" charset="0"/>
              </a:rPr>
              <a:t>why do you choose Malaysian? - Because there’s a flag of Malaysia.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79366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middle of the number to move to the Question slide. </a:t>
            </a:r>
          </a:p>
          <a:p>
            <a:r>
              <a:rPr lang="en-US" dirty="0"/>
              <a:t>Click the white circle to disappear the whole number card. </a:t>
            </a:r>
          </a:p>
          <a:p>
            <a:r>
              <a:rPr lang="en-US" dirty="0"/>
              <a:t>Click FINISH to end the game. </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4120469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3916347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35029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four pairs of pupils to act out the completed exchanges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4</a:t>
            </a:r>
            <a:r>
              <a:rPr lang="en-US" sz="1800" dirty="0">
                <a:solidFill>
                  <a:srgbClr val="000000"/>
                </a:solidFill>
                <a:effectLst/>
                <a:latin typeface="Times New Roman" panose="02020603050405020304" pitchFamily="18" charset="0"/>
                <a:ea typeface="Times New Roman" panose="02020603050405020304" pitchFamily="18" charset="0"/>
              </a:rPr>
              <a:t> in front of the class. Correct their pronunciation where </a:t>
            </a:r>
            <a:r>
              <a:rPr lang="en-US" sz="1800" dirty="0" err="1">
                <a:solidFill>
                  <a:srgbClr val="000000"/>
                </a:solidFill>
                <a:effectLst/>
                <a:latin typeface="Times New Roman" panose="02020603050405020304" pitchFamily="18" charset="0"/>
                <a:ea typeface="Times New Roman" panose="02020603050405020304" pitchFamily="18" charset="0"/>
              </a:rPr>
              <a:t>necessary.</a:t>
            </a:r>
            <a:r>
              <a:rPr lang="en-US" sz="1200" dirty="0" err="1">
                <a:effectLst/>
                <a:latin typeface="Times New Roman" panose="02020603050405020304" pitchFamily="18" charset="0"/>
              </a:rPr>
              <a:t>Use</a:t>
            </a:r>
            <a:r>
              <a:rPr lang="en-US" sz="1200" dirty="0">
                <a:effectLst/>
                <a:latin typeface="Times New Roman" panose="02020603050405020304" pitchFamily="18" charset="0"/>
              </a:rPr>
              <a:t> this link to choose pupils in random: https://wheelofnames.com/</a:t>
            </a: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37</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and listen to the song, draw their attention to the pronunciation, rhythm, and melody.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38</a:t>
            </a:fld>
            <a:endParaRPr lang="en-US"/>
          </a:p>
        </p:txBody>
      </p:sp>
    </p:spTree>
    <p:extLst>
      <p:ext uri="{BB962C8B-B14F-4D97-AF65-F5344CB8AC3E}">
        <p14:creationId xmlns:p14="http://schemas.microsoft.com/office/powerpoint/2010/main" val="3376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39</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40</a:t>
            </a:fld>
            <a:endParaRPr lang="en-US"/>
          </a:p>
        </p:txBody>
      </p:sp>
    </p:spTree>
    <p:extLst>
      <p:ext uri="{BB962C8B-B14F-4D97-AF65-F5344CB8AC3E}">
        <p14:creationId xmlns:p14="http://schemas.microsoft.com/office/powerpoint/2010/main" val="1825865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41</a:t>
            </a:fld>
            <a:endParaRPr lang="en-US"/>
          </a:p>
        </p:txBody>
      </p:sp>
    </p:spTree>
    <p:extLst>
      <p:ext uri="{BB962C8B-B14F-4D97-AF65-F5344CB8AC3E}">
        <p14:creationId xmlns:p14="http://schemas.microsoft.com/office/powerpoint/2010/main" val="2961267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42</a:t>
            </a:fld>
            <a:endParaRPr lang="en-US"/>
          </a:p>
        </p:txBody>
      </p:sp>
    </p:spTree>
    <p:extLst>
      <p:ext uri="{BB962C8B-B14F-4D97-AF65-F5344CB8AC3E}">
        <p14:creationId xmlns:p14="http://schemas.microsoft.com/office/powerpoint/2010/main" val="3368209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listen to and sing the whole song while doing actions or clapping their hands.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43</a:t>
            </a:fld>
            <a:endParaRPr lang="en-US"/>
          </a:p>
        </p:txBody>
      </p:sp>
    </p:spTree>
    <p:extLst>
      <p:ext uri="{BB962C8B-B14F-4D97-AF65-F5344CB8AC3E}">
        <p14:creationId xmlns:p14="http://schemas.microsoft.com/office/powerpoint/2010/main" val="399827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417790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44</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206142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186348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384092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88481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409928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409696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6.svg"/><Relationship Id="rId18" Type="http://schemas.openxmlformats.org/officeDocument/2006/relationships/slide" Target="slide16.xml"/><Relationship Id="rId3" Type="http://schemas.openxmlformats.org/officeDocument/2006/relationships/audio" Target="../media/audio2.wav"/><Relationship Id="rId21" Type="http://schemas.openxmlformats.org/officeDocument/2006/relationships/slide" Target="slide19.xml"/><Relationship Id="rId7" Type="http://schemas.openxmlformats.org/officeDocument/2006/relationships/image" Target="../media/image91.png"/><Relationship Id="rId12" Type="http://schemas.openxmlformats.org/officeDocument/2006/relationships/image" Target="../media/image95.png"/><Relationship Id="rId17" Type="http://schemas.openxmlformats.org/officeDocument/2006/relationships/slide" Target="slide15.xml"/><Relationship Id="rId2" Type="http://schemas.openxmlformats.org/officeDocument/2006/relationships/notesSlide" Target="../notesSlides/notesSlide2.xml"/><Relationship Id="rId16" Type="http://schemas.openxmlformats.org/officeDocument/2006/relationships/slide" Target="slide14.xml"/><Relationship Id="rId20"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slide" Target="slide11.xml"/><Relationship Id="rId5" Type="http://schemas.openxmlformats.org/officeDocument/2006/relationships/image" Target="../media/image89.png"/><Relationship Id="rId15" Type="http://schemas.openxmlformats.org/officeDocument/2006/relationships/slide" Target="slide13.xml"/><Relationship Id="rId10" Type="http://schemas.openxmlformats.org/officeDocument/2006/relationships/image" Target="../media/image94.svg"/><Relationship Id="rId19" Type="http://schemas.openxmlformats.org/officeDocument/2006/relationships/slide" Target="slide17.xml"/><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slide" Target="slide12.xml"/><Relationship Id="rId22"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audio" Target="../media/audio1.wav"/><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audio" Target="../media/audio1.wav"/><Relationship Id="rId2" Type="http://schemas.openxmlformats.org/officeDocument/2006/relationships/notesSlide" Target="../notesSlides/notesSlide3.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96.sv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95.png"/><Relationship Id="rId10" Type="http://schemas.openxmlformats.org/officeDocument/2006/relationships/image" Target="../media/image102.svg"/><Relationship Id="rId19" Type="http://schemas.openxmlformats.org/officeDocument/2006/relationships/image" Target="../media/image111.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audio" Target="../media/audio1.wav"/><Relationship Id="rId21" Type="http://schemas.openxmlformats.org/officeDocument/2006/relationships/image" Target="../media/image116.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audio" Target="../media/audio1.wav"/><Relationship Id="rId2" Type="http://schemas.openxmlformats.org/officeDocument/2006/relationships/notesSlide" Target="../notesSlides/notesSlide4.xml"/><Relationship Id="rId16" Type="http://schemas.openxmlformats.org/officeDocument/2006/relationships/image" Target="../media/image108.svg"/><Relationship Id="rId20"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96.sv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95.png"/><Relationship Id="rId10" Type="http://schemas.openxmlformats.org/officeDocument/2006/relationships/image" Target="../media/image102.svg"/><Relationship Id="rId19" Type="http://schemas.openxmlformats.org/officeDocument/2006/relationships/image" Target="../media/image114.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image" Target="../media/image96.svg"/><Relationship Id="rId3" Type="http://schemas.openxmlformats.org/officeDocument/2006/relationships/audio" Target="../media/audio1.wav"/><Relationship Id="rId21" Type="http://schemas.openxmlformats.org/officeDocument/2006/relationships/image" Target="../media/image119.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image" Target="../media/image95.png"/><Relationship Id="rId2" Type="http://schemas.openxmlformats.org/officeDocument/2006/relationships/notesSlide" Target="../notesSlides/notesSlide5.xml"/><Relationship Id="rId16" Type="http://schemas.openxmlformats.org/officeDocument/2006/relationships/image" Target="../media/image108.svg"/><Relationship Id="rId20"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slide" Target="slide10.xml"/><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21.png"/><Relationship Id="rId10" Type="http://schemas.openxmlformats.org/officeDocument/2006/relationships/image" Target="../media/image102.svg"/><Relationship Id="rId19" Type="http://schemas.openxmlformats.org/officeDocument/2006/relationships/image" Target="../media/image117.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120.svg"/><Relationship Id="rId27"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124.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image" Target="../media/image96.svg"/><Relationship Id="rId2" Type="http://schemas.openxmlformats.org/officeDocument/2006/relationships/notesSlide" Target="../notesSlides/notesSlide6.xml"/><Relationship Id="rId16" Type="http://schemas.openxmlformats.org/officeDocument/2006/relationships/image" Target="../media/image108.svg"/><Relationship Id="rId20" Type="http://schemas.openxmlformats.org/officeDocument/2006/relationships/image" Target="../media/image123.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95.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slide" Target="slide10.xml"/><Relationship Id="rId10" Type="http://schemas.openxmlformats.org/officeDocument/2006/relationships/image" Target="../media/image102.svg"/><Relationship Id="rId19" Type="http://schemas.openxmlformats.org/officeDocument/2006/relationships/image" Target="../media/image122.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125.svg"/></Relationships>
</file>

<file path=ppt/slides/_rels/slide15.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126.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image" Target="../media/image96.svg"/><Relationship Id="rId2" Type="http://schemas.openxmlformats.org/officeDocument/2006/relationships/notesSlide" Target="../notesSlides/notesSlide7.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95.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slide" Target="slide10.xml"/><Relationship Id="rId10" Type="http://schemas.openxmlformats.org/officeDocument/2006/relationships/image" Target="../media/image102.svg"/><Relationship Id="rId19" Type="http://schemas.openxmlformats.org/officeDocument/2006/relationships/image" Target="../media/image111.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127.png"/></Relationships>
</file>

<file path=ppt/slides/_rels/slide16.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image" Target="../media/image95.png"/><Relationship Id="rId3" Type="http://schemas.openxmlformats.org/officeDocument/2006/relationships/audio" Target="../media/audio1.wav"/><Relationship Id="rId21" Type="http://schemas.openxmlformats.org/officeDocument/2006/relationships/image" Target="../media/image130.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slide" Target="slide10.xml"/><Relationship Id="rId2" Type="http://schemas.openxmlformats.org/officeDocument/2006/relationships/notesSlide" Target="../notesSlides/notesSlide8.xml"/><Relationship Id="rId16" Type="http://schemas.openxmlformats.org/officeDocument/2006/relationships/image" Target="../media/image108.svg"/><Relationship Id="rId20"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133.sv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32.png"/><Relationship Id="rId28" Type="http://schemas.openxmlformats.org/officeDocument/2006/relationships/audio" Target="../media/audio1.wav"/><Relationship Id="rId10" Type="http://schemas.openxmlformats.org/officeDocument/2006/relationships/image" Target="../media/image102.svg"/><Relationship Id="rId19" Type="http://schemas.openxmlformats.org/officeDocument/2006/relationships/image" Target="../media/image128.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131.png"/><Relationship Id="rId27"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audio" Target="../media/audio1.wav"/><Relationship Id="rId21" Type="http://schemas.openxmlformats.org/officeDocument/2006/relationships/image" Target="../media/image133.sv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audio" Target="../media/audio1.wav"/><Relationship Id="rId2" Type="http://schemas.openxmlformats.org/officeDocument/2006/relationships/notesSlide" Target="../notesSlides/notesSlide9.xml"/><Relationship Id="rId16" Type="http://schemas.openxmlformats.org/officeDocument/2006/relationships/image" Target="../media/image108.svg"/><Relationship Id="rId20"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96.sv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95.png"/><Relationship Id="rId10" Type="http://schemas.openxmlformats.org/officeDocument/2006/relationships/image" Target="../media/image102.svg"/><Relationship Id="rId19" Type="http://schemas.openxmlformats.org/officeDocument/2006/relationships/image" Target="../media/image134.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slide" Target="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137.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image" Target="../media/image96.svg"/><Relationship Id="rId2" Type="http://schemas.openxmlformats.org/officeDocument/2006/relationships/notesSlide" Target="../notesSlides/notesSlide10.xml"/><Relationship Id="rId16" Type="http://schemas.openxmlformats.org/officeDocument/2006/relationships/image" Target="../media/image108.svg"/><Relationship Id="rId20" Type="http://schemas.openxmlformats.org/officeDocument/2006/relationships/image" Target="../media/image136.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95.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slide" Target="slide10.xml"/><Relationship Id="rId10" Type="http://schemas.openxmlformats.org/officeDocument/2006/relationships/image" Target="../media/image102.svg"/><Relationship Id="rId19" Type="http://schemas.openxmlformats.org/officeDocument/2006/relationships/image" Target="../media/image135.png"/><Relationship Id="rId4" Type="http://schemas.openxmlformats.org/officeDocument/2006/relationships/audio" Target="../media/audio5.wav"/><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1.png"/><Relationship Id="rId18" Type="http://schemas.openxmlformats.org/officeDocument/2006/relationships/image" Target="../media/image116.png"/><Relationship Id="rId3" Type="http://schemas.openxmlformats.org/officeDocument/2006/relationships/image" Target="../media/image88.png"/><Relationship Id="rId7" Type="http://schemas.openxmlformats.org/officeDocument/2006/relationships/image" Target="../media/image142.svg"/><Relationship Id="rId12" Type="http://schemas.openxmlformats.org/officeDocument/2006/relationships/image" Target="../media/image138.png"/><Relationship Id="rId17" Type="http://schemas.openxmlformats.org/officeDocument/2006/relationships/image" Target="../media/image121.png"/><Relationship Id="rId2" Type="http://schemas.openxmlformats.org/officeDocument/2006/relationships/audio" Target="../media/audio5.wav"/><Relationship Id="rId16" Type="http://schemas.openxmlformats.org/officeDocument/2006/relationships/image" Target="../media/image125.svg"/><Relationship Id="rId20"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5" Type="http://schemas.openxmlformats.org/officeDocument/2006/relationships/image" Target="../media/image124.png"/><Relationship Id="rId10" Type="http://schemas.openxmlformats.org/officeDocument/2006/relationships/image" Target="../media/image145.png"/><Relationship Id="rId19" Type="http://schemas.openxmlformats.org/officeDocument/2006/relationships/image" Target="../media/image113.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4.png"/><Relationship Id="rId3" Type="http://schemas.openxmlformats.org/officeDocument/2006/relationships/audio" Target="../media/audio4.wav"/><Relationship Id="rId7" Type="http://schemas.openxmlformats.org/officeDocument/2006/relationships/image" Target="../media/image150.png"/><Relationship Id="rId12" Type="http://schemas.openxmlformats.org/officeDocument/2006/relationships/image" Target="../media/image1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2.png"/><Relationship Id="rId5" Type="http://schemas.openxmlformats.org/officeDocument/2006/relationships/image" Target="../media/image148.pn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7.png"/><Relationship Id="rId3" Type="http://schemas.openxmlformats.org/officeDocument/2006/relationships/audio" Target="../media/audio4.wav"/><Relationship Id="rId7" Type="http://schemas.openxmlformats.org/officeDocument/2006/relationships/image" Target="../media/image149.png"/><Relationship Id="rId12"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1.png"/><Relationship Id="rId5" Type="http://schemas.openxmlformats.org/officeDocument/2006/relationships/image" Target="../media/image147.png"/><Relationship Id="rId10" Type="http://schemas.openxmlformats.org/officeDocument/2006/relationships/image" Target="../media/image21.svg"/><Relationship Id="rId4" Type="http://schemas.openxmlformats.org/officeDocument/2006/relationships/image" Target="../media/image155.png"/><Relationship Id="rId9" Type="http://schemas.openxmlformats.org/officeDocument/2006/relationships/image" Target="../media/image20.png"/><Relationship Id="rId14" Type="http://schemas.openxmlformats.org/officeDocument/2006/relationships/image" Target="../media/image158.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21.svg"/><Relationship Id="rId18" Type="http://schemas.openxmlformats.org/officeDocument/2006/relationships/image" Target="../media/image154.png"/><Relationship Id="rId3" Type="http://schemas.openxmlformats.org/officeDocument/2006/relationships/slideLayout" Target="../slideLayouts/slideLayout7.xml"/><Relationship Id="rId21" Type="http://schemas.openxmlformats.org/officeDocument/2006/relationships/image" Target="../media/image158.png"/><Relationship Id="rId7" Type="http://schemas.openxmlformats.org/officeDocument/2006/relationships/image" Target="../media/image161.png"/><Relationship Id="rId12" Type="http://schemas.openxmlformats.org/officeDocument/2006/relationships/image" Target="../media/image20.png"/><Relationship Id="rId17" Type="http://schemas.openxmlformats.org/officeDocument/2006/relationships/image" Target="../media/image153.png"/><Relationship Id="rId2" Type="http://schemas.microsoft.com/office/2007/relationships/media" Target="../media/media2.mp3"/><Relationship Id="rId16" Type="http://schemas.openxmlformats.org/officeDocument/2006/relationships/image" Target="../media/image152.png"/><Relationship Id="rId20" Type="http://schemas.openxmlformats.org/officeDocument/2006/relationships/image" Target="../media/image157.png"/><Relationship Id="rId1" Type="http://schemas.openxmlformats.org/officeDocument/2006/relationships/audio" Target="NULL" TargetMode="External"/><Relationship Id="rId6" Type="http://schemas.openxmlformats.org/officeDocument/2006/relationships/image" Target="../media/image160.png"/><Relationship Id="rId11" Type="http://schemas.openxmlformats.org/officeDocument/2006/relationships/image" Target="../media/image19.svg"/><Relationship Id="rId5" Type="http://schemas.openxmlformats.org/officeDocument/2006/relationships/image" Target="../media/image159.png"/><Relationship Id="rId15" Type="http://schemas.openxmlformats.org/officeDocument/2006/relationships/image" Target="../media/image151.png"/><Relationship Id="rId10" Type="http://schemas.openxmlformats.org/officeDocument/2006/relationships/image" Target="../media/image18.png"/><Relationship Id="rId19" Type="http://schemas.openxmlformats.org/officeDocument/2006/relationships/image" Target="../media/image156.png"/><Relationship Id="rId4" Type="http://schemas.openxmlformats.org/officeDocument/2006/relationships/notesSlide" Target="../notesSlides/notesSlide13.xml"/><Relationship Id="rId9" Type="http://schemas.openxmlformats.org/officeDocument/2006/relationships/image" Target="../media/image162.png"/><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3.png"/><Relationship Id="rId18" Type="http://schemas.openxmlformats.org/officeDocument/2006/relationships/image" Target="../media/image154.png"/><Relationship Id="rId3" Type="http://schemas.openxmlformats.org/officeDocument/2006/relationships/slideLayout" Target="../slideLayouts/slideLayout7.xml"/><Relationship Id="rId21" Type="http://schemas.openxmlformats.org/officeDocument/2006/relationships/image" Target="../media/image158.png"/><Relationship Id="rId7" Type="http://schemas.openxmlformats.org/officeDocument/2006/relationships/image" Target="../media/image69.png"/><Relationship Id="rId12" Type="http://schemas.openxmlformats.org/officeDocument/2006/relationships/image" Target="../media/image21.svg"/><Relationship Id="rId17" Type="http://schemas.openxmlformats.org/officeDocument/2006/relationships/image" Target="../media/image153.png"/><Relationship Id="rId2" Type="http://schemas.openxmlformats.org/officeDocument/2006/relationships/audio" Target="../media/media3.mp3"/><Relationship Id="rId16" Type="http://schemas.openxmlformats.org/officeDocument/2006/relationships/image" Target="../media/image152.png"/><Relationship Id="rId20" Type="http://schemas.openxmlformats.org/officeDocument/2006/relationships/image" Target="../media/image157.png"/><Relationship Id="rId1" Type="http://schemas.microsoft.com/office/2007/relationships/media" Target="../media/media3.mp3"/><Relationship Id="rId6" Type="http://schemas.openxmlformats.org/officeDocument/2006/relationships/image" Target="../media/image160.png"/><Relationship Id="rId11" Type="http://schemas.openxmlformats.org/officeDocument/2006/relationships/image" Target="../media/image20.png"/><Relationship Id="rId5" Type="http://schemas.openxmlformats.org/officeDocument/2006/relationships/image" Target="../media/image159.png"/><Relationship Id="rId15" Type="http://schemas.openxmlformats.org/officeDocument/2006/relationships/image" Target="../media/image151.png"/><Relationship Id="rId10" Type="http://schemas.openxmlformats.org/officeDocument/2006/relationships/image" Target="../media/image19.svg"/><Relationship Id="rId19" Type="http://schemas.openxmlformats.org/officeDocument/2006/relationships/image" Target="../media/image156.png"/><Relationship Id="rId4" Type="http://schemas.openxmlformats.org/officeDocument/2006/relationships/notesSlide" Target="../notesSlides/notesSlide14.xml"/><Relationship Id="rId9" Type="http://schemas.openxmlformats.org/officeDocument/2006/relationships/image" Target="../media/image18.png"/><Relationship Id="rId1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155.png"/><Relationship Id="rId7" Type="http://schemas.openxmlformats.org/officeDocument/2006/relationships/image" Target="../media/image150.png"/><Relationship Id="rId12" Type="http://schemas.openxmlformats.org/officeDocument/2006/relationships/image" Target="../media/image16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67.png"/><Relationship Id="rId5" Type="http://schemas.openxmlformats.org/officeDocument/2006/relationships/image" Target="../media/image148.png"/><Relationship Id="rId10" Type="http://schemas.openxmlformats.org/officeDocument/2006/relationships/image" Target="../media/image166.png"/><Relationship Id="rId4" Type="http://schemas.openxmlformats.org/officeDocument/2006/relationships/image" Target="../media/image147.png"/><Relationship Id="rId9" Type="http://schemas.openxmlformats.org/officeDocument/2006/relationships/image" Target="../media/image165.sv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audio" Target="../media/audio4.wav"/><Relationship Id="rId7" Type="http://schemas.openxmlformats.org/officeDocument/2006/relationships/image" Target="../media/image1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71.png"/><Relationship Id="rId5" Type="http://schemas.openxmlformats.org/officeDocument/2006/relationships/image" Target="../media/image161.png"/><Relationship Id="rId10"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70.png"/></Relationships>
</file>

<file path=ppt/slides/_rels/slide2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3.png"/><Relationship Id="rId11" Type="http://schemas.openxmlformats.org/officeDocument/2006/relationships/image" Target="../media/image73.png"/><Relationship Id="rId5" Type="http://schemas.openxmlformats.org/officeDocument/2006/relationships/image" Target="../media/image172.png"/><Relationship Id="rId10" Type="http://schemas.openxmlformats.org/officeDocument/2006/relationships/image" Target="../media/image176.png"/><Relationship Id="rId4" Type="http://schemas.openxmlformats.org/officeDocument/2006/relationships/notesSlide" Target="../notesSlides/notesSlide17.xml"/><Relationship Id="rId9" Type="http://schemas.openxmlformats.org/officeDocument/2006/relationships/image" Target="../media/image175.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audio2.wav"/><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audio" Target="../media/audio2.wav"/><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slideLayout" Target="../slideLayouts/slideLayout7.xml"/><Relationship Id="rId7" Type="http://schemas.openxmlformats.org/officeDocument/2006/relationships/image" Target="../media/image17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6.png"/><Relationship Id="rId4" Type="http://schemas.openxmlformats.org/officeDocument/2006/relationships/notesSlide" Target="../notesSlides/notesSlide18.xml"/><Relationship Id="rId9" Type="http://schemas.openxmlformats.org/officeDocument/2006/relationships/image" Target="../media/image163.png"/></Relationships>
</file>

<file path=ppt/slides/_rels/slide3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audio" Target="../media/audio4.wav"/><Relationship Id="rId7" Type="http://schemas.openxmlformats.org/officeDocument/2006/relationships/image" Target="../media/image16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83.svg"/><Relationship Id="rId5" Type="http://schemas.openxmlformats.org/officeDocument/2006/relationships/image" Target="../media/image161.png"/><Relationship Id="rId10" Type="http://schemas.openxmlformats.org/officeDocument/2006/relationships/image" Target="../media/image182.png"/><Relationship Id="rId4" Type="http://schemas.openxmlformats.org/officeDocument/2006/relationships/image" Target="../media/image155.png"/><Relationship Id="rId9" Type="http://schemas.openxmlformats.org/officeDocument/2006/relationships/image" Target="../media/image181.png"/></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audio" Target="../media/audio4.wav"/><Relationship Id="rId7" Type="http://schemas.openxmlformats.org/officeDocument/2006/relationships/image" Target="../media/image18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0.png"/><Relationship Id="rId4" Type="http://schemas.openxmlformats.org/officeDocument/2006/relationships/image" Target="../media/image184.png"/><Relationship Id="rId9" Type="http://schemas.openxmlformats.org/officeDocument/2006/relationships/image" Target="../media/image186.png"/></Relationships>
</file>

<file path=ppt/slides/_rels/slide3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audio" Target="../media/audio4.wav"/><Relationship Id="rId7"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88.png"/><Relationship Id="rId4" Type="http://schemas.openxmlformats.org/officeDocument/2006/relationships/image" Target="../media/image172.png"/><Relationship Id="rId9"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55.png"/><Relationship Id="rId7"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audio" Target="../media/audio7.wav"/><Relationship Id="rId7" Type="http://schemas.openxmlformats.org/officeDocument/2006/relationships/image" Target="../media/image17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91.GIF"/><Relationship Id="rId4" Type="http://schemas.openxmlformats.org/officeDocument/2006/relationships/image" Target="../media/image184.png"/><Relationship Id="rId9" Type="http://schemas.openxmlformats.org/officeDocument/2006/relationships/image" Target="../media/image190.png"/></Relationships>
</file>

<file path=ppt/slides/_rels/slide38.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92.GIF"/><Relationship Id="rId3" Type="http://schemas.openxmlformats.org/officeDocument/2006/relationships/slideLayout" Target="../slideLayouts/slideLayout7.xml"/><Relationship Id="rId7" Type="http://schemas.openxmlformats.org/officeDocument/2006/relationships/image" Target="../media/image177.png"/><Relationship Id="rId12" Type="http://schemas.openxmlformats.org/officeDocument/2006/relationships/image" Target="../media/image191.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4.png"/><Relationship Id="rId11" Type="http://schemas.openxmlformats.org/officeDocument/2006/relationships/image" Target="../media/image190.png"/><Relationship Id="rId5" Type="http://schemas.openxmlformats.org/officeDocument/2006/relationships/audio" Target="../media/audio7.wav"/><Relationship Id="rId10" Type="http://schemas.openxmlformats.org/officeDocument/2006/relationships/image" Target="../media/image180.png"/><Relationship Id="rId4" Type="http://schemas.openxmlformats.org/officeDocument/2006/relationships/notesSlide" Target="../notesSlides/notesSlide24.xml"/><Relationship Id="rId9" Type="http://schemas.openxmlformats.org/officeDocument/2006/relationships/image" Target="../media/image179.png"/><Relationship Id="rId1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slideLayout" Target="../slideLayouts/slideLayout7.xml"/><Relationship Id="rId7" Type="http://schemas.openxmlformats.org/officeDocument/2006/relationships/image" Target="../media/image178.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77.png"/><Relationship Id="rId5" Type="http://schemas.openxmlformats.org/officeDocument/2006/relationships/image" Target="../media/image184.png"/><Relationship Id="rId10" Type="http://schemas.openxmlformats.org/officeDocument/2006/relationships/image" Target="../media/image6.png"/><Relationship Id="rId4" Type="http://schemas.openxmlformats.org/officeDocument/2006/relationships/notesSlide" Target="../notesSlides/notesSlide25.xml"/><Relationship Id="rId9" Type="http://schemas.openxmlformats.org/officeDocument/2006/relationships/image" Target="../media/image18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slideLayout" Target="../slideLayouts/slideLayout7.xml"/><Relationship Id="rId7" Type="http://schemas.openxmlformats.org/officeDocument/2006/relationships/image" Target="../media/image178.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77.png"/><Relationship Id="rId5" Type="http://schemas.openxmlformats.org/officeDocument/2006/relationships/image" Target="../media/image184.png"/><Relationship Id="rId10" Type="http://schemas.openxmlformats.org/officeDocument/2006/relationships/image" Target="../media/image6.png"/><Relationship Id="rId4" Type="http://schemas.openxmlformats.org/officeDocument/2006/relationships/notesSlide" Target="../notesSlides/notesSlide26.xml"/><Relationship Id="rId9" Type="http://schemas.openxmlformats.org/officeDocument/2006/relationships/image" Target="../media/image180.png"/></Relationships>
</file>

<file path=ppt/slides/_rels/slide41.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4.png"/><Relationship Id="rId7" Type="http://schemas.openxmlformats.org/officeDocument/2006/relationships/image" Target="../media/image19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177.png"/></Relationships>
</file>

<file path=ppt/slides/_rels/slide42.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4.png"/><Relationship Id="rId7" Type="http://schemas.openxmlformats.org/officeDocument/2006/relationships/image" Target="../media/image19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177.png"/></Relationships>
</file>

<file path=ppt/slides/_rels/slide4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slideLayout" Target="../slideLayouts/slideLayout7.xml"/><Relationship Id="rId7" Type="http://schemas.openxmlformats.org/officeDocument/2006/relationships/image" Target="../media/image17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7.png"/><Relationship Id="rId11" Type="http://schemas.openxmlformats.org/officeDocument/2006/relationships/image" Target="../media/image6.png"/><Relationship Id="rId5" Type="http://schemas.openxmlformats.org/officeDocument/2006/relationships/image" Target="../media/image184.png"/><Relationship Id="rId10" Type="http://schemas.openxmlformats.org/officeDocument/2006/relationships/image" Target="../media/image190.png"/><Relationship Id="rId4" Type="http://schemas.openxmlformats.org/officeDocument/2006/relationships/notesSlide" Target="../notesSlides/notesSlide29.xml"/><Relationship Id="rId9" Type="http://schemas.openxmlformats.org/officeDocument/2006/relationships/image" Target="../media/image180.png"/></Relationships>
</file>

<file path=ppt/slides/_rels/slide44.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3" Type="http://schemas.openxmlformats.org/officeDocument/2006/relationships/slideLayout" Target="../slideLayouts/slideLayout7.xml"/><Relationship Id="rId7" Type="http://schemas.openxmlformats.org/officeDocument/2006/relationships/image" Target="../media/image197.png"/><Relationship Id="rId12" Type="http://schemas.openxmlformats.org/officeDocument/2006/relationships/image" Target="../media/image202.svg"/><Relationship Id="rId17" Type="http://schemas.openxmlformats.org/officeDocument/2006/relationships/image" Target="../media/image6.png"/><Relationship Id="rId2" Type="http://schemas.openxmlformats.org/officeDocument/2006/relationships/audio" Target="../media/media6.mp3"/><Relationship Id="rId16" Type="http://schemas.openxmlformats.org/officeDocument/2006/relationships/image" Target="../media/image206.svg"/><Relationship Id="rId1" Type="http://schemas.microsoft.com/office/2007/relationships/media" Target="../media/media6.mp3"/><Relationship Id="rId6" Type="http://schemas.openxmlformats.org/officeDocument/2006/relationships/image" Target="../media/image196.svg"/><Relationship Id="rId11" Type="http://schemas.openxmlformats.org/officeDocument/2006/relationships/image" Target="../media/image201.png"/><Relationship Id="rId5" Type="http://schemas.openxmlformats.org/officeDocument/2006/relationships/image" Target="../media/image195.png"/><Relationship Id="rId15" Type="http://schemas.openxmlformats.org/officeDocument/2006/relationships/image" Target="../media/image205.png"/><Relationship Id="rId10" Type="http://schemas.openxmlformats.org/officeDocument/2006/relationships/image" Target="../media/image200.gif"/><Relationship Id="rId4" Type="http://schemas.openxmlformats.org/officeDocument/2006/relationships/notesSlide" Target="../notesSlides/notesSlide30.xml"/><Relationship Id="rId9" Type="http://schemas.openxmlformats.org/officeDocument/2006/relationships/image" Target="../media/image199.svg"/><Relationship Id="rId14" Type="http://schemas.openxmlformats.org/officeDocument/2006/relationships/image" Target="../media/image204.svg"/></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image" Target="../media/image215.svg"/><Relationship Id="rId5" Type="http://schemas.openxmlformats.org/officeDocument/2006/relationships/image" Target="../media/image209.sv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svg"/></Relationships>
</file>

<file path=ppt/slides/_rels/slide48.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16.png"/><Relationship Id="rId7" Type="http://schemas.openxmlformats.org/officeDocument/2006/relationships/image" Target="../media/image220.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9.png"/><Relationship Id="rId11" Type="http://schemas.openxmlformats.org/officeDocument/2006/relationships/image" Target="../media/image215.svg"/><Relationship Id="rId5" Type="http://schemas.openxmlformats.org/officeDocument/2006/relationships/image" Target="../media/image218.svg"/><Relationship Id="rId10" Type="http://schemas.openxmlformats.org/officeDocument/2006/relationships/image" Target="../media/image214.png"/><Relationship Id="rId4" Type="http://schemas.openxmlformats.org/officeDocument/2006/relationships/image" Target="../media/image217.png"/><Relationship Id="rId9" Type="http://schemas.openxmlformats.org/officeDocument/2006/relationships/image" Target="../media/image213.svg"/></Relationships>
</file>

<file path=ppt/slides/_rels/slide49.xml.rels><?xml version="1.0" encoding="UTF-8" standalone="yes"?>
<Relationships xmlns="http://schemas.openxmlformats.org/package/2006/relationships"><Relationship Id="rId8" Type="http://schemas.openxmlformats.org/officeDocument/2006/relationships/image" Target="../media/image211.svg"/><Relationship Id="rId13" Type="http://schemas.openxmlformats.org/officeDocument/2006/relationships/image" Target="../media/image226.svg"/><Relationship Id="rId3" Type="http://schemas.openxmlformats.org/officeDocument/2006/relationships/slideLayout" Target="../slideLayouts/slideLayout7.xml"/><Relationship Id="rId7" Type="http://schemas.openxmlformats.org/officeDocument/2006/relationships/image" Target="../media/image210.png"/><Relationship Id="rId12" Type="http://schemas.openxmlformats.org/officeDocument/2006/relationships/image" Target="../media/image22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1.png"/><Relationship Id="rId11" Type="http://schemas.openxmlformats.org/officeDocument/2006/relationships/image" Target="../media/image224.png"/><Relationship Id="rId5" Type="http://schemas.openxmlformats.org/officeDocument/2006/relationships/image" Target="../media/image207.png"/><Relationship Id="rId15" Type="http://schemas.openxmlformats.org/officeDocument/2006/relationships/image" Target="../media/image228.svg"/><Relationship Id="rId10" Type="http://schemas.openxmlformats.org/officeDocument/2006/relationships/image" Target="../media/image223.svg"/><Relationship Id="rId4" Type="http://schemas.openxmlformats.org/officeDocument/2006/relationships/audio" Target="../media/audio1.wav"/><Relationship Id="rId9" Type="http://schemas.openxmlformats.org/officeDocument/2006/relationships/image" Target="../media/image222.png"/><Relationship Id="rId14" Type="http://schemas.openxmlformats.org/officeDocument/2006/relationships/image" Target="../media/image227.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s>
</file>

<file path=ppt/slides/_rels/slide5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6.png"/><Relationship Id="rId7" Type="http://schemas.openxmlformats.org/officeDocument/2006/relationships/image" Target="../media/image230.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13.svg"/><Relationship Id="rId5" Type="http://schemas.openxmlformats.org/officeDocument/2006/relationships/image" Target="../media/image218.svg"/><Relationship Id="rId10" Type="http://schemas.openxmlformats.org/officeDocument/2006/relationships/image" Target="../media/image212.png"/><Relationship Id="rId4" Type="http://schemas.openxmlformats.org/officeDocument/2006/relationships/image" Target="../media/image217.png"/><Relationship Id="rId9" Type="http://schemas.openxmlformats.org/officeDocument/2006/relationships/image" Target="../media/image215.svg"/></Relationships>
</file>

<file path=ppt/slides/_rels/slide5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slideLayout" Target="../slideLayouts/slideLayout7.xml"/><Relationship Id="rId7" Type="http://schemas.openxmlformats.org/officeDocument/2006/relationships/image" Target="../media/image211.svg"/><Relationship Id="rId12" Type="http://schemas.openxmlformats.org/officeDocument/2006/relationships/image" Target="../media/image23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0.png"/><Relationship Id="rId11" Type="http://schemas.openxmlformats.org/officeDocument/2006/relationships/image" Target="../media/image221.png"/><Relationship Id="rId5" Type="http://schemas.openxmlformats.org/officeDocument/2006/relationships/image" Target="../media/image207.png"/><Relationship Id="rId10" Type="http://schemas.openxmlformats.org/officeDocument/2006/relationships/image" Target="../media/image224.png"/><Relationship Id="rId4" Type="http://schemas.openxmlformats.org/officeDocument/2006/relationships/audio" Target="../media/audio1.wav"/><Relationship Id="rId9" Type="http://schemas.openxmlformats.org/officeDocument/2006/relationships/image" Target="../media/image223.svg"/></Relationships>
</file>

<file path=ppt/slides/_rels/slide52.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audio" Target="../media/audio4.wav"/><Relationship Id="rId7" Type="http://schemas.openxmlformats.org/officeDocument/2006/relationships/image" Target="../media/image229.png"/><Relationship Id="rId12" Type="http://schemas.openxmlformats.org/officeDocument/2006/relationships/image" Target="../media/image213.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212.png"/><Relationship Id="rId5" Type="http://schemas.openxmlformats.org/officeDocument/2006/relationships/image" Target="../media/image217.png"/><Relationship Id="rId10" Type="http://schemas.openxmlformats.org/officeDocument/2006/relationships/image" Target="../media/image215.svg"/><Relationship Id="rId4" Type="http://schemas.openxmlformats.org/officeDocument/2006/relationships/image" Target="../media/image216.png"/><Relationship Id="rId9" Type="http://schemas.openxmlformats.org/officeDocument/2006/relationships/image" Target="../media/image214.png"/></Relationships>
</file>

<file path=ppt/slides/_rels/slide53.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33.svg"/><Relationship Id="rId3" Type="http://schemas.openxmlformats.org/officeDocument/2006/relationships/slideLayout" Target="../slideLayouts/slideLayout7.xml"/><Relationship Id="rId7" Type="http://schemas.openxmlformats.org/officeDocument/2006/relationships/image" Target="../media/image211.svg"/><Relationship Id="rId12" Type="http://schemas.openxmlformats.org/officeDocument/2006/relationships/image" Target="../media/image23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0.png"/><Relationship Id="rId11" Type="http://schemas.openxmlformats.org/officeDocument/2006/relationships/image" Target="../media/image221.png"/><Relationship Id="rId5" Type="http://schemas.openxmlformats.org/officeDocument/2006/relationships/image" Target="../media/image207.png"/><Relationship Id="rId10" Type="http://schemas.openxmlformats.org/officeDocument/2006/relationships/image" Target="../media/image224.png"/><Relationship Id="rId4" Type="http://schemas.openxmlformats.org/officeDocument/2006/relationships/audio" Target="../media/audio1.wav"/><Relationship Id="rId9" Type="http://schemas.openxmlformats.org/officeDocument/2006/relationships/image" Target="../media/image223.svg"/></Relationships>
</file>

<file path=ppt/slides/_rels/slide54.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16.png"/><Relationship Id="rId7" Type="http://schemas.openxmlformats.org/officeDocument/2006/relationships/image" Target="../media/image215.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14.png"/><Relationship Id="rId11" Type="http://schemas.openxmlformats.org/officeDocument/2006/relationships/image" Target="../media/image230.svg"/><Relationship Id="rId5" Type="http://schemas.openxmlformats.org/officeDocument/2006/relationships/image" Target="../media/image218.svg"/><Relationship Id="rId10" Type="http://schemas.openxmlformats.org/officeDocument/2006/relationships/image" Target="../media/image229.png"/><Relationship Id="rId4" Type="http://schemas.openxmlformats.org/officeDocument/2006/relationships/image" Target="../media/image217.png"/><Relationship Id="rId9" Type="http://schemas.openxmlformats.org/officeDocument/2006/relationships/image" Target="../media/image213.svg"/></Relationships>
</file>

<file path=ppt/slides/_rels/slide55.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slideLayout" Target="../slideLayouts/slideLayout7.xml"/><Relationship Id="rId7" Type="http://schemas.openxmlformats.org/officeDocument/2006/relationships/image" Target="../media/image211.svg"/><Relationship Id="rId12" Type="http://schemas.openxmlformats.org/officeDocument/2006/relationships/image" Target="../media/image23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0.png"/><Relationship Id="rId11" Type="http://schemas.openxmlformats.org/officeDocument/2006/relationships/image" Target="../media/image221.png"/><Relationship Id="rId5" Type="http://schemas.openxmlformats.org/officeDocument/2006/relationships/image" Target="../media/image207.png"/><Relationship Id="rId10" Type="http://schemas.openxmlformats.org/officeDocument/2006/relationships/image" Target="../media/image224.png"/><Relationship Id="rId4" Type="http://schemas.openxmlformats.org/officeDocument/2006/relationships/audio" Target="../media/audio1.wav"/><Relationship Id="rId9" Type="http://schemas.openxmlformats.org/officeDocument/2006/relationships/image" Target="../media/image223.svg"/></Relationships>
</file>

<file path=ppt/slides/_rels/slide56.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audio" Target="../media/audio4.wav"/><Relationship Id="rId7" Type="http://schemas.openxmlformats.org/officeDocument/2006/relationships/image" Target="../media/image229.png"/><Relationship Id="rId12" Type="http://schemas.openxmlformats.org/officeDocument/2006/relationships/image" Target="../media/image213.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212.png"/><Relationship Id="rId5" Type="http://schemas.openxmlformats.org/officeDocument/2006/relationships/image" Target="../media/image217.png"/><Relationship Id="rId10" Type="http://schemas.openxmlformats.org/officeDocument/2006/relationships/image" Target="../media/image215.svg"/><Relationship Id="rId4" Type="http://schemas.openxmlformats.org/officeDocument/2006/relationships/image" Target="../media/image216.png"/><Relationship Id="rId9" Type="http://schemas.openxmlformats.org/officeDocument/2006/relationships/image" Target="../media/image214.png"/></Relationships>
</file>

<file path=ppt/slides/_rels/slide57.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slideLayout" Target="../slideLayouts/slideLayout7.xml"/><Relationship Id="rId7" Type="http://schemas.openxmlformats.org/officeDocument/2006/relationships/image" Target="../media/image2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1.svg"/><Relationship Id="rId11" Type="http://schemas.openxmlformats.org/officeDocument/2006/relationships/image" Target="../media/image235.png"/><Relationship Id="rId5" Type="http://schemas.openxmlformats.org/officeDocument/2006/relationships/image" Target="../media/image210.png"/><Relationship Id="rId10" Type="http://schemas.openxmlformats.org/officeDocument/2006/relationships/image" Target="../media/image221.png"/><Relationship Id="rId4" Type="http://schemas.openxmlformats.org/officeDocument/2006/relationships/image" Target="../media/image207.png"/><Relationship Id="rId9" Type="http://schemas.openxmlformats.org/officeDocument/2006/relationships/image" Target="../media/image224.png"/></Relationships>
</file>

<file path=ppt/slides/_rels/slide58.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audio" Target="../media/audio4.wav"/><Relationship Id="rId7" Type="http://schemas.openxmlformats.org/officeDocument/2006/relationships/image" Target="../media/image229.png"/><Relationship Id="rId12" Type="http://schemas.openxmlformats.org/officeDocument/2006/relationships/image" Target="../media/image213.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212.png"/><Relationship Id="rId5" Type="http://schemas.openxmlformats.org/officeDocument/2006/relationships/image" Target="../media/image217.png"/><Relationship Id="rId10" Type="http://schemas.openxmlformats.org/officeDocument/2006/relationships/image" Target="../media/image215.svg"/><Relationship Id="rId4" Type="http://schemas.openxmlformats.org/officeDocument/2006/relationships/image" Target="../media/image216.png"/><Relationship Id="rId9" Type="http://schemas.openxmlformats.org/officeDocument/2006/relationships/image" Target="../media/image214.png"/></Relationships>
</file>

<file path=ppt/slides/_rels/slide5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2.png"/><Relationship Id="rId18" Type="http://schemas.openxmlformats.org/officeDocument/2006/relationships/image" Target="../media/image31.png"/><Relationship Id="rId26" Type="http://schemas.openxmlformats.org/officeDocument/2006/relationships/image" Target="../media/image44.svg"/><Relationship Id="rId3" Type="http://schemas.openxmlformats.org/officeDocument/2006/relationships/audio" Target="../media/audio1.wav"/><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39.svg"/><Relationship Id="rId17" Type="http://schemas.openxmlformats.org/officeDocument/2006/relationships/image" Target="../media/image41.svg"/><Relationship Id="rId25" Type="http://schemas.openxmlformats.org/officeDocument/2006/relationships/image" Target="../media/image12.png"/><Relationship Id="rId2" Type="http://schemas.openxmlformats.org/officeDocument/2006/relationships/audio" Target="../media/audio4.wav"/><Relationship Id="rId16" Type="http://schemas.openxmlformats.org/officeDocument/2006/relationships/image" Target="../media/image24.png"/><Relationship Id="rId20" Type="http://schemas.openxmlformats.org/officeDocument/2006/relationships/image" Target="../media/image42.svg"/><Relationship Id="rId29"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28.png"/><Relationship Id="rId24" Type="http://schemas.openxmlformats.org/officeDocument/2006/relationships/image" Target="../media/image33.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43.svg"/><Relationship Id="rId28" Type="http://schemas.openxmlformats.org/officeDocument/2006/relationships/image" Target="../media/image10.png"/><Relationship Id="rId10" Type="http://schemas.openxmlformats.org/officeDocument/2006/relationships/image" Target="../media/image38.sv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8.png"/><Relationship Id="rId14" Type="http://schemas.openxmlformats.org/officeDocument/2006/relationships/image" Target="../media/image40.svg"/><Relationship Id="rId22" Type="http://schemas.openxmlformats.org/officeDocument/2006/relationships/image" Target="../media/image14.png"/><Relationship Id="rId27" Type="http://schemas.openxmlformats.org/officeDocument/2006/relationships/image" Target="../media/image34.png"/><Relationship Id="rId30"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image" Target="../media/image236.tif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svg"/><Relationship Id="rId26" Type="http://schemas.openxmlformats.org/officeDocument/2006/relationships/image" Target="../media/image26.png"/><Relationship Id="rId3" Type="http://schemas.openxmlformats.org/officeDocument/2006/relationships/image" Target="../media/image46.png"/><Relationship Id="rId21" Type="http://schemas.openxmlformats.org/officeDocument/2006/relationships/image" Target="../media/image64.png"/><Relationship Id="rId34" Type="http://schemas.openxmlformats.org/officeDocument/2006/relationships/image" Target="../media/image34.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33.png"/><Relationship Id="rId2" Type="http://schemas.openxmlformats.org/officeDocument/2006/relationships/image" Target="../media/image9.pn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24" Type="http://schemas.openxmlformats.org/officeDocument/2006/relationships/image" Target="../media/image67.svg"/><Relationship Id="rId32" Type="http://schemas.openxmlformats.org/officeDocument/2006/relationships/image" Target="../media/image32.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28.png"/><Relationship Id="rId10" Type="http://schemas.openxmlformats.org/officeDocument/2006/relationships/image" Target="../media/image53.svg"/><Relationship Id="rId19" Type="http://schemas.openxmlformats.org/officeDocument/2006/relationships/image" Target="../media/image62.png"/><Relationship Id="rId31" Type="http://schemas.openxmlformats.org/officeDocument/2006/relationships/image" Target="../media/image31.pn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audio" Target="../media/audio6.wav"/><Relationship Id="rId2" Type="http://schemas.openxmlformats.org/officeDocument/2006/relationships/audio" Target="../media/audio6.wav"/><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525F468-D6B8-A68E-011A-0F272386E11B}"/>
              </a:ext>
            </a:extLst>
          </p:cNvPr>
          <p:cNvPicPr>
            <a:picLocks noChangeAspect="1"/>
          </p:cNvPicPr>
          <p:nvPr/>
        </p:nvPicPr>
        <p:blipFill>
          <a:blip r:embed="rId4"/>
          <a:stretch>
            <a:fillRect/>
          </a:stretch>
        </p:blipFill>
        <p:spPr>
          <a:xfrm>
            <a:off x="-3451" y="-1"/>
            <a:ext cx="18291451" cy="10364819"/>
          </a:xfrm>
          <a:prstGeom prst="rect">
            <a:avLst/>
          </a:prstGeom>
        </p:spPr>
      </p:pic>
      <p:sp>
        <p:nvSpPr>
          <p:cNvPr id="10" name="Freeform 10"/>
          <p:cNvSpPr/>
          <p:nvPr/>
        </p:nvSpPr>
        <p:spPr>
          <a:xfrm rot="2088796">
            <a:off x="-449582" y="6918167"/>
            <a:ext cx="3575984" cy="4223066"/>
          </a:xfrm>
          <a:custGeom>
            <a:avLst/>
            <a:gdLst/>
            <a:ahLst/>
            <a:cxnLst/>
            <a:rect l="l" t="t" r="r" b="b"/>
            <a:pathLst>
              <a:path w="3575984" h="4223066">
                <a:moveTo>
                  <a:pt x="0" y="0"/>
                </a:moveTo>
                <a:lnTo>
                  <a:pt x="3575983" y="0"/>
                </a:lnTo>
                <a:lnTo>
                  <a:pt x="3575983" y="4223066"/>
                </a:lnTo>
                <a:lnTo>
                  <a:pt x="0" y="4223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2069260" flipV="1">
            <a:off x="13321496" y="141335"/>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E864D118-1899-D412-6816-B7FD1D091D98}"/>
              </a:ext>
            </a:extLst>
          </p:cNvPr>
          <p:cNvGrpSpPr/>
          <p:nvPr/>
        </p:nvGrpSpPr>
        <p:grpSpPr>
          <a:xfrm>
            <a:off x="3433845" y="1747787"/>
            <a:ext cx="3057211" cy="3289881"/>
            <a:chOff x="3433845" y="1747787"/>
            <a:chExt cx="3057211" cy="3289881"/>
          </a:xfrm>
        </p:grpSpPr>
        <p:sp>
          <p:nvSpPr>
            <p:cNvPr id="2" name="Freeform 2"/>
            <p:cNvSpPr/>
            <p:nvPr/>
          </p:nvSpPr>
          <p:spPr>
            <a:xfrm>
              <a:off x="3433845"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a:hlinkClick r:id="rId11" action="ppaction://hlinksldjump"/>
            </p:cNvPr>
            <p:cNvSpPr txBox="1"/>
            <p:nvPr/>
          </p:nvSpPr>
          <p:spPr>
            <a:xfrm>
              <a:off x="3685596"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1</a:t>
              </a:r>
            </a:p>
          </p:txBody>
        </p:sp>
        <p:sp>
          <p:nvSpPr>
            <p:cNvPr id="22" name="Freeform 2">
              <a:extLst>
                <a:ext uri="{FF2B5EF4-FFF2-40B4-BE49-F238E27FC236}">
                  <a16:creationId xmlns:a16="http://schemas.microsoft.com/office/drawing/2014/main" id="{E194C048-EF53-1469-F931-35D045E3DE48}"/>
                </a:ext>
              </a:extLst>
            </p:cNvPr>
            <p:cNvSpPr/>
            <p:nvPr/>
          </p:nvSpPr>
          <p:spPr>
            <a:xfrm>
              <a:off x="5146597" y="1747787"/>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15CF1B37-0A19-6870-D00D-1AD767BEDAC7}"/>
              </a:ext>
            </a:extLst>
          </p:cNvPr>
          <p:cNvGrpSpPr/>
          <p:nvPr/>
        </p:nvGrpSpPr>
        <p:grpSpPr>
          <a:xfrm>
            <a:off x="6362312" y="1757665"/>
            <a:ext cx="2895602" cy="3280003"/>
            <a:chOff x="6362312" y="1757665"/>
            <a:chExt cx="2895602" cy="3280003"/>
          </a:xfrm>
        </p:grpSpPr>
        <p:sp>
          <p:nvSpPr>
            <p:cNvPr id="4" name="Freeform 4"/>
            <p:cNvSpPr/>
            <p:nvPr/>
          </p:nvSpPr>
          <p:spPr>
            <a:xfrm>
              <a:off x="6362312"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a:hlinkClick r:id="rId14" action="ppaction://hlinksldjump"/>
            </p:cNvPr>
            <p:cNvSpPr txBox="1"/>
            <p:nvPr/>
          </p:nvSpPr>
          <p:spPr>
            <a:xfrm>
              <a:off x="6614062"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2</a:t>
              </a:r>
            </a:p>
          </p:txBody>
        </p:sp>
        <p:sp>
          <p:nvSpPr>
            <p:cNvPr id="23" name="Freeform 2">
              <a:extLst>
                <a:ext uri="{FF2B5EF4-FFF2-40B4-BE49-F238E27FC236}">
                  <a16:creationId xmlns:a16="http://schemas.microsoft.com/office/drawing/2014/main" id="{053A7057-C4FC-E2C1-418C-339964207BB7}"/>
                </a:ext>
              </a:extLst>
            </p:cNvPr>
            <p:cNvSpPr/>
            <p:nvPr/>
          </p:nvSpPr>
          <p:spPr>
            <a:xfrm>
              <a:off x="7913455" y="1757665"/>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2" name="Group 31">
            <a:extLst>
              <a:ext uri="{FF2B5EF4-FFF2-40B4-BE49-F238E27FC236}">
                <a16:creationId xmlns:a16="http://schemas.microsoft.com/office/drawing/2014/main" id="{6094DB2D-294C-CDF4-069E-128CE0613A07}"/>
              </a:ext>
            </a:extLst>
          </p:cNvPr>
          <p:cNvGrpSpPr/>
          <p:nvPr/>
        </p:nvGrpSpPr>
        <p:grpSpPr>
          <a:xfrm>
            <a:off x="9289868" y="1827314"/>
            <a:ext cx="3023465" cy="3210354"/>
            <a:chOff x="9289868" y="1827314"/>
            <a:chExt cx="3023465" cy="3210354"/>
          </a:xfrm>
        </p:grpSpPr>
        <p:sp>
          <p:nvSpPr>
            <p:cNvPr id="6" name="Freeform 6"/>
            <p:cNvSpPr/>
            <p:nvPr/>
          </p:nvSpPr>
          <p:spPr>
            <a:xfrm>
              <a:off x="9289868" y="2158616"/>
              <a:ext cx="2636732" cy="2879052"/>
            </a:xfrm>
            <a:custGeom>
              <a:avLst/>
              <a:gdLst/>
              <a:ahLst/>
              <a:cxnLst/>
              <a:rect l="l" t="t" r="r" b="b"/>
              <a:pathLst>
                <a:path w="2636732" h="2879052">
                  <a:moveTo>
                    <a:pt x="0" y="0"/>
                  </a:moveTo>
                  <a:lnTo>
                    <a:pt x="2636731" y="0"/>
                  </a:lnTo>
                  <a:lnTo>
                    <a:pt x="2636731"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a:hlinkClick r:id="rId15" action="ppaction://hlinksldjump"/>
            </p:cNvPr>
            <p:cNvSpPr txBox="1"/>
            <p:nvPr/>
          </p:nvSpPr>
          <p:spPr>
            <a:xfrm>
              <a:off x="9541618"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3</a:t>
              </a:r>
            </a:p>
          </p:txBody>
        </p:sp>
        <p:sp>
          <p:nvSpPr>
            <p:cNvPr id="24" name="Freeform 2">
              <a:extLst>
                <a:ext uri="{FF2B5EF4-FFF2-40B4-BE49-F238E27FC236}">
                  <a16:creationId xmlns:a16="http://schemas.microsoft.com/office/drawing/2014/main" id="{65C121C9-E3C8-02EF-410C-AB17E2F33D75}"/>
                </a:ext>
              </a:extLst>
            </p:cNvPr>
            <p:cNvSpPr/>
            <p:nvPr/>
          </p:nvSpPr>
          <p:spPr>
            <a:xfrm>
              <a:off x="10968874" y="182731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3" name="Group 32">
            <a:extLst>
              <a:ext uri="{FF2B5EF4-FFF2-40B4-BE49-F238E27FC236}">
                <a16:creationId xmlns:a16="http://schemas.microsoft.com/office/drawing/2014/main" id="{BEA58728-F68D-AEB5-E93D-78C57B109E5D}"/>
              </a:ext>
            </a:extLst>
          </p:cNvPr>
          <p:cNvGrpSpPr/>
          <p:nvPr/>
        </p:nvGrpSpPr>
        <p:grpSpPr>
          <a:xfrm>
            <a:off x="12217423" y="1827314"/>
            <a:ext cx="2927555" cy="3210354"/>
            <a:chOff x="12217423" y="1827314"/>
            <a:chExt cx="2927555" cy="3210354"/>
          </a:xfrm>
        </p:grpSpPr>
        <p:sp>
          <p:nvSpPr>
            <p:cNvPr id="8" name="Freeform 8"/>
            <p:cNvSpPr/>
            <p:nvPr/>
          </p:nvSpPr>
          <p:spPr>
            <a:xfrm>
              <a:off x="12217423"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a:hlinkClick r:id="rId16" action="ppaction://hlinksldjump"/>
            </p:cNvPr>
            <p:cNvSpPr txBox="1"/>
            <p:nvPr/>
          </p:nvSpPr>
          <p:spPr>
            <a:xfrm>
              <a:off x="12469174"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4</a:t>
              </a:r>
            </a:p>
          </p:txBody>
        </p:sp>
        <p:sp>
          <p:nvSpPr>
            <p:cNvPr id="25" name="Freeform 2">
              <a:extLst>
                <a:ext uri="{FF2B5EF4-FFF2-40B4-BE49-F238E27FC236}">
                  <a16:creationId xmlns:a16="http://schemas.microsoft.com/office/drawing/2014/main" id="{F5167B78-79AF-4367-C086-6A5409ABCB61}"/>
                </a:ext>
              </a:extLst>
            </p:cNvPr>
            <p:cNvSpPr/>
            <p:nvPr/>
          </p:nvSpPr>
          <p:spPr>
            <a:xfrm>
              <a:off x="13800519" y="182731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7A674389-FD1C-E76D-0D73-286D76009EF5}"/>
              </a:ext>
            </a:extLst>
          </p:cNvPr>
          <p:cNvGrpSpPr/>
          <p:nvPr/>
        </p:nvGrpSpPr>
        <p:grpSpPr>
          <a:xfrm>
            <a:off x="3433845" y="4985904"/>
            <a:ext cx="3075914" cy="3142480"/>
            <a:chOff x="3433845" y="4985904"/>
            <a:chExt cx="3075914" cy="3142480"/>
          </a:xfrm>
        </p:grpSpPr>
        <p:sp>
          <p:nvSpPr>
            <p:cNvPr id="3" name="Freeform 3"/>
            <p:cNvSpPr/>
            <p:nvPr/>
          </p:nvSpPr>
          <p:spPr>
            <a:xfrm>
              <a:off x="3433845"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a:hlinkClick r:id="rId17" action="ppaction://hlinksldjump"/>
            </p:cNvPr>
            <p:cNvSpPr txBox="1"/>
            <p:nvPr/>
          </p:nvSpPr>
          <p:spPr>
            <a:xfrm>
              <a:off x="3685596"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5</a:t>
              </a:r>
            </a:p>
          </p:txBody>
        </p:sp>
        <p:sp>
          <p:nvSpPr>
            <p:cNvPr id="26" name="Freeform 2">
              <a:extLst>
                <a:ext uri="{FF2B5EF4-FFF2-40B4-BE49-F238E27FC236}">
                  <a16:creationId xmlns:a16="http://schemas.microsoft.com/office/drawing/2014/main" id="{86AABBB1-C0D6-B850-5DD2-9798C63CD827}"/>
                </a:ext>
              </a:extLst>
            </p:cNvPr>
            <p:cNvSpPr/>
            <p:nvPr/>
          </p:nvSpPr>
          <p:spPr>
            <a:xfrm>
              <a:off x="5165300" y="498590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5" name="Group 34">
            <a:extLst>
              <a:ext uri="{FF2B5EF4-FFF2-40B4-BE49-F238E27FC236}">
                <a16:creationId xmlns:a16="http://schemas.microsoft.com/office/drawing/2014/main" id="{CEFB4C56-A132-B4B0-77D0-B55E4CACD318}"/>
              </a:ext>
            </a:extLst>
          </p:cNvPr>
          <p:cNvGrpSpPr/>
          <p:nvPr/>
        </p:nvGrpSpPr>
        <p:grpSpPr>
          <a:xfrm>
            <a:off x="6362312" y="4985904"/>
            <a:ext cx="3053430" cy="3142480"/>
            <a:chOff x="6362312" y="4985904"/>
            <a:chExt cx="3053430" cy="3142480"/>
          </a:xfrm>
        </p:grpSpPr>
        <p:sp>
          <p:nvSpPr>
            <p:cNvPr id="5" name="Freeform 5"/>
            <p:cNvSpPr/>
            <p:nvPr/>
          </p:nvSpPr>
          <p:spPr>
            <a:xfrm>
              <a:off x="6362312"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7">
              <a:hlinkClick r:id="rId18" action="ppaction://hlinksldjump"/>
            </p:cNvPr>
            <p:cNvSpPr txBox="1"/>
            <p:nvPr/>
          </p:nvSpPr>
          <p:spPr>
            <a:xfrm>
              <a:off x="6614062"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6</a:t>
              </a:r>
            </a:p>
          </p:txBody>
        </p:sp>
        <p:sp>
          <p:nvSpPr>
            <p:cNvPr id="27" name="Freeform 2">
              <a:extLst>
                <a:ext uri="{FF2B5EF4-FFF2-40B4-BE49-F238E27FC236}">
                  <a16:creationId xmlns:a16="http://schemas.microsoft.com/office/drawing/2014/main" id="{2EB44FCA-A074-47C0-74D5-3BC211D5A086}"/>
                </a:ext>
              </a:extLst>
            </p:cNvPr>
            <p:cNvSpPr/>
            <p:nvPr/>
          </p:nvSpPr>
          <p:spPr>
            <a:xfrm>
              <a:off x="8071283" y="498590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6" name="Group 35">
            <a:extLst>
              <a:ext uri="{FF2B5EF4-FFF2-40B4-BE49-F238E27FC236}">
                <a16:creationId xmlns:a16="http://schemas.microsoft.com/office/drawing/2014/main" id="{F7AA3492-9508-C712-8120-38E7BB2C0B2A}"/>
              </a:ext>
            </a:extLst>
          </p:cNvPr>
          <p:cNvGrpSpPr/>
          <p:nvPr/>
        </p:nvGrpSpPr>
        <p:grpSpPr>
          <a:xfrm>
            <a:off x="9289868" y="4992056"/>
            <a:ext cx="3033894" cy="3136328"/>
            <a:chOff x="9289868" y="4992056"/>
            <a:chExt cx="3033894" cy="3136328"/>
          </a:xfrm>
        </p:grpSpPr>
        <p:sp>
          <p:nvSpPr>
            <p:cNvPr id="7" name="Freeform 7"/>
            <p:cNvSpPr/>
            <p:nvPr/>
          </p:nvSpPr>
          <p:spPr>
            <a:xfrm>
              <a:off x="9289868" y="5249332"/>
              <a:ext cx="2636732" cy="2879052"/>
            </a:xfrm>
            <a:custGeom>
              <a:avLst/>
              <a:gdLst/>
              <a:ahLst/>
              <a:cxnLst/>
              <a:rect l="l" t="t" r="r" b="b"/>
              <a:pathLst>
                <a:path w="2636732" h="2879052">
                  <a:moveTo>
                    <a:pt x="0" y="0"/>
                  </a:moveTo>
                  <a:lnTo>
                    <a:pt x="2636731" y="0"/>
                  </a:lnTo>
                  <a:lnTo>
                    <a:pt x="2636731"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a:hlinkClick r:id="rId19" action="ppaction://hlinksldjump"/>
            </p:cNvPr>
            <p:cNvSpPr txBox="1"/>
            <p:nvPr/>
          </p:nvSpPr>
          <p:spPr>
            <a:xfrm>
              <a:off x="9541618"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7</a:t>
              </a:r>
            </a:p>
          </p:txBody>
        </p:sp>
        <p:sp>
          <p:nvSpPr>
            <p:cNvPr id="28" name="Freeform 2">
              <a:extLst>
                <a:ext uri="{FF2B5EF4-FFF2-40B4-BE49-F238E27FC236}">
                  <a16:creationId xmlns:a16="http://schemas.microsoft.com/office/drawing/2014/main" id="{BD143183-DA5D-57D4-CA2A-3A85C1B6CF83}"/>
                </a:ext>
              </a:extLst>
            </p:cNvPr>
            <p:cNvSpPr/>
            <p:nvPr/>
          </p:nvSpPr>
          <p:spPr>
            <a:xfrm>
              <a:off x="10979303" y="4992056"/>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7" name="Group 36">
            <a:extLst>
              <a:ext uri="{FF2B5EF4-FFF2-40B4-BE49-F238E27FC236}">
                <a16:creationId xmlns:a16="http://schemas.microsoft.com/office/drawing/2014/main" id="{0CFFF597-84B9-31CB-6190-6B44A699EC08}"/>
              </a:ext>
            </a:extLst>
          </p:cNvPr>
          <p:cNvGrpSpPr/>
          <p:nvPr/>
        </p:nvGrpSpPr>
        <p:grpSpPr>
          <a:xfrm>
            <a:off x="12217423" y="5094922"/>
            <a:ext cx="3111426" cy="3033462"/>
            <a:chOff x="12217423" y="5094922"/>
            <a:chExt cx="3111426" cy="3033462"/>
          </a:xfrm>
        </p:grpSpPr>
        <p:sp>
          <p:nvSpPr>
            <p:cNvPr id="9" name="Freeform 9"/>
            <p:cNvSpPr/>
            <p:nvPr/>
          </p:nvSpPr>
          <p:spPr>
            <a:xfrm>
              <a:off x="12217423"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a:hlinkClick r:id="rId20" action="ppaction://hlinksldjump"/>
            </p:cNvPr>
            <p:cNvSpPr txBox="1"/>
            <p:nvPr/>
          </p:nvSpPr>
          <p:spPr>
            <a:xfrm>
              <a:off x="12469174"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8</a:t>
              </a:r>
            </a:p>
          </p:txBody>
        </p:sp>
        <p:sp>
          <p:nvSpPr>
            <p:cNvPr id="29" name="Freeform 2">
              <a:extLst>
                <a:ext uri="{FF2B5EF4-FFF2-40B4-BE49-F238E27FC236}">
                  <a16:creationId xmlns:a16="http://schemas.microsoft.com/office/drawing/2014/main" id="{61DFC0BB-7771-7804-DDF0-FF10F7AAF723}"/>
                </a:ext>
              </a:extLst>
            </p:cNvPr>
            <p:cNvSpPr/>
            <p:nvPr/>
          </p:nvSpPr>
          <p:spPr>
            <a:xfrm>
              <a:off x="13984390" y="5094922"/>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40" name="Group 39">
            <a:extLst>
              <a:ext uri="{FF2B5EF4-FFF2-40B4-BE49-F238E27FC236}">
                <a16:creationId xmlns:a16="http://schemas.microsoft.com/office/drawing/2014/main" id="{D707E5FD-7788-354D-F057-FD4390B77320}"/>
              </a:ext>
            </a:extLst>
          </p:cNvPr>
          <p:cNvGrpSpPr/>
          <p:nvPr/>
        </p:nvGrpSpPr>
        <p:grpSpPr>
          <a:xfrm>
            <a:off x="14854155" y="8820623"/>
            <a:ext cx="3052845" cy="1100018"/>
            <a:chOff x="14401800" y="8886798"/>
            <a:chExt cx="3505200" cy="1131452"/>
          </a:xfrm>
        </p:grpSpPr>
        <p:grpSp>
          <p:nvGrpSpPr>
            <p:cNvPr id="20" name="Group 7">
              <a:extLst>
                <a:ext uri="{FF2B5EF4-FFF2-40B4-BE49-F238E27FC236}">
                  <a16:creationId xmlns:a16="http://schemas.microsoft.com/office/drawing/2014/main" id="{4EE30F38-3478-4E39-5A50-F656D3FB7A64}"/>
                </a:ext>
              </a:extLst>
            </p:cNvPr>
            <p:cNvGrpSpPr/>
            <p:nvPr/>
          </p:nvGrpSpPr>
          <p:grpSpPr>
            <a:xfrm>
              <a:off x="14401800" y="8886798"/>
              <a:ext cx="3505200" cy="1131452"/>
              <a:chOff x="0" y="0"/>
              <a:chExt cx="6417756" cy="1163772"/>
            </a:xfrm>
          </p:grpSpPr>
          <p:sp>
            <p:nvSpPr>
              <p:cNvPr id="38" name="Freeform 8">
                <a:extLst>
                  <a:ext uri="{FF2B5EF4-FFF2-40B4-BE49-F238E27FC236}">
                    <a16:creationId xmlns:a16="http://schemas.microsoft.com/office/drawing/2014/main" id="{D809B262-AD7E-F580-AE70-BFBE188460BF}"/>
                  </a:ext>
                </a:extLst>
              </p:cNvPr>
              <p:cNvSpPr/>
              <p:nvPr/>
            </p:nvSpPr>
            <p:spPr>
              <a:xfrm>
                <a:off x="0" y="0"/>
                <a:ext cx="6417756" cy="1163772"/>
              </a:xfrm>
              <a:custGeom>
                <a:avLst/>
                <a:gdLst/>
                <a:ahLst/>
                <a:cxnLst/>
                <a:rect l="l" t="t" r="r" b="b"/>
                <a:pathLst>
                  <a:path w="6417756" h="1163772">
                    <a:moveTo>
                      <a:pt x="6293296" y="1163772"/>
                    </a:moveTo>
                    <a:lnTo>
                      <a:pt x="124460" y="1163772"/>
                    </a:lnTo>
                    <a:cubicBezTo>
                      <a:pt x="55880" y="1163772"/>
                      <a:pt x="0" y="1107892"/>
                      <a:pt x="0" y="1039312"/>
                    </a:cubicBezTo>
                    <a:lnTo>
                      <a:pt x="0" y="124460"/>
                    </a:lnTo>
                    <a:cubicBezTo>
                      <a:pt x="0" y="55880"/>
                      <a:pt x="55880" y="0"/>
                      <a:pt x="124460" y="0"/>
                    </a:cubicBezTo>
                    <a:lnTo>
                      <a:pt x="6293296" y="0"/>
                    </a:lnTo>
                    <a:cubicBezTo>
                      <a:pt x="6361876" y="0"/>
                      <a:pt x="6417756" y="55880"/>
                      <a:pt x="6417756" y="124460"/>
                    </a:cubicBezTo>
                    <a:lnTo>
                      <a:pt x="6417756" y="1039312"/>
                    </a:lnTo>
                    <a:cubicBezTo>
                      <a:pt x="6417756" y="1107892"/>
                      <a:pt x="6361876" y="1163772"/>
                      <a:pt x="6293296" y="1163772"/>
                    </a:cubicBezTo>
                    <a:close/>
                  </a:path>
                </a:pathLst>
              </a:custGeom>
              <a:solidFill>
                <a:srgbClr val="F4A25D"/>
              </a:solidFill>
            </p:spPr>
            <p:txBody>
              <a:bodyPr/>
              <a:lstStyle/>
              <a:p>
                <a:endParaRPr lang="en-US"/>
              </a:p>
            </p:txBody>
          </p:sp>
        </p:grpSp>
        <p:sp>
          <p:nvSpPr>
            <p:cNvPr id="39" name="TextBox 9">
              <a:hlinkClick r:id="rId21" action="ppaction://hlinksldjump"/>
              <a:extLst>
                <a:ext uri="{FF2B5EF4-FFF2-40B4-BE49-F238E27FC236}">
                  <a16:creationId xmlns:a16="http://schemas.microsoft.com/office/drawing/2014/main" id="{A241C3EA-D921-D24D-39D5-02650BEF35D6}"/>
                </a:ext>
              </a:extLst>
            </p:cNvPr>
            <p:cNvSpPr txBox="1"/>
            <p:nvPr/>
          </p:nvSpPr>
          <p:spPr>
            <a:xfrm>
              <a:off x="14902419" y="9269636"/>
              <a:ext cx="2503961" cy="486352"/>
            </a:xfrm>
            <a:prstGeom prst="rect">
              <a:avLst/>
            </a:prstGeom>
          </p:spPr>
          <p:txBody>
            <a:bodyPr wrap="square" lIns="0" tIns="0" rIns="0" bIns="0" rtlCol="0" anchor="t">
              <a:spAutoFit/>
            </a:bodyPr>
            <a:lstStyle/>
            <a:p>
              <a:pPr algn="ctr">
                <a:lnSpc>
                  <a:spcPts val="3600"/>
                </a:lnSpc>
              </a:pPr>
              <a:r>
                <a:rPr lang="en-US" sz="4800" b="1" dirty="0">
                  <a:solidFill>
                    <a:srgbClr val="FFFFFF"/>
                  </a:solidFill>
                  <a:latin typeface="Nunito Bold"/>
                </a:rPr>
                <a:t>FINISH</a:t>
              </a:r>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22"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5" name="TextBox 25"/>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26" name="TextBox 26"/>
          <p:cNvSpPr txBox="1"/>
          <p:nvPr/>
        </p:nvSpPr>
        <p:spPr>
          <a:xfrm>
            <a:off x="6019800" y="8361862"/>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Australia. He’s Australian.</a:t>
            </a:r>
            <a:endParaRPr lang="en-US" sz="5400" b="1" u="none" dirty="0">
              <a:solidFill>
                <a:srgbClr val="424F9D"/>
              </a:solidFill>
              <a:latin typeface="Abadi Extra Light" panose="020B0204020104020204" pitchFamily="34" charset="0"/>
            </a:endParaRPr>
          </a:p>
        </p:txBody>
      </p:sp>
      <p:sp>
        <p:nvSpPr>
          <p:cNvPr id="7" name="Freeform 2">
            <a:extLst>
              <a:ext uri="{FF2B5EF4-FFF2-40B4-BE49-F238E27FC236}">
                <a16:creationId xmlns:a16="http://schemas.microsoft.com/office/drawing/2014/main" id="{0FD2CA65-DA07-719D-6C01-318D024BE650}"/>
              </a:ext>
            </a:extLst>
          </p:cNvPr>
          <p:cNvSpPr/>
          <p:nvPr/>
        </p:nvSpPr>
        <p:spPr>
          <a:xfrm>
            <a:off x="13577267" y="3420469"/>
            <a:ext cx="2789666" cy="3446061"/>
          </a:xfrm>
          <a:custGeom>
            <a:avLst/>
            <a:gdLst/>
            <a:ahLst/>
            <a:cxnLst/>
            <a:rect l="l" t="t" r="r" b="b"/>
            <a:pathLst>
              <a:path w="3492436" h="4114800">
                <a:moveTo>
                  <a:pt x="0" y="0"/>
                </a:moveTo>
                <a:lnTo>
                  <a:pt x="3492437" y="0"/>
                </a:lnTo>
                <a:lnTo>
                  <a:pt x="349243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E3E30053-3A3D-0D00-F81E-89AF5C99AC9B}"/>
              </a:ext>
            </a:extLst>
          </p:cNvPr>
          <p:cNvSpPr/>
          <p:nvPr/>
        </p:nvSpPr>
        <p:spPr>
          <a:xfrm>
            <a:off x="7785939" y="2466488"/>
            <a:ext cx="3396995" cy="5153513"/>
          </a:xfrm>
          <a:custGeom>
            <a:avLst/>
            <a:gdLst/>
            <a:ahLst/>
            <a:cxnLst/>
            <a:rect l="l" t="t" r="r" b="b"/>
            <a:pathLst>
              <a:path w="6367453" h="9702786">
                <a:moveTo>
                  <a:pt x="0" y="0"/>
                </a:moveTo>
                <a:lnTo>
                  <a:pt x="6367453" y="0"/>
                </a:lnTo>
                <a:lnTo>
                  <a:pt x="6367453" y="9702786"/>
                </a:lnTo>
                <a:lnTo>
                  <a:pt x="0" y="9702786"/>
                </a:lnTo>
                <a:lnTo>
                  <a:pt x="0" y="0"/>
                </a:lnTo>
                <a:close/>
              </a:path>
            </a:pathLst>
          </a:custGeom>
          <a:blipFill>
            <a:blip r:embed="rId21"/>
            <a:stretch>
              <a:fillRect/>
            </a:stretch>
          </a:blipFill>
        </p:spPr>
        <p:txBody>
          <a:bodyPr/>
          <a:lstStyle/>
          <a:p>
            <a:endParaRPr lang="en-US"/>
          </a:p>
        </p:txBody>
      </p:sp>
      <p:sp>
        <p:nvSpPr>
          <p:cNvPr id="10" name="Freeform 2">
            <a:hlinkClick r:id="rId22" action="ppaction://hlinksldjump"/>
            <a:extLst>
              <a:ext uri="{FF2B5EF4-FFF2-40B4-BE49-F238E27FC236}">
                <a16:creationId xmlns:a16="http://schemas.microsoft.com/office/drawing/2014/main" id="{9FD9AE96-474D-B965-F6C4-A44975F890C9}"/>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America. He’s American.</a:t>
            </a:r>
            <a:endParaRPr lang="en-US" sz="5400" b="1" u="none" dirty="0">
              <a:solidFill>
                <a:srgbClr val="424F9D"/>
              </a:solidFill>
              <a:latin typeface="Abadi Extra Light" panose="020B0204020104020204" pitchFamily="34" charset="0"/>
            </a:endParaRPr>
          </a:p>
        </p:txBody>
      </p:sp>
      <p:sp>
        <p:nvSpPr>
          <p:cNvPr id="11" name="Freeform 5">
            <a:extLst>
              <a:ext uri="{FF2B5EF4-FFF2-40B4-BE49-F238E27FC236}">
                <a16:creationId xmlns:a16="http://schemas.microsoft.com/office/drawing/2014/main" id="{6B14000C-76FD-D3A7-D489-43422C6F6184}"/>
              </a:ext>
            </a:extLst>
          </p:cNvPr>
          <p:cNvSpPr/>
          <p:nvPr/>
        </p:nvSpPr>
        <p:spPr>
          <a:xfrm>
            <a:off x="13066889" y="2878966"/>
            <a:ext cx="3507867" cy="41148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TextBox 25">
            <a:extLst>
              <a:ext uri="{FF2B5EF4-FFF2-40B4-BE49-F238E27FC236}">
                <a16:creationId xmlns:a16="http://schemas.microsoft.com/office/drawing/2014/main" id="{3958BBC1-A80D-8E92-B97F-82BC6F24EA6D}"/>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7" name="Freeform 2">
            <a:extLst>
              <a:ext uri="{FF2B5EF4-FFF2-40B4-BE49-F238E27FC236}">
                <a16:creationId xmlns:a16="http://schemas.microsoft.com/office/drawing/2014/main" id="{FDA05ACF-5C77-F33E-8B15-9BCEBC8E4C23}"/>
              </a:ext>
            </a:extLst>
          </p:cNvPr>
          <p:cNvSpPr/>
          <p:nvPr/>
        </p:nvSpPr>
        <p:spPr>
          <a:xfrm>
            <a:off x="6934200" y="2631831"/>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21"/>
            <a:stretch>
              <a:fillRect/>
            </a:stretch>
          </a:blipFill>
        </p:spPr>
        <p:txBody>
          <a:bodyPr/>
          <a:lstStyle/>
          <a:p>
            <a:endParaRPr lang="en-US"/>
          </a:p>
        </p:txBody>
      </p:sp>
      <p:sp>
        <p:nvSpPr>
          <p:cNvPr id="8" name="Freeform 2">
            <a:hlinkClick r:id="rId22" action="ppaction://hlinksldjump"/>
            <a:extLst>
              <a:ext uri="{FF2B5EF4-FFF2-40B4-BE49-F238E27FC236}">
                <a16:creationId xmlns:a16="http://schemas.microsoft.com/office/drawing/2014/main" id="{D203993A-0F5C-E4E7-9B05-C96649E0B143}"/>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374174111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Britain. He’s British.</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048FBE6E-2E4C-A8D3-B6F0-2C48F96938C3}"/>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11" name="Freeform 4">
            <a:extLst>
              <a:ext uri="{FF2B5EF4-FFF2-40B4-BE49-F238E27FC236}">
                <a16:creationId xmlns:a16="http://schemas.microsoft.com/office/drawing/2014/main" id="{4336C736-38A9-A08D-F989-F7AF7E09DD24}"/>
              </a:ext>
            </a:extLst>
          </p:cNvPr>
          <p:cNvSpPr/>
          <p:nvPr/>
        </p:nvSpPr>
        <p:spPr>
          <a:xfrm>
            <a:off x="12840217" y="3086100"/>
            <a:ext cx="3461576" cy="4114800"/>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7" name="Freeform 2">
            <a:extLst>
              <a:ext uri="{FF2B5EF4-FFF2-40B4-BE49-F238E27FC236}">
                <a16:creationId xmlns:a16="http://schemas.microsoft.com/office/drawing/2014/main" id="{B69FC877-EA38-C407-B2C4-264581C34097}"/>
              </a:ext>
            </a:extLst>
          </p:cNvPr>
          <p:cNvSpPr/>
          <p:nvPr/>
        </p:nvSpPr>
        <p:spPr>
          <a:xfrm>
            <a:off x="8763000" y="2580789"/>
            <a:ext cx="3837648" cy="4908962"/>
          </a:xfrm>
          <a:custGeom>
            <a:avLst/>
            <a:gdLst/>
            <a:ahLst/>
            <a:cxnLst/>
            <a:rect l="l" t="t" r="r" b="b"/>
            <a:pathLst>
              <a:path w="7059454" h="9258300">
                <a:moveTo>
                  <a:pt x="0" y="0"/>
                </a:moveTo>
                <a:lnTo>
                  <a:pt x="7059453" y="0"/>
                </a:lnTo>
                <a:lnTo>
                  <a:pt x="7059453" y="9258300"/>
                </a:lnTo>
                <a:lnTo>
                  <a:pt x="0" y="92583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57AC23BF-33AD-C4D4-21C2-39C782CF1DCE}"/>
              </a:ext>
            </a:extLst>
          </p:cNvPr>
          <p:cNvSpPr/>
          <p:nvPr/>
        </p:nvSpPr>
        <p:spPr>
          <a:xfrm>
            <a:off x="6563506" y="3048717"/>
            <a:ext cx="2190283" cy="4441033"/>
          </a:xfrm>
          <a:custGeom>
            <a:avLst/>
            <a:gdLst/>
            <a:ahLst/>
            <a:cxnLst/>
            <a:rect l="l" t="t" r="r" b="b"/>
            <a:pathLst>
              <a:path w="1627860" h="3223484">
                <a:moveTo>
                  <a:pt x="0" y="0"/>
                </a:moveTo>
                <a:lnTo>
                  <a:pt x="1627859" y="0"/>
                </a:lnTo>
                <a:lnTo>
                  <a:pt x="1627859" y="3223484"/>
                </a:lnTo>
                <a:lnTo>
                  <a:pt x="0" y="3223484"/>
                </a:lnTo>
                <a:lnTo>
                  <a:pt x="0" y="0"/>
                </a:lnTo>
                <a:close/>
              </a:path>
            </a:pathLst>
          </a:custGeom>
          <a:blipFill>
            <a:blip r:embed="rId23"/>
            <a:stretch>
              <a:fillRect/>
            </a:stretch>
          </a:blipFill>
        </p:spPr>
        <p:txBody>
          <a:bodyPr/>
          <a:lstStyle/>
          <a:p>
            <a:endParaRPr lang="en-US"/>
          </a:p>
        </p:txBody>
      </p:sp>
      <p:sp>
        <p:nvSpPr>
          <p:cNvPr id="12" name="Freeform 2">
            <a:hlinkClick r:id="rId24" action="ppaction://hlinksldjump"/>
            <a:extLst>
              <a:ext uri="{FF2B5EF4-FFF2-40B4-BE49-F238E27FC236}">
                <a16:creationId xmlns:a16="http://schemas.microsoft.com/office/drawing/2014/main" id="{68CF2533-5CCA-9B15-270B-C18431960834}"/>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Tree>
    <p:extLst>
      <p:ext uri="{BB962C8B-B14F-4D97-AF65-F5344CB8AC3E}">
        <p14:creationId xmlns:p14="http://schemas.microsoft.com/office/powerpoint/2010/main" val="17619739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She’s from Japan. She’s Japanese.</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DFC61321-4A52-563F-FD08-49D0C2BC2F40}"/>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11" name="Freeform 6">
            <a:extLst>
              <a:ext uri="{FF2B5EF4-FFF2-40B4-BE49-F238E27FC236}">
                <a16:creationId xmlns:a16="http://schemas.microsoft.com/office/drawing/2014/main" id="{984031EA-6895-168A-170B-7E754A7F8417}"/>
              </a:ext>
            </a:extLst>
          </p:cNvPr>
          <p:cNvSpPr/>
          <p:nvPr/>
        </p:nvSpPr>
        <p:spPr>
          <a:xfrm>
            <a:off x="12296265" y="2884225"/>
            <a:ext cx="3274695" cy="4114800"/>
          </a:xfrm>
          <a:custGeom>
            <a:avLst/>
            <a:gdLst/>
            <a:ahLst/>
            <a:cxnLst/>
            <a:rect l="l" t="t" r="r" b="b"/>
            <a:pathLst>
              <a:path w="3274695" h="4114800">
                <a:moveTo>
                  <a:pt x="0" y="0"/>
                </a:moveTo>
                <a:lnTo>
                  <a:pt x="3274695" y="0"/>
                </a:lnTo>
                <a:lnTo>
                  <a:pt x="3274695"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B446BE25-0C8E-67DA-B085-B519DC494FAA}"/>
              </a:ext>
            </a:extLst>
          </p:cNvPr>
          <p:cNvSpPr/>
          <p:nvPr/>
        </p:nvSpPr>
        <p:spPr>
          <a:xfrm>
            <a:off x="7770029" y="2628899"/>
            <a:ext cx="2932748" cy="5029201"/>
          </a:xfrm>
          <a:custGeom>
            <a:avLst/>
            <a:gdLst/>
            <a:ahLst/>
            <a:cxnLst/>
            <a:rect l="l" t="t" r="r" b="b"/>
            <a:pathLst>
              <a:path w="4217744" h="8629655">
                <a:moveTo>
                  <a:pt x="0" y="0"/>
                </a:moveTo>
                <a:lnTo>
                  <a:pt x="4217744" y="0"/>
                </a:lnTo>
                <a:lnTo>
                  <a:pt x="4217744" y="8629655"/>
                </a:lnTo>
                <a:lnTo>
                  <a:pt x="0" y="862965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9" name="Freeform 2">
            <a:hlinkClick r:id="rId23" action="ppaction://hlinksldjump"/>
            <a:extLst>
              <a:ext uri="{FF2B5EF4-FFF2-40B4-BE49-F238E27FC236}">
                <a16:creationId xmlns:a16="http://schemas.microsoft.com/office/drawing/2014/main" id="{D63DDB87-AC3B-BF1A-EA27-C0C6CA70E790}"/>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70220669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6019800" y="7962960"/>
            <a:ext cx="10744200"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424F9D"/>
                </a:solidFill>
                <a:latin typeface="Abadi Extra Light" panose="020B0204020104020204" pitchFamily="34" charset="0"/>
              </a:rPr>
              <a:t>He’s from Viet Nam. She’s Vietnamese.</a:t>
            </a:r>
            <a:endParaRPr lang="en-US" sz="5400" b="1" u="none" dirty="0">
              <a:solidFill>
                <a:srgbClr val="424F9D"/>
              </a:solidFill>
              <a:latin typeface="Abadi Extra Light" panose="020B0204020104020204" pitchFamily="34" charset="0"/>
            </a:endParaRPr>
          </a:p>
        </p:txBody>
      </p:sp>
      <p:sp>
        <p:nvSpPr>
          <p:cNvPr id="7" name="Freeform 2">
            <a:extLst>
              <a:ext uri="{FF2B5EF4-FFF2-40B4-BE49-F238E27FC236}">
                <a16:creationId xmlns:a16="http://schemas.microsoft.com/office/drawing/2014/main" id="{0FD2CA65-DA07-719D-6C01-318D024BE650}"/>
              </a:ext>
            </a:extLst>
          </p:cNvPr>
          <p:cNvSpPr/>
          <p:nvPr/>
        </p:nvSpPr>
        <p:spPr>
          <a:xfrm>
            <a:off x="13577267" y="3420469"/>
            <a:ext cx="2789666" cy="3446061"/>
          </a:xfrm>
          <a:custGeom>
            <a:avLst/>
            <a:gdLst/>
            <a:ahLst/>
            <a:cxnLst/>
            <a:rect l="l" t="t" r="r" b="b"/>
            <a:pathLst>
              <a:path w="3492436" h="4114800">
                <a:moveTo>
                  <a:pt x="0" y="0"/>
                </a:moveTo>
                <a:lnTo>
                  <a:pt x="3492437" y="0"/>
                </a:lnTo>
                <a:lnTo>
                  <a:pt x="349243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8" name="TextBox 25">
            <a:extLst>
              <a:ext uri="{FF2B5EF4-FFF2-40B4-BE49-F238E27FC236}">
                <a16:creationId xmlns:a16="http://schemas.microsoft.com/office/drawing/2014/main" id="{B9CC3E18-5415-DFFF-2C12-F6C4928B3C55}"/>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6402EA2F-36EE-84D9-A210-F01DB800B022}"/>
              </a:ext>
            </a:extLst>
          </p:cNvPr>
          <p:cNvSpPr/>
          <p:nvPr/>
        </p:nvSpPr>
        <p:spPr>
          <a:xfrm>
            <a:off x="5710327" y="2832055"/>
            <a:ext cx="5747109" cy="3915941"/>
          </a:xfrm>
          <a:custGeom>
            <a:avLst/>
            <a:gdLst/>
            <a:ahLst/>
            <a:cxnLst/>
            <a:rect l="l" t="t" r="r" b="b"/>
            <a:pathLst>
              <a:path w="9430081" h="6306366">
                <a:moveTo>
                  <a:pt x="0" y="0"/>
                </a:moveTo>
                <a:lnTo>
                  <a:pt x="9430080" y="0"/>
                </a:lnTo>
                <a:lnTo>
                  <a:pt x="9430080" y="6306366"/>
                </a:lnTo>
                <a:lnTo>
                  <a:pt x="0" y="6306366"/>
                </a:lnTo>
                <a:lnTo>
                  <a:pt x="0" y="0"/>
                </a:lnTo>
                <a:close/>
              </a:path>
            </a:pathLst>
          </a:custGeom>
          <a:blipFill>
            <a:blip r:embed="rId21"/>
            <a:stretch>
              <a:fillRect/>
            </a:stretch>
          </a:blipFill>
        </p:spPr>
        <p:txBody>
          <a:bodyPr/>
          <a:lstStyle/>
          <a:p>
            <a:endParaRPr lang="en-US"/>
          </a:p>
        </p:txBody>
      </p:sp>
      <p:sp>
        <p:nvSpPr>
          <p:cNvPr id="10" name="Freeform 3">
            <a:extLst>
              <a:ext uri="{FF2B5EF4-FFF2-40B4-BE49-F238E27FC236}">
                <a16:creationId xmlns:a16="http://schemas.microsoft.com/office/drawing/2014/main" id="{6521CFFC-6A70-98D0-554B-A1B8B6AEB987}"/>
              </a:ext>
            </a:extLst>
          </p:cNvPr>
          <p:cNvSpPr/>
          <p:nvPr/>
        </p:nvSpPr>
        <p:spPr>
          <a:xfrm>
            <a:off x="9995541" y="2616475"/>
            <a:ext cx="2923789" cy="4749253"/>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22"/>
            <a:stretch>
              <a:fillRect/>
            </a:stretch>
          </a:blipFill>
        </p:spPr>
        <p:txBody>
          <a:bodyPr/>
          <a:lstStyle/>
          <a:p>
            <a:endParaRPr lang="en-US"/>
          </a:p>
        </p:txBody>
      </p:sp>
      <p:sp>
        <p:nvSpPr>
          <p:cNvPr id="11" name="Freeform 2">
            <a:hlinkClick r:id="rId23" action="ppaction://hlinksldjump"/>
            <a:extLst>
              <a:ext uri="{FF2B5EF4-FFF2-40B4-BE49-F238E27FC236}">
                <a16:creationId xmlns:a16="http://schemas.microsoft.com/office/drawing/2014/main" id="{B8A5B0A2-F0C6-6F41-86B9-9755F10384D4}"/>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2676760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906675" y="8382227"/>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Thailand. They’re Thai.</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1662A333-D6C3-285C-4034-7F919C6CEA19}"/>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83FC6A31-0411-8D84-372D-CDFAC862CB4D}"/>
              </a:ext>
            </a:extLst>
          </p:cNvPr>
          <p:cNvSpPr/>
          <p:nvPr/>
        </p:nvSpPr>
        <p:spPr>
          <a:xfrm>
            <a:off x="5884066" y="2647645"/>
            <a:ext cx="5393534" cy="4683978"/>
          </a:xfrm>
          <a:custGeom>
            <a:avLst/>
            <a:gdLst/>
            <a:ahLst/>
            <a:cxnLst/>
            <a:rect l="l" t="t" r="r" b="b"/>
            <a:pathLst>
              <a:path w="11478801" h="8890853">
                <a:moveTo>
                  <a:pt x="0" y="0"/>
                </a:moveTo>
                <a:lnTo>
                  <a:pt x="11478800" y="0"/>
                </a:lnTo>
                <a:lnTo>
                  <a:pt x="11478800" y="8890852"/>
                </a:lnTo>
                <a:lnTo>
                  <a:pt x="0" y="889085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394F3F98-B39C-840A-3C48-D98BD5EC45D1}"/>
              </a:ext>
            </a:extLst>
          </p:cNvPr>
          <p:cNvSpPr/>
          <p:nvPr/>
        </p:nvSpPr>
        <p:spPr>
          <a:xfrm>
            <a:off x="9084837" y="2580787"/>
            <a:ext cx="1964163" cy="1307711"/>
          </a:xfrm>
          <a:custGeom>
            <a:avLst/>
            <a:gdLst/>
            <a:ahLst/>
            <a:cxnLst/>
            <a:rect l="l" t="t" r="r" b="b"/>
            <a:pathLst>
              <a:path w="6954170" h="2972908">
                <a:moveTo>
                  <a:pt x="0" y="0"/>
                </a:moveTo>
                <a:lnTo>
                  <a:pt x="6954170" y="0"/>
                </a:lnTo>
                <a:lnTo>
                  <a:pt x="6954170" y="2972908"/>
                </a:lnTo>
                <a:lnTo>
                  <a:pt x="0" y="2972908"/>
                </a:lnTo>
                <a:lnTo>
                  <a:pt x="0" y="0"/>
                </a:lnTo>
                <a:close/>
              </a:path>
            </a:pathLst>
          </a:custGeom>
          <a:blipFill>
            <a:blip r:embed="rId21"/>
            <a:stretch>
              <a:fillRect/>
            </a:stretch>
          </a:blipFill>
        </p:spPr>
        <p:txBody>
          <a:bodyPr/>
          <a:lstStyle/>
          <a:p>
            <a:endParaRPr lang="en-US"/>
          </a:p>
        </p:txBody>
      </p:sp>
      <p:sp>
        <p:nvSpPr>
          <p:cNvPr id="11" name="Freeform 4">
            <a:extLst>
              <a:ext uri="{FF2B5EF4-FFF2-40B4-BE49-F238E27FC236}">
                <a16:creationId xmlns:a16="http://schemas.microsoft.com/office/drawing/2014/main" id="{8FD42D62-694E-AAA3-44ED-939873638337}"/>
              </a:ext>
            </a:extLst>
          </p:cNvPr>
          <p:cNvSpPr/>
          <p:nvPr/>
        </p:nvSpPr>
        <p:spPr>
          <a:xfrm>
            <a:off x="10489432" y="5181751"/>
            <a:ext cx="2245043" cy="2272148"/>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22"/>
            <a:stretch>
              <a:fillRect/>
            </a:stretch>
          </a:blipFill>
        </p:spPr>
        <p:txBody>
          <a:bodyPr/>
          <a:lstStyle/>
          <a:p>
            <a:endParaRPr lang="en-US"/>
          </a:p>
        </p:txBody>
      </p:sp>
      <p:sp>
        <p:nvSpPr>
          <p:cNvPr id="12" name="Freeform 3">
            <a:extLst>
              <a:ext uri="{FF2B5EF4-FFF2-40B4-BE49-F238E27FC236}">
                <a16:creationId xmlns:a16="http://schemas.microsoft.com/office/drawing/2014/main" id="{32E6B1D5-1C5C-A831-44AC-FD932B83D9A2}"/>
              </a:ext>
            </a:extLst>
          </p:cNvPr>
          <p:cNvSpPr/>
          <p:nvPr/>
        </p:nvSpPr>
        <p:spPr>
          <a:xfrm>
            <a:off x="13159459" y="2887295"/>
            <a:ext cx="3410140" cy="4114800"/>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1" name="Freeform 2">
            <a:hlinkClick r:id="rId25" action="ppaction://hlinksldjump"/>
            <a:extLst>
              <a:ext uri="{FF2B5EF4-FFF2-40B4-BE49-F238E27FC236}">
                <a16:creationId xmlns:a16="http://schemas.microsoft.com/office/drawing/2014/main" id="{7086930A-F9B2-5A85-E62C-B6C559961985}"/>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Tree>
    <p:extLst>
      <p:ext uri="{BB962C8B-B14F-4D97-AF65-F5344CB8AC3E}">
        <p14:creationId xmlns:p14="http://schemas.microsoft.com/office/powerpoint/2010/main" val="312619713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4641206" y="2247901"/>
            <a:ext cx="13341993"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4964804" y="2476501"/>
            <a:ext cx="1286599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4964804" y="7734301"/>
            <a:ext cx="12817664"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4755592" y="8373854"/>
            <a:ext cx="12922808"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Singapore. They’re Singaporean. </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BF1BA83F-9A05-CAE3-92E8-2257C11596CE}"/>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084458F5-888A-553D-791B-52B021DEA5A0}"/>
              </a:ext>
            </a:extLst>
          </p:cNvPr>
          <p:cNvSpPr/>
          <p:nvPr/>
        </p:nvSpPr>
        <p:spPr>
          <a:xfrm>
            <a:off x="6553200" y="2643966"/>
            <a:ext cx="5761959" cy="4610101"/>
          </a:xfrm>
          <a:custGeom>
            <a:avLst/>
            <a:gdLst/>
            <a:ahLst/>
            <a:cxnLst/>
            <a:rect l="l" t="t" r="r" b="b"/>
            <a:pathLst>
              <a:path w="9650704" h="9083726">
                <a:moveTo>
                  <a:pt x="0" y="0"/>
                </a:moveTo>
                <a:lnTo>
                  <a:pt x="9650704" y="0"/>
                </a:lnTo>
                <a:lnTo>
                  <a:pt x="9650704" y="9083726"/>
                </a:lnTo>
                <a:lnTo>
                  <a:pt x="0" y="9083726"/>
                </a:lnTo>
                <a:lnTo>
                  <a:pt x="0" y="0"/>
                </a:lnTo>
                <a:close/>
              </a:path>
            </a:pathLst>
          </a:custGeom>
          <a:blipFill>
            <a:blip r:embed="rId19"/>
            <a:stretch>
              <a:fillRect/>
            </a:stretch>
          </a:blipFill>
        </p:spPr>
        <p:txBody>
          <a:bodyPr/>
          <a:lstStyle/>
          <a:p>
            <a:endParaRPr lang="en-US"/>
          </a:p>
        </p:txBody>
      </p:sp>
      <p:sp>
        <p:nvSpPr>
          <p:cNvPr id="10" name="Freeform 3">
            <a:extLst>
              <a:ext uri="{FF2B5EF4-FFF2-40B4-BE49-F238E27FC236}">
                <a16:creationId xmlns:a16="http://schemas.microsoft.com/office/drawing/2014/main" id="{34A1E99C-6C98-B7EE-C668-009CFD29F62A}"/>
              </a:ext>
            </a:extLst>
          </p:cNvPr>
          <p:cNvSpPr/>
          <p:nvPr/>
        </p:nvSpPr>
        <p:spPr>
          <a:xfrm>
            <a:off x="13106400" y="2974540"/>
            <a:ext cx="3410140" cy="4114800"/>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1" name="Freeform 2">
            <a:hlinkClick r:id="rId22" action="ppaction://hlinksldjump"/>
            <a:extLst>
              <a:ext uri="{FF2B5EF4-FFF2-40B4-BE49-F238E27FC236}">
                <a16:creationId xmlns:a16="http://schemas.microsoft.com/office/drawing/2014/main" id="{EAD32F08-D0D7-634D-4101-17D00558B797}"/>
              </a:ext>
            </a:extLst>
          </p:cNvPr>
          <p:cNvSpPr/>
          <p:nvPr/>
        </p:nvSpPr>
        <p:spPr>
          <a:xfrm>
            <a:off x="16771250" y="8640019"/>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13842591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4641205" y="2247901"/>
            <a:ext cx="12618095"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4951283" y="2476501"/>
            <a:ext cx="12068449"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4916764" y="7734301"/>
            <a:ext cx="12102969"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2964720" y="8877300"/>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638800" y="8373854"/>
            <a:ext cx="10986954"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Malaysia. They’re Malaysian. </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F192B9AE-9D6A-6499-441E-84FA4636DBC4}"/>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7">
            <a:extLst>
              <a:ext uri="{FF2B5EF4-FFF2-40B4-BE49-F238E27FC236}">
                <a16:creationId xmlns:a16="http://schemas.microsoft.com/office/drawing/2014/main" id="{AF05B88D-1F6C-E790-885F-EBB95A1DB4D7}"/>
              </a:ext>
            </a:extLst>
          </p:cNvPr>
          <p:cNvSpPr/>
          <p:nvPr/>
        </p:nvSpPr>
        <p:spPr>
          <a:xfrm>
            <a:off x="12573000" y="2832055"/>
            <a:ext cx="3873056" cy="411480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1E526A5-5807-A869-A216-B6FE5407C57C}"/>
              </a:ext>
            </a:extLst>
          </p:cNvPr>
          <p:cNvSpPr/>
          <p:nvPr/>
        </p:nvSpPr>
        <p:spPr>
          <a:xfrm>
            <a:off x="5571607" y="2597780"/>
            <a:ext cx="4888980" cy="3231521"/>
          </a:xfrm>
          <a:custGeom>
            <a:avLst/>
            <a:gdLst/>
            <a:ahLst/>
            <a:cxnLst/>
            <a:rect l="l" t="t" r="r" b="b"/>
            <a:pathLst>
              <a:path w="8455619" h="4037558">
                <a:moveTo>
                  <a:pt x="0" y="0"/>
                </a:moveTo>
                <a:lnTo>
                  <a:pt x="8455619" y="0"/>
                </a:lnTo>
                <a:lnTo>
                  <a:pt x="8455619" y="4037558"/>
                </a:lnTo>
                <a:lnTo>
                  <a:pt x="0" y="4037558"/>
                </a:lnTo>
                <a:lnTo>
                  <a:pt x="0" y="0"/>
                </a:lnTo>
                <a:close/>
              </a:path>
            </a:pathLst>
          </a:custGeom>
          <a:blipFill>
            <a:blip r:embed="rId21"/>
            <a:stretch>
              <a:fillRect/>
            </a:stretch>
          </a:blipFill>
        </p:spPr>
        <p:txBody>
          <a:bodyPr/>
          <a:lstStyle/>
          <a:p>
            <a:endParaRPr lang="en-US"/>
          </a:p>
        </p:txBody>
      </p:sp>
      <p:sp>
        <p:nvSpPr>
          <p:cNvPr id="11" name="Freeform 3">
            <a:extLst>
              <a:ext uri="{FF2B5EF4-FFF2-40B4-BE49-F238E27FC236}">
                <a16:creationId xmlns:a16="http://schemas.microsoft.com/office/drawing/2014/main" id="{3F5D33C1-3EC8-159C-BA1B-C9B14908354B}"/>
              </a:ext>
            </a:extLst>
          </p:cNvPr>
          <p:cNvSpPr/>
          <p:nvPr/>
        </p:nvSpPr>
        <p:spPr>
          <a:xfrm>
            <a:off x="7335090" y="4152901"/>
            <a:ext cx="4582129" cy="3352800"/>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22"/>
            <a:stretch>
              <a:fillRect/>
            </a:stretch>
          </a:blipFill>
        </p:spPr>
        <p:txBody>
          <a:bodyPr/>
          <a:lstStyle/>
          <a:p>
            <a:endParaRPr lang="en-US"/>
          </a:p>
        </p:txBody>
      </p:sp>
      <p:sp>
        <p:nvSpPr>
          <p:cNvPr id="12" name="Freeform 2">
            <a:hlinkClick r:id="rId23" action="ppaction://hlinksldjump"/>
            <a:extLst>
              <a:ext uri="{FF2B5EF4-FFF2-40B4-BE49-F238E27FC236}">
                <a16:creationId xmlns:a16="http://schemas.microsoft.com/office/drawing/2014/main" id="{B2E10117-AEEC-208C-7F24-57BFB90621E3}"/>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50955121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402C86-B85E-C817-318F-FA2C02A075D8}"/>
              </a:ext>
            </a:extLst>
          </p:cNvPr>
          <p:cNvPicPr>
            <a:picLocks noChangeAspect="1"/>
          </p:cNvPicPr>
          <p:nvPr/>
        </p:nvPicPr>
        <p:blipFill>
          <a:blip r:embed="rId3"/>
          <a:stretch>
            <a:fillRect/>
          </a:stretch>
        </p:blipFill>
        <p:spPr>
          <a:xfrm>
            <a:off x="-3451" y="-1"/>
            <a:ext cx="18291451" cy="10364819"/>
          </a:xfrm>
          <a:prstGeom prst="rect">
            <a:avLst/>
          </a:prstGeom>
        </p:spPr>
      </p:pic>
      <p:sp>
        <p:nvSpPr>
          <p:cNvPr id="2" name="Freeform 2"/>
          <p:cNvSpPr/>
          <p:nvPr/>
        </p:nvSpPr>
        <p:spPr>
          <a:xfrm rot="-4645516" flipH="1">
            <a:off x="-503951" y="7227078"/>
            <a:ext cx="3863717" cy="3639943"/>
          </a:xfrm>
          <a:custGeom>
            <a:avLst/>
            <a:gdLst/>
            <a:ahLst/>
            <a:cxnLst/>
            <a:rect l="l" t="t" r="r" b="b"/>
            <a:pathLst>
              <a:path w="3863717" h="3639943">
                <a:moveTo>
                  <a:pt x="3863717" y="0"/>
                </a:moveTo>
                <a:lnTo>
                  <a:pt x="0" y="0"/>
                </a:lnTo>
                <a:lnTo>
                  <a:pt x="0" y="3639944"/>
                </a:lnTo>
                <a:lnTo>
                  <a:pt x="3863717" y="3639944"/>
                </a:lnTo>
                <a:lnTo>
                  <a:pt x="38637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7162015">
            <a:off x="2077336" y="9075031"/>
            <a:ext cx="2604065" cy="2499903"/>
          </a:xfrm>
          <a:custGeom>
            <a:avLst/>
            <a:gdLst/>
            <a:ahLst/>
            <a:cxnLst/>
            <a:rect l="l" t="t" r="r" b="b"/>
            <a:pathLst>
              <a:path w="2604065" h="2499903">
                <a:moveTo>
                  <a:pt x="0" y="0"/>
                </a:moveTo>
                <a:lnTo>
                  <a:pt x="2604065" y="0"/>
                </a:lnTo>
                <a:lnTo>
                  <a:pt x="2604065" y="2499903"/>
                </a:lnTo>
                <a:lnTo>
                  <a:pt x="0" y="2499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rot="704643" flipV="1">
            <a:off x="-1045572" y="4560179"/>
            <a:ext cx="3258083" cy="3157626"/>
          </a:xfrm>
          <a:custGeom>
            <a:avLst/>
            <a:gdLst/>
            <a:ahLst/>
            <a:cxnLst/>
            <a:rect l="l" t="t" r="r" b="b"/>
            <a:pathLst>
              <a:path w="3258083" h="3157626">
                <a:moveTo>
                  <a:pt x="0" y="3157626"/>
                </a:moveTo>
                <a:lnTo>
                  <a:pt x="3258083" y="3157626"/>
                </a:lnTo>
                <a:lnTo>
                  <a:pt x="3258083" y="0"/>
                </a:lnTo>
                <a:lnTo>
                  <a:pt x="0" y="0"/>
                </a:lnTo>
                <a:lnTo>
                  <a:pt x="0" y="315762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16322581" y="347458"/>
            <a:ext cx="1475637" cy="1613453"/>
          </a:xfrm>
          <a:custGeom>
            <a:avLst/>
            <a:gdLst/>
            <a:ahLst/>
            <a:cxnLst/>
            <a:rect l="l" t="t" r="r" b="b"/>
            <a:pathLst>
              <a:path w="1475637" h="1613453">
                <a:moveTo>
                  <a:pt x="0" y="0"/>
                </a:moveTo>
                <a:lnTo>
                  <a:pt x="1475637" y="0"/>
                </a:lnTo>
                <a:lnTo>
                  <a:pt x="1475637" y="1613453"/>
                </a:lnTo>
                <a:lnTo>
                  <a:pt x="0" y="1613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TextBox 6"/>
          <p:cNvSpPr txBox="1"/>
          <p:nvPr/>
        </p:nvSpPr>
        <p:spPr>
          <a:xfrm>
            <a:off x="3379369" y="2651570"/>
            <a:ext cx="11529263" cy="3479688"/>
          </a:xfrm>
          <a:prstGeom prst="rect">
            <a:avLst/>
          </a:prstGeom>
        </p:spPr>
        <p:txBody>
          <a:bodyPr lIns="0" tIns="0" rIns="0" bIns="0" rtlCol="0" anchor="t">
            <a:spAutoFit/>
          </a:bodyPr>
          <a:lstStyle/>
          <a:p>
            <a:pPr algn="ctr">
              <a:lnSpc>
                <a:spcPts val="14000"/>
              </a:lnSpc>
            </a:pPr>
            <a:r>
              <a:rPr lang="en-US" sz="10000" dirty="0">
                <a:solidFill>
                  <a:srgbClr val="FFFFFF"/>
                </a:solidFill>
                <a:latin typeface="Showcard Gothic" panose="04020904020102020604" pitchFamily="82" charset="0"/>
              </a:rPr>
              <a:t>THANKS</a:t>
            </a:r>
          </a:p>
          <a:p>
            <a:pPr algn="ctr">
              <a:lnSpc>
                <a:spcPts val="14000"/>
              </a:lnSpc>
            </a:pPr>
            <a:r>
              <a:rPr lang="en-US" sz="10000" dirty="0">
                <a:solidFill>
                  <a:srgbClr val="FFFFFF"/>
                </a:solidFill>
                <a:latin typeface="Showcard Gothic" panose="04020904020102020604" pitchFamily="82" charset="0"/>
              </a:rPr>
              <a:t>FOR PLAYING!</a:t>
            </a:r>
          </a:p>
        </p:txBody>
      </p:sp>
      <p:grpSp>
        <p:nvGrpSpPr>
          <p:cNvPr id="7" name="Group 7"/>
          <p:cNvGrpSpPr/>
          <p:nvPr/>
        </p:nvGrpSpPr>
        <p:grpSpPr>
          <a:xfrm>
            <a:off x="5562600" y="6463433"/>
            <a:ext cx="7086600" cy="981498"/>
            <a:chOff x="0" y="0"/>
            <a:chExt cx="6417756" cy="1163772"/>
          </a:xfrm>
        </p:grpSpPr>
        <p:sp>
          <p:nvSpPr>
            <p:cNvPr id="8" name="Freeform 8"/>
            <p:cNvSpPr/>
            <p:nvPr/>
          </p:nvSpPr>
          <p:spPr>
            <a:xfrm>
              <a:off x="0" y="0"/>
              <a:ext cx="6417756" cy="1163772"/>
            </a:xfrm>
            <a:custGeom>
              <a:avLst/>
              <a:gdLst/>
              <a:ahLst/>
              <a:cxnLst/>
              <a:rect l="l" t="t" r="r" b="b"/>
              <a:pathLst>
                <a:path w="6417756" h="1163772">
                  <a:moveTo>
                    <a:pt x="6293296" y="1163772"/>
                  </a:moveTo>
                  <a:lnTo>
                    <a:pt x="124460" y="1163772"/>
                  </a:lnTo>
                  <a:cubicBezTo>
                    <a:pt x="55880" y="1163772"/>
                    <a:pt x="0" y="1107892"/>
                    <a:pt x="0" y="1039312"/>
                  </a:cubicBezTo>
                  <a:lnTo>
                    <a:pt x="0" y="124460"/>
                  </a:lnTo>
                  <a:cubicBezTo>
                    <a:pt x="0" y="55880"/>
                    <a:pt x="55880" y="0"/>
                    <a:pt x="124460" y="0"/>
                  </a:cubicBezTo>
                  <a:lnTo>
                    <a:pt x="6293296" y="0"/>
                  </a:lnTo>
                  <a:cubicBezTo>
                    <a:pt x="6361876" y="0"/>
                    <a:pt x="6417756" y="55880"/>
                    <a:pt x="6417756" y="124460"/>
                  </a:cubicBezTo>
                  <a:lnTo>
                    <a:pt x="6417756" y="1039312"/>
                  </a:lnTo>
                  <a:cubicBezTo>
                    <a:pt x="6417756" y="1107892"/>
                    <a:pt x="6361876" y="1163772"/>
                    <a:pt x="6293296" y="1163772"/>
                  </a:cubicBezTo>
                  <a:close/>
                </a:path>
              </a:pathLst>
            </a:custGeom>
            <a:solidFill>
              <a:srgbClr val="F4A25D"/>
            </a:solidFill>
          </p:spPr>
          <p:txBody>
            <a:bodyPr/>
            <a:lstStyle/>
            <a:p>
              <a:endParaRPr lang="en-US"/>
            </a:p>
          </p:txBody>
        </p:sp>
      </p:grpSp>
      <p:sp>
        <p:nvSpPr>
          <p:cNvPr id="9" name="TextBox 9"/>
          <p:cNvSpPr txBox="1"/>
          <p:nvPr/>
        </p:nvSpPr>
        <p:spPr>
          <a:xfrm>
            <a:off x="6435981" y="6757325"/>
            <a:ext cx="5412585" cy="486352"/>
          </a:xfrm>
          <a:prstGeom prst="rect">
            <a:avLst/>
          </a:prstGeom>
        </p:spPr>
        <p:txBody>
          <a:bodyPr wrap="square" lIns="0" tIns="0" rIns="0" bIns="0" rtlCol="0" anchor="t">
            <a:spAutoFit/>
          </a:bodyPr>
          <a:lstStyle/>
          <a:p>
            <a:pPr algn="ctr">
              <a:lnSpc>
                <a:spcPts val="3600"/>
              </a:lnSpc>
            </a:pPr>
            <a:r>
              <a:rPr lang="en-US" sz="4800" dirty="0">
                <a:solidFill>
                  <a:srgbClr val="FFFFFF"/>
                </a:solidFill>
                <a:latin typeface="Nunito Bold"/>
              </a:rPr>
              <a:t>See you next time!</a:t>
            </a:r>
          </a:p>
        </p:txBody>
      </p:sp>
      <p:sp>
        <p:nvSpPr>
          <p:cNvPr id="11" name="Freeform 3">
            <a:extLst>
              <a:ext uri="{FF2B5EF4-FFF2-40B4-BE49-F238E27FC236}">
                <a16:creationId xmlns:a16="http://schemas.microsoft.com/office/drawing/2014/main" id="{2FA5D428-C986-1491-8CC8-6B8860C451ED}"/>
              </a:ext>
            </a:extLst>
          </p:cNvPr>
          <p:cNvSpPr/>
          <p:nvPr/>
        </p:nvSpPr>
        <p:spPr>
          <a:xfrm>
            <a:off x="6008238" y="8191500"/>
            <a:ext cx="3302417" cy="2339405"/>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12"/>
            <a:stretch>
              <a:fillRect/>
            </a:stretch>
          </a:blipFill>
        </p:spPr>
        <p:txBody>
          <a:bodyPr/>
          <a:lstStyle/>
          <a:p>
            <a:endParaRPr lang="en-US"/>
          </a:p>
        </p:txBody>
      </p:sp>
      <p:sp>
        <p:nvSpPr>
          <p:cNvPr id="12" name="Freeform 4">
            <a:extLst>
              <a:ext uri="{FF2B5EF4-FFF2-40B4-BE49-F238E27FC236}">
                <a16:creationId xmlns:a16="http://schemas.microsoft.com/office/drawing/2014/main" id="{5AD728C3-A9C6-A511-21C1-66BE608CDEB0}"/>
              </a:ext>
            </a:extLst>
          </p:cNvPr>
          <p:cNvSpPr/>
          <p:nvPr/>
        </p:nvSpPr>
        <p:spPr>
          <a:xfrm>
            <a:off x="9490281" y="8191500"/>
            <a:ext cx="2715973" cy="2794779"/>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13"/>
            <a:stretch>
              <a:fillRect/>
            </a:stretch>
          </a:blipFill>
        </p:spPr>
        <p:txBody>
          <a:bodyPr/>
          <a:lstStyle/>
          <a:p>
            <a:endParaRPr lang="en-US"/>
          </a:p>
        </p:txBody>
      </p:sp>
      <p:sp>
        <p:nvSpPr>
          <p:cNvPr id="13" name="Freeform 3">
            <a:extLst>
              <a:ext uri="{FF2B5EF4-FFF2-40B4-BE49-F238E27FC236}">
                <a16:creationId xmlns:a16="http://schemas.microsoft.com/office/drawing/2014/main" id="{4CAD0109-2F8C-3AA1-156A-794342CAD705}"/>
              </a:ext>
            </a:extLst>
          </p:cNvPr>
          <p:cNvSpPr/>
          <p:nvPr/>
        </p:nvSpPr>
        <p:spPr>
          <a:xfrm>
            <a:off x="4530981" y="1109797"/>
            <a:ext cx="1905000" cy="3008162"/>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14"/>
            <a:stretch>
              <a:fillRect/>
            </a:stretch>
          </a:blipFill>
        </p:spPr>
        <p:txBody>
          <a:bodyPr/>
          <a:lstStyle/>
          <a:p>
            <a:endParaRPr lang="en-US"/>
          </a:p>
        </p:txBody>
      </p:sp>
      <p:sp>
        <p:nvSpPr>
          <p:cNvPr id="14" name="Freeform 3">
            <a:extLst>
              <a:ext uri="{FF2B5EF4-FFF2-40B4-BE49-F238E27FC236}">
                <a16:creationId xmlns:a16="http://schemas.microsoft.com/office/drawing/2014/main" id="{6406EACF-6FAA-143A-830A-F574B1512AAE}"/>
              </a:ext>
            </a:extLst>
          </p:cNvPr>
          <p:cNvSpPr/>
          <p:nvPr/>
        </p:nvSpPr>
        <p:spPr>
          <a:xfrm>
            <a:off x="16459200" y="7092397"/>
            <a:ext cx="1553613" cy="3162300"/>
          </a:xfrm>
          <a:custGeom>
            <a:avLst/>
            <a:gdLst/>
            <a:ahLst/>
            <a:cxnLst/>
            <a:rect l="l" t="t" r="r" b="b"/>
            <a:pathLst>
              <a:path w="4217744" h="8629655">
                <a:moveTo>
                  <a:pt x="0" y="0"/>
                </a:moveTo>
                <a:lnTo>
                  <a:pt x="4217744" y="0"/>
                </a:lnTo>
                <a:lnTo>
                  <a:pt x="4217744" y="8629655"/>
                </a:lnTo>
                <a:lnTo>
                  <a:pt x="0" y="86296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6BBE8C4F-119C-24AF-61D5-E342BC3BEEAF}"/>
              </a:ext>
            </a:extLst>
          </p:cNvPr>
          <p:cNvSpPr/>
          <p:nvPr/>
        </p:nvSpPr>
        <p:spPr>
          <a:xfrm>
            <a:off x="12018673" y="844177"/>
            <a:ext cx="1738346" cy="3282611"/>
          </a:xfrm>
          <a:custGeom>
            <a:avLst/>
            <a:gdLst/>
            <a:ahLst/>
            <a:cxnLst/>
            <a:rect l="l" t="t" r="r" b="b"/>
            <a:pathLst>
              <a:path w="1627860" h="3223484">
                <a:moveTo>
                  <a:pt x="0" y="0"/>
                </a:moveTo>
                <a:lnTo>
                  <a:pt x="1627859" y="0"/>
                </a:lnTo>
                <a:lnTo>
                  <a:pt x="1627859" y="3223484"/>
                </a:lnTo>
                <a:lnTo>
                  <a:pt x="0" y="3223484"/>
                </a:lnTo>
                <a:lnTo>
                  <a:pt x="0" y="0"/>
                </a:lnTo>
                <a:close/>
              </a:path>
            </a:pathLst>
          </a:custGeom>
          <a:blipFill>
            <a:blip r:embed="rId17"/>
            <a:stretch>
              <a:fillRect/>
            </a:stretch>
          </a:blipFill>
        </p:spPr>
        <p:txBody>
          <a:bodyPr/>
          <a:lstStyle/>
          <a:p>
            <a:endParaRPr lang="en-US"/>
          </a:p>
        </p:txBody>
      </p:sp>
      <p:sp>
        <p:nvSpPr>
          <p:cNvPr id="16" name="Freeform 2">
            <a:extLst>
              <a:ext uri="{FF2B5EF4-FFF2-40B4-BE49-F238E27FC236}">
                <a16:creationId xmlns:a16="http://schemas.microsoft.com/office/drawing/2014/main" id="{AB77D6FB-C761-C98F-2A55-282F5DCCB164}"/>
              </a:ext>
            </a:extLst>
          </p:cNvPr>
          <p:cNvSpPr/>
          <p:nvPr/>
        </p:nvSpPr>
        <p:spPr>
          <a:xfrm>
            <a:off x="162919" y="5504764"/>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8"/>
            <a:stretch>
              <a:fillRect/>
            </a:stretch>
          </a:blipFill>
        </p:spPr>
        <p:txBody>
          <a:bodyPr/>
          <a:lstStyle/>
          <a:p>
            <a:endParaRPr lang="en-US"/>
          </a:p>
        </p:txBody>
      </p:sp>
      <p:sp>
        <p:nvSpPr>
          <p:cNvPr id="18" name="Freeform 2">
            <a:extLst>
              <a:ext uri="{FF2B5EF4-FFF2-40B4-BE49-F238E27FC236}">
                <a16:creationId xmlns:a16="http://schemas.microsoft.com/office/drawing/2014/main" id="{DDDDF4CF-A3A3-23A3-D78C-E3650287E080}"/>
              </a:ext>
            </a:extLst>
          </p:cNvPr>
          <p:cNvSpPr/>
          <p:nvPr/>
        </p:nvSpPr>
        <p:spPr>
          <a:xfrm>
            <a:off x="14782799" y="7083116"/>
            <a:ext cx="1853679" cy="3223284"/>
          </a:xfrm>
          <a:custGeom>
            <a:avLst/>
            <a:gdLst/>
            <a:ahLst/>
            <a:cxnLst/>
            <a:rect l="l" t="t" r="r" b="b"/>
            <a:pathLst>
              <a:path w="6367453" h="9702786">
                <a:moveTo>
                  <a:pt x="0" y="0"/>
                </a:moveTo>
                <a:lnTo>
                  <a:pt x="6367453" y="0"/>
                </a:lnTo>
                <a:lnTo>
                  <a:pt x="6367453" y="9702786"/>
                </a:lnTo>
                <a:lnTo>
                  <a:pt x="0" y="9702786"/>
                </a:lnTo>
                <a:lnTo>
                  <a:pt x="0" y="0"/>
                </a:lnTo>
                <a:close/>
              </a:path>
            </a:pathLst>
          </a:custGeom>
          <a:blipFill>
            <a:blip r:embed="rId19"/>
            <a:stretch>
              <a:fillRect/>
            </a:stretch>
          </a:blipFill>
        </p:spPr>
        <p:txBody>
          <a:bodyPr/>
          <a:lstStyle/>
          <a:p>
            <a:endParaRPr lang="en-US"/>
          </a:p>
        </p:txBody>
      </p:sp>
      <p:sp>
        <p:nvSpPr>
          <p:cNvPr id="19" name="Freeform 3">
            <a:extLst>
              <a:ext uri="{FF2B5EF4-FFF2-40B4-BE49-F238E27FC236}">
                <a16:creationId xmlns:a16="http://schemas.microsoft.com/office/drawing/2014/main" id="{DF28B8C3-3179-1F0B-A302-7F36F606D273}"/>
              </a:ext>
            </a:extLst>
          </p:cNvPr>
          <p:cNvSpPr/>
          <p:nvPr/>
        </p:nvSpPr>
        <p:spPr>
          <a:xfrm>
            <a:off x="6008238" y="8177684"/>
            <a:ext cx="3302417" cy="2339405"/>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12"/>
            <a:stretch>
              <a:fillRect/>
            </a:stretch>
          </a:blipFill>
        </p:spPr>
        <p:txBody>
          <a:bodyPr/>
          <a:lstStyle/>
          <a:p>
            <a:endParaRPr lang="en-US"/>
          </a:p>
        </p:txBody>
      </p:sp>
      <p:sp>
        <p:nvSpPr>
          <p:cNvPr id="20" name="Freeform 4">
            <a:extLst>
              <a:ext uri="{FF2B5EF4-FFF2-40B4-BE49-F238E27FC236}">
                <a16:creationId xmlns:a16="http://schemas.microsoft.com/office/drawing/2014/main" id="{A161677B-B30B-3A23-9307-B09C6051B2BA}"/>
              </a:ext>
            </a:extLst>
          </p:cNvPr>
          <p:cNvSpPr/>
          <p:nvPr/>
        </p:nvSpPr>
        <p:spPr>
          <a:xfrm>
            <a:off x="9490281" y="8177684"/>
            <a:ext cx="2715973" cy="2794779"/>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13"/>
            <a:stretch>
              <a:fillRect/>
            </a:stretch>
          </a:blipFill>
        </p:spPr>
        <p:txBody>
          <a:bodyPr/>
          <a:lstStyle/>
          <a:p>
            <a:endParaRPr lang="en-US"/>
          </a:p>
        </p:txBody>
      </p:sp>
      <p:sp>
        <p:nvSpPr>
          <p:cNvPr id="21" name="Freeform 2">
            <a:extLst>
              <a:ext uri="{FF2B5EF4-FFF2-40B4-BE49-F238E27FC236}">
                <a16:creationId xmlns:a16="http://schemas.microsoft.com/office/drawing/2014/main" id="{5775B4C9-913C-F3CA-8D2D-064F3393F2AC}"/>
              </a:ext>
            </a:extLst>
          </p:cNvPr>
          <p:cNvSpPr/>
          <p:nvPr/>
        </p:nvSpPr>
        <p:spPr>
          <a:xfrm>
            <a:off x="162919" y="5490948"/>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20"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1 – Period 2</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840063" y="2603661"/>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02</a:t>
            </a:r>
          </a:p>
        </p:txBody>
      </p:sp>
      <p:sp>
        <p:nvSpPr>
          <p:cNvPr id="8" name="TextBox 8"/>
          <p:cNvSpPr txBox="1"/>
          <p:nvPr/>
        </p:nvSpPr>
        <p:spPr>
          <a:xfrm>
            <a:off x="2034631" y="5018035"/>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Listen and tick.</a:t>
            </a:r>
          </a:p>
        </p:txBody>
      </p:sp>
    </p:spTree>
    <p:extLst>
      <p:ext uri="{BB962C8B-B14F-4D97-AF65-F5344CB8AC3E}">
        <p14:creationId xmlns:p14="http://schemas.microsoft.com/office/powerpoint/2010/main" val="3440884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B9C3D"/>
        </a:solidFill>
        <a:effectLst/>
      </p:bgPr>
    </p:bg>
    <p:spTree>
      <p:nvGrpSpPr>
        <p:cNvPr id="1" name=""/>
        <p:cNvGrpSpPr/>
        <p:nvPr/>
      </p:nvGrpSpPr>
      <p:grpSpPr>
        <a:xfrm>
          <a:off x="0" y="0"/>
          <a:ext cx="0" cy="0"/>
          <a:chOff x="0" y="0"/>
          <a:chExt cx="0" cy="0"/>
        </a:xfrm>
      </p:grpSpPr>
      <p:grpSp>
        <p:nvGrpSpPr>
          <p:cNvPr id="2" name="Group 2"/>
          <p:cNvGrpSpPr/>
          <p:nvPr/>
        </p:nvGrpSpPr>
        <p:grpSpPr>
          <a:xfrm>
            <a:off x="804796" y="1223723"/>
            <a:ext cx="17026004" cy="8150925"/>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50060" y="840073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188248" y="-625550"/>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438400" y="8645308"/>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11" name="Freeform 11"/>
          <p:cNvSpPr/>
          <p:nvPr/>
        </p:nvSpPr>
        <p:spPr>
          <a:xfrm rot="20668598">
            <a:off x="16392334" y="-38542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240698" y="-32004"/>
            <a:ext cx="815419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ANSWER.</a:t>
            </a:r>
          </a:p>
        </p:txBody>
      </p:sp>
      <p:sp>
        <p:nvSpPr>
          <p:cNvPr id="7" name="Freeform 67">
            <a:extLst>
              <a:ext uri="{FF2B5EF4-FFF2-40B4-BE49-F238E27FC236}">
                <a16:creationId xmlns:a16="http://schemas.microsoft.com/office/drawing/2014/main" id="{3F3812F2-20EA-CB14-D7D0-D59CDC16233A}"/>
              </a:ext>
            </a:extLst>
          </p:cNvPr>
          <p:cNvSpPr/>
          <p:nvPr/>
        </p:nvSpPr>
        <p:spPr>
          <a:xfrm>
            <a:off x="1272818" y="1642119"/>
            <a:ext cx="1350938" cy="1285875"/>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grpSp>
        <p:nvGrpSpPr>
          <p:cNvPr id="16" name="Group 15">
            <a:extLst>
              <a:ext uri="{FF2B5EF4-FFF2-40B4-BE49-F238E27FC236}">
                <a16:creationId xmlns:a16="http://schemas.microsoft.com/office/drawing/2014/main" id="{261159B8-532F-9D65-5674-1E3F9BD29A4A}"/>
              </a:ext>
            </a:extLst>
          </p:cNvPr>
          <p:cNvGrpSpPr/>
          <p:nvPr/>
        </p:nvGrpSpPr>
        <p:grpSpPr>
          <a:xfrm>
            <a:off x="1078851" y="3102167"/>
            <a:ext cx="5448118" cy="4114645"/>
            <a:chOff x="2183710" y="3622324"/>
            <a:chExt cx="4648200" cy="3624150"/>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0"/>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CDA6801-F876-187B-0B4B-7688C5FD4EED}"/>
                </a:ext>
              </a:extLst>
            </p:cNvPr>
            <p:cNvPicPr>
              <a:picLocks noChangeAspect="1"/>
            </p:cNvPicPr>
            <p:nvPr/>
          </p:nvPicPr>
          <p:blipFill>
            <a:blip r:embed="rId11">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a:extLst>
              <a:ext uri="{FF2B5EF4-FFF2-40B4-BE49-F238E27FC236}">
                <a16:creationId xmlns:a16="http://schemas.microsoft.com/office/drawing/2014/main" id="{F8986AE5-28B7-CB48-0AD4-E5FC097D690F}"/>
              </a:ext>
            </a:extLst>
          </p:cNvPr>
          <p:cNvGrpSpPr/>
          <p:nvPr/>
        </p:nvGrpSpPr>
        <p:grpSpPr>
          <a:xfrm>
            <a:off x="6706099" y="3102167"/>
            <a:ext cx="5350145" cy="4081098"/>
            <a:chOff x="7225955" y="3622324"/>
            <a:chExt cx="4648200" cy="3624150"/>
          </a:xfrm>
        </p:grpSpPr>
        <p:pic>
          <p:nvPicPr>
            <p:cNvPr id="5" name="Picture 4">
              <a:extLst>
                <a:ext uri="{FF2B5EF4-FFF2-40B4-BE49-F238E27FC236}">
                  <a16:creationId xmlns:a16="http://schemas.microsoft.com/office/drawing/2014/main" id="{904AB888-DA0A-B769-1E6E-97409A0CCEE7}"/>
                </a:ext>
              </a:extLst>
            </p:cNvPr>
            <p:cNvPicPr>
              <a:picLocks noChangeAspect="1"/>
            </p:cNvPicPr>
            <p:nvPr/>
          </p:nvPicPr>
          <p:blipFill rotWithShape="1">
            <a:blip r:embed="rId10"/>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03D4058E-1E52-91BC-4304-CAE45AFBD3B8}"/>
                </a:ext>
              </a:extLst>
            </p:cNvPr>
            <p:cNvPicPr>
              <a:picLocks noChangeAspect="1"/>
            </p:cNvPicPr>
            <p:nvPr/>
          </p:nvPicPr>
          <p:blipFill>
            <a:blip r:embed="rId12">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6" name="Group 25">
            <a:extLst>
              <a:ext uri="{FF2B5EF4-FFF2-40B4-BE49-F238E27FC236}">
                <a16:creationId xmlns:a16="http://schemas.microsoft.com/office/drawing/2014/main" id="{7C07B24F-9441-EC94-D923-F27DF4F5C513}"/>
              </a:ext>
            </a:extLst>
          </p:cNvPr>
          <p:cNvGrpSpPr/>
          <p:nvPr/>
        </p:nvGrpSpPr>
        <p:grpSpPr>
          <a:xfrm>
            <a:off x="12407645" y="3030090"/>
            <a:ext cx="5215004" cy="4129232"/>
            <a:chOff x="12268200" y="3535304"/>
            <a:chExt cx="4648200" cy="3624150"/>
          </a:xfrm>
        </p:grpSpPr>
        <p:pic>
          <p:nvPicPr>
            <p:cNvPr id="6" name="Picture 5">
              <a:extLst>
                <a:ext uri="{FF2B5EF4-FFF2-40B4-BE49-F238E27FC236}">
                  <a16:creationId xmlns:a16="http://schemas.microsoft.com/office/drawing/2014/main" id="{67F5210A-7D70-8D85-D0AA-2E0533887B0E}"/>
                </a:ext>
              </a:extLst>
            </p:cNvPr>
            <p:cNvPicPr>
              <a:picLocks noChangeAspect="1"/>
            </p:cNvPicPr>
            <p:nvPr/>
          </p:nvPicPr>
          <p:blipFill rotWithShape="1">
            <a:blip r:embed="rId10"/>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ED4F1E6B-52CB-0CD6-0104-F2440137EA40}"/>
                </a:ext>
              </a:extLst>
            </p:cNvPr>
            <p:cNvPicPr>
              <a:picLocks noChangeAspect="1"/>
            </p:cNvPicPr>
            <p:nvPr/>
          </p:nvPicPr>
          <p:blipFill>
            <a:blip r:embed="rId13">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7" name="TextBox 26">
            <a:extLst>
              <a:ext uri="{FF2B5EF4-FFF2-40B4-BE49-F238E27FC236}">
                <a16:creationId xmlns:a16="http://schemas.microsoft.com/office/drawing/2014/main" id="{6ACDE971-51BC-17CE-CD2C-9614CDC2EEF6}"/>
              </a:ext>
            </a:extLst>
          </p:cNvPr>
          <p:cNvSpPr txBox="1"/>
          <p:nvPr/>
        </p:nvSpPr>
        <p:spPr>
          <a:xfrm>
            <a:off x="2999406" y="7479564"/>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Japanese</a:t>
            </a:r>
            <a:endParaRPr lang="en-US" sz="5400" b="1" u="none" dirty="0">
              <a:solidFill>
                <a:srgbClr val="FF0000"/>
              </a:solidFill>
              <a:latin typeface="Abadi Extra Light" panose="020B0204020104020204" pitchFamily="34" charset="0"/>
            </a:endParaRPr>
          </a:p>
        </p:txBody>
      </p:sp>
      <p:sp>
        <p:nvSpPr>
          <p:cNvPr id="28" name="TextBox 27">
            <a:extLst>
              <a:ext uri="{FF2B5EF4-FFF2-40B4-BE49-F238E27FC236}">
                <a16:creationId xmlns:a16="http://schemas.microsoft.com/office/drawing/2014/main" id="{0411BF26-CE7D-1397-02A7-EEBD1F6C81A6}"/>
              </a:ext>
            </a:extLst>
          </p:cNvPr>
          <p:cNvSpPr txBox="1"/>
          <p:nvPr/>
        </p:nvSpPr>
        <p:spPr>
          <a:xfrm>
            <a:off x="13176797" y="745641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Australian</a:t>
            </a:r>
            <a:endParaRPr lang="en-US" sz="5400" b="1" u="none" dirty="0">
              <a:solidFill>
                <a:srgbClr val="FF0000"/>
              </a:solidFill>
              <a:latin typeface="Abadi Extra Light" panose="020B0204020104020204" pitchFamily="34" charset="0"/>
            </a:endParaRPr>
          </a:p>
        </p:txBody>
      </p:sp>
      <p:sp>
        <p:nvSpPr>
          <p:cNvPr id="29" name="TextBox 28">
            <a:extLst>
              <a:ext uri="{FF2B5EF4-FFF2-40B4-BE49-F238E27FC236}">
                <a16:creationId xmlns:a16="http://schemas.microsoft.com/office/drawing/2014/main" id="{24C875EC-FFE8-FCC6-7F00-A8FB244F3772}"/>
              </a:ext>
            </a:extLst>
          </p:cNvPr>
          <p:cNvSpPr txBox="1"/>
          <p:nvPr/>
        </p:nvSpPr>
        <p:spPr>
          <a:xfrm>
            <a:off x="8144698" y="748769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American</a:t>
            </a:r>
            <a:endParaRPr lang="en-US" sz="5400" b="1" u="none" dirty="0">
              <a:solidFill>
                <a:srgbClr val="FF0000"/>
              </a:solidFill>
              <a:latin typeface="Abadi Extra Light" panose="020B02040201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14DFA3-2595-4601-A7B9-3E7142ED25EA}"/>
              </a:ext>
            </a:extLst>
          </p:cNvPr>
          <p:cNvPicPr>
            <a:picLocks noChangeAspect="1"/>
          </p:cNvPicPr>
          <p:nvPr/>
        </p:nvPicPr>
        <p:blipFill>
          <a:blip r:embed="rId4"/>
          <a:stretch>
            <a:fillRect/>
          </a:stretch>
        </p:blipFill>
        <p:spPr>
          <a:xfrm>
            <a:off x="0" y="24183"/>
            <a:ext cx="18358753" cy="10300917"/>
          </a:xfrm>
          <a:prstGeom prst="rect">
            <a:avLst/>
          </a:prstGeom>
        </p:spPr>
      </p:pic>
      <p:grpSp>
        <p:nvGrpSpPr>
          <p:cNvPr id="2" name="Group 2"/>
          <p:cNvGrpSpPr/>
          <p:nvPr/>
        </p:nvGrpSpPr>
        <p:grpSpPr>
          <a:xfrm>
            <a:off x="804796" y="912349"/>
            <a:ext cx="17102204"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50060" y="840073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5"/>
            <a:stretch>
              <a:fillRect/>
            </a:stretch>
          </a:blipFill>
        </p:spPr>
        <p:txBody>
          <a:bodyPr/>
          <a:lstStyle/>
          <a:p>
            <a:endParaRPr lang="en-US"/>
          </a:p>
        </p:txBody>
      </p:sp>
      <p:sp>
        <p:nvSpPr>
          <p:cNvPr id="10" name="Freeform 10"/>
          <p:cNvSpPr/>
          <p:nvPr/>
        </p:nvSpPr>
        <p:spPr>
          <a:xfrm rot="1700274">
            <a:off x="-188248" y="-625550"/>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6"/>
            <a:stretch>
              <a:fillRect/>
            </a:stretch>
          </a:blipFill>
        </p:spPr>
        <p:txBody>
          <a:bodyPr/>
          <a:lstStyle/>
          <a:p>
            <a:endParaRPr lang="en-US"/>
          </a:p>
        </p:txBody>
      </p:sp>
      <p:sp>
        <p:nvSpPr>
          <p:cNvPr id="12" name="Freeform 12"/>
          <p:cNvSpPr/>
          <p:nvPr/>
        </p:nvSpPr>
        <p:spPr>
          <a:xfrm>
            <a:off x="-2438400" y="8645308"/>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7"/>
            <a:stretch>
              <a:fillRect/>
            </a:stretch>
          </a:blipFill>
        </p:spPr>
        <p:txBody>
          <a:bodyPr/>
          <a:lstStyle/>
          <a:p>
            <a:endParaRPr lang="en-US"/>
          </a:p>
        </p:txBody>
      </p:sp>
      <p:sp>
        <p:nvSpPr>
          <p:cNvPr id="11" name="Freeform 11"/>
          <p:cNvSpPr/>
          <p:nvPr/>
        </p:nvSpPr>
        <p:spPr>
          <a:xfrm rot="20668598">
            <a:off x="16392334" y="-38542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041862" y="-218928"/>
            <a:ext cx="815419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ANSWER.</a:t>
            </a:r>
          </a:p>
        </p:txBody>
      </p:sp>
      <p:sp>
        <p:nvSpPr>
          <p:cNvPr id="13" name="Freeform 68">
            <a:extLst>
              <a:ext uri="{FF2B5EF4-FFF2-40B4-BE49-F238E27FC236}">
                <a16:creationId xmlns:a16="http://schemas.microsoft.com/office/drawing/2014/main" id="{EBD0CB98-7B7F-230E-A939-C724B7CE14E2}"/>
              </a:ext>
            </a:extLst>
          </p:cNvPr>
          <p:cNvSpPr/>
          <p:nvPr/>
        </p:nvSpPr>
        <p:spPr>
          <a:xfrm>
            <a:off x="1298719" y="1776250"/>
            <a:ext cx="1364251" cy="1285875"/>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6ACDE971-51BC-17CE-CD2C-9614CDC2EEF6}"/>
              </a:ext>
            </a:extLst>
          </p:cNvPr>
          <p:cNvSpPr txBox="1"/>
          <p:nvPr/>
        </p:nvSpPr>
        <p:spPr>
          <a:xfrm>
            <a:off x="2070167" y="7553452"/>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British</a:t>
            </a:r>
            <a:endParaRPr lang="en-US" sz="5400" b="1" u="none" dirty="0">
              <a:solidFill>
                <a:srgbClr val="FF0000"/>
              </a:solidFill>
              <a:latin typeface="Abadi Extra Light" panose="020B0204020104020204" pitchFamily="34" charset="0"/>
            </a:endParaRPr>
          </a:p>
        </p:txBody>
      </p:sp>
      <p:sp>
        <p:nvSpPr>
          <p:cNvPr id="28" name="TextBox 27">
            <a:extLst>
              <a:ext uri="{FF2B5EF4-FFF2-40B4-BE49-F238E27FC236}">
                <a16:creationId xmlns:a16="http://schemas.microsoft.com/office/drawing/2014/main" id="{0411BF26-CE7D-1397-02A7-EEBD1F6C81A6}"/>
              </a:ext>
            </a:extLst>
          </p:cNvPr>
          <p:cNvSpPr txBox="1"/>
          <p:nvPr/>
        </p:nvSpPr>
        <p:spPr>
          <a:xfrm>
            <a:off x="13599906" y="7474134"/>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Malaysian</a:t>
            </a:r>
            <a:endParaRPr lang="en-US" sz="5400" b="1" u="none" dirty="0">
              <a:solidFill>
                <a:srgbClr val="FF0000"/>
              </a:solidFill>
              <a:latin typeface="Abadi Extra Light" panose="020B0204020104020204" pitchFamily="34" charset="0"/>
            </a:endParaRPr>
          </a:p>
        </p:txBody>
      </p:sp>
      <p:sp>
        <p:nvSpPr>
          <p:cNvPr id="29" name="TextBox 28">
            <a:extLst>
              <a:ext uri="{FF2B5EF4-FFF2-40B4-BE49-F238E27FC236}">
                <a16:creationId xmlns:a16="http://schemas.microsoft.com/office/drawing/2014/main" id="{24C875EC-FFE8-FCC6-7F00-A8FB244F3772}"/>
              </a:ext>
            </a:extLst>
          </p:cNvPr>
          <p:cNvSpPr txBox="1"/>
          <p:nvPr/>
        </p:nvSpPr>
        <p:spPr>
          <a:xfrm>
            <a:off x="8144698" y="748769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Australian</a:t>
            </a:r>
            <a:endParaRPr lang="en-US" sz="5400" b="1" u="none" dirty="0">
              <a:solidFill>
                <a:srgbClr val="FF0000"/>
              </a:solidFill>
              <a:latin typeface="Abadi Extra Light" panose="020B0204020104020204" pitchFamily="34" charset="0"/>
            </a:endParaRPr>
          </a:p>
        </p:txBody>
      </p:sp>
      <p:grpSp>
        <p:nvGrpSpPr>
          <p:cNvPr id="19" name="Group 18">
            <a:extLst>
              <a:ext uri="{FF2B5EF4-FFF2-40B4-BE49-F238E27FC236}">
                <a16:creationId xmlns:a16="http://schemas.microsoft.com/office/drawing/2014/main" id="{10053BB9-85FD-14EA-E797-D539CE93F250}"/>
              </a:ext>
            </a:extLst>
          </p:cNvPr>
          <p:cNvGrpSpPr/>
          <p:nvPr/>
        </p:nvGrpSpPr>
        <p:grpSpPr>
          <a:xfrm>
            <a:off x="1075311" y="3260963"/>
            <a:ext cx="5262320" cy="4031631"/>
            <a:chOff x="2183710" y="3622324"/>
            <a:chExt cx="4648200" cy="3624150"/>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1"/>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F1D5E99F-2C92-7259-2C0D-EDB5C7155A78}"/>
                </a:ext>
              </a:extLst>
            </p:cNvPr>
            <p:cNvPicPr>
              <a:picLocks noChangeAspect="1"/>
            </p:cNvPicPr>
            <p:nvPr/>
          </p:nvPicPr>
          <p:blipFill>
            <a:blip r:embed="rId12">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0" name="Group 29">
            <a:extLst>
              <a:ext uri="{FF2B5EF4-FFF2-40B4-BE49-F238E27FC236}">
                <a16:creationId xmlns:a16="http://schemas.microsoft.com/office/drawing/2014/main" id="{F2357991-FB39-CA5D-8CAD-9CCE0E8FE8BF}"/>
              </a:ext>
            </a:extLst>
          </p:cNvPr>
          <p:cNvGrpSpPr/>
          <p:nvPr/>
        </p:nvGrpSpPr>
        <p:grpSpPr>
          <a:xfrm>
            <a:off x="6808022" y="3260963"/>
            <a:ext cx="5332669" cy="3985511"/>
            <a:chOff x="7225955" y="3622324"/>
            <a:chExt cx="4648200" cy="3624150"/>
          </a:xfrm>
        </p:grpSpPr>
        <p:pic>
          <p:nvPicPr>
            <p:cNvPr id="5" name="Picture 4">
              <a:extLst>
                <a:ext uri="{FF2B5EF4-FFF2-40B4-BE49-F238E27FC236}">
                  <a16:creationId xmlns:a16="http://schemas.microsoft.com/office/drawing/2014/main" id="{904AB888-DA0A-B769-1E6E-97409A0CCEE7}"/>
                </a:ext>
              </a:extLst>
            </p:cNvPr>
            <p:cNvPicPr>
              <a:picLocks noChangeAspect="1"/>
            </p:cNvPicPr>
            <p:nvPr/>
          </p:nvPicPr>
          <p:blipFill rotWithShape="1">
            <a:blip r:embed="rId11"/>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EA45420B-B409-533B-832A-AEC22AD11872}"/>
                </a:ext>
              </a:extLst>
            </p:cNvPr>
            <p:cNvPicPr>
              <a:picLocks noChangeAspect="1"/>
            </p:cNvPicPr>
            <p:nvPr/>
          </p:nvPicPr>
          <p:blipFill>
            <a:blip r:embed="rId13">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3" name="Group 32">
            <a:extLst>
              <a:ext uri="{FF2B5EF4-FFF2-40B4-BE49-F238E27FC236}">
                <a16:creationId xmlns:a16="http://schemas.microsoft.com/office/drawing/2014/main" id="{37CBC8B9-B54D-AC85-0E52-AF60D3F850F3}"/>
              </a:ext>
            </a:extLst>
          </p:cNvPr>
          <p:cNvGrpSpPr/>
          <p:nvPr/>
        </p:nvGrpSpPr>
        <p:grpSpPr>
          <a:xfrm>
            <a:off x="12472160" y="3210278"/>
            <a:ext cx="5332669" cy="3985511"/>
            <a:chOff x="12268200" y="3535304"/>
            <a:chExt cx="4648200" cy="3624150"/>
          </a:xfrm>
        </p:grpSpPr>
        <p:pic>
          <p:nvPicPr>
            <p:cNvPr id="6" name="Picture 5">
              <a:extLst>
                <a:ext uri="{FF2B5EF4-FFF2-40B4-BE49-F238E27FC236}">
                  <a16:creationId xmlns:a16="http://schemas.microsoft.com/office/drawing/2014/main" id="{67F5210A-7D70-8D85-D0AA-2E0533887B0E}"/>
                </a:ext>
              </a:extLst>
            </p:cNvPr>
            <p:cNvPicPr>
              <a:picLocks noChangeAspect="1"/>
            </p:cNvPicPr>
            <p:nvPr/>
          </p:nvPicPr>
          <p:blipFill rotWithShape="1">
            <a:blip r:embed="rId11"/>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0BFAF0C2-208A-674B-4709-F16FF42FAE29}"/>
                </a:ext>
              </a:extLst>
            </p:cNvPr>
            <p:cNvPicPr>
              <a:picLocks noChangeAspect="1"/>
            </p:cNvPicPr>
            <p:nvPr/>
          </p:nvPicPr>
          <p:blipFill>
            <a:blip r:embed="rId14">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96686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27890"/>
            <a:ext cx="18343888" cy="11038790"/>
          </a:xfrm>
          <a:prstGeom prst="rect">
            <a:avLst/>
          </a:prstGeom>
        </p:spPr>
      </p:pic>
      <p:grpSp>
        <p:nvGrpSpPr>
          <p:cNvPr id="2" name="Group 2"/>
          <p:cNvGrpSpPr/>
          <p:nvPr/>
        </p:nvGrpSpPr>
        <p:grpSpPr>
          <a:xfrm>
            <a:off x="781253" y="110490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595662" y="-143362"/>
            <a:ext cx="709667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TICK.</a:t>
            </a:r>
          </a:p>
        </p:txBody>
      </p:sp>
      <p:sp>
        <p:nvSpPr>
          <p:cNvPr id="14" name="Freeform 9">
            <a:extLst>
              <a:ext uri="{FF2B5EF4-FFF2-40B4-BE49-F238E27FC236}">
                <a16:creationId xmlns:a16="http://schemas.microsoft.com/office/drawing/2014/main" id="{AC03EBA1-DC70-629A-4454-B971B3942FED}"/>
              </a:ext>
            </a:extLst>
          </p:cNvPr>
          <p:cNvSpPr/>
          <p:nvPr/>
        </p:nvSpPr>
        <p:spPr>
          <a:xfrm rot="-412981">
            <a:off x="-506962" y="-32322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6"/>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997268" y="-44942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102733"/>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795466" y="844923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sp>
        <p:nvSpPr>
          <p:cNvPr id="5" name="Freeform 67">
            <a:extLst>
              <a:ext uri="{FF2B5EF4-FFF2-40B4-BE49-F238E27FC236}">
                <a16:creationId xmlns:a16="http://schemas.microsoft.com/office/drawing/2014/main" id="{59120EA7-DFB0-BF2D-EB91-BB66CE4382A1}"/>
              </a:ext>
            </a:extLst>
          </p:cNvPr>
          <p:cNvSpPr/>
          <p:nvPr/>
        </p:nvSpPr>
        <p:spPr>
          <a:xfrm>
            <a:off x="981001" y="2449616"/>
            <a:ext cx="1054389" cy="1031482"/>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68">
            <a:extLst>
              <a:ext uri="{FF2B5EF4-FFF2-40B4-BE49-F238E27FC236}">
                <a16:creationId xmlns:a16="http://schemas.microsoft.com/office/drawing/2014/main" id="{DF0F0657-3936-A5E6-A6FA-AC068130D1AA}"/>
              </a:ext>
            </a:extLst>
          </p:cNvPr>
          <p:cNvSpPr/>
          <p:nvPr/>
        </p:nvSpPr>
        <p:spPr>
          <a:xfrm>
            <a:off x="1028731" y="6008408"/>
            <a:ext cx="1054390" cy="1031482"/>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34" name="Track 27">
            <a:hlinkClick r:id="" action="ppaction://media"/>
            <a:extLst>
              <a:ext uri="{FF2B5EF4-FFF2-40B4-BE49-F238E27FC236}">
                <a16:creationId xmlns:a16="http://schemas.microsoft.com/office/drawing/2014/main" id="{FEC61A92-FB35-6824-D37D-6B547C3344F3}"/>
              </a:ext>
            </a:extLst>
          </p:cNvPr>
          <p:cNvPicPr>
            <a:picLocks noChangeAspect="1"/>
          </p:cNvPicPr>
          <p:nvPr>
            <a:audioFile r:link="rId1"/>
            <p:extLst>
              <p:ext uri="{DAA4B4D4-6D71-4841-9C94-3DE7FCFB9230}">
                <p14:media xmlns:p14="http://schemas.microsoft.com/office/powerpoint/2010/main" r:embed="rId2">
                  <p14:trim st="3738"/>
                </p14:media>
              </p:ext>
            </p:extLst>
          </p:nvPr>
        </p:nvPicPr>
        <p:blipFill>
          <a:blip r:embed="rId14"/>
          <a:stretch>
            <a:fillRect/>
          </a:stretch>
        </p:blipFill>
        <p:spPr>
          <a:xfrm>
            <a:off x="18462687" y="3347795"/>
            <a:ext cx="731838" cy="731838"/>
          </a:xfrm>
          <a:prstGeom prst="rect">
            <a:avLst/>
          </a:prstGeom>
        </p:spPr>
      </p:pic>
      <p:grpSp>
        <p:nvGrpSpPr>
          <p:cNvPr id="8" name="Group 7">
            <a:extLst>
              <a:ext uri="{FF2B5EF4-FFF2-40B4-BE49-F238E27FC236}">
                <a16:creationId xmlns:a16="http://schemas.microsoft.com/office/drawing/2014/main" id="{7F5F2580-0414-4179-745D-ED9615DFB473}"/>
              </a:ext>
            </a:extLst>
          </p:cNvPr>
          <p:cNvGrpSpPr/>
          <p:nvPr/>
        </p:nvGrpSpPr>
        <p:grpSpPr>
          <a:xfrm>
            <a:off x="2229088" y="2449615"/>
            <a:ext cx="4206593" cy="3094325"/>
            <a:chOff x="2183710" y="3622324"/>
            <a:chExt cx="4648200" cy="3624150"/>
          </a:xfrm>
        </p:grpSpPr>
        <p:pic>
          <p:nvPicPr>
            <p:cNvPr id="13" name="Picture 12">
              <a:extLst>
                <a:ext uri="{FF2B5EF4-FFF2-40B4-BE49-F238E27FC236}">
                  <a16:creationId xmlns:a16="http://schemas.microsoft.com/office/drawing/2014/main" id="{6EA24C56-2F63-C90A-684A-E0722BAEDCAD}"/>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71744E2E-0D10-D50C-F360-20EF4A631294}"/>
                </a:ext>
              </a:extLst>
            </p:cNvPr>
            <p:cNvPicPr>
              <a:picLocks noChangeAspect="1"/>
            </p:cNvPicPr>
            <p:nvPr/>
          </p:nvPicPr>
          <p:blipFill>
            <a:blip r:embed="rId16">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5" name="Group 34">
            <a:extLst>
              <a:ext uri="{FF2B5EF4-FFF2-40B4-BE49-F238E27FC236}">
                <a16:creationId xmlns:a16="http://schemas.microsoft.com/office/drawing/2014/main" id="{8EA26255-DCE5-0A57-7357-CC5B9856536F}"/>
              </a:ext>
            </a:extLst>
          </p:cNvPr>
          <p:cNvGrpSpPr/>
          <p:nvPr/>
        </p:nvGrpSpPr>
        <p:grpSpPr>
          <a:xfrm>
            <a:off x="7217276" y="2449614"/>
            <a:ext cx="4316620" cy="3094325"/>
            <a:chOff x="7225955" y="3622324"/>
            <a:chExt cx="4648200" cy="3624150"/>
          </a:xfrm>
        </p:grpSpPr>
        <p:pic>
          <p:nvPicPr>
            <p:cNvPr id="36" name="Picture 35">
              <a:extLst>
                <a:ext uri="{FF2B5EF4-FFF2-40B4-BE49-F238E27FC236}">
                  <a16:creationId xmlns:a16="http://schemas.microsoft.com/office/drawing/2014/main" id="{B73B0035-4E62-2AF4-B77E-D7D30054724A}"/>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7DEFBCC9-42CA-D829-6E59-AC0686E80DB4}"/>
                </a:ext>
              </a:extLst>
            </p:cNvPr>
            <p:cNvPicPr>
              <a:picLocks noChangeAspect="1"/>
            </p:cNvPicPr>
            <p:nvPr/>
          </p:nvPicPr>
          <p:blipFill>
            <a:blip r:embed="rId17">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8" name="Group 37">
            <a:extLst>
              <a:ext uri="{FF2B5EF4-FFF2-40B4-BE49-F238E27FC236}">
                <a16:creationId xmlns:a16="http://schemas.microsoft.com/office/drawing/2014/main" id="{7E9AB378-9C43-C569-8950-C8F41DEF4741}"/>
              </a:ext>
            </a:extLst>
          </p:cNvPr>
          <p:cNvGrpSpPr/>
          <p:nvPr/>
        </p:nvGrpSpPr>
        <p:grpSpPr>
          <a:xfrm>
            <a:off x="12202076" y="2449613"/>
            <a:ext cx="4562889" cy="3094325"/>
            <a:chOff x="12268200" y="3535304"/>
            <a:chExt cx="4648200" cy="3624150"/>
          </a:xfrm>
        </p:grpSpPr>
        <p:pic>
          <p:nvPicPr>
            <p:cNvPr id="39" name="Picture 38">
              <a:extLst>
                <a:ext uri="{FF2B5EF4-FFF2-40B4-BE49-F238E27FC236}">
                  <a16:creationId xmlns:a16="http://schemas.microsoft.com/office/drawing/2014/main" id="{9084096E-5818-0E61-E86B-C1079F9F3CB5}"/>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a:extLst>
                <a:ext uri="{FF2B5EF4-FFF2-40B4-BE49-F238E27FC236}">
                  <a16:creationId xmlns:a16="http://schemas.microsoft.com/office/drawing/2014/main" id="{E152E54A-E307-76AF-41DE-A45E5AE8A048}"/>
                </a:ext>
              </a:extLst>
            </p:cNvPr>
            <p:cNvPicPr>
              <a:picLocks noChangeAspect="1"/>
            </p:cNvPicPr>
            <p:nvPr/>
          </p:nvPicPr>
          <p:blipFill>
            <a:blip r:embed="rId18">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1" name="Group 40">
            <a:extLst>
              <a:ext uri="{FF2B5EF4-FFF2-40B4-BE49-F238E27FC236}">
                <a16:creationId xmlns:a16="http://schemas.microsoft.com/office/drawing/2014/main" id="{F2E8F44C-F998-2ACC-D9B6-DFC002C0AB1A}"/>
              </a:ext>
            </a:extLst>
          </p:cNvPr>
          <p:cNvGrpSpPr/>
          <p:nvPr/>
        </p:nvGrpSpPr>
        <p:grpSpPr>
          <a:xfrm>
            <a:off x="2249645" y="6008408"/>
            <a:ext cx="4164908" cy="3094325"/>
            <a:chOff x="2183710" y="3622324"/>
            <a:chExt cx="4648200" cy="3624150"/>
          </a:xfrm>
        </p:grpSpPr>
        <p:pic>
          <p:nvPicPr>
            <p:cNvPr id="42" name="Picture 41">
              <a:extLst>
                <a:ext uri="{FF2B5EF4-FFF2-40B4-BE49-F238E27FC236}">
                  <a16:creationId xmlns:a16="http://schemas.microsoft.com/office/drawing/2014/main" id="{89BF0FF9-77D8-77AD-EBE8-9DD969C820B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a:extLst>
                <a:ext uri="{FF2B5EF4-FFF2-40B4-BE49-F238E27FC236}">
                  <a16:creationId xmlns:a16="http://schemas.microsoft.com/office/drawing/2014/main" id="{BE2C4571-5AAA-E994-ED33-2E7BD1C25900}"/>
                </a:ext>
              </a:extLst>
            </p:cNvPr>
            <p:cNvPicPr>
              <a:picLocks noChangeAspect="1"/>
            </p:cNvPicPr>
            <p:nvPr/>
          </p:nvPicPr>
          <p:blipFill>
            <a:blip r:embed="rId19">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4" name="Group 43">
            <a:extLst>
              <a:ext uri="{FF2B5EF4-FFF2-40B4-BE49-F238E27FC236}">
                <a16:creationId xmlns:a16="http://schemas.microsoft.com/office/drawing/2014/main" id="{5DF698A1-BB3C-D509-B397-733A3430F215}"/>
              </a:ext>
            </a:extLst>
          </p:cNvPr>
          <p:cNvGrpSpPr/>
          <p:nvPr/>
        </p:nvGrpSpPr>
        <p:grpSpPr>
          <a:xfrm>
            <a:off x="7249126" y="5981401"/>
            <a:ext cx="4164712" cy="3121332"/>
            <a:chOff x="7225955" y="3622324"/>
            <a:chExt cx="4648200" cy="3624150"/>
          </a:xfrm>
        </p:grpSpPr>
        <p:pic>
          <p:nvPicPr>
            <p:cNvPr id="45" name="Picture 44">
              <a:extLst>
                <a:ext uri="{FF2B5EF4-FFF2-40B4-BE49-F238E27FC236}">
                  <a16:creationId xmlns:a16="http://schemas.microsoft.com/office/drawing/2014/main" id="{48FFA26E-8FA5-101B-19B5-7080527BC730}"/>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id="{2BAF1A76-BD3F-438D-D23B-A3BF4A6B6604}"/>
                </a:ext>
              </a:extLst>
            </p:cNvPr>
            <p:cNvPicPr>
              <a:picLocks noChangeAspect="1"/>
            </p:cNvPicPr>
            <p:nvPr/>
          </p:nvPicPr>
          <p:blipFill>
            <a:blip r:embed="rId20">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7" name="Group 46">
            <a:extLst>
              <a:ext uri="{FF2B5EF4-FFF2-40B4-BE49-F238E27FC236}">
                <a16:creationId xmlns:a16="http://schemas.microsoft.com/office/drawing/2014/main" id="{21F59904-7E61-8C57-E403-37FC7544BAFB}"/>
              </a:ext>
            </a:extLst>
          </p:cNvPr>
          <p:cNvGrpSpPr/>
          <p:nvPr/>
        </p:nvGrpSpPr>
        <p:grpSpPr>
          <a:xfrm>
            <a:off x="12202076" y="6008408"/>
            <a:ext cx="4562889" cy="3094325"/>
            <a:chOff x="12268200" y="3535304"/>
            <a:chExt cx="4648200" cy="3624150"/>
          </a:xfrm>
        </p:grpSpPr>
        <p:pic>
          <p:nvPicPr>
            <p:cNvPr id="48" name="Picture 47">
              <a:extLst>
                <a:ext uri="{FF2B5EF4-FFF2-40B4-BE49-F238E27FC236}">
                  <a16:creationId xmlns:a16="http://schemas.microsoft.com/office/drawing/2014/main" id="{CE7EF81B-CC10-B783-3428-05277916C94E}"/>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05F8883B-BE36-2895-8882-FCAF3675ABD0}"/>
                </a:ext>
              </a:extLst>
            </p:cNvPr>
            <p:cNvPicPr>
              <a:picLocks noChangeAspect="1"/>
            </p:cNvPicPr>
            <p:nvPr/>
          </p:nvPicPr>
          <p:blipFill>
            <a:blip r:embed="rId21">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4821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781253" y="1104900"/>
            <a:ext cx="17049547" cy="91821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581400" y="-122346"/>
            <a:ext cx="1063538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CHECK YOUR ANSWERS.</a:t>
            </a:r>
          </a:p>
        </p:txBody>
      </p:sp>
      <p:sp>
        <p:nvSpPr>
          <p:cNvPr id="14" name="Freeform 9">
            <a:extLst>
              <a:ext uri="{FF2B5EF4-FFF2-40B4-BE49-F238E27FC236}">
                <a16:creationId xmlns:a16="http://schemas.microsoft.com/office/drawing/2014/main" id="{AC03EBA1-DC70-629A-4454-B971B3942FED}"/>
              </a:ext>
            </a:extLst>
          </p:cNvPr>
          <p:cNvSpPr/>
          <p:nvPr/>
        </p:nvSpPr>
        <p:spPr>
          <a:xfrm rot="-412981">
            <a:off x="-506962" y="-32322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102733"/>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795466" y="844923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5" name="Freeform 67">
            <a:extLst>
              <a:ext uri="{FF2B5EF4-FFF2-40B4-BE49-F238E27FC236}">
                <a16:creationId xmlns:a16="http://schemas.microsoft.com/office/drawing/2014/main" id="{59120EA7-DFB0-BF2D-EB91-BB66CE4382A1}"/>
              </a:ext>
            </a:extLst>
          </p:cNvPr>
          <p:cNvSpPr/>
          <p:nvPr/>
        </p:nvSpPr>
        <p:spPr>
          <a:xfrm>
            <a:off x="832105" y="1826017"/>
            <a:ext cx="1054389" cy="1031482"/>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68">
            <a:extLst>
              <a:ext uri="{FF2B5EF4-FFF2-40B4-BE49-F238E27FC236}">
                <a16:creationId xmlns:a16="http://schemas.microsoft.com/office/drawing/2014/main" id="{DF0F0657-3936-A5E6-A6FA-AC068130D1AA}"/>
              </a:ext>
            </a:extLst>
          </p:cNvPr>
          <p:cNvSpPr/>
          <p:nvPr/>
        </p:nvSpPr>
        <p:spPr>
          <a:xfrm>
            <a:off x="1028731" y="6008408"/>
            <a:ext cx="1054390" cy="1031482"/>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8" name="Picture 7" descr="A couple of girls holding books&#10;&#10;Description automatically generated">
            <a:extLst>
              <a:ext uri="{FF2B5EF4-FFF2-40B4-BE49-F238E27FC236}">
                <a16:creationId xmlns:a16="http://schemas.microsoft.com/office/drawing/2014/main" id="{F11B4384-33EE-D160-0F44-2DDFE6625D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24358" y="-347649"/>
            <a:ext cx="2235438" cy="1783551"/>
          </a:xfrm>
          <a:prstGeom prst="rect">
            <a:avLst/>
          </a:prstGeom>
        </p:spPr>
      </p:pic>
      <p:pic>
        <p:nvPicPr>
          <p:cNvPr id="13" name="Ariette - Various Artists - Hòa Tấu Của Bé - Various Artists - Album">
            <a:hlinkClick r:id="" action="ppaction://media"/>
            <a:extLst>
              <a:ext uri="{FF2B5EF4-FFF2-40B4-BE49-F238E27FC236}">
                <a16:creationId xmlns:a16="http://schemas.microsoft.com/office/drawing/2014/main" id="{6CA6F953-0C2F-98CB-559A-459DC3663C5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402736" y="8307083"/>
            <a:ext cx="1189037" cy="1189037"/>
          </a:xfrm>
          <a:prstGeom prst="rect">
            <a:avLst/>
          </a:prstGeom>
        </p:spPr>
      </p:pic>
      <p:grpSp>
        <p:nvGrpSpPr>
          <p:cNvPr id="47" name="Group 46">
            <a:extLst>
              <a:ext uri="{FF2B5EF4-FFF2-40B4-BE49-F238E27FC236}">
                <a16:creationId xmlns:a16="http://schemas.microsoft.com/office/drawing/2014/main" id="{7292C878-B72E-D925-3ADB-DD41160A546B}"/>
              </a:ext>
            </a:extLst>
          </p:cNvPr>
          <p:cNvGrpSpPr/>
          <p:nvPr/>
        </p:nvGrpSpPr>
        <p:grpSpPr>
          <a:xfrm>
            <a:off x="2119620" y="1638300"/>
            <a:ext cx="4816420" cy="3607337"/>
            <a:chOff x="2183710" y="3622324"/>
            <a:chExt cx="4648200" cy="3624150"/>
          </a:xfrm>
        </p:grpSpPr>
        <p:pic>
          <p:nvPicPr>
            <p:cNvPr id="48" name="Picture 47">
              <a:extLst>
                <a:ext uri="{FF2B5EF4-FFF2-40B4-BE49-F238E27FC236}">
                  <a16:creationId xmlns:a16="http://schemas.microsoft.com/office/drawing/2014/main" id="{601127BB-A0BE-5589-24C9-1F250E19658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F7F92EF2-4969-9DA3-6112-F37EDA4C367C}"/>
                </a:ext>
              </a:extLst>
            </p:cNvPr>
            <p:cNvPicPr>
              <a:picLocks noChangeAspect="1"/>
            </p:cNvPicPr>
            <p:nvPr/>
          </p:nvPicPr>
          <p:blipFill>
            <a:blip r:embed="rId16">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0" name="Group 49">
            <a:extLst>
              <a:ext uri="{FF2B5EF4-FFF2-40B4-BE49-F238E27FC236}">
                <a16:creationId xmlns:a16="http://schemas.microsoft.com/office/drawing/2014/main" id="{1608091B-F536-228D-B8B3-68619C5E4573}"/>
              </a:ext>
            </a:extLst>
          </p:cNvPr>
          <p:cNvGrpSpPr/>
          <p:nvPr/>
        </p:nvGrpSpPr>
        <p:grpSpPr>
          <a:xfrm>
            <a:off x="7185342" y="1593522"/>
            <a:ext cx="4947465" cy="3717922"/>
            <a:chOff x="7225955" y="3622324"/>
            <a:chExt cx="4648200" cy="3624150"/>
          </a:xfrm>
        </p:grpSpPr>
        <p:pic>
          <p:nvPicPr>
            <p:cNvPr id="51" name="Picture 50">
              <a:extLst>
                <a:ext uri="{FF2B5EF4-FFF2-40B4-BE49-F238E27FC236}">
                  <a16:creationId xmlns:a16="http://schemas.microsoft.com/office/drawing/2014/main" id="{F549F24D-4A34-ECB1-C0E4-4DDCC1163D7F}"/>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a:extLst>
                <a:ext uri="{FF2B5EF4-FFF2-40B4-BE49-F238E27FC236}">
                  <a16:creationId xmlns:a16="http://schemas.microsoft.com/office/drawing/2014/main" id="{C9C3E890-E3A6-B20A-A68F-DB7F5220F046}"/>
                </a:ext>
              </a:extLst>
            </p:cNvPr>
            <p:cNvPicPr>
              <a:picLocks noChangeAspect="1"/>
            </p:cNvPicPr>
            <p:nvPr/>
          </p:nvPicPr>
          <p:blipFill>
            <a:blip r:embed="rId17">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3" name="Group 52">
            <a:extLst>
              <a:ext uri="{FF2B5EF4-FFF2-40B4-BE49-F238E27FC236}">
                <a16:creationId xmlns:a16="http://schemas.microsoft.com/office/drawing/2014/main" id="{29407C93-A490-D7B1-8C7E-C34427439B62}"/>
              </a:ext>
            </a:extLst>
          </p:cNvPr>
          <p:cNvGrpSpPr/>
          <p:nvPr/>
        </p:nvGrpSpPr>
        <p:grpSpPr>
          <a:xfrm>
            <a:off x="12451399" y="1520371"/>
            <a:ext cx="5069146" cy="3627701"/>
            <a:chOff x="12268200" y="3535304"/>
            <a:chExt cx="4648200" cy="3624150"/>
          </a:xfrm>
        </p:grpSpPr>
        <p:pic>
          <p:nvPicPr>
            <p:cNvPr id="54" name="Picture 53">
              <a:extLst>
                <a:ext uri="{FF2B5EF4-FFF2-40B4-BE49-F238E27FC236}">
                  <a16:creationId xmlns:a16="http://schemas.microsoft.com/office/drawing/2014/main" id="{87C44889-6074-24D2-1FA9-B01DDD8B754D}"/>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1EE77622-9ACA-202D-B7A0-3E74A12043A0}"/>
                </a:ext>
              </a:extLst>
            </p:cNvPr>
            <p:cNvPicPr>
              <a:picLocks noChangeAspect="1"/>
            </p:cNvPicPr>
            <p:nvPr/>
          </p:nvPicPr>
          <p:blipFill>
            <a:blip r:embed="rId18">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6" name="Group 55">
            <a:extLst>
              <a:ext uri="{FF2B5EF4-FFF2-40B4-BE49-F238E27FC236}">
                <a16:creationId xmlns:a16="http://schemas.microsoft.com/office/drawing/2014/main" id="{414CFAE9-13CD-BCD6-ECAA-3BE84B01E2FE}"/>
              </a:ext>
            </a:extLst>
          </p:cNvPr>
          <p:cNvGrpSpPr/>
          <p:nvPr/>
        </p:nvGrpSpPr>
        <p:grpSpPr>
          <a:xfrm>
            <a:off x="2214427" y="6036693"/>
            <a:ext cx="4577498" cy="3607337"/>
            <a:chOff x="2183710" y="3622324"/>
            <a:chExt cx="4648200" cy="3624150"/>
          </a:xfrm>
        </p:grpSpPr>
        <p:pic>
          <p:nvPicPr>
            <p:cNvPr id="57" name="Picture 56">
              <a:extLst>
                <a:ext uri="{FF2B5EF4-FFF2-40B4-BE49-F238E27FC236}">
                  <a16:creationId xmlns:a16="http://schemas.microsoft.com/office/drawing/2014/main" id="{6E6C1643-37A2-58CA-802B-7CCEAA560D1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a:extLst>
                <a:ext uri="{FF2B5EF4-FFF2-40B4-BE49-F238E27FC236}">
                  <a16:creationId xmlns:a16="http://schemas.microsoft.com/office/drawing/2014/main" id="{E665BD1D-CDA2-DB54-8FF3-54B67E68C057}"/>
                </a:ext>
              </a:extLst>
            </p:cNvPr>
            <p:cNvPicPr>
              <a:picLocks noChangeAspect="1"/>
            </p:cNvPicPr>
            <p:nvPr/>
          </p:nvPicPr>
          <p:blipFill>
            <a:blip r:embed="rId19">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9" name="Group 58">
            <a:extLst>
              <a:ext uri="{FF2B5EF4-FFF2-40B4-BE49-F238E27FC236}">
                <a16:creationId xmlns:a16="http://schemas.microsoft.com/office/drawing/2014/main" id="{9A4A99AD-4319-9201-41D3-0E2FD675797F}"/>
              </a:ext>
            </a:extLst>
          </p:cNvPr>
          <p:cNvGrpSpPr/>
          <p:nvPr/>
        </p:nvGrpSpPr>
        <p:grpSpPr>
          <a:xfrm>
            <a:off x="7249125" y="5981401"/>
            <a:ext cx="4892020" cy="3717922"/>
            <a:chOff x="7225955" y="3622324"/>
            <a:chExt cx="4648200" cy="3624150"/>
          </a:xfrm>
        </p:grpSpPr>
        <p:pic>
          <p:nvPicPr>
            <p:cNvPr id="60" name="Picture 59">
              <a:extLst>
                <a:ext uri="{FF2B5EF4-FFF2-40B4-BE49-F238E27FC236}">
                  <a16:creationId xmlns:a16="http://schemas.microsoft.com/office/drawing/2014/main" id="{FCC7F226-2372-2B40-61A5-3BCDBAD7C816}"/>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a:extLst>
                <a:ext uri="{FF2B5EF4-FFF2-40B4-BE49-F238E27FC236}">
                  <a16:creationId xmlns:a16="http://schemas.microsoft.com/office/drawing/2014/main" id="{E7713415-84F9-3EFC-F370-7AC2ED3E132C}"/>
                </a:ext>
              </a:extLst>
            </p:cNvPr>
            <p:cNvPicPr>
              <a:picLocks noChangeAspect="1"/>
            </p:cNvPicPr>
            <p:nvPr/>
          </p:nvPicPr>
          <p:blipFill>
            <a:blip r:embed="rId20">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2" name="Group 61">
            <a:extLst>
              <a:ext uri="{FF2B5EF4-FFF2-40B4-BE49-F238E27FC236}">
                <a16:creationId xmlns:a16="http://schemas.microsoft.com/office/drawing/2014/main" id="{94E6DC77-66BE-28BB-C4AC-CC3A1A7C59C7}"/>
              </a:ext>
            </a:extLst>
          </p:cNvPr>
          <p:cNvGrpSpPr/>
          <p:nvPr/>
        </p:nvGrpSpPr>
        <p:grpSpPr>
          <a:xfrm>
            <a:off x="12569209" y="5981401"/>
            <a:ext cx="4833527" cy="3520720"/>
            <a:chOff x="12268200" y="3535304"/>
            <a:chExt cx="4648200" cy="3624150"/>
          </a:xfrm>
        </p:grpSpPr>
        <p:pic>
          <p:nvPicPr>
            <p:cNvPr id="63" name="Picture 62">
              <a:extLst>
                <a:ext uri="{FF2B5EF4-FFF2-40B4-BE49-F238E27FC236}">
                  <a16:creationId xmlns:a16="http://schemas.microsoft.com/office/drawing/2014/main" id="{7AFFA693-8B56-804D-A21F-414C98ED27A2}"/>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 name="Picture 63">
              <a:extLst>
                <a:ext uri="{FF2B5EF4-FFF2-40B4-BE49-F238E27FC236}">
                  <a16:creationId xmlns:a16="http://schemas.microsoft.com/office/drawing/2014/main" id="{1E83E028-5E8A-E6E1-C3A4-36B187DF75CC}"/>
                </a:ext>
              </a:extLst>
            </p:cNvPr>
            <p:cNvPicPr>
              <a:picLocks noChangeAspect="1"/>
            </p:cNvPicPr>
            <p:nvPr/>
          </p:nvPicPr>
          <p:blipFill>
            <a:blip r:embed="rId21">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628324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74068" y="8437056"/>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11" name="Freeform 11"/>
          <p:cNvSpPr/>
          <p:nvPr/>
        </p:nvSpPr>
        <p:spPr>
          <a:xfrm rot="20668598">
            <a:off x="16243815" y="-298401"/>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2809245" y="1257300"/>
            <a:ext cx="12502456" cy="1107996"/>
          </a:xfrm>
          <a:prstGeom prst="rect">
            <a:avLst/>
          </a:prstGeom>
        </p:spPr>
        <p:txBody>
          <a:bodyPr wrap="square" lIns="0" tIns="0" rIns="0" bIns="0" rtlCol="0" anchor="t">
            <a:spAutoFit/>
          </a:bodyPr>
          <a:lstStyle/>
          <a:p>
            <a:pPr algn="ctr">
              <a:spcBef>
                <a:spcPct val="0"/>
              </a:spcBef>
            </a:pPr>
            <a:r>
              <a:rPr lang="en-US" sz="7200" dirty="0">
                <a:solidFill>
                  <a:srgbClr val="0070C0"/>
                </a:solidFill>
                <a:latin typeface="Modern Love" panose="04090805081005020601" pitchFamily="82" charset="0"/>
              </a:rPr>
              <a:t>Let's play!</a:t>
            </a:r>
          </a:p>
        </p:txBody>
      </p:sp>
      <p:grpSp>
        <p:nvGrpSpPr>
          <p:cNvPr id="26" name="Group 25">
            <a:extLst>
              <a:ext uri="{FF2B5EF4-FFF2-40B4-BE49-F238E27FC236}">
                <a16:creationId xmlns:a16="http://schemas.microsoft.com/office/drawing/2014/main" id="{5980EFB0-8ADE-D9E3-8BD5-31FAD4854726}"/>
              </a:ext>
            </a:extLst>
          </p:cNvPr>
          <p:cNvGrpSpPr/>
          <p:nvPr/>
        </p:nvGrpSpPr>
        <p:grpSpPr>
          <a:xfrm>
            <a:off x="2683320" y="2180630"/>
            <a:ext cx="5893594" cy="7026293"/>
            <a:chOff x="2683320" y="2180630"/>
            <a:chExt cx="5893594" cy="7026293"/>
          </a:xfrm>
        </p:grpSpPr>
        <p:sp>
          <p:nvSpPr>
            <p:cNvPr id="5" name="Freeform 2">
              <a:extLst>
                <a:ext uri="{FF2B5EF4-FFF2-40B4-BE49-F238E27FC236}">
                  <a16:creationId xmlns:a16="http://schemas.microsoft.com/office/drawing/2014/main" id="{15FE6D36-C710-EFA3-D9BA-D5B22B8B4575}"/>
                </a:ext>
              </a:extLst>
            </p:cNvPr>
            <p:cNvSpPr/>
            <p:nvPr/>
          </p:nvSpPr>
          <p:spPr>
            <a:xfrm>
              <a:off x="2683320" y="5092123"/>
              <a:ext cx="5893594" cy="4114800"/>
            </a:xfrm>
            <a:custGeom>
              <a:avLst/>
              <a:gdLst/>
              <a:ahLst/>
              <a:cxnLst/>
              <a:rect l="l" t="t" r="r" b="b"/>
              <a:pathLst>
                <a:path w="5893594" h="4114800">
                  <a:moveTo>
                    <a:pt x="0" y="0"/>
                  </a:moveTo>
                  <a:lnTo>
                    <a:pt x="5893593" y="0"/>
                  </a:lnTo>
                  <a:lnTo>
                    <a:pt x="58935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EF694F32-1086-2302-04E5-47D284E93997}"/>
                </a:ext>
              </a:extLst>
            </p:cNvPr>
            <p:cNvSpPr/>
            <p:nvPr/>
          </p:nvSpPr>
          <p:spPr>
            <a:xfrm>
              <a:off x="3580769" y="2180630"/>
              <a:ext cx="2049348" cy="4794034"/>
            </a:xfrm>
            <a:custGeom>
              <a:avLst/>
              <a:gdLst/>
              <a:ahLst/>
              <a:cxnLst/>
              <a:rect l="l" t="t" r="r" b="b"/>
              <a:pathLst>
                <a:path w="2208465" h="5773766">
                  <a:moveTo>
                    <a:pt x="0" y="0"/>
                  </a:moveTo>
                  <a:lnTo>
                    <a:pt x="2208465" y="0"/>
                  </a:lnTo>
                  <a:lnTo>
                    <a:pt x="2208465" y="5773765"/>
                  </a:lnTo>
                  <a:lnTo>
                    <a:pt x="0" y="5773765"/>
                  </a:lnTo>
                  <a:lnTo>
                    <a:pt x="0" y="0"/>
                  </a:lnTo>
                  <a:close/>
                </a:path>
              </a:pathLst>
            </a:custGeom>
            <a:blipFill>
              <a:blip r:embed="rId10"/>
              <a:stretch>
                <a:fillRect/>
              </a:stretch>
            </a:blipFill>
          </p:spPr>
          <p:txBody>
            <a:bodyPr/>
            <a:lstStyle/>
            <a:p>
              <a:endParaRPr lang="en-US"/>
            </a:p>
          </p:txBody>
        </p:sp>
      </p:grpSp>
      <p:grpSp>
        <p:nvGrpSpPr>
          <p:cNvPr id="27" name="Group 26">
            <a:extLst>
              <a:ext uri="{FF2B5EF4-FFF2-40B4-BE49-F238E27FC236}">
                <a16:creationId xmlns:a16="http://schemas.microsoft.com/office/drawing/2014/main" id="{75D7943E-5D10-2D47-5B98-5C1E33F738F5}"/>
              </a:ext>
            </a:extLst>
          </p:cNvPr>
          <p:cNvGrpSpPr/>
          <p:nvPr/>
        </p:nvGrpSpPr>
        <p:grpSpPr>
          <a:xfrm>
            <a:off x="10905512" y="2963690"/>
            <a:ext cx="6177192" cy="5964578"/>
            <a:chOff x="10905512" y="2963690"/>
            <a:chExt cx="6177192" cy="5964578"/>
          </a:xfrm>
        </p:grpSpPr>
        <p:sp>
          <p:nvSpPr>
            <p:cNvPr id="17" name="Freeform 3">
              <a:extLst>
                <a:ext uri="{FF2B5EF4-FFF2-40B4-BE49-F238E27FC236}">
                  <a16:creationId xmlns:a16="http://schemas.microsoft.com/office/drawing/2014/main" id="{E426839A-B26F-F14E-72A8-E57DD8BA52A1}"/>
                </a:ext>
              </a:extLst>
            </p:cNvPr>
            <p:cNvSpPr/>
            <p:nvPr/>
          </p:nvSpPr>
          <p:spPr>
            <a:xfrm>
              <a:off x="13537632" y="2963690"/>
              <a:ext cx="1702368" cy="3890039"/>
            </a:xfrm>
            <a:custGeom>
              <a:avLst/>
              <a:gdLst/>
              <a:ahLst/>
              <a:cxnLst/>
              <a:rect l="l" t="t" r="r" b="b"/>
              <a:pathLst>
                <a:path w="1738503" h="4114800">
                  <a:moveTo>
                    <a:pt x="0" y="0"/>
                  </a:moveTo>
                  <a:lnTo>
                    <a:pt x="1738503" y="0"/>
                  </a:lnTo>
                  <a:lnTo>
                    <a:pt x="173850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70A3D2C-81F6-F2E5-008B-20CC3F9B30C8}"/>
                </a:ext>
              </a:extLst>
            </p:cNvPr>
            <p:cNvGrpSpPr/>
            <p:nvPr/>
          </p:nvGrpSpPr>
          <p:grpSpPr>
            <a:xfrm>
              <a:off x="10905512" y="6362700"/>
              <a:ext cx="6177192" cy="2565568"/>
              <a:chOff x="10905512" y="6362700"/>
              <a:chExt cx="6177192" cy="2565568"/>
            </a:xfrm>
          </p:grpSpPr>
          <p:sp>
            <p:nvSpPr>
              <p:cNvPr id="20" name="Freeform 5">
                <a:extLst>
                  <a:ext uri="{FF2B5EF4-FFF2-40B4-BE49-F238E27FC236}">
                    <a16:creationId xmlns:a16="http://schemas.microsoft.com/office/drawing/2014/main" id="{D4872C41-8118-10F4-FF6D-A82CECEA46E7}"/>
                  </a:ext>
                </a:extLst>
              </p:cNvPr>
              <p:cNvSpPr/>
              <p:nvPr/>
            </p:nvSpPr>
            <p:spPr>
              <a:xfrm rot="5400000">
                <a:off x="15098193" y="6843420"/>
                <a:ext cx="2465231" cy="1503791"/>
              </a:xfrm>
              <a:custGeom>
                <a:avLst/>
                <a:gdLst/>
                <a:ahLst/>
                <a:cxnLst/>
                <a:rect l="l" t="t" r="r" b="b"/>
                <a:pathLst>
                  <a:path w="2465231" h="1503791">
                    <a:moveTo>
                      <a:pt x="0" y="0"/>
                    </a:moveTo>
                    <a:lnTo>
                      <a:pt x="2465232" y="0"/>
                    </a:lnTo>
                    <a:lnTo>
                      <a:pt x="2465232" y="1503791"/>
                    </a:lnTo>
                    <a:lnTo>
                      <a:pt x="0" y="1503791"/>
                    </a:lnTo>
                    <a:lnTo>
                      <a:pt x="0" y="0"/>
                    </a:lnTo>
                    <a:close/>
                  </a:path>
                </a:pathLst>
              </a:custGeom>
              <a:blipFill>
                <a:blip r:embed="rId13"/>
                <a:stretch>
                  <a:fillRect/>
                </a:stretch>
              </a:blipFill>
            </p:spPr>
            <p:txBody>
              <a:bodyPr/>
              <a:lstStyle/>
              <a:p>
                <a:endParaRPr lang="en-US"/>
              </a:p>
            </p:txBody>
          </p:sp>
          <p:sp>
            <p:nvSpPr>
              <p:cNvPr id="21" name="TextBox 6">
                <a:extLst>
                  <a:ext uri="{FF2B5EF4-FFF2-40B4-BE49-F238E27FC236}">
                    <a16:creationId xmlns:a16="http://schemas.microsoft.com/office/drawing/2014/main" id="{F5A89B22-1A3A-3554-D143-8F4F7BF0B200}"/>
                  </a:ext>
                </a:extLst>
              </p:cNvPr>
              <p:cNvSpPr txBox="1"/>
              <p:nvPr/>
            </p:nvSpPr>
            <p:spPr>
              <a:xfrm>
                <a:off x="10905512" y="6674178"/>
                <a:ext cx="4720102" cy="2254090"/>
              </a:xfrm>
              <a:prstGeom prst="rect">
                <a:avLst/>
              </a:prstGeom>
            </p:spPr>
            <p:txBody>
              <a:bodyPr lIns="0" tIns="0" rIns="0" bIns="0" rtlCol="0" anchor="t">
                <a:spAutoFit/>
              </a:bodyPr>
              <a:lstStyle/>
              <a:p>
                <a:pPr marL="0" lvl="0" indent="0" algn="ctr">
                  <a:lnSpc>
                    <a:spcPts val="18734"/>
                  </a:lnSpc>
                  <a:spcBef>
                    <a:spcPct val="0"/>
                  </a:spcBef>
                </a:pPr>
                <a:r>
                  <a:rPr lang="en-US" sz="13381" dirty="0">
                    <a:solidFill>
                      <a:srgbClr val="000000"/>
                    </a:solidFill>
                    <a:latin typeface="Redkits"/>
                  </a:rPr>
                  <a:t>sit down</a:t>
                </a:r>
              </a:p>
            </p:txBody>
          </p:sp>
        </p:grpSp>
      </p:grpSp>
    </p:spTree>
    <p:extLst>
      <p:ext uri="{BB962C8B-B14F-4D97-AF65-F5344CB8AC3E}">
        <p14:creationId xmlns:p14="http://schemas.microsoft.com/office/powerpoint/2010/main" val="387421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60789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72912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03</a:t>
            </a:r>
          </a:p>
        </p:txBody>
      </p:sp>
      <p:sp>
        <p:nvSpPr>
          <p:cNvPr id="8" name="TextBox 8"/>
          <p:cNvSpPr txBox="1"/>
          <p:nvPr/>
        </p:nvSpPr>
        <p:spPr>
          <a:xfrm>
            <a:off x="2034631" y="5143500"/>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Read and circle.</a:t>
            </a:r>
          </a:p>
        </p:txBody>
      </p:sp>
    </p:spTree>
    <p:extLst>
      <p:ext uri="{BB962C8B-B14F-4D97-AF65-F5344CB8AC3E}">
        <p14:creationId xmlns:p14="http://schemas.microsoft.com/office/powerpoint/2010/main" val="324676512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4"/>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371600" y="84692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7"/>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4285454" y="915348"/>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READ and CIRCLE. </a:t>
            </a:r>
          </a:p>
        </p:txBody>
      </p:sp>
      <p:grpSp>
        <p:nvGrpSpPr>
          <p:cNvPr id="19" name="Group 18">
            <a:extLst>
              <a:ext uri="{FF2B5EF4-FFF2-40B4-BE49-F238E27FC236}">
                <a16:creationId xmlns:a16="http://schemas.microsoft.com/office/drawing/2014/main" id="{898C9E8D-1345-F4B3-A1E3-D50DD68994B9}"/>
              </a:ext>
            </a:extLst>
          </p:cNvPr>
          <p:cNvGrpSpPr/>
          <p:nvPr/>
        </p:nvGrpSpPr>
        <p:grpSpPr>
          <a:xfrm>
            <a:off x="5334000" y="2563671"/>
            <a:ext cx="7780454" cy="3994198"/>
            <a:chOff x="4038600" y="2476501"/>
            <a:chExt cx="9181519" cy="4733904"/>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4038600" y="2476501"/>
              <a:ext cx="9181519" cy="4733904"/>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44F0B760-DB99-D18D-3784-D5FA52CBCDF5}"/>
                </a:ext>
              </a:extLst>
            </p:cNvPr>
            <p:cNvPicPr>
              <a:picLocks noChangeAspect="1"/>
            </p:cNvPicPr>
            <p:nvPr/>
          </p:nvPicPr>
          <p:blipFill>
            <a:blip r:embed="rId9">
              <a:extLst>
                <a:ext uri="{28A0092B-C50C-407E-A947-70E740481C1C}">
                  <a14:useLocalDpi xmlns:a14="http://schemas.microsoft.com/office/drawing/2010/main" val="0"/>
                </a:ext>
              </a:extLst>
            </a:blip>
            <a:srcRect l="3397" r="3397"/>
            <a:stretch/>
          </p:blipFill>
          <p:spPr>
            <a:xfrm>
              <a:off x="4188468" y="2628901"/>
              <a:ext cx="886834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Freeform 9">
            <a:extLst>
              <a:ext uri="{FF2B5EF4-FFF2-40B4-BE49-F238E27FC236}">
                <a16:creationId xmlns:a16="http://schemas.microsoft.com/office/drawing/2014/main" id="{AC03EBA1-DC70-629A-4454-B971B3942FED}"/>
              </a:ext>
            </a:extLst>
          </p:cNvPr>
          <p:cNvSpPr/>
          <p:nvPr/>
        </p:nvSpPr>
        <p:spPr>
          <a:xfrm rot="-412981">
            <a:off x="4696518" y="2176418"/>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7" name="Group 6">
            <a:extLst>
              <a:ext uri="{FF2B5EF4-FFF2-40B4-BE49-F238E27FC236}">
                <a16:creationId xmlns:a16="http://schemas.microsoft.com/office/drawing/2014/main" id="{B49BB374-D47D-BDFB-1407-8A7A30C46434}"/>
              </a:ext>
            </a:extLst>
          </p:cNvPr>
          <p:cNvGrpSpPr/>
          <p:nvPr/>
        </p:nvGrpSpPr>
        <p:grpSpPr>
          <a:xfrm>
            <a:off x="643798" y="6575728"/>
            <a:ext cx="17094180" cy="2195473"/>
            <a:chOff x="975246" y="7018828"/>
            <a:chExt cx="16446535" cy="1895418"/>
          </a:xfrm>
        </p:grpSpPr>
        <p:sp>
          <p:nvSpPr>
            <p:cNvPr id="27" name="Freeform 13">
              <a:extLst>
                <a:ext uri="{FF2B5EF4-FFF2-40B4-BE49-F238E27FC236}">
                  <a16:creationId xmlns:a16="http://schemas.microsoft.com/office/drawing/2014/main" id="{29BB1436-E1CD-0E5F-DD0C-6A42A01CF325}"/>
                </a:ext>
              </a:extLst>
            </p:cNvPr>
            <p:cNvSpPr/>
            <p:nvPr/>
          </p:nvSpPr>
          <p:spPr>
            <a:xfrm>
              <a:off x="975246" y="7018828"/>
              <a:ext cx="16106640" cy="1895418"/>
            </a:xfrm>
            <a:custGeom>
              <a:avLst/>
              <a:gdLst/>
              <a:ahLst/>
              <a:cxnLst/>
              <a:rect l="l" t="t" r="r" b="b"/>
              <a:pathLst>
                <a:path w="7063953" h="2807921">
                  <a:moveTo>
                    <a:pt x="0" y="0"/>
                  </a:moveTo>
                  <a:lnTo>
                    <a:pt x="7063953" y="0"/>
                  </a:lnTo>
                  <a:lnTo>
                    <a:pt x="7063953" y="2807921"/>
                  </a:lnTo>
                  <a:lnTo>
                    <a:pt x="0" y="2807921"/>
                  </a:lnTo>
                  <a:lnTo>
                    <a:pt x="0" y="0"/>
                  </a:lnTo>
                  <a:close/>
                </a:path>
              </a:pathLst>
            </a:custGeom>
            <a:blipFill>
              <a:blip r:embed="rId11"/>
              <a:stretch>
                <a:fillRect/>
              </a:stretch>
            </a:blipFill>
          </p:spPr>
          <p:txBody>
            <a:bodyPr/>
            <a:lstStyle/>
            <a:p>
              <a:endParaRPr lang="en-US"/>
            </a:p>
          </p:txBody>
        </p:sp>
        <p:sp>
          <p:nvSpPr>
            <p:cNvPr id="5" name="Rectangle 4">
              <a:extLst>
                <a:ext uri="{FF2B5EF4-FFF2-40B4-BE49-F238E27FC236}">
                  <a16:creationId xmlns:a16="http://schemas.microsoft.com/office/drawing/2014/main" id="{8C0C73FA-3BE3-707E-5564-1A79D0A0515E}"/>
                </a:ext>
              </a:extLst>
            </p:cNvPr>
            <p:cNvSpPr/>
            <p:nvPr/>
          </p:nvSpPr>
          <p:spPr>
            <a:xfrm>
              <a:off x="1028436" y="7420425"/>
              <a:ext cx="16393345" cy="1036280"/>
            </a:xfrm>
            <a:prstGeom prst="rect">
              <a:avLst/>
            </a:prstGeom>
            <a:noFill/>
          </p:spPr>
          <p:txBody>
            <a:bodyPr wrap="none" lIns="91440" tIns="45720" rIns="91440" bIns="45720">
              <a:spAutoFit/>
            </a:bodyPr>
            <a:lstStyle/>
            <a:p>
              <a:pPr algn="ctr"/>
              <a:r>
                <a:rPr lang="en-US" sz="7200" b="1" cap="none" spc="0" dirty="0">
                  <a:ln w="0"/>
                  <a:solidFill>
                    <a:schemeClr val="tx1"/>
                  </a:solidFill>
                  <a:latin typeface="Arial" panose="020B0604020202020204" pitchFamily="34" charset="0"/>
                  <a:cs typeface="Arial" panose="020B0604020202020204" pitchFamily="34" charset="0"/>
                </a:rPr>
                <a:t>1</a:t>
              </a:r>
              <a:r>
                <a:rPr lang="en-US" sz="7200" b="0" cap="none" spc="0" dirty="0">
                  <a:ln w="0"/>
                  <a:solidFill>
                    <a:schemeClr val="tx1"/>
                  </a:solidFill>
                  <a:latin typeface="Arial" panose="020B0604020202020204" pitchFamily="34" charset="0"/>
                  <a:cs typeface="Arial" panose="020B0604020202020204" pitchFamily="34" charset="0"/>
                </a:rPr>
                <a:t>. </a:t>
              </a:r>
              <a:r>
                <a:rPr lang="en-US" sz="6600" b="0" cap="none" spc="0" dirty="0">
                  <a:ln w="0"/>
                  <a:solidFill>
                    <a:schemeClr val="tx1"/>
                  </a:solidFill>
                  <a:latin typeface="Arial" panose="020B0604020202020204" pitchFamily="34" charset="0"/>
                  <a:cs typeface="Arial" panose="020B0604020202020204" pitchFamily="34" charset="0"/>
                </a:rPr>
                <a:t>This is Sally. She’s from Britain / America. </a:t>
              </a:r>
            </a:p>
          </p:txBody>
        </p:sp>
      </p:grpSp>
      <p:sp>
        <p:nvSpPr>
          <p:cNvPr id="8" name="Oval 7">
            <a:extLst>
              <a:ext uri="{FF2B5EF4-FFF2-40B4-BE49-F238E27FC236}">
                <a16:creationId xmlns:a16="http://schemas.microsoft.com/office/drawing/2014/main" id="{49FF4C18-4658-DAD0-81CD-0FB9E92D238D}"/>
              </a:ext>
            </a:extLst>
          </p:cNvPr>
          <p:cNvSpPr/>
          <p:nvPr/>
        </p:nvSpPr>
        <p:spPr>
          <a:xfrm>
            <a:off x="13843016" y="6749778"/>
            <a:ext cx="3504556" cy="205853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3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0" y="71102"/>
            <a:ext cx="18322636" cy="10287000"/>
          </a:xfrm>
          <a:prstGeom prst="rect">
            <a:avLst/>
          </a:prstGeom>
        </p:spPr>
      </p:pic>
      <p:grpSp>
        <p:nvGrpSpPr>
          <p:cNvPr id="2" name="Group 2"/>
          <p:cNvGrpSpPr/>
          <p:nvPr/>
        </p:nvGrpSpPr>
        <p:grpSpPr>
          <a:xfrm>
            <a:off x="891175" y="952500"/>
            <a:ext cx="16505649" cy="842215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7" name="Picture 6">
            <a:extLst>
              <a:ext uri="{FF2B5EF4-FFF2-40B4-BE49-F238E27FC236}">
                <a16:creationId xmlns:a16="http://schemas.microsoft.com/office/drawing/2014/main" id="{080A32FE-62D9-69C3-62A9-D8EEFC2CB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9839" y="1018796"/>
            <a:ext cx="16505649" cy="8902777"/>
          </a:xfrm>
          <a:prstGeom prst="rect">
            <a:avLst/>
          </a:prstGeom>
          <a:ln w="76200" cap="sq" cmpd="thickThin">
            <a:solidFill>
              <a:srgbClr val="C00000"/>
            </a:solidFill>
            <a:prstDash val="solid"/>
            <a:miter lim="800000"/>
          </a:ln>
          <a:effectLst>
            <a:glow rad="228600">
              <a:schemeClr val="accent5">
                <a:satMod val="175000"/>
                <a:alpha val="40000"/>
              </a:schemeClr>
            </a:glow>
            <a:innerShdw blurRad="76200">
              <a:srgbClr val="000000"/>
            </a:innerShdw>
          </a:effectLst>
        </p:spPr>
      </p:pic>
      <p:sp>
        <p:nvSpPr>
          <p:cNvPr id="8" name="TextBox 15">
            <a:extLst>
              <a:ext uri="{FF2B5EF4-FFF2-40B4-BE49-F238E27FC236}">
                <a16:creationId xmlns:a16="http://schemas.microsoft.com/office/drawing/2014/main" id="{1C15B04E-9867-4B05-25DF-413C500C60B2}"/>
              </a:ext>
            </a:extLst>
          </p:cNvPr>
          <p:cNvSpPr txBox="1"/>
          <p:nvPr/>
        </p:nvSpPr>
        <p:spPr>
          <a:xfrm>
            <a:off x="3073183" y="-71102"/>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READ and CIRCLE. </a:t>
            </a:r>
          </a:p>
        </p:txBody>
      </p:sp>
      <p:sp>
        <p:nvSpPr>
          <p:cNvPr id="14" name="TextBox 9">
            <a:extLst>
              <a:ext uri="{FF2B5EF4-FFF2-40B4-BE49-F238E27FC236}">
                <a16:creationId xmlns:a16="http://schemas.microsoft.com/office/drawing/2014/main" id="{AA64E1AF-1C35-4AE9-35BA-DB763A38219C}"/>
              </a:ext>
            </a:extLst>
          </p:cNvPr>
          <p:cNvSpPr txBox="1"/>
          <p:nvPr/>
        </p:nvSpPr>
        <p:spPr>
          <a:xfrm>
            <a:off x="14220755" y="2518208"/>
            <a:ext cx="1628845" cy="2508379"/>
          </a:xfrm>
          <a:prstGeom prst="rect">
            <a:avLst/>
          </a:prstGeom>
        </p:spPr>
        <p:txBody>
          <a:bodyPr wrap="square" lIns="0" tIns="0" rIns="0" bIns="0" rtlCol="0" anchor="t">
            <a:spAutoFit/>
          </a:bodyPr>
          <a:lstStyle/>
          <a:p>
            <a:pPr algn="ctr"/>
            <a:r>
              <a:rPr lang="en-US" sz="4800" dirty="0">
                <a:solidFill>
                  <a:srgbClr val="FFFFFF"/>
                </a:solidFill>
                <a:latin typeface="Nunito Bold"/>
              </a:rPr>
              <a:t>Page</a:t>
            </a:r>
            <a:r>
              <a:rPr lang="en-US" sz="4800" b="1" dirty="0">
                <a:solidFill>
                  <a:srgbClr val="FFFFFF"/>
                </a:solidFill>
                <a:latin typeface="Nunito Bold"/>
              </a:rPr>
              <a:t> </a:t>
            </a:r>
          </a:p>
          <a:p>
            <a:pPr algn="ctr"/>
            <a:r>
              <a:rPr lang="en-US" sz="11500" b="1" dirty="0">
                <a:solidFill>
                  <a:schemeClr val="bg1"/>
                </a:solidFill>
                <a:latin typeface="Nunito Bold"/>
              </a:rPr>
              <a:t>23</a:t>
            </a:r>
          </a:p>
        </p:txBody>
      </p:sp>
      <p:pic>
        <p:nvPicPr>
          <p:cNvPr id="15" name="Valse Favorite - Various Artists - Hòa Tấu Của Bé - Various Artists - Album">
            <a:hlinkClick r:id="" action="ppaction://media"/>
            <a:extLst>
              <a:ext uri="{FF2B5EF4-FFF2-40B4-BE49-F238E27FC236}">
                <a16:creationId xmlns:a16="http://schemas.microsoft.com/office/drawing/2014/main" id="{4B28A9CB-BA27-6537-4B95-D61B4D27A4FD}"/>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12276139" y="225608"/>
            <a:ext cx="899636" cy="899636"/>
          </a:xfrm>
          <a:prstGeom prst="rect">
            <a:avLst/>
          </a:prstGeom>
          <a:effectLst>
            <a:glow rad="228600">
              <a:schemeClr val="accent3">
                <a:satMod val="175000"/>
                <a:alpha val="40000"/>
              </a:schemeClr>
            </a:glow>
          </a:effectLst>
        </p:spPr>
      </p:pic>
      <p:sp>
        <p:nvSpPr>
          <p:cNvPr id="12" name="Freeform 12"/>
          <p:cNvSpPr/>
          <p:nvPr/>
        </p:nvSpPr>
        <p:spPr>
          <a:xfrm rot="-350457">
            <a:off x="-1675507" y="22144"/>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5" name="Freeform 5"/>
          <p:cNvSpPr/>
          <p:nvPr/>
        </p:nvSpPr>
        <p:spPr>
          <a:xfrm rot="1462213">
            <a:off x="15804721" y="381370"/>
            <a:ext cx="2725847" cy="596009"/>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9"/>
            <a:stretch>
              <a:fillRect/>
            </a:stretch>
          </a:blipFill>
        </p:spPr>
        <p:txBody>
          <a:bodyPr/>
          <a:lstStyle/>
          <a:p>
            <a:endParaRPr lang="en-US"/>
          </a:p>
        </p:txBody>
      </p:sp>
      <p:sp>
        <p:nvSpPr>
          <p:cNvPr id="11" name="Freeform 11"/>
          <p:cNvSpPr/>
          <p:nvPr/>
        </p:nvSpPr>
        <p:spPr>
          <a:xfrm rot="-2069043">
            <a:off x="16734737" y="9047086"/>
            <a:ext cx="1324174" cy="949085"/>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76752" y="8887526"/>
            <a:ext cx="1356734" cy="1054547"/>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254111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grpSp>
        <p:nvGrpSpPr>
          <p:cNvPr id="3" name="Group 3"/>
          <p:cNvGrpSpPr/>
          <p:nvPr/>
        </p:nvGrpSpPr>
        <p:grpSpPr>
          <a:xfrm>
            <a:off x="609600" y="609600"/>
            <a:ext cx="17068799" cy="925701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20383268">
            <a:off x="15775421" y="8978036"/>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810000" y="571500"/>
            <a:ext cx="10333766" cy="1815882"/>
          </a:xfrm>
          <a:prstGeom prst="rect">
            <a:avLst/>
          </a:prstGeom>
        </p:spPr>
        <p:txBody>
          <a:bodyPr wrap="square" lIns="0" tIns="0" rIns="0" bIns="0" rtlCol="0" anchor="t">
            <a:spAutoFit/>
          </a:bodyPr>
          <a:lstStyle/>
          <a:p>
            <a:pPr algn="ctr"/>
            <a:r>
              <a:rPr lang="en-US" sz="11800" dirty="0">
                <a:solidFill>
                  <a:srgbClr val="C00000"/>
                </a:solidFill>
                <a:latin typeface="Margin"/>
              </a:rPr>
              <a:t>Table of contents</a:t>
            </a:r>
          </a:p>
        </p:txBody>
      </p:sp>
      <p:graphicFrame>
        <p:nvGraphicFramePr>
          <p:cNvPr id="12" name="Diagram 11">
            <a:extLst>
              <a:ext uri="{FF2B5EF4-FFF2-40B4-BE49-F238E27FC236}">
                <a16:creationId xmlns:a16="http://schemas.microsoft.com/office/drawing/2014/main" id="{EC1F8DAE-BD40-B967-B781-760C5EE62A1D}"/>
              </a:ext>
            </a:extLst>
          </p:cNvPr>
          <p:cNvGraphicFramePr/>
          <p:nvPr>
            <p:extLst>
              <p:ext uri="{D42A27DB-BD31-4B8C-83A1-F6EECF244321}">
                <p14:modId xmlns:p14="http://schemas.microsoft.com/office/powerpoint/2010/main" val="3329518392"/>
              </p:ext>
            </p:extLst>
          </p:nvPr>
        </p:nvGraphicFramePr>
        <p:xfrm>
          <a:off x="2704108" y="2552700"/>
          <a:ext cx="12697949" cy="665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87445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1" name="drumroll.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23B"/>
        </a:solidFill>
        <a:effectLst/>
      </p:bgPr>
    </p:bg>
    <p:spTree>
      <p:nvGrpSpPr>
        <p:cNvPr id="1" name=""/>
        <p:cNvGrpSpPr/>
        <p:nvPr/>
      </p:nvGrpSpPr>
      <p:grpSpPr>
        <a:xfrm>
          <a:off x="0" y="0"/>
          <a:ext cx="0" cy="0"/>
          <a:chOff x="0" y="0"/>
          <a:chExt cx="0" cy="0"/>
        </a:xfrm>
      </p:grpSpPr>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9604" y="1430166"/>
            <a:ext cx="9246540" cy="7377381"/>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71075" y="3762715"/>
            <a:ext cx="1493837" cy="1493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718228E-743E-5D87-090E-16D5B73786FA}"/>
              </a:ext>
            </a:extLst>
          </p:cNvPr>
          <p:cNvPicPr>
            <a:picLocks noChangeAspect="1"/>
          </p:cNvPicPr>
          <p:nvPr/>
        </p:nvPicPr>
        <p:blipFill>
          <a:blip r:embed="rId4"/>
          <a:stretch>
            <a:fillRect/>
          </a:stretch>
        </p:blipFill>
        <p:spPr>
          <a:xfrm>
            <a:off x="15240" y="20854"/>
            <a:ext cx="18358753" cy="10300917"/>
          </a:xfrm>
          <a:prstGeom prst="rect">
            <a:avLst/>
          </a:prstGeom>
        </p:spPr>
      </p:pic>
      <p:grpSp>
        <p:nvGrpSpPr>
          <p:cNvPr id="2" name="Group 2"/>
          <p:cNvGrpSpPr/>
          <p:nvPr/>
        </p:nvGrpSpPr>
        <p:grpSpPr>
          <a:xfrm>
            <a:off x="781445" y="877598"/>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583158" y="-222902"/>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237064" y="157496"/>
            <a:ext cx="1768956" cy="1379430"/>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7"/>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343703" y="-237850"/>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12" name="Group 11">
            <a:extLst>
              <a:ext uri="{FF2B5EF4-FFF2-40B4-BE49-F238E27FC236}">
                <a16:creationId xmlns:a16="http://schemas.microsoft.com/office/drawing/2014/main" id="{71BDFE8E-93FB-1201-8654-3DB24CBBF8CA}"/>
              </a:ext>
            </a:extLst>
          </p:cNvPr>
          <p:cNvGrpSpPr/>
          <p:nvPr/>
        </p:nvGrpSpPr>
        <p:grpSpPr>
          <a:xfrm>
            <a:off x="5156983" y="1390926"/>
            <a:ext cx="7780454" cy="4876399"/>
            <a:chOff x="5334000" y="2563671"/>
            <a:chExt cx="7780454" cy="399419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27345B3-A434-FC3F-58A4-471A33C5E75C}"/>
                </a:ext>
              </a:extLst>
            </p:cNvPr>
            <p:cNvPicPr>
              <a:picLocks noChangeAspect="1"/>
            </p:cNvPicPr>
            <p:nvPr/>
          </p:nvPicPr>
          <p:blipFill>
            <a:blip r:embed="rId9">
              <a:extLst>
                <a:ext uri="{28A0092B-C50C-407E-A947-70E740481C1C}">
                  <a14:useLocalDpi xmlns:a14="http://schemas.microsoft.com/office/drawing/2010/main" val="0"/>
                </a:ext>
              </a:extLst>
            </a:blip>
            <a:srcRect l="4874" r="4874"/>
            <a:stretch/>
          </p:blipFill>
          <p:spPr>
            <a:xfrm>
              <a:off x="5562601" y="2739813"/>
              <a:ext cx="7391399" cy="3641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4" name="Group 23">
            <a:extLst>
              <a:ext uri="{FF2B5EF4-FFF2-40B4-BE49-F238E27FC236}">
                <a16:creationId xmlns:a16="http://schemas.microsoft.com/office/drawing/2014/main" id="{7681F997-60A5-1D00-EA00-01F739E9BC3B}"/>
              </a:ext>
            </a:extLst>
          </p:cNvPr>
          <p:cNvGrpSpPr/>
          <p:nvPr/>
        </p:nvGrpSpPr>
        <p:grpSpPr>
          <a:xfrm>
            <a:off x="180623" y="6703378"/>
            <a:ext cx="17926753" cy="2636520"/>
            <a:chOff x="180623" y="6703378"/>
            <a:chExt cx="17926753" cy="2636520"/>
          </a:xfrm>
        </p:grpSpPr>
        <p:sp>
          <p:nvSpPr>
            <p:cNvPr id="21" name="Freeform 2">
              <a:extLst>
                <a:ext uri="{FF2B5EF4-FFF2-40B4-BE49-F238E27FC236}">
                  <a16:creationId xmlns:a16="http://schemas.microsoft.com/office/drawing/2014/main" id="{81C772C3-233F-A3FB-D00D-D5BAE7EA9F6E}"/>
                </a:ext>
              </a:extLst>
            </p:cNvPr>
            <p:cNvSpPr/>
            <p:nvPr/>
          </p:nvSpPr>
          <p:spPr>
            <a:xfrm>
              <a:off x="180623" y="6703378"/>
              <a:ext cx="17926753" cy="2636520"/>
            </a:xfrm>
            <a:custGeom>
              <a:avLst/>
              <a:gdLst/>
              <a:ahLst/>
              <a:cxnLst/>
              <a:rect l="l" t="t" r="r" b="b"/>
              <a:pathLst>
                <a:path w="7315200" h="2636520">
                  <a:moveTo>
                    <a:pt x="0" y="0"/>
                  </a:moveTo>
                  <a:lnTo>
                    <a:pt x="7315200" y="0"/>
                  </a:lnTo>
                  <a:lnTo>
                    <a:pt x="7315200" y="2636520"/>
                  </a:lnTo>
                  <a:lnTo>
                    <a:pt x="0" y="2636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1890980" y="7386816"/>
              <a:ext cx="15278285" cy="1200329"/>
            </a:xfrm>
            <a:prstGeom prst="rect">
              <a:avLst/>
            </a:prstGeom>
            <a:noFill/>
          </p:spPr>
          <p:txBody>
            <a:bodyPr wrap="none" lIns="91440" tIns="45720" rIns="91440" bIns="45720">
              <a:spAutoFit/>
            </a:bodyPr>
            <a:lstStyle/>
            <a:p>
              <a:pPr algn="ctr"/>
              <a:r>
                <a:rPr lang="en-US" sz="7200" b="1" cap="none" spc="0" dirty="0">
                  <a:ln w="0"/>
                  <a:solidFill>
                    <a:schemeClr val="bg1"/>
                  </a:solidFill>
                  <a:latin typeface="Arial" panose="020B0604020202020204" pitchFamily="34" charset="0"/>
                  <a:cs typeface="Arial" panose="020B0604020202020204" pitchFamily="34" charset="0"/>
                </a:rPr>
                <a:t>2</a:t>
              </a:r>
              <a:r>
                <a:rPr lang="en-US" sz="7200" b="0" cap="none" spc="0" dirty="0">
                  <a:ln w="0"/>
                  <a:solidFill>
                    <a:schemeClr val="bg1"/>
                  </a:solidFill>
                  <a:latin typeface="Arial" panose="020B0604020202020204" pitchFamily="34" charset="0"/>
                  <a:cs typeface="Arial" panose="020B0604020202020204" pitchFamily="34" charset="0"/>
                </a:rPr>
                <a:t>.</a:t>
              </a:r>
              <a:r>
                <a:rPr lang="en-US" sz="6600" b="0" cap="none" spc="0" dirty="0">
                  <a:ln w="0"/>
                  <a:solidFill>
                    <a:schemeClr val="bg1"/>
                  </a:solidFill>
                  <a:latin typeface="Arial" panose="020B0604020202020204" pitchFamily="34" charset="0"/>
                  <a:cs typeface="Arial" panose="020B0604020202020204" pitchFamily="34" charset="0"/>
                </a:rPr>
                <a:t> This is </a:t>
              </a:r>
              <a:r>
                <a:rPr lang="en-US" sz="6600" b="0" cap="none" spc="0" dirty="0" err="1">
                  <a:ln w="0"/>
                  <a:solidFill>
                    <a:schemeClr val="bg1"/>
                  </a:solidFill>
                  <a:latin typeface="Arial" panose="020B0604020202020204" pitchFamily="34" charset="0"/>
                  <a:cs typeface="Arial" panose="020B0604020202020204" pitchFamily="34" charset="0"/>
                </a:rPr>
                <a:t>Afen</a:t>
              </a:r>
              <a:r>
                <a:rPr lang="en-US" sz="6600" b="0" cap="none" spc="0" dirty="0">
                  <a:ln w="0"/>
                  <a:solidFill>
                    <a:schemeClr val="bg1"/>
                  </a:solidFill>
                  <a:latin typeface="Arial" panose="020B0604020202020204" pitchFamily="34" charset="0"/>
                  <a:cs typeface="Arial" panose="020B0604020202020204" pitchFamily="34" charset="0"/>
                </a:rPr>
                <a:t>. He’s Malaysian / British. </a:t>
              </a:r>
            </a:p>
          </p:txBody>
        </p:sp>
      </p:grpSp>
      <p:sp>
        <p:nvSpPr>
          <p:cNvPr id="8" name="Oval 7">
            <a:extLst>
              <a:ext uri="{FF2B5EF4-FFF2-40B4-BE49-F238E27FC236}">
                <a16:creationId xmlns:a16="http://schemas.microsoft.com/office/drawing/2014/main" id="{49FF4C18-4658-DAD0-81CD-0FB9E92D238D}"/>
              </a:ext>
            </a:extLst>
          </p:cNvPr>
          <p:cNvSpPr/>
          <p:nvPr/>
        </p:nvSpPr>
        <p:spPr>
          <a:xfrm>
            <a:off x="9628091" y="7000471"/>
            <a:ext cx="4164109" cy="2087023"/>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5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AD715-86DF-8DED-B55B-D760D05422AF}"/>
              </a:ext>
            </a:extLst>
          </p:cNvPr>
          <p:cNvPicPr>
            <a:picLocks noChangeAspect="1"/>
          </p:cNvPicPr>
          <p:nvPr/>
        </p:nvPicPr>
        <p:blipFill>
          <a:blip r:embed="rId4"/>
          <a:stretch>
            <a:fillRect/>
          </a:stretch>
        </p:blipFill>
        <p:spPr>
          <a:xfrm>
            <a:off x="0" y="16764"/>
            <a:ext cx="18288000" cy="10321314"/>
          </a:xfrm>
          <a:prstGeom prst="rect">
            <a:avLst/>
          </a:prstGeom>
        </p:spPr>
      </p:pic>
      <p:grpSp>
        <p:nvGrpSpPr>
          <p:cNvPr id="2" name="Group 2"/>
          <p:cNvGrpSpPr/>
          <p:nvPr/>
        </p:nvGrpSpPr>
        <p:grpSpPr>
          <a:xfrm>
            <a:off x="379450" y="1107713"/>
            <a:ext cx="1752909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6846370" y="910533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622707" y="-777996"/>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302749" y="-98189"/>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9" name="Group 8">
            <a:extLst>
              <a:ext uri="{FF2B5EF4-FFF2-40B4-BE49-F238E27FC236}">
                <a16:creationId xmlns:a16="http://schemas.microsoft.com/office/drawing/2014/main" id="{3E2B9850-1B9D-4F13-74F9-043018C186ED}"/>
              </a:ext>
            </a:extLst>
          </p:cNvPr>
          <p:cNvGrpSpPr/>
          <p:nvPr/>
        </p:nvGrpSpPr>
        <p:grpSpPr>
          <a:xfrm>
            <a:off x="379450" y="6974725"/>
            <a:ext cx="17529099" cy="3563494"/>
            <a:chOff x="379450" y="6675735"/>
            <a:chExt cx="17529099" cy="3563494"/>
          </a:xfrm>
        </p:grpSpPr>
        <p:sp>
          <p:nvSpPr>
            <p:cNvPr id="7" name="Freeform 7">
              <a:extLst>
                <a:ext uri="{FF2B5EF4-FFF2-40B4-BE49-F238E27FC236}">
                  <a16:creationId xmlns:a16="http://schemas.microsoft.com/office/drawing/2014/main" id="{83448376-D81F-6AC7-AAF6-0C553B039C36}"/>
                </a:ext>
              </a:extLst>
            </p:cNvPr>
            <p:cNvSpPr/>
            <p:nvPr/>
          </p:nvSpPr>
          <p:spPr>
            <a:xfrm>
              <a:off x="379450" y="6675735"/>
              <a:ext cx="17529099" cy="3563494"/>
            </a:xfrm>
            <a:custGeom>
              <a:avLst/>
              <a:gdLst/>
              <a:ahLst/>
              <a:cxnLst/>
              <a:rect l="l" t="t" r="r" b="b"/>
              <a:pathLst>
                <a:path w="7295798" h="2530730">
                  <a:moveTo>
                    <a:pt x="0" y="0"/>
                  </a:moveTo>
                  <a:lnTo>
                    <a:pt x="7295798" y="0"/>
                  </a:lnTo>
                  <a:lnTo>
                    <a:pt x="7295798" y="2530730"/>
                  </a:lnTo>
                  <a:lnTo>
                    <a:pt x="0" y="2530730"/>
                  </a:lnTo>
                  <a:lnTo>
                    <a:pt x="0" y="0"/>
                  </a:lnTo>
                  <a:close/>
                </a:path>
              </a:pathLst>
            </a:custGeom>
            <a:blipFill>
              <a:blip r:embed="rId7"/>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2066491" y="7061516"/>
              <a:ext cx="15642231" cy="2215991"/>
            </a:xfrm>
            <a:prstGeom prst="rect">
              <a:avLst/>
            </a:prstGeom>
            <a:noFill/>
          </p:spPr>
          <p:txBody>
            <a:bodyPr wrap="none" lIns="91440" tIns="45720" rIns="91440" bIns="45720">
              <a:spAutoFit/>
            </a:bodyPr>
            <a:lstStyle/>
            <a:p>
              <a:r>
                <a:rPr lang="en-US" sz="7200" b="1" cap="none" spc="0" dirty="0">
                  <a:ln w="0"/>
                  <a:latin typeface="Arial" panose="020B0604020202020204" pitchFamily="34" charset="0"/>
                  <a:cs typeface="Arial" panose="020B0604020202020204" pitchFamily="34" charset="0"/>
                </a:rPr>
                <a:t>3</a:t>
              </a:r>
              <a:r>
                <a:rPr lang="en-US" sz="7200" b="0" cap="none" spc="0" dirty="0">
                  <a:ln w="0"/>
                  <a:latin typeface="Arial" panose="020B0604020202020204" pitchFamily="34" charset="0"/>
                  <a:cs typeface="Arial" panose="020B0604020202020204" pitchFamily="34" charset="0"/>
                </a:rPr>
                <a:t>.</a:t>
              </a:r>
              <a:r>
                <a:rPr lang="en-US" sz="6600" b="0" cap="none" spc="0" dirty="0">
                  <a:ln w="0"/>
                  <a:latin typeface="Arial" panose="020B0604020202020204" pitchFamily="34" charset="0"/>
                  <a:cs typeface="Arial" panose="020B0604020202020204" pitchFamily="34" charset="0"/>
                </a:rPr>
                <a:t> A: What nationality / Where is Sakura?</a:t>
              </a:r>
            </a:p>
            <a:p>
              <a:r>
                <a:rPr lang="en-US" sz="6600" dirty="0">
                  <a:ln w="0"/>
                  <a:latin typeface="Arial" panose="020B0604020202020204" pitchFamily="34" charset="0"/>
                  <a:cs typeface="Arial" panose="020B0604020202020204" pitchFamily="34" charset="0"/>
                </a:rPr>
                <a:t>    B: She’s Indian / Japanese. </a:t>
              </a:r>
              <a:endParaRPr lang="en-US" sz="6600" b="0" cap="none" spc="0" dirty="0">
                <a:ln w="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0C6FD87-40BD-3A4F-FE88-7274D24F2108}"/>
              </a:ext>
            </a:extLst>
          </p:cNvPr>
          <p:cNvGrpSpPr/>
          <p:nvPr/>
        </p:nvGrpSpPr>
        <p:grpSpPr>
          <a:xfrm>
            <a:off x="3908632" y="515957"/>
            <a:ext cx="13527295" cy="5933352"/>
            <a:chOff x="5334000" y="1847301"/>
            <a:chExt cx="11554526" cy="471056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C93EF506-559B-64F3-50E3-9922EBC30397}"/>
                </a:ext>
              </a:extLst>
            </p:cNvPr>
            <p:cNvPicPr>
              <a:picLocks noChangeAspect="1"/>
            </p:cNvPicPr>
            <p:nvPr/>
          </p:nvPicPr>
          <p:blipFill>
            <a:blip r:embed="rId9">
              <a:extLst>
                <a:ext uri="{28A0092B-C50C-407E-A947-70E740481C1C}">
                  <a14:useLocalDpi xmlns:a14="http://schemas.microsoft.com/office/drawing/2010/main" val="0"/>
                </a:ext>
              </a:extLst>
            </a:blip>
            <a:srcRect l="5441" r="5441"/>
            <a:stretch/>
          </p:blipFill>
          <p:spPr>
            <a:xfrm>
              <a:off x="5557792" y="2705100"/>
              <a:ext cx="7320008" cy="3710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15359565" y="1847301"/>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grpSp>
      <p:sp>
        <p:nvSpPr>
          <p:cNvPr id="8" name="Oval 7">
            <a:extLst>
              <a:ext uri="{FF2B5EF4-FFF2-40B4-BE49-F238E27FC236}">
                <a16:creationId xmlns:a16="http://schemas.microsoft.com/office/drawing/2014/main" id="{49FF4C18-4658-DAD0-81CD-0FB9E92D238D}"/>
              </a:ext>
            </a:extLst>
          </p:cNvPr>
          <p:cNvSpPr/>
          <p:nvPr/>
        </p:nvSpPr>
        <p:spPr>
          <a:xfrm>
            <a:off x="3908632" y="7029402"/>
            <a:ext cx="6454568" cy="183931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38B62-56E7-E9DB-FFF5-792C1CB8A975}"/>
              </a:ext>
            </a:extLst>
          </p:cNvPr>
          <p:cNvSpPr/>
          <p:nvPr/>
        </p:nvSpPr>
        <p:spPr>
          <a:xfrm>
            <a:off x="9308321" y="8420100"/>
            <a:ext cx="4102879" cy="137363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347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CB67A5-EB73-A4EA-9D78-148EA78A1526}"/>
              </a:ext>
            </a:extLst>
          </p:cNvPr>
          <p:cNvPicPr>
            <a:picLocks noChangeAspect="1"/>
          </p:cNvPicPr>
          <p:nvPr/>
        </p:nvPicPr>
        <p:blipFill>
          <a:blip r:embed="rId4"/>
          <a:stretch>
            <a:fillRect/>
          </a:stretch>
        </p:blipFill>
        <p:spPr>
          <a:xfrm>
            <a:off x="-34636" y="0"/>
            <a:ext cx="18322636" cy="10287000"/>
          </a:xfrm>
          <a:prstGeom prst="rect">
            <a:avLst/>
          </a:prstGeom>
        </p:spPr>
      </p:pic>
      <p:grpSp>
        <p:nvGrpSpPr>
          <p:cNvPr id="2" name="Group 2"/>
          <p:cNvGrpSpPr/>
          <p:nvPr/>
        </p:nvGrpSpPr>
        <p:grpSpPr>
          <a:xfrm>
            <a:off x="804796" y="1129187"/>
            <a:ext cx="16505649" cy="8245461"/>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6846370" y="910533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622707" y="-777996"/>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467715" y="-2048"/>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13" name="Group 12">
            <a:extLst>
              <a:ext uri="{FF2B5EF4-FFF2-40B4-BE49-F238E27FC236}">
                <a16:creationId xmlns:a16="http://schemas.microsoft.com/office/drawing/2014/main" id="{B36572D3-933A-AD05-BF91-7BAF738C65E3}"/>
              </a:ext>
            </a:extLst>
          </p:cNvPr>
          <p:cNvGrpSpPr/>
          <p:nvPr/>
        </p:nvGrpSpPr>
        <p:grpSpPr>
          <a:xfrm>
            <a:off x="4397296" y="166484"/>
            <a:ext cx="13438408" cy="6322464"/>
            <a:chOff x="5334000" y="1527891"/>
            <a:chExt cx="12012978" cy="502997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7"/>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B18C1BB1-976E-6E20-2AAC-231548749A3A}"/>
                </a:ext>
              </a:extLst>
            </p:cNvPr>
            <p:cNvPicPr>
              <a:picLocks noChangeAspect="1"/>
            </p:cNvPicPr>
            <p:nvPr/>
          </p:nvPicPr>
          <p:blipFill>
            <a:blip r:embed="rId8">
              <a:extLst>
                <a:ext uri="{28A0092B-C50C-407E-A947-70E740481C1C}">
                  <a14:useLocalDpi xmlns:a14="http://schemas.microsoft.com/office/drawing/2010/main" val="0"/>
                </a:ext>
              </a:extLst>
            </a:blip>
            <a:srcRect l="6074" r="6074"/>
            <a:stretch/>
          </p:blipFill>
          <p:spPr>
            <a:xfrm>
              <a:off x="5562600" y="2675332"/>
              <a:ext cx="7395884" cy="3701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15818017" y="1527891"/>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dirty="0"/>
            </a:p>
          </p:txBody>
        </p:sp>
      </p:grpSp>
      <p:grpSp>
        <p:nvGrpSpPr>
          <p:cNvPr id="20" name="Group 19">
            <a:extLst>
              <a:ext uri="{FF2B5EF4-FFF2-40B4-BE49-F238E27FC236}">
                <a16:creationId xmlns:a16="http://schemas.microsoft.com/office/drawing/2014/main" id="{02E2DD04-EC56-418B-715E-9C00D6379751}"/>
              </a:ext>
            </a:extLst>
          </p:cNvPr>
          <p:cNvGrpSpPr/>
          <p:nvPr/>
        </p:nvGrpSpPr>
        <p:grpSpPr>
          <a:xfrm>
            <a:off x="-192906" y="6853092"/>
            <a:ext cx="18673811" cy="3181843"/>
            <a:chOff x="-192906" y="6853092"/>
            <a:chExt cx="18673811" cy="3181843"/>
          </a:xfrm>
        </p:grpSpPr>
        <p:sp>
          <p:nvSpPr>
            <p:cNvPr id="16" name="Freeform 8">
              <a:extLst>
                <a:ext uri="{FF2B5EF4-FFF2-40B4-BE49-F238E27FC236}">
                  <a16:creationId xmlns:a16="http://schemas.microsoft.com/office/drawing/2014/main" id="{5A8799BB-C6A9-4249-D512-5DD6959C0DF8}"/>
                </a:ext>
              </a:extLst>
            </p:cNvPr>
            <p:cNvSpPr/>
            <p:nvPr/>
          </p:nvSpPr>
          <p:spPr>
            <a:xfrm>
              <a:off x="-192906" y="6853092"/>
              <a:ext cx="18673811" cy="3181843"/>
            </a:xfrm>
            <a:custGeom>
              <a:avLst/>
              <a:gdLst/>
              <a:ahLst/>
              <a:cxnLst/>
              <a:rect l="l" t="t" r="r" b="b"/>
              <a:pathLst>
                <a:path w="8846073" h="1901906">
                  <a:moveTo>
                    <a:pt x="0" y="0"/>
                  </a:moveTo>
                  <a:lnTo>
                    <a:pt x="8846073" y="0"/>
                  </a:lnTo>
                  <a:lnTo>
                    <a:pt x="8846073" y="1901906"/>
                  </a:lnTo>
                  <a:lnTo>
                    <a:pt x="0" y="1901906"/>
                  </a:lnTo>
                  <a:lnTo>
                    <a:pt x="0" y="0"/>
                  </a:lnTo>
                  <a:close/>
                </a:path>
              </a:pathLst>
            </a:custGeom>
            <a:blipFill>
              <a:blip r:embed="rId10"/>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2008147" y="6941821"/>
              <a:ext cx="14751089" cy="2215991"/>
            </a:xfrm>
            <a:prstGeom prst="rect">
              <a:avLst/>
            </a:prstGeom>
            <a:noFill/>
          </p:spPr>
          <p:txBody>
            <a:bodyPr wrap="none" lIns="91440" tIns="45720" rIns="91440" bIns="45720">
              <a:spAutoFit/>
            </a:bodyPr>
            <a:lstStyle/>
            <a:p>
              <a:r>
                <a:rPr lang="en-US" sz="7200" b="1" cap="none" spc="0" dirty="0">
                  <a:ln w="0"/>
                  <a:solidFill>
                    <a:schemeClr val="bg1"/>
                  </a:solidFill>
                  <a:latin typeface="Arial" panose="020B0604020202020204" pitchFamily="34" charset="0"/>
                  <a:cs typeface="Arial" panose="020B0604020202020204" pitchFamily="34" charset="0"/>
                </a:rPr>
                <a:t>4</a:t>
              </a:r>
              <a:r>
                <a:rPr lang="en-US" sz="7200" b="0" cap="none" spc="0" dirty="0">
                  <a:ln w="0"/>
                  <a:solidFill>
                    <a:schemeClr val="bg1"/>
                  </a:solidFill>
                  <a:latin typeface="Arial" panose="020B0604020202020204" pitchFamily="34" charset="0"/>
                  <a:cs typeface="Arial" panose="020B0604020202020204" pitchFamily="34" charset="0"/>
                </a:rPr>
                <a:t>.</a:t>
              </a:r>
              <a:r>
                <a:rPr lang="en-US" sz="6600" b="0" cap="none" spc="0" dirty="0">
                  <a:ln w="0"/>
                  <a:solidFill>
                    <a:schemeClr val="bg1"/>
                  </a:solidFill>
                  <a:latin typeface="Arial" panose="020B0604020202020204" pitchFamily="34" charset="0"/>
                  <a:cs typeface="Arial" panose="020B0604020202020204" pitchFamily="34" charset="0"/>
                </a:rPr>
                <a:t> A: What nationality is / was Tommy?</a:t>
              </a:r>
            </a:p>
            <a:p>
              <a:r>
                <a:rPr lang="en-US" sz="6600" dirty="0">
                  <a:ln w="0"/>
                  <a:solidFill>
                    <a:schemeClr val="bg1"/>
                  </a:solidFill>
                  <a:latin typeface="Arial" panose="020B0604020202020204" pitchFamily="34" charset="0"/>
                  <a:cs typeface="Arial" panose="020B0604020202020204" pitchFamily="34" charset="0"/>
                </a:rPr>
                <a:t>    B: He’s Australian / Chinese. </a:t>
              </a:r>
              <a:endParaRPr lang="en-US" sz="6600" b="0" cap="none" spc="0" dirty="0">
                <a:ln w="0"/>
                <a:solidFill>
                  <a:schemeClr val="bg1"/>
                </a:solidFill>
                <a:latin typeface="Arial" panose="020B0604020202020204" pitchFamily="34" charset="0"/>
                <a:cs typeface="Arial" panose="020B0604020202020204" pitchFamily="34" charset="0"/>
              </a:endParaRPr>
            </a:p>
          </p:txBody>
        </p:sp>
      </p:grpSp>
      <p:sp>
        <p:nvSpPr>
          <p:cNvPr id="8" name="Oval 7">
            <a:extLst>
              <a:ext uri="{FF2B5EF4-FFF2-40B4-BE49-F238E27FC236}">
                <a16:creationId xmlns:a16="http://schemas.microsoft.com/office/drawing/2014/main" id="{49FF4C18-4658-DAD0-81CD-0FB9E92D238D}"/>
              </a:ext>
            </a:extLst>
          </p:cNvPr>
          <p:cNvSpPr/>
          <p:nvPr/>
        </p:nvSpPr>
        <p:spPr>
          <a:xfrm>
            <a:off x="10070530" y="7087425"/>
            <a:ext cx="1130870" cy="1046034"/>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38B62-56E7-E9DB-FFF5-792C1CB8A975}"/>
              </a:ext>
            </a:extLst>
          </p:cNvPr>
          <p:cNvSpPr/>
          <p:nvPr/>
        </p:nvSpPr>
        <p:spPr>
          <a:xfrm>
            <a:off x="5642993" y="7958908"/>
            <a:ext cx="4263007" cy="150447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788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9088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85546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628045"/>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053087"/>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sing.</a:t>
            </a:r>
          </a:p>
        </p:txBody>
      </p:sp>
    </p:spTree>
    <p:extLst>
      <p:ext uri="{BB962C8B-B14F-4D97-AF65-F5344CB8AC3E}">
        <p14:creationId xmlns:p14="http://schemas.microsoft.com/office/powerpoint/2010/main" val="37433831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124955" y="99540"/>
            <a:ext cx="58293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108820" y="1355269"/>
            <a:ext cx="16412901" cy="7975840"/>
            <a:chOff x="1108820" y="2176477"/>
            <a:chExt cx="16412901" cy="603675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9"/>
            <a:stretch>
              <a:fillRect/>
            </a:stretch>
          </p:blipFill>
          <p:spPr>
            <a:xfrm>
              <a:off x="1108820" y="2176477"/>
              <a:ext cx="16412901" cy="603675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563600" y="6286500"/>
              <a:ext cx="2604298" cy="6579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7999" y="1454808"/>
            <a:ext cx="4805295" cy="1255729"/>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441199" y="2113111"/>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18" name="Picture 17" descr="giphy">
            <a:extLst>
              <a:ext uri="{FF2B5EF4-FFF2-40B4-BE49-F238E27FC236}">
                <a16:creationId xmlns:a16="http://schemas.microsoft.com/office/drawing/2014/main" id="{75A09F48-BAD0-B590-6123-1C59D56983F2}"/>
              </a:ext>
            </a:extLst>
          </p:cNvPr>
          <p:cNvPicPr>
            <a:picLocks noChangeAspect="1"/>
          </p:cNvPicPr>
          <p:nvPr/>
        </p:nvPicPr>
        <p:blipFill>
          <a:blip r:embed="rId10"/>
          <a:stretch>
            <a:fillRect/>
          </a:stretch>
        </p:blipFill>
        <p:spPr>
          <a:xfrm>
            <a:off x="5277091" y="1716145"/>
            <a:ext cx="2023139" cy="790306"/>
          </a:xfrm>
          <a:prstGeom prst="rect">
            <a:avLst/>
          </a:prstGeom>
        </p:spPr>
      </p:pic>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9"/>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581648" y="47733"/>
            <a:ext cx="7124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066801" y="1702982"/>
            <a:ext cx="16159148" cy="7500800"/>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1"/>
            <a:stretch>
              <a:fillRect/>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86237" y="1784470"/>
            <a:ext cx="4800600" cy="1175048"/>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18" name="Picture 17" descr="giphy">
            <a:extLst>
              <a:ext uri="{FF2B5EF4-FFF2-40B4-BE49-F238E27FC236}">
                <a16:creationId xmlns:a16="http://schemas.microsoft.com/office/drawing/2014/main" id="{75A09F48-BAD0-B590-6123-1C59D56983F2}"/>
              </a:ext>
            </a:extLst>
          </p:cNvPr>
          <p:cNvPicPr>
            <a:picLocks noChangeAspect="1"/>
          </p:cNvPicPr>
          <p:nvPr/>
        </p:nvPicPr>
        <p:blipFill>
          <a:blip r:embed="rId12"/>
          <a:stretch>
            <a:fillRect/>
          </a:stretch>
        </p:blipFill>
        <p:spPr>
          <a:xfrm>
            <a:off x="5374488" y="2146394"/>
            <a:ext cx="2023139" cy="790306"/>
          </a:xfrm>
          <a:prstGeom prst="rect">
            <a:avLst/>
          </a:prstGeom>
        </p:spPr>
      </p:pic>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13"/>
          <a:stretch>
            <a:fillRect/>
          </a:stretch>
        </p:blipFill>
        <p:spPr>
          <a:xfrm>
            <a:off x="2635865" y="3428576"/>
            <a:ext cx="889327" cy="889327"/>
          </a:xfrm>
          <a:prstGeom prst="rect">
            <a:avLst/>
          </a:prstGeom>
        </p:spPr>
      </p:pic>
      <p:pic>
        <p:nvPicPr>
          <p:cNvPr id="24" name="Picture 23" descr="1607050659_288351">
            <a:extLst>
              <a:ext uri="{FF2B5EF4-FFF2-40B4-BE49-F238E27FC236}">
                <a16:creationId xmlns:a16="http://schemas.microsoft.com/office/drawing/2014/main" id="{69917729-69A7-42D9-8308-C456445CFD56}"/>
              </a:ext>
            </a:extLst>
          </p:cNvPr>
          <p:cNvPicPr>
            <a:picLocks noChangeAspect="1"/>
          </p:cNvPicPr>
          <p:nvPr/>
        </p:nvPicPr>
        <p:blipFill>
          <a:blip r:embed="rId13"/>
          <a:stretch>
            <a:fillRect/>
          </a:stretch>
        </p:blipFill>
        <p:spPr>
          <a:xfrm>
            <a:off x="2665439" y="2550741"/>
            <a:ext cx="889327" cy="889327"/>
          </a:xfrm>
          <a:prstGeom prst="rect">
            <a:avLst/>
          </a:prstGeom>
        </p:spPr>
      </p:pic>
      <p:pic>
        <p:nvPicPr>
          <p:cNvPr id="25" name="Picture 24" descr="1607050659_288351">
            <a:extLst>
              <a:ext uri="{FF2B5EF4-FFF2-40B4-BE49-F238E27FC236}">
                <a16:creationId xmlns:a16="http://schemas.microsoft.com/office/drawing/2014/main" id="{817BE7C7-ED55-493C-134A-7F715C0CED1A}"/>
              </a:ext>
            </a:extLst>
          </p:cNvPr>
          <p:cNvPicPr>
            <a:picLocks noChangeAspect="1"/>
          </p:cNvPicPr>
          <p:nvPr/>
        </p:nvPicPr>
        <p:blipFill>
          <a:blip r:embed="rId13"/>
          <a:stretch>
            <a:fillRect/>
          </a:stretch>
        </p:blipFill>
        <p:spPr>
          <a:xfrm>
            <a:off x="2637157" y="4194267"/>
            <a:ext cx="889327" cy="889327"/>
          </a:xfrm>
          <a:prstGeom prst="rect">
            <a:avLst/>
          </a:prstGeom>
        </p:spPr>
      </p:pic>
      <p:pic>
        <p:nvPicPr>
          <p:cNvPr id="26" name="Picture 25" descr="1607050659_288351">
            <a:extLst>
              <a:ext uri="{FF2B5EF4-FFF2-40B4-BE49-F238E27FC236}">
                <a16:creationId xmlns:a16="http://schemas.microsoft.com/office/drawing/2014/main" id="{11B864FA-664A-E847-F211-CEFDD130FECF}"/>
              </a:ext>
            </a:extLst>
          </p:cNvPr>
          <p:cNvPicPr>
            <a:picLocks noChangeAspect="1"/>
          </p:cNvPicPr>
          <p:nvPr/>
        </p:nvPicPr>
        <p:blipFill>
          <a:blip r:embed="rId13"/>
          <a:stretch>
            <a:fillRect/>
          </a:stretch>
        </p:blipFill>
        <p:spPr>
          <a:xfrm>
            <a:off x="2659015" y="5066765"/>
            <a:ext cx="889327" cy="889327"/>
          </a:xfrm>
          <a:prstGeom prst="rect">
            <a:avLst/>
          </a:prstGeom>
        </p:spPr>
      </p:pic>
      <p:pic>
        <p:nvPicPr>
          <p:cNvPr id="27" name="Picture 26" descr="1607050659_288351">
            <a:extLst>
              <a:ext uri="{FF2B5EF4-FFF2-40B4-BE49-F238E27FC236}">
                <a16:creationId xmlns:a16="http://schemas.microsoft.com/office/drawing/2014/main" id="{3C1CD8B6-4ED4-22FA-7621-8C4CD5A62439}"/>
              </a:ext>
            </a:extLst>
          </p:cNvPr>
          <p:cNvPicPr>
            <a:picLocks noChangeAspect="1"/>
          </p:cNvPicPr>
          <p:nvPr/>
        </p:nvPicPr>
        <p:blipFill>
          <a:blip r:embed="rId13"/>
          <a:stretch>
            <a:fillRect/>
          </a:stretch>
        </p:blipFill>
        <p:spPr>
          <a:xfrm>
            <a:off x="9370012" y="3149874"/>
            <a:ext cx="889327" cy="889327"/>
          </a:xfrm>
          <a:prstGeom prst="rect">
            <a:avLst/>
          </a:prstGeom>
        </p:spPr>
      </p:pic>
      <p:pic>
        <p:nvPicPr>
          <p:cNvPr id="28" name="Picture 27" descr="1607050659_288351">
            <a:extLst>
              <a:ext uri="{FF2B5EF4-FFF2-40B4-BE49-F238E27FC236}">
                <a16:creationId xmlns:a16="http://schemas.microsoft.com/office/drawing/2014/main" id="{90D17002-C356-47B2-BC4A-75A172349116}"/>
              </a:ext>
            </a:extLst>
          </p:cNvPr>
          <p:cNvPicPr>
            <a:picLocks noChangeAspect="1"/>
          </p:cNvPicPr>
          <p:nvPr/>
        </p:nvPicPr>
        <p:blipFill>
          <a:blip r:embed="rId13"/>
          <a:stretch>
            <a:fillRect/>
          </a:stretch>
        </p:blipFill>
        <p:spPr>
          <a:xfrm>
            <a:off x="9370012" y="4028226"/>
            <a:ext cx="889327" cy="889327"/>
          </a:xfrm>
          <a:prstGeom prst="rect">
            <a:avLst/>
          </a:prstGeom>
        </p:spPr>
      </p:pic>
      <p:pic>
        <p:nvPicPr>
          <p:cNvPr id="29" name="Picture 28" descr="1607050659_288351">
            <a:extLst>
              <a:ext uri="{FF2B5EF4-FFF2-40B4-BE49-F238E27FC236}">
                <a16:creationId xmlns:a16="http://schemas.microsoft.com/office/drawing/2014/main" id="{CFD4383C-4805-251D-9E55-30DE0B5E6192}"/>
              </a:ext>
            </a:extLst>
          </p:cNvPr>
          <p:cNvPicPr>
            <a:picLocks noChangeAspect="1"/>
          </p:cNvPicPr>
          <p:nvPr/>
        </p:nvPicPr>
        <p:blipFill>
          <a:blip r:embed="rId13"/>
          <a:stretch>
            <a:fillRect/>
          </a:stretch>
        </p:blipFill>
        <p:spPr>
          <a:xfrm>
            <a:off x="9391870" y="4827268"/>
            <a:ext cx="889327" cy="889327"/>
          </a:xfrm>
          <a:prstGeom prst="rect">
            <a:avLst/>
          </a:prstGeom>
        </p:spPr>
      </p:pic>
      <p:pic>
        <p:nvPicPr>
          <p:cNvPr id="30" name="Picture 29" descr="1607050659_288351">
            <a:extLst>
              <a:ext uri="{FF2B5EF4-FFF2-40B4-BE49-F238E27FC236}">
                <a16:creationId xmlns:a16="http://schemas.microsoft.com/office/drawing/2014/main" id="{F7E08308-BEA9-C173-08F1-9CEF7743F5B1}"/>
              </a:ext>
            </a:extLst>
          </p:cNvPr>
          <p:cNvPicPr>
            <a:picLocks noChangeAspect="1"/>
          </p:cNvPicPr>
          <p:nvPr/>
        </p:nvPicPr>
        <p:blipFill>
          <a:blip r:embed="rId13"/>
          <a:stretch>
            <a:fillRect/>
          </a:stretch>
        </p:blipFill>
        <p:spPr>
          <a:xfrm>
            <a:off x="9497818" y="5708185"/>
            <a:ext cx="889327" cy="889327"/>
          </a:xfrm>
          <a:prstGeom prst="rect">
            <a:avLst/>
          </a:prstGeom>
        </p:spPr>
      </p:pic>
      <p:pic>
        <p:nvPicPr>
          <p:cNvPr id="5" name="Track 28">
            <a:hlinkClick r:id="" action="ppaction://media"/>
            <a:extLst>
              <a:ext uri="{FF2B5EF4-FFF2-40B4-BE49-F238E27FC236}">
                <a16:creationId xmlns:a16="http://schemas.microsoft.com/office/drawing/2014/main" id="{721C98F2-59DD-20AB-529F-6818D197D7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96959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9"/>
                                        </p:tgtEl>
                                        <p:attrNameLst>
                                          <p:attrName>ppt_x</p:attrName>
                                        </p:attrNameLst>
                                      </p:cBhvr>
                                      <p:tavLst>
                                        <p:tav tm="0">
                                          <p:val>
                                            <p:strVal val="ppt_x"/>
                                          </p:val>
                                        </p:tav>
                                        <p:tav tm="100000">
                                          <p:val>
                                            <p:strVal val="ppt_x"/>
                                          </p:val>
                                        </p:tav>
                                      </p:tavLst>
                                    </p:anim>
                                    <p:anim calcmode="lin" valueType="num">
                                      <p:cBhvr additive="base">
                                        <p:cTn id="20" dur="500"/>
                                        <p:tgtEl>
                                          <p:spTgt spid="19"/>
                                        </p:tgtEl>
                                        <p:attrNameLst>
                                          <p:attrName>ppt_y</p:attrName>
                                        </p:attrNameLst>
                                      </p:cBhvr>
                                      <p:tavLst>
                                        <p:tav tm="0">
                                          <p:val>
                                            <p:strVal val="ppt_y"/>
                                          </p:val>
                                        </p:tav>
                                        <p:tav tm="100000">
                                          <p:val>
                                            <p:strVal val="1+ppt_h/2"/>
                                          </p:val>
                                        </p:tav>
                                      </p:tavLst>
                                    </p:anim>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ppt_x"/>
                                          </p:val>
                                        </p:tav>
                                      </p:tavLst>
                                    </p:anim>
                                    <p:anim calcmode="lin" valueType="num">
                                      <p:cBhvr additive="base">
                                        <p:cTn id="33" dur="500"/>
                                        <p:tgtEl>
                                          <p:spTgt spid="24"/>
                                        </p:tgtEl>
                                        <p:attrNameLst>
                                          <p:attrName>ppt_y</p:attrName>
                                        </p:attrNameLst>
                                      </p:cBhvr>
                                      <p:tavLst>
                                        <p:tav tm="0">
                                          <p:val>
                                            <p:strVal val="ppt_y"/>
                                          </p:val>
                                        </p:tav>
                                        <p:tav tm="100000">
                                          <p:val>
                                            <p:strVal val="1+ppt_h/2"/>
                                          </p:val>
                                        </p:tav>
                                      </p:tavLst>
                                    </p:anim>
                                    <p:set>
                                      <p:cBhvr>
                                        <p:cTn id="34" dur="1" fill="hold">
                                          <p:stCondLst>
                                            <p:cond delay="4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5"/>
                                        </p:tgtEl>
                                        <p:attrNameLst>
                                          <p:attrName>ppt_x</p:attrName>
                                        </p:attrNameLst>
                                      </p:cBhvr>
                                      <p:tavLst>
                                        <p:tav tm="0">
                                          <p:val>
                                            <p:strVal val="ppt_x"/>
                                          </p:val>
                                        </p:tav>
                                        <p:tav tm="100000">
                                          <p:val>
                                            <p:strVal val="ppt_x"/>
                                          </p:val>
                                        </p:tav>
                                      </p:tavLst>
                                    </p:anim>
                                    <p:anim calcmode="lin" valueType="num">
                                      <p:cBhvr additive="base">
                                        <p:cTn id="46" dur="500"/>
                                        <p:tgtEl>
                                          <p:spTgt spid="25"/>
                                        </p:tgtEl>
                                        <p:attrNameLst>
                                          <p:attrName>ppt_y</p:attrName>
                                        </p:attrNameLst>
                                      </p:cBhvr>
                                      <p:tavLst>
                                        <p:tav tm="0">
                                          <p:val>
                                            <p:strVal val="ppt_y"/>
                                          </p:val>
                                        </p:tav>
                                        <p:tav tm="100000">
                                          <p:val>
                                            <p:strVal val="1+ppt_h/2"/>
                                          </p:val>
                                        </p:tav>
                                      </p:tavLst>
                                    </p:anim>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6"/>
                                        </p:tgtEl>
                                        <p:attrNameLst>
                                          <p:attrName>ppt_x</p:attrName>
                                        </p:attrNameLst>
                                      </p:cBhvr>
                                      <p:tavLst>
                                        <p:tav tm="0">
                                          <p:val>
                                            <p:strVal val="ppt_x"/>
                                          </p:val>
                                        </p:tav>
                                        <p:tav tm="100000">
                                          <p:val>
                                            <p:strVal val="ppt_x"/>
                                          </p:val>
                                        </p:tav>
                                      </p:tavLst>
                                    </p:anim>
                                    <p:anim calcmode="lin" valueType="num">
                                      <p:cBhvr additive="base">
                                        <p:cTn id="59" dur="500"/>
                                        <p:tgtEl>
                                          <p:spTgt spid="26"/>
                                        </p:tgtEl>
                                        <p:attrNameLst>
                                          <p:attrName>ppt_y</p:attrName>
                                        </p:attrNameLst>
                                      </p:cBhvr>
                                      <p:tavLst>
                                        <p:tav tm="0">
                                          <p:val>
                                            <p:strVal val="ppt_y"/>
                                          </p:val>
                                        </p:tav>
                                        <p:tav tm="100000">
                                          <p:val>
                                            <p:strVal val="1+ppt_h/2"/>
                                          </p:val>
                                        </p:tav>
                                      </p:tavLst>
                                    </p:anim>
                                    <p:set>
                                      <p:cBhvr>
                                        <p:cTn id="60" dur="1" fill="hold">
                                          <p:stCondLst>
                                            <p:cond delay="499"/>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ppt_x"/>
                                          </p:val>
                                        </p:tav>
                                      </p:tavLst>
                                    </p:anim>
                                    <p:anim calcmode="lin" valueType="num">
                                      <p:cBhvr additive="base">
                                        <p:cTn id="72" dur="500"/>
                                        <p:tgtEl>
                                          <p:spTgt spid="27"/>
                                        </p:tgtEl>
                                        <p:attrNameLst>
                                          <p:attrName>ppt_y</p:attrName>
                                        </p:attrNameLst>
                                      </p:cBhvr>
                                      <p:tavLst>
                                        <p:tav tm="0">
                                          <p:val>
                                            <p:strVal val="ppt_y"/>
                                          </p:val>
                                        </p:tav>
                                        <p:tav tm="100000">
                                          <p:val>
                                            <p:strVal val="1+ppt_h/2"/>
                                          </p:val>
                                        </p:tav>
                                      </p:tavLst>
                                    </p:anim>
                                    <p:set>
                                      <p:cBhvr>
                                        <p:cTn id="73" dur="1" fill="hold">
                                          <p:stCondLst>
                                            <p:cond delay="499"/>
                                          </p:stCondLst>
                                        </p:cTn>
                                        <p:tgtEl>
                                          <p:spTgt spid="2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28"/>
                                        </p:tgtEl>
                                        <p:attrNameLst>
                                          <p:attrName>ppt_x</p:attrName>
                                        </p:attrNameLst>
                                      </p:cBhvr>
                                      <p:tavLst>
                                        <p:tav tm="0">
                                          <p:val>
                                            <p:strVal val="ppt_x"/>
                                          </p:val>
                                        </p:tav>
                                        <p:tav tm="100000">
                                          <p:val>
                                            <p:strVal val="ppt_x"/>
                                          </p:val>
                                        </p:tav>
                                      </p:tavLst>
                                    </p:anim>
                                    <p:anim calcmode="lin" valueType="num">
                                      <p:cBhvr additive="base">
                                        <p:cTn id="85" dur="500"/>
                                        <p:tgtEl>
                                          <p:spTgt spid="28"/>
                                        </p:tgtEl>
                                        <p:attrNameLst>
                                          <p:attrName>ppt_y</p:attrName>
                                        </p:attrNameLst>
                                      </p:cBhvr>
                                      <p:tavLst>
                                        <p:tav tm="0">
                                          <p:val>
                                            <p:strVal val="ppt_y"/>
                                          </p:val>
                                        </p:tav>
                                        <p:tav tm="100000">
                                          <p:val>
                                            <p:strVal val="1+ppt_h/2"/>
                                          </p:val>
                                        </p:tav>
                                      </p:tavLst>
                                    </p:anim>
                                    <p:set>
                                      <p:cBhvr>
                                        <p:cTn id="86" dur="1" fill="hold">
                                          <p:stCondLst>
                                            <p:cond delay="499"/>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29"/>
                                        </p:tgtEl>
                                        <p:attrNameLst>
                                          <p:attrName>ppt_x</p:attrName>
                                        </p:attrNameLst>
                                      </p:cBhvr>
                                      <p:tavLst>
                                        <p:tav tm="0">
                                          <p:val>
                                            <p:strVal val="ppt_x"/>
                                          </p:val>
                                        </p:tav>
                                        <p:tav tm="100000">
                                          <p:val>
                                            <p:strVal val="ppt_x"/>
                                          </p:val>
                                        </p:tav>
                                      </p:tavLst>
                                    </p:anim>
                                    <p:anim calcmode="lin" valueType="num">
                                      <p:cBhvr additive="base">
                                        <p:cTn id="98" dur="500"/>
                                        <p:tgtEl>
                                          <p:spTgt spid="29"/>
                                        </p:tgtEl>
                                        <p:attrNameLst>
                                          <p:attrName>ppt_y</p:attrName>
                                        </p:attrNameLst>
                                      </p:cBhvr>
                                      <p:tavLst>
                                        <p:tav tm="0">
                                          <p:val>
                                            <p:strVal val="ppt_y"/>
                                          </p:val>
                                        </p:tav>
                                        <p:tav tm="100000">
                                          <p:val>
                                            <p:strVal val="1+ppt_h/2"/>
                                          </p:val>
                                        </p:tav>
                                      </p:tavLst>
                                    </p:anim>
                                    <p:set>
                                      <p:cBhvr>
                                        <p:cTn id="99" dur="1" fill="hold">
                                          <p:stCondLst>
                                            <p:cond delay="499"/>
                                          </p:stCondLst>
                                        </p:cTn>
                                        <p:tgtEl>
                                          <p:spTgt spid="2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nodeType="clickEffect">
                                  <p:stCondLst>
                                    <p:cond delay="0"/>
                                  </p:stCondLst>
                                  <p:childTnLst>
                                    <p:anim calcmode="lin" valueType="num">
                                      <p:cBhvr additive="base">
                                        <p:cTn id="110" dur="500"/>
                                        <p:tgtEl>
                                          <p:spTgt spid="30"/>
                                        </p:tgtEl>
                                        <p:attrNameLst>
                                          <p:attrName>ppt_x</p:attrName>
                                        </p:attrNameLst>
                                      </p:cBhvr>
                                      <p:tavLst>
                                        <p:tav tm="0">
                                          <p:val>
                                            <p:strVal val="ppt_x"/>
                                          </p:val>
                                        </p:tav>
                                        <p:tav tm="100000">
                                          <p:val>
                                            <p:strVal val="ppt_x"/>
                                          </p:val>
                                        </p:tav>
                                      </p:tavLst>
                                    </p:anim>
                                    <p:anim calcmode="lin" valueType="num">
                                      <p:cBhvr additive="base">
                                        <p:cTn id="111" dur="500"/>
                                        <p:tgtEl>
                                          <p:spTgt spid="30"/>
                                        </p:tgtEl>
                                        <p:attrNameLst>
                                          <p:attrName>ppt_y</p:attrName>
                                        </p:attrNameLst>
                                      </p:cBhvr>
                                      <p:tavLst>
                                        <p:tav tm="0">
                                          <p:val>
                                            <p:strVal val="ppt_y"/>
                                          </p:val>
                                        </p:tav>
                                        <p:tav tm="100000">
                                          <p:val>
                                            <p:strVal val="1+ppt_h/2"/>
                                          </p:val>
                                        </p:tav>
                                      </p:tavLst>
                                    </p:anim>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257300"/>
            <a:ext cx="16505649" cy="8382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58660"/>
            <a:ext cx="8039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23" name="Track 28">
            <a:hlinkClick r:id="" action="ppaction://media"/>
            <a:extLst>
              <a:ext uri="{FF2B5EF4-FFF2-40B4-BE49-F238E27FC236}">
                <a16:creationId xmlns:a16="http://schemas.microsoft.com/office/drawing/2014/main" id="{44991502-7FBF-9385-B844-B299D9B20E93}"/>
              </a:ext>
            </a:extLst>
          </p:cNvPr>
          <p:cNvPicPr>
            <a:picLocks noChangeAspect="1"/>
          </p:cNvPicPr>
          <p:nvPr>
            <a:audioFile r:link="rId1"/>
            <p:extLst>
              <p:ext uri="{DAA4B4D4-6D71-4841-9C94-3DE7FCFB9230}">
                <p14:media xmlns:p14="http://schemas.microsoft.com/office/powerpoint/2010/main" r:embed="rId2">
                  <p14:trim end="48490.5102"/>
                </p14:media>
              </p:ext>
            </p:extLst>
          </p:nvPr>
        </p:nvPicPr>
        <p:blipFill>
          <a:blip r:embed="rId10"/>
          <a:stretch>
            <a:fillRect/>
          </a:stretch>
        </p:blipFill>
        <p:spPr>
          <a:xfrm>
            <a:off x="18604018" y="3435115"/>
            <a:ext cx="882814" cy="882814"/>
          </a:xfrm>
          <a:prstGeom prst="rect">
            <a:avLst/>
          </a:prstGeom>
        </p:spPr>
      </p:pic>
      <p:sp>
        <p:nvSpPr>
          <p:cNvPr id="24" name="Rectangle 23">
            <a:extLst>
              <a:ext uri="{FF2B5EF4-FFF2-40B4-BE49-F238E27FC236}">
                <a16:creationId xmlns:a16="http://schemas.microsoft.com/office/drawing/2014/main" id="{2474D4B8-DDE7-4458-E262-DAC7580DA5E3}"/>
              </a:ext>
            </a:extLst>
          </p:cNvPr>
          <p:cNvSpPr/>
          <p:nvPr/>
        </p:nvSpPr>
        <p:spPr>
          <a:xfrm>
            <a:off x="1828800" y="3162300"/>
            <a:ext cx="555408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British.</a:t>
            </a:r>
          </a:p>
        </p:txBody>
      </p:sp>
      <p:sp>
        <p:nvSpPr>
          <p:cNvPr id="25" name="Rectangle 24">
            <a:extLst>
              <a:ext uri="{FF2B5EF4-FFF2-40B4-BE49-F238E27FC236}">
                <a16:creationId xmlns:a16="http://schemas.microsoft.com/office/drawing/2014/main" id="{386504EF-A864-5AC8-6B32-9ADF821E4A9A}"/>
              </a:ext>
            </a:extLst>
          </p:cNvPr>
          <p:cNvSpPr/>
          <p:nvPr/>
        </p:nvSpPr>
        <p:spPr>
          <a:xfrm>
            <a:off x="1828800" y="4522350"/>
            <a:ext cx="770852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from Britain.</a:t>
            </a:r>
          </a:p>
        </p:txBody>
      </p:sp>
      <p:sp>
        <p:nvSpPr>
          <p:cNvPr id="26" name="Rectangle 25">
            <a:extLst>
              <a:ext uri="{FF2B5EF4-FFF2-40B4-BE49-F238E27FC236}">
                <a16:creationId xmlns:a16="http://schemas.microsoft.com/office/drawing/2014/main" id="{DDCBC13C-FF4D-8440-8F35-095CEE3C77F1}"/>
              </a:ext>
            </a:extLst>
          </p:cNvPr>
          <p:cNvSpPr/>
          <p:nvPr/>
        </p:nvSpPr>
        <p:spPr>
          <a:xfrm>
            <a:off x="1828800" y="5859442"/>
            <a:ext cx="1211998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lakes and parks.</a:t>
            </a:r>
          </a:p>
        </p:txBody>
      </p:sp>
      <p:sp>
        <p:nvSpPr>
          <p:cNvPr id="27" name="Rectangle 26">
            <a:extLst>
              <a:ext uri="{FF2B5EF4-FFF2-40B4-BE49-F238E27FC236}">
                <a16:creationId xmlns:a16="http://schemas.microsoft.com/office/drawing/2014/main" id="{4CB51789-A31A-0B22-DDBA-A2746729FB7D}"/>
              </a:ext>
            </a:extLst>
          </p:cNvPr>
          <p:cNvSpPr/>
          <p:nvPr/>
        </p:nvSpPr>
        <p:spPr>
          <a:xfrm>
            <a:off x="1676400" y="7333297"/>
            <a:ext cx="1536946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the River Thames there.</a:t>
            </a:r>
          </a:p>
        </p:txBody>
      </p:sp>
      <p:pic>
        <p:nvPicPr>
          <p:cNvPr id="28" name="Track 28">
            <a:hlinkClick r:id="" action="ppaction://media"/>
            <a:extLst>
              <a:ext uri="{FF2B5EF4-FFF2-40B4-BE49-F238E27FC236}">
                <a16:creationId xmlns:a16="http://schemas.microsoft.com/office/drawing/2014/main" id="{FAF3FD17-9F39-1A34-1301-84DE45D76DB3}"/>
              </a:ext>
            </a:extLst>
          </p:cNvPr>
          <p:cNvPicPr>
            <a:picLocks noChangeAspect="1"/>
          </p:cNvPicPr>
          <p:nvPr>
            <a:audioFile r:link="rId1"/>
            <p:extLst>
              <p:ext uri="{DAA4B4D4-6D71-4841-9C94-3DE7FCFB9230}">
                <p14:media xmlns:p14="http://schemas.microsoft.com/office/powerpoint/2010/main" r:embed="rId2">
                  <p14:trim st="6028" end="44144.5102"/>
                </p14:media>
              </p:ext>
            </p:extLst>
          </p:nvPr>
        </p:nvPicPr>
        <p:blipFill>
          <a:blip r:embed="rId10"/>
          <a:stretch>
            <a:fillRect/>
          </a:stretch>
        </p:blipFill>
        <p:spPr>
          <a:xfrm>
            <a:off x="18605019" y="4681527"/>
            <a:ext cx="882814" cy="882814"/>
          </a:xfrm>
          <a:prstGeom prst="rect">
            <a:avLst/>
          </a:prstGeom>
        </p:spPr>
      </p:pic>
      <p:pic>
        <p:nvPicPr>
          <p:cNvPr id="29" name="Track 28">
            <a:hlinkClick r:id="" action="ppaction://media"/>
            <a:extLst>
              <a:ext uri="{FF2B5EF4-FFF2-40B4-BE49-F238E27FC236}">
                <a16:creationId xmlns:a16="http://schemas.microsoft.com/office/drawing/2014/main" id="{C00B4A39-F67F-FB69-C173-9B94AF8E6654}"/>
              </a:ext>
            </a:extLst>
          </p:cNvPr>
          <p:cNvPicPr>
            <a:picLocks noChangeAspect="1"/>
          </p:cNvPicPr>
          <p:nvPr>
            <a:audioFile r:link="rId1"/>
            <p:extLst>
              <p:ext uri="{DAA4B4D4-6D71-4841-9C94-3DE7FCFB9230}">
                <p14:media xmlns:p14="http://schemas.microsoft.com/office/powerpoint/2010/main" r:embed="rId2">
                  <p14:trim st="10790" end="38417.5102"/>
                </p14:media>
              </p:ext>
            </p:extLst>
          </p:nvPr>
        </p:nvPicPr>
        <p:blipFill>
          <a:blip r:embed="rId10"/>
          <a:stretch>
            <a:fillRect/>
          </a:stretch>
        </p:blipFill>
        <p:spPr>
          <a:xfrm>
            <a:off x="18637962" y="6210300"/>
            <a:ext cx="882814" cy="882814"/>
          </a:xfrm>
          <a:prstGeom prst="rect">
            <a:avLst/>
          </a:prstGeom>
        </p:spPr>
      </p:pic>
      <p:pic>
        <p:nvPicPr>
          <p:cNvPr id="30" name="Track 28">
            <a:hlinkClick r:id="" action="ppaction://media"/>
            <a:extLst>
              <a:ext uri="{FF2B5EF4-FFF2-40B4-BE49-F238E27FC236}">
                <a16:creationId xmlns:a16="http://schemas.microsoft.com/office/drawing/2014/main" id="{F620E46C-8460-8A46-13AC-B166D94AC1EE}"/>
              </a:ext>
            </a:extLst>
          </p:cNvPr>
          <p:cNvPicPr>
            <a:picLocks noChangeAspect="1"/>
          </p:cNvPicPr>
          <p:nvPr>
            <a:audioFile r:link="rId1"/>
            <p:extLst>
              <p:ext uri="{DAA4B4D4-6D71-4841-9C94-3DE7FCFB9230}">
                <p14:media xmlns:p14="http://schemas.microsoft.com/office/powerpoint/2010/main" r:embed="rId2">
                  <p14:trim st="16517" end="33850.5102"/>
                </p14:media>
              </p:ext>
            </p:extLst>
          </p:nvPr>
        </p:nvPicPr>
        <p:blipFill>
          <a:blip r:embed="rId10"/>
          <a:stretch>
            <a:fillRect/>
          </a:stretch>
        </p:blipFill>
        <p:spPr>
          <a:xfrm>
            <a:off x="18715477" y="7918286"/>
            <a:ext cx="882814" cy="882814"/>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5"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63" fill="hold"/>
                                        <p:tgtEl>
                                          <p:spTgt spid="2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28" fill="hold"/>
                                        <p:tgtEl>
                                          <p:spTgt spid="2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56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3"/>
                </p:tgtEl>
              </p:cMediaNode>
            </p:audio>
            <p:audio>
              <p:cMediaNode vol="80000">
                <p:cTn id="20" fill="hold" display="0">
                  <p:stCondLst>
                    <p:cond delay="indefinite"/>
                  </p:stCondLst>
                  <p:endCondLst>
                    <p:cond evt="onStopAudio" delay="0">
                      <p:tgtEl>
                        <p:sldTgt/>
                      </p:tgtEl>
                    </p:cond>
                  </p:endCondLst>
                </p:cTn>
                <p:tgtEl>
                  <p:spTgt spid="28"/>
                </p:tgtEl>
              </p:cMediaNode>
            </p:audio>
            <p:audio>
              <p:cMediaNode vol="80000">
                <p:cTn id="21" fill="hold" display="0">
                  <p:stCondLst>
                    <p:cond delay="indefinite"/>
                  </p:stCondLst>
                  <p:endCondLst>
                    <p:cond evt="onStopAudio" delay="0">
                      <p:tgtEl>
                        <p:sldTgt/>
                      </p:tgtEl>
                    </p:cond>
                  </p:endCondLst>
                </p:cTn>
                <p:tgtEl>
                  <p:spTgt spid="29"/>
                </p:tgtEl>
              </p:cMediaNode>
            </p:audio>
            <p:audio>
              <p:cMediaNode vol="80000">
                <p:cTn id="22"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01</a:t>
            </a:r>
          </a:p>
        </p:txBody>
      </p:sp>
      <p:sp>
        <p:nvSpPr>
          <p:cNvPr id="8" name="TextBox 8"/>
          <p:cNvSpPr txBox="1"/>
          <p:nvPr/>
        </p:nvSpPr>
        <p:spPr>
          <a:xfrm>
            <a:off x="4480924" y="5372100"/>
            <a:ext cx="8915400"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Warm-up and review</a:t>
            </a:r>
          </a:p>
        </p:txBody>
      </p:sp>
    </p:spTree>
    <p:extLst>
      <p:ext uri="{BB962C8B-B14F-4D97-AF65-F5344CB8AC3E}">
        <p14:creationId xmlns:p14="http://schemas.microsoft.com/office/powerpoint/2010/main" val="24088834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185873" y="25908"/>
            <a:ext cx="7959637"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2682245" y="3435115"/>
            <a:ext cx="6580328"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Australian.</a:t>
            </a:r>
          </a:p>
        </p:txBody>
      </p:sp>
      <p:sp>
        <p:nvSpPr>
          <p:cNvPr id="25" name="Rectangle 24">
            <a:extLst>
              <a:ext uri="{FF2B5EF4-FFF2-40B4-BE49-F238E27FC236}">
                <a16:creationId xmlns:a16="http://schemas.microsoft.com/office/drawing/2014/main" id="{386504EF-A864-5AC8-6B32-9ADF821E4A9A}"/>
              </a:ext>
            </a:extLst>
          </p:cNvPr>
          <p:cNvSpPr/>
          <p:nvPr/>
        </p:nvSpPr>
        <p:spPr>
          <a:xfrm>
            <a:off x="2667000" y="4816270"/>
            <a:ext cx="817050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from Australia.</a:t>
            </a:r>
          </a:p>
        </p:txBody>
      </p:sp>
      <p:sp>
        <p:nvSpPr>
          <p:cNvPr id="26" name="Rectangle 25">
            <a:extLst>
              <a:ext uri="{FF2B5EF4-FFF2-40B4-BE49-F238E27FC236}">
                <a16:creationId xmlns:a16="http://schemas.microsoft.com/office/drawing/2014/main" id="{DDCBC13C-FF4D-8440-8F35-095CEE3C77F1}"/>
              </a:ext>
            </a:extLst>
          </p:cNvPr>
          <p:cNvSpPr/>
          <p:nvPr/>
        </p:nvSpPr>
        <p:spPr>
          <a:xfrm>
            <a:off x="2667000" y="6181784"/>
            <a:ext cx="1047851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sun and fun.</a:t>
            </a:r>
          </a:p>
        </p:txBody>
      </p:sp>
      <p:sp>
        <p:nvSpPr>
          <p:cNvPr id="27" name="Rectangle 26">
            <a:extLst>
              <a:ext uri="{FF2B5EF4-FFF2-40B4-BE49-F238E27FC236}">
                <a16:creationId xmlns:a16="http://schemas.microsoft.com/office/drawing/2014/main" id="{4CB51789-A31A-0B22-DDBA-A2746729FB7D}"/>
              </a:ext>
            </a:extLst>
          </p:cNvPr>
          <p:cNvSpPr/>
          <p:nvPr/>
        </p:nvSpPr>
        <p:spPr>
          <a:xfrm>
            <a:off x="2514600" y="7461892"/>
            <a:ext cx="12410962"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kangaroos there.</a:t>
            </a:r>
          </a:p>
        </p:txBody>
      </p:sp>
      <p:pic>
        <p:nvPicPr>
          <p:cNvPr id="30" name="Track 28">
            <a:hlinkClick r:id="" action="ppaction://media"/>
            <a:extLst>
              <a:ext uri="{FF2B5EF4-FFF2-40B4-BE49-F238E27FC236}">
                <a16:creationId xmlns:a16="http://schemas.microsoft.com/office/drawing/2014/main" id="{F620E46C-8460-8A46-13AC-B166D94AC1EE}"/>
              </a:ext>
            </a:extLst>
          </p:cNvPr>
          <p:cNvPicPr>
            <a:picLocks noChangeAspect="1"/>
          </p:cNvPicPr>
          <p:nvPr>
            <a:audioFile r:link="rId1"/>
            <p:extLst>
              <p:ext uri="{DAA4B4D4-6D71-4841-9C94-3DE7FCFB9230}">
                <p14:media xmlns:p14="http://schemas.microsoft.com/office/powerpoint/2010/main" r:embed="rId2">
                  <p14:trim st="23411" end="25799.5102"/>
                </p14:media>
              </p:ext>
            </p:extLst>
          </p:nvPr>
        </p:nvPicPr>
        <p:blipFill>
          <a:blip r:embed="rId10"/>
          <a:stretch>
            <a:fillRect/>
          </a:stretch>
        </p:blipFill>
        <p:spPr>
          <a:xfrm>
            <a:off x="18609042" y="3435115"/>
            <a:ext cx="882814" cy="882814"/>
          </a:xfrm>
          <a:prstGeom prst="rect">
            <a:avLst/>
          </a:prstGeom>
        </p:spPr>
      </p:pic>
      <p:pic>
        <p:nvPicPr>
          <p:cNvPr id="5" name="Track 28">
            <a:hlinkClick r:id="" action="ppaction://media"/>
            <a:extLst>
              <a:ext uri="{FF2B5EF4-FFF2-40B4-BE49-F238E27FC236}">
                <a16:creationId xmlns:a16="http://schemas.microsoft.com/office/drawing/2014/main" id="{7E86D590-8CF9-E0CF-C7B8-152F4DB25246}"/>
              </a:ext>
            </a:extLst>
          </p:cNvPr>
          <p:cNvPicPr>
            <a:picLocks noChangeAspect="1"/>
          </p:cNvPicPr>
          <p:nvPr>
            <a:audioFile r:link="rId1"/>
            <p:extLst>
              <p:ext uri="{DAA4B4D4-6D71-4841-9C94-3DE7FCFB9230}">
                <p14:media xmlns:p14="http://schemas.microsoft.com/office/powerpoint/2010/main" r:embed="rId2">
                  <p14:trim st="26944" end="21811.5102"/>
                </p14:media>
              </p:ext>
            </p:extLst>
          </p:nvPr>
        </p:nvPicPr>
        <p:blipFill>
          <a:blip r:embed="rId10"/>
          <a:stretch>
            <a:fillRect/>
          </a:stretch>
        </p:blipFill>
        <p:spPr>
          <a:xfrm>
            <a:off x="18609042" y="4802063"/>
            <a:ext cx="882814" cy="882814"/>
          </a:xfrm>
          <a:prstGeom prst="rect">
            <a:avLst/>
          </a:prstGeom>
        </p:spPr>
      </p:pic>
      <p:pic>
        <p:nvPicPr>
          <p:cNvPr id="7" name="Track 28">
            <a:hlinkClick r:id="" action="ppaction://media"/>
            <a:extLst>
              <a:ext uri="{FF2B5EF4-FFF2-40B4-BE49-F238E27FC236}">
                <a16:creationId xmlns:a16="http://schemas.microsoft.com/office/drawing/2014/main" id="{0A096C90-472B-30FA-5710-F162DE657BBC}"/>
              </a:ext>
            </a:extLst>
          </p:cNvPr>
          <p:cNvPicPr>
            <a:picLocks noChangeAspect="1"/>
          </p:cNvPicPr>
          <p:nvPr>
            <a:audioFile r:link="rId1"/>
            <p:extLst>
              <p:ext uri="{DAA4B4D4-6D71-4841-9C94-3DE7FCFB9230}">
                <p14:media xmlns:p14="http://schemas.microsoft.com/office/powerpoint/2010/main" r:embed="rId2">
                  <p14:trim st="33123" end="17416.5102"/>
                </p14:media>
              </p:ext>
            </p:extLst>
          </p:nvPr>
        </p:nvPicPr>
        <p:blipFill>
          <a:blip r:embed="rId10"/>
          <a:stretch>
            <a:fillRect/>
          </a:stretch>
        </p:blipFill>
        <p:spPr>
          <a:xfrm>
            <a:off x="18571075" y="6192205"/>
            <a:ext cx="882814" cy="882814"/>
          </a:xfrm>
          <a:prstGeom prst="rect">
            <a:avLst/>
          </a:prstGeom>
        </p:spPr>
      </p:pic>
      <p:pic>
        <p:nvPicPr>
          <p:cNvPr id="8" name="Track 28">
            <a:hlinkClick r:id="" action="ppaction://media"/>
            <a:extLst>
              <a:ext uri="{FF2B5EF4-FFF2-40B4-BE49-F238E27FC236}">
                <a16:creationId xmlns:a16="http://schemas.microsoft.com/office/drawing/2014/main" id="{6FFB97D6-7534-C43D-EE04-10318944C641}"/>
              </a:ext>
            </a:extLst>
          </p:cNvPr>
          <p:cNvPicPr>
            <a:picLocks noChangeAspect="1"/>
          </p:cNvPicPr>
          <p:nvPr>
            <a:audioFile r:link="rId1"/>
            <p:extLst>
              <p:ext uri="{DAA4B4D4-6D71-4841-9C94-3DE7FCFB9230}">
                <p14:media xmlns:p14="http://schemas.microsoft.com/office/powerpoint/2010/main" r:embed="rId2">
                  <p14:trim st="36906" end="13180.5102"/>
                </p14:media>
              </p:ext>
            </p:extLst>
          </p:nvPr>
        </p:nvPicPr>
        <p:blipFill>
          <a:blip r:embed="rId10"/>
          <a:stretch>
            <a:fillRect/>
          </a:stretch>
        </p:blipFill>
        <p:spPr>
          <a:xfrm>
            <a:off x="18571075" y="7651996"/>
            <a:ext cx="882814" cy="882814"/>
          </a:xfrm>
          <a:prstGeom prst="rect">
            <a:avLst/>
          </a:prstGeom>
        </p:spPr>
      </p:pic>
    </p:spTree>
    <p:extLst>
      <p:ext uri="{BB962C8B-B14F-4D97-AF65-F5344CB8AC3E}">
        <p14:creationId xmlns:p14="http://schemas.microsoft.com/office/powerpoint/2010/main" val="4083079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8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96"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0"/>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1109253"/>
            <a:ext cx="16505649" cy="866221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32773" y="48873"/>
            <a:ext cx="6134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SING and CLAP.</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1989714" y="3162300"/>
            <a:ext cx="555408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British.</a:t>
            </a:r>
          </a:p>
        </p:txBody>
      </p:sp>
      <p:sp>
        <p:nvSpPr>
          <p:cNvPr id="25" name="Rectangle 24">
            <a:extLst>
              <a:ext uri="{FF2B5EF4-FFF2-40B4-BE49-F238E27FC236}">
                <a16:creationId xmlns:a16="http://schemas.microsoft.com/office/drawing/2014/main" id="{386504EF-A864-5AC8-6B32-9ADF821E4A9A}"/>
              </a:ext>
            </a:extLst>
          </p:cNvPr>
          <p:cNvSpPr/>
          <p:nvPr/>
        </p:nvSpPr>
        <p:spPr>
          <a:xfrm>
            <a:off x="1968880" y="4522350"/>
            <a:ext cx="770852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from Britain.</a:t>
            </a:r>
          </a:p>
        </p:txBody>
      </p:sp>
      <p:sp>
        <p:nvSpPr>
          <p:cNvPr id="26" name="Rectangle 25">
            <a:extLst>
              <a:ext uri="{FF2B5EF4-FFF2-40B4-BE49-F238E27FC236}">
                <a16:creationId xmlns:a16="http://schemas.microsoft.com/office/drawing/2014/main" id="{DDCBC13C-FF4D-8440-8F35-095CEE3C77F1}"/>
              </a:ext>
            </a:extLst>
          </p:cNvPr>
          <p:cNvSpPr/>
          <p:nvPr/>
        </p:nvSpPr>
        <p:spPr>
          <a:xfrm>
            <a:off x="1905000" y="5970644"/>
            <a:ext cx="1211998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lakes and parks.</a:t>
            </a:r>
          </a:p>
        </p:txBody>
      </p:sp>
      <p:sp>
        <p:nvSpPr>
          <p:cNvPr id="27" name="Rectangle 26">
            <a:extLst>
              <a:ext uri="{FF2B5EF4-FFF2-40B4-BE49-F238E27FC236}">
                <a16:creationId xmlns:a16="http://schemas.microsoft.com/office/drawing/2014/main" id="{4CB51789-A31A-0B22-DDBA-A2746729FB7D}"/>
              </a:ext>
            </a:extLst>
          </p:cNvPr>
          <p:cNvSpPr/>
          <p:nvPr/>
        </p:nvSpPr>
        <p:spPr>
          <a:xfrm>
            <a:off x="1752600" y="7365005"/>
            <a:ext cx="1536946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the River Thames there.</a:t>
            </a:r>
          </a:p>
        </p:txBody>
      </p:sp>
      <p:sp>
        <p:nvSpPr>
          <p:cNvPr id="5" name="Freeform 2">
            <a:extLst>
              <a:ext uri="{FF2B5EF4-FFF2-40B4-BE49-F238E27FC236}">
                <a16:creationId xmlns:a16="http://schemas.microsoft.com/office/drawing/2014/main" id="{E7F20A84-1196-0A16-94E2-2BE9B5947388}"/>
              </a:ext>
            </a:extLst>
          </p:cNvPr>
          <p:cNvSpPr/>
          <p:nvPr/>
        </p:nvSpPr>
        <p:spPr>
          <a:xfrm>
            <a:off x="5438565" y="2727357"/>
            <a:ext cx="794209" cy="67585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EFA1EA74-B5D7-E040-1D1D-5A80BE6CCC14}"/>
              </a:ext>
            </a:extLst>
          </p:cNvPr>
          <p:cNvSpPr/>
          <p:nvPr/>
        </p:nvSpPr>
        <p:spPr>
          <a:xfrm rot="21426689">
            <a:off x="15207292" y="186307"/>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E77ED40B-E20E-C41C-F02A-D640C914E25B}"/>
              </a:ext>
            </a:extLst>
          </p:cNvPr>
          <p:cNvSpPr/>
          <p:nvPr/>
        </p:nvSpPr>
        <p:spPr>
          <a:xfrm>
            <a:off x="7543800" y="4031100"/>
            <a:ext cx="764052" cy="71532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0B7EFD4-8A5D-2480-FCDD-4E065A3C5704}"/>
              </a:ext>
            </a:extLst>
          </p:cNvPr>
          <p:cNvSpPr/>
          <p:nvPr/>
        </p:nvSpPr>
        <p:spPr>
          <a:xfrm>
            <a:off x="4786407" y="5603771"/>
            <a:ext cx="652158" cy="75625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6" name="Freeform 2">
            <a:extLst>
              <a:ext uri="{FF2B5EF4-FFF2-40B4-BE49-F238E27FC236}">
                <a16:creationId xmlns:a16="http://schemas.microsoft.com/office/drawing/2014/main" id="{133C29D3-9D95-C681-100B-BEFC0EA09413}"/>
              </a:ext>
            </a:extLst>
          </p:cNvPr>
          <p:cNvSpPr/>
          <p:nvPr/>
        </p:nvSpPr>
        <p:spPr>
          <a:xfrm>
            <a:off x="5851899" y="7092190"/>
            <a:ext cx="761749" cy="67790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9655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2682245" y="3435115"/>
            <a:ext cx="6580328"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Australian.</a:t>
            </a:r>
          </a:p>
        </p:txBody>
      </p:sp>
      <p:sp>
        <p:nvSpPr>
          <p:cNvPr id="25" name="Rectangle 24">
            <a:extLst>
              <a:ext uri="{FF2B5EF4-FFF2-40B4-BE49-F238E27FC236}">
                <a16:creationId xmlns:a16="http://schemas.microsoft.com/office/drawing/2014/main" id="{386504EF-A864-5AC8-6B32-9ADF821E4A9A}"/>
              </a:ext>
            </a:extLst>
          </p:cNvPr>
          <p:cNvSpPr/>
          <p:nvPr/>
        </p:nvSpPr>
        <p:spPr>
          <a:xfrm>
            <a:off x="2667000" y="4816270"/>
            <a:ext cx="817050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from Australia.</a:t>
            </a:r>
          </a:p>
        </p:txBody>
      </p:sp>
      <p:sp>
        <p:nvSpPr>
          <p:cNvPr id="26" name="Rectangle 25">
            <a:extLst>
              <a:ext uri="{FF2B5EF4-FFF2-40B4-BE49-F238E27FC236}">
                <a16:creationId xmlns:a16="http://schemas.microsoft.com/office/drawing/2014/main" id="{DDCBC13C-FF4D-8440-8F35-095CEE3C77F1}"/>
              </a:ext>
            </a:extLst>
          </p:cNvPr>
          <p:cNvSpPr/>
          <p:nvPr/>
        </p:nvSpPr>
        <p:spPr>
          <a:xfrm>
            <a:off x="2627890" y="6181784"/>
            <a:ext cx="1047851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sun and fun.</a:t>
            </a:r>
          </a:p>
        </p:txBody>
      </p:sp>
      <p:sp>
        <p:nvSpPr>
          <p:cNvPr id="27" name="Rectangle 26">
            <a:extLst>
              <a:ext uri="{FF2B5EF4-FFF2-40B4-BE49-F238E27FC236}">
                <a16:creationId xmlns:a16="http://schemas.microsoft.com/office/drawing/2014/main" id="{4CB51789-A31A-0B22-DDBA-A2746729FB7D}"/>
              </a:ext>
            </a:extLst>
          </p:cNvPr>
          <p:cNvSpPr/>
          <p:nvPr/>
        </p:nvSpPr>
        <p:spPr>
          <a:xfrm>
            <a:off x="2514600" y="7461892"/>
            <a:ext cx="12410962"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kangaroos there.</a:t>
            </a:r>
          </a:p>
        </p:txBody>
      </p:sp>
      <p:sp>
        <p:nvSpPr>
          <p:cNvPr id="13" name="Freeform 2">
            <a:extLst>
              <a:ext uri="{FF2B5EF4-FFF2-40B4-BE49-F238E27FC236}">
                <a16:creationId xmlns:a16="http://schemas.microsoft.com/office/drawing/2014/main" id="{668D391A-2F18-7ECC-4063-C2E326F0DF0B}"/>
              </a:ext>
            </a:extLst>
          </p:cNvPr>
          <p:cNvSpPr/>
          <p:nvPr/>
        </p:nvSpPr>
        <p:spPr>
          <a:xfrm>
            <a:off x="6269267" y="2960125"/>
            <a:ext cx="761749" cy="68440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685D72FC-C54A-D080-FB20-189522303C2A}"/>
              </a:ext>
            </a:extLst>
          </p:cNvPr>
          <p:cNvSpPr/>
          <p:nvPr/>
        </p:nvSpPr>
        <p:spPr>
          <a:xfrm rot="21426689">
            <a:off x="15207292" y="186307"/>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2">
            <a:extLst>
              <a:ext uri="{FF2B5EF4-FFF2-40B4-BE49-F238E27FC236}">
                <a16:creationId xmlns:a16="http://schemas.microsoft.com/office/drawing/2014/main" id="{E0D38D8B-0F32-D41A-4366-6544DF1AA880}"/>
              </a:ext>
            </a:extLst>
          </p:cNvPr>
          <p:cNvSpPr/>
          <p:nvPr/>
        </p:nvSpPr>
        <p:spPr>
          <a:xfrm>
            <a:off x="8339081" y="4304418"/>
            <a:ext cx="762000" cy="74183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7A7C06B7-A93A-F15E-AB6A-E91215201177}"/>
              </a:ext>
            </a:extLst>
          </p:cNvPr>
          <p:cNvSpPr/>
          <p:nvPr/>
        </p:nvSpPr>
        <p:spPr>
          <a:xfrm>
            <a:off x="5526717" y="5814910"/>
            <a:ext cx="742550" cy="735984"/>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2">
            <a:extLst>
              <a:ext uri="{FF2B5EF4-FFF2-40B4-BE49-F238E27FC236}">
                <a16:creationId xmlns:a16="http://schemas.microsoft.com/office/drawing/2014/main" id="{2ADFDD19-6332-BF71-089B-330F4BAE8FFC}"/>
              </a:ext>
            </a:extLst>
          </p:cNvPr>
          <p:cNvSpPr/>
          <p:nvPr/>
        </p:nvSpPr>
        <p:spPr>
          <a:xfrm>
            <a:off x="6613565" y="7069287"/>
            <a:ext cx="764816" cy="71242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80280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4114800" y="174438"/>
            <a:ext cx="96011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SING and CLAP.</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891175" y="1430166"/>
            <a:ext cx="16406225" cy="7944484"/>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0"/>
            <a:stretch>
              <a:fillRect/>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8000" y="1430166"/>
            <a:ext cx="4724400" cy="1255728"/>
            <a:chOff x="6858000" y="1430166"/>
            <a:chExt cx="4724400" cy="125572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430166"/>
              <a:ext cx="4724400" cy="125572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10518" y="1620378"/>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5" name="Track 28">
            <a:hlinkClick r:id="" action="ppaction://media"/>
            <a:extLst>
              <a:ext uri="{FF2B5EF4-FFF2-40B4-BE49-F238E27FC236}">
                <a16:creationId xmlns:a16="http://schemas.microsoft.com/office/drawing/2014/main" id="{28CE414D-F75D-CE38-0119-D59B098230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7303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4613861" y="612339"/>
            <a:ext cx="881826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SING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FCD3FF-EAB9-D02E-8BBE-A3FA2E7F3E44}"/>
              </a:ext>
            </a:extLst>
          </p:cNvPr>
          <p:cNvPicPr>
            <a:picLocks noChangeAspect="1"/>
          </p:cNvPicPr>
          <p:nvPr/>
        </p:nvPicPr>
        <p:blipFill>
          <a:blip r:embed="rId3"/>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FFB673-5A66-1BC0-548B-7A1D5AA81F7B}"/>
              </a:ext>
            </a:extLst>
          </p:cNvPr>
          <p:cNvPicPr>
            <a:picLocks noChangeAspect="1"/>
          </p:cNvPicPr>
          <p:nvPr/>
        </p:nvPicPr>
        <p:blipFill>
          <a:blip r:embed="rId3"/>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drumroll.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4A304-255A-57D2-53EA-E9B5BC23BD75}"/>
              </a:ext>
            </a:extLst>
          </p:cNvPr>
          <p:cNvPicPr>
            <a:picLocks noChangeAspect="1"/>
          </p:cNvPicPr>
          <p:nvPr/>
        </p:nvPicPr>
        <p:blipFill>
          <a:blip r:embed="rId5"/>
          <a:stretch>
            <a:fillRect/>
          </a:stretch>
        </p:blipFill>
        <p:spPr>
          <a:xfrm>
            <a:off x="0" y="-28798"/>
            <a:ext cx="18288000" cy="10315798"/>
          </a:xfrm>
          <a:prstGeom prst="rect">
            <a:avLst/>
          </a:prstGeom>
        </p:spPr>
      </p:pic>
      <p:sp>
        <p:nvSpPr>
          <p:cNvPr id="2" name="TextBox 2"/>
          <p:cNvSpPr txBox="1"/>
          <p:nvPr/>
        </p:nvSpPr>
        <p:spPr>
          <a:xfrm>
            <a:off x="3352800" y="4035021"/>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he Japanese?</a:t>
            </a:r>
          </a:p>
        </p:txBody>
      </p:sp>
      <p:sp>
        <p:nvSpPr>
          <p:cNvPr id="3" name="Freeform 3"/>
          <p:cNvSpPr/>
          <p:nvPr/>
        </p:nvSpPr>
        <p:spPr>
          <a:xfrm rot="570438">
            <a:off x="13322856" y="6122234"/>
            <a:ext cx="4171532" cy="3490820"/>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935385" y="3002372"/>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5410200" y="5996834"/>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E1AC700D-169C-4DAB-0581-6B3CA8C0499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39032" y="593984"/>
            <a:ext cx="3637768" cy="2765905"/>
          </a:xfrm>
          <a:prstGeom prst="rect">
            <a:avLst/>
          </a:prstGeom>
          <a:ln w="57150">
            <a:solidFill>
              <a:srgbClr val="00FFFF"/>
            </a:solidFill>
          </a:ln>
        </p:spPr>
      </p:pic>
      <p:sp>
        <p:nvSpPr>
          <p:cNvPr id="6" name="Freeform 3">
            <a:extLst>
              <a:ext uri="{FF2B5EF4-FFF2-40B4-BE49-F238E27FC236}">
                <a16:creationId xmlns:a16="http://schemas.microsoft.com/office/drawing/2014/main" id="{211911E6-F4F6-0A49-5780-33BA0E1D9F9F}"/>
              </a:ext>
            </a:extLst>
          </p:cNvPr>
          <p:cNvSpPr/>
          <p:nvPr/>
        </p:nvSpPr>
        <p:spPr>
          <a:xfrm>
            <a:off x="15107541" y="6438900"/>
            <a:ext cx="2304784" cy="1588264"/>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32FF8C62-A0C6-9116-8A87-996077072A1C}"/>
              </a:ext>
            </a:extLst>
          </p:cNvPr>
          <p:cNvSpPr/>
          <p:nvPr/>
        </p:nvSpPr>
        <p:spPr>
          <a:xfrm rot="706386">
            <a:off x="13633989" y="6792648"/>
            <a:ext cx="2468113" cy="2438291"/>
          </a:xfrm>
          <a:custGeom>
            <a:avLst/>
            <a:gdLst/>
            <a:ahLst/>
            <a:cxnLst/>
            <a:rect l="l" t="t" r="r" b="b"/>
            <a:pathLst>
              <a:path w="6540433" h="6409624">
                <a:moveTo>
                  <a:pt x="0" y="0"/>
                </a:moveTo>
                <a:lnTo>
                  <a:pt x="6540432" y="0"/>
                </a:lnTo>
                <a:lnTo>
                  <a:pt x="6540432" y="6409624"/>
                </a:lnTo>
                <a:lnTo>
                  <a:pt x="0" y="64096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ECB9553-224F-CCA6-6BDF-70A47EECBF17}"/>
              </a:ext>
            </a:extLst>
          </p:cNvPr>
          <p:cNvPicPr>
            <a:picLocks noChangeAspect="1"/>
          </p:cNvPicPr>
          <p:nvPr/>
        </p:nvPicPr>
        <p:blipFill>
          <a:blip r:embed="rId2"/>
          <a:stretch>
            <a:fillRect/>
          </a:stretch>
        </p:blipFill>
        <p:spPr>
          <a:xfrm>
            <a:off x="2414" y="20938"/>
            <a:ext cx="18437986" cy="10266061"/>
          </a:xfrm>
          <a:prstGeom prst="rect">
            <a:avLst/>
          </a:prstGeom>
        </p:spPr>
      </p:pic>
      <p:grpSp>
        <p:nvGrpSpPr>
          <p:cNvPr id="2" name="Group 2"/>
          <p:cNvGrpSpPr/>
          <p:nvPr/>
        </p:nvGrpSpPr>
        <p:grpSpPr>
          <a:xfrm>
            <a:off x="1039887" y="395697"/>
            <a:ext cx="16219413" cy="1237104"/>
            <a:chOff x="0" y="0"/>
            <a:chExt cx="4550085" cy="347049"/>
          </a:xfrm>
        </p:grpSpPr>
        <p:sp>
          <p:nvSpPr>
            <p:cNvPr id="3" name="Freeform 3"/>
            <p:cNvSpPr/>
            <p:nvPr/>
          </p:nvSpPr>
          <p:spPr>
            <a:xfrm>
              <a:off x="0" y="0"/>
              <a:ext cx="4550085" cy="347049"/>
            </a:xfrm>
            <a:custGeom>
              <a:avLst/>
              <a:gdLst/>
              <a:ahLst/>
              <a:cxnLst/>
              <a:rect l="l" t="t" r="r" b="b"/>
              <a:pathLst>
                <a:path w="4550085" h="347049">
                  <a:moveTo>
                    <a:pt x="24344" y="0"/>
                  </a:moveTo>
                  <a:lnTo>
                    <a:pt x="4525741" y="0"/>
                  </a:lnTo>
                  <a:cubicBezTo>
                    <a:pt x="4539186" y="0"/>
                    <a:pt x="4550085" y="10899"/>
                    <a:pt x="4550085" y="24344"/>
                  </a:cubicBezTo>
                  <a:lnTo>
                    <a:pt x="4550085" y="322705"/>
                  </a:lnTo>
                  <a:cubicBezTo>
                    <a:pt x="4550085" y="329162"/>
                    <a:pt x="4547520" y="335354"/>
                    <a:pt x="4542954" y="339919"/>
                  </a:cubicBezTo>
                  <a:cubicBezTo>
                    <a:pt x="4538389" y="344484"/>
                    <a:pt x="4532197" y="347049"/>
                    <a:pt x="4525741" y="347049"/>
                  </a:cubicBezTo>
                  <a:lnTo>
                    <a:pt x="24344" y="347049"/>
                  </a:lnTo>
                  <a:cubicBezTo>
                    <a:pt x="17887" y="347049"/>
                    <a:pt x="11695" y="344484"/>
                    <a:pt x="7130" y="339919"/>
                  </a:cubicBezTo>
                  <a:cubicBezTo>
                    <a:pt x="2565" y="335354"/>
                    <a:pt x="0" y="329162"/>
                    <a:pt x="0" y="322705"/>
                  </a:cubicBezTo>
                  <a:lnTo>
                    <a:pt x="0" y="24344"/>
                  </a:lnTo>
                  <a:cubicBezTo>
                    <a:pt x="0" y="17887"/>
                    <a:pt x="2565" y="11695"/>
                    <a:pt x="7130" y="7130"/>
                  </a:cubicBezTo>
                  <a:cubicBezTo>
                    <a:pt x="11695" y="2565"/>
                    <a:pt x="17887" y="0"/>
                    <a:pt x="24344" y="0"/>
                  </a:cubicBezTo>
                  <a:close/>
                </a:path>
              </a:pathLst>
            </a:custGeom>
            <a:solidFill>
              <a:srgbClr val="113047"/>
            </a:solidFill>
          </p:spPr>
          <p:txBody>
            <a:bodyPr/>
            <a:lstStyle/>
            <a:p>
              <a:endParaRPr lang="en-US"/>
            </a:p>
          </p:txBody>
        </p:sp>
        <p:sp>
          <p:nvSpPr>
            <p:cNvPr id="4" name="TextBox 4"/>
            <p:cNvSpPr txBox="1"/>
            <p:nvPr/>
          </p:nvSpPr>
          <p:spPr>
            <a:xfrm>
              <a:off x="0" y="-47625"/>
              <a:ext cx="4550085" cy="394674"/>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3487400" y="7794576"/>
            <a:ext cx="3327404" cy="2212506"/>
            <a:chOff x="0" y="0"/>
            <a:chExt cx="610020" cy="470813"/>
          </a:xfrm>
        </p:grpSpPr>
        <p:sp>
          <p:nvSpPr>
            <p:cNvPr id="41" name="Freeform 41"/>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295848" y="5288836"/>
            <a:ext cx="15461131" cy="1552415"/>
            <a:chOff x="0" y="-62502"/>
            <a:chExt cx="12578475" cy="2069885"/>
          </a:xfrm>
        </p:grpSpPr>
        <p:sp>
          <p:nvSpPr>
            <p:cNvPr id="54" name="TextBox 54"/>
            <p:cNvSpPr txBox="1"/>
            <p:nvPr/>
          </p:nvSpPr>
          <p:spPr>
            <a:xfrm>
              <a:off x="0" y="9525"/>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Australia</a:t>
              </a:r>
            </a:p>
          </p:txBody>
        </p:sp>
        <p:sp>
          <p:nvSpPr>
            <p:cNvPr id="55" name="TextBox 55"/>
            <p:cNvSpPr txBox="1"/>
            <p:nvPr/>
          </p:nvSpPr>
          <p:spPr>
            <a:xfrm>
              <a:off x="0" y="1134570"/>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Viet Nam</a:t>
              </a:r>
            </a:p>
          </p:txBody>
        </p:sp>
        <p:sp>
          <p:nvSpPr>
            <p:cNvPr id="56" name="TextBox 56"/>
            <p:cNvSpPr txBox="1"/>
            <p:nvPr/>
          </p:nvSpPr>
          <p:spPr>
            <a:xfrm>
              <a:off x="3502048" y="68362"/>
              <a:ext cx="2703004"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Singapore</a:t>
              </a:r>
            </a:p>
          </p:txBody>
        </p:sp>
        <p:sp>
          <p:nvSpPr>
            <p:cNvPr id="57" name="TextBox 57"/>
            <p:cNvSpPr txBox="1"/>
            <p:nvPr/>
          </p:nvSpPr>
          <p:spPr>
            <a:xfrm>
              <a:off x="3677339" y="113500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Britain</a:t>
              </a:r>
            </a:p>
          </p:txBody>
        </p:sp>
        <p:sp>
          <p:nvSpPr>
            <p:cNvPr id="58" name="TextBox 58"/>
            <p:cNvSpPr txBox="1"/>
            <p:nvPr/>
          </p:nvSpPr>
          <p:spPr>
            <a:xfrm>
              <a:off x="6739671" y="9525"/>
              <a:ext cx="2786243"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Thailand</a:t>
              </a:r>
            </a:p>
          </p:txBody>
        </p:sp>
        <p:sp>
          <p:nvSpPr>
            <p:cNvPr id="59" name="TextBox 59"/>
            <p:cNvSpPr txBox="1"/>
            <p:nvPr/>
          </p:nvSpPr>
          <p:spPr>
            <a:xfrm>
              <a:off x="6946046" y="1134571"/>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Japan</a:t>
              </a:r>
            </a:p>
          </p:txBody>
        </p:sp>
        <p:sp>
          <p:nvSpPr>
            <p:cNvPr id="60" name="TextBox 60"/>
            <p:cNvSpPr txBox="1"/>
            <p:nvPr/>
          </p:nvSpPr>
          <p:spPr>
            <a:xfrm>
              <a:off x="10333120" y="-62502"/>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Malaysia</a:t>
              </a:r>
            </a:p>
          </p:txBody>
        </p:sp>
        <p:sp>
          <p:nvSpPr>
            <p:cNvPr id="61" name="TextBox 61"/>
            <p:cNvSpPr txBox="1"/>
            <p:nvPr/>
          </p:nvSpPr>
          <p:spPr>
            <a:xfrm>
              <a:off x="10333120" y="1062544"/>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America</a:t>
              </a:r>
            </a:p>
          </p:txBody>
        </p:sp>
      </p:grpSp>
      <p:sp>
        <p:nvSpPr>
          <p:cNvPr id="66" name="TextBox 66"/>
          <p:cNvSpPr txBox="1"/>
          <p:nvPr/>
        </p:nvSpPr>
        <p:spPr>
          <a:xfrm>
            <a:off x="168580" y="522456"/>
            <a:ext cx="17890819" cy="786113"/>
          </a:xfrm>
          <a:prstGeom prst="rect">
            <a:avLst/>
          </a:prstGeom>
        </p:spPr>
        <p:txBody>
          <a:bodyPr wrap="square" lIns="0" tIns="0" rIns="0" bIns="0" rtlCol="0" anchor="t">
            <a:spAutoFit/>
          </a:bodyPr>
          <a:lstStyle/>
          <a:p>
            <a:pPr algn="ctr">
              <a:lnSpc>
                <a:spcPts val="6785"/>
              </a:lnSpc>
            </a:pPr>
            <a:r>
              <a:rPr lang="en-US" sz="4400" dirty="0">
                <a:solidFill>
                  <a:srgbClr val="FFFFFF"/>
                </a:solidFill>
                <a:latin typeface="Fredoka One" panose="02000000000000000000" pitchFamily="2" charset="0"/>
              </a:rPr>
              <a:t>Match the flags to the countries and tell the nationalities.</a:t>
            </a:r>
          </a:p>
        </p:txBody>
      </p:sp>
      <p:sp>
        <p:nvSpPr>
          <p:cNvPr id="74" name="Freeform 74"/>
          <p:cNvSpPr/>
          <p:nvPr/>
        </p:nvSpPr>
        <p:spPr>
          <a:xfrm>
            <a:off x="14738120" y="7290853"/>
            <a:ext cx="858074" cy="644500"/>
          </a:xfrm>
          <a:custGeom>
            <a:avLst/>
            <a:gdLst/>
            <a:ahLst/>
            <a:cxnLst/>
            <a:rect l="l" t="t" r="r" b="b"/>
            <a:pathLst>
              <a:path w="400583" h="400583">
                <a:moveTo>
                  <a:pt x="0" y="0"/>
                </a:moveTo>
                <a:lnTo>
                  <a:pt x="400583" y="0"/>
                </a:lnTo>
                <a:lnTo>
                  <a:pt x="400583" y="400582"/>
                </a:lnTo>
                <a:lnTo>
                  <a:pt x="0" y="400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000"/>
          </a:p>
        </p:txBody>
      </p:sp>
      <p:grpSp>
        <p:nvGrpSpPr>
          <p:cNvPr id="81" name="Group 40">
            <a:extLst>
              <a:ext uri="{FF2B5EF4-FFF2-40B4-BE49-F238E27FC236}">
                <a16:creationId xmlns:a16="http://schemas.microsoft.com/office/drawing/2014/main" id="{CFEF6AD3-C8C1-10DE-BE4B-2756169EBF30}"/>
              </a:ext>
            </a:extLst>
          </p:cNvPr>
          <p:cNvGrpSpPr/>
          <p:nvPr/>
        </p:nvGrpSpPr>
        <p:grpSpPr>
          <a:xfrm>
            <a:off x="9477012" y="7794576"/>
            <a:ext cx="3327404" cy="2212506"/>
            <a:chOff x="0" y="0"/>
            <a:chExt cx="610020" cy="470813"/>
          </a:xfrm>
        </p:grpSpPr>
        <p:sp>
          <p:nvSpPr>
            <p:cNvPr id="82" name="Freeform 41">
              <a:extLst>
                <a:ext uri="{FF2B5EF4-FFF2-40B4-BE49-F238E27FC236}">
                  <a16:creationId xmlns:a16="http://schemas.microsoft.com/office/drawing/2014/main" id="{74FFDBBA-AB92-14C3-76ED-E6472F6E9F62}"/>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3" name="TextBox 42">
              <a:extLst>
                <a:ext uri="{FF2B5EF4-FFF2-40B4-BE49-F238E27FC236}">
                  <a16:creationId xmlns:a16="http://schemas.microsoft.com/office/drawing/2014/main" id="{E20E95A5-27FF-E6E8-5143-AE33C4AB7FA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84" name="Group 40">
            <a:extLst>
              <a:ext uri="{FF2B5EF4-FFF2-40B4-BE49-F238E27FC236}">
                <a16:creationId xmlns:a16="http://schemas.microsoft.com/office/drawing/2014/main" id="{91BF3050-CAE1-03AE-8E58-9BBE1B484AAE}"/>
              </a:ext>
            </a:extLst>
          </p:cNvPr>
          <p:cNvGrpSpPr/>
          <p:nvPr/>
        </p:nvGrpSpPr>
        <p:grpSpPr>
          <a:xfrm>
            <a:off x="5373177" y="7823619"/>
            <a:ext cx="3327404" cy="2212506"/>
            <a:chOff x="0" y="0"/>
            <a:chExt cx="610020" cy="470813"/>
          </a:xfrm>
        </p:grpSpPr>
        <p:sp>
          <p:nvSpPr>
            <p:cNvPr id="85" name="Freeform 41">
              <a:extLst>
                <a:ext uri="{FF2B5EF4-FFF2-40B4-BE49-F238E27FC236}">
                  <a16:creationId xmlns:a16="http://schemas.microsoft.com/office/drawing/2014/main" id="{F32E6958-821C-12D5-495D-3AE10805BA8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6" name="TextBox 42">
              <a:extLst>
                <a:ext uri="{FF2B5EF4-FFF2-40B4-BE49-F238E27FC236}">
                  <a16:creationId xmlns:a16="http://schemas.microsoft.com/office/drawing/2014/main" id="{045DC9EB-6C23-3150-8713-C1DB347EB7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87" name="Group 40">
            <a:extLst>
              <a:ext uri="{FF2B5EF4-FFF2-40B4-BE49-F238E27FC236}">
                <a16:creationId xmlns:a16="http://schemas.microsoft.com/office/drawing/2014/main" id="{08C7961C-B563-B670-365F-4BB115049BF7}"/>
              </a:ext>
            </a:extLst>
          </p:cNvPr>
          <p:cNvGrpSpPr/>
          <p:nvPr/>
        </p:nvGrpSpPr>
        <p:grpSpPr>
          <a:xfrm>
            <a:off x="1431898" y="7794576"/>
            <a:ext cx="3327404" cy="2212506"/>
            <a:chOff x="0" y="0"/>
            <a:chExt cx="610020" cy="470813"/>
          </a:xfrm>
        </p:grpSpPr>
        <p:sp>
          <p:nvSpPr>
            <p:cNvPr id="88" name="Freeform 41">
              <a:extLst>
                <a:ext uri="{FF2B5EF4-FFF2-40B4-BE49-F238E27FC236}">
                  <a16:creationId xmlns:a16="http://schemas.microsoft.com/office/drawing/2014/main" id="{BF9A9290-AD1D-3799-F660-38325699215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9" name="TextBox 42">
              <a:extLst>
                <a:ext uri="{FF2B5EF4-FFF2-40B4-BE49-F238E27FC236}">
                  <a16:creationId xmlns:a16="http://schemas.microsoft.com/office/drawing/2014/main" id="{CEDE22D1-19B0-C0C0-BB94-A9C0C675A7C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3" name="Freeform 73"/>
          <p:cNvSpPr/>
          <p:nvPr/>
        </p:nvSpPr>
        <p:spPr>
          <a:xfrm>
            <a:off x="10653271" y="7374183"/>
            <a:ext cx="858074" cy="64450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2" name="Freeform 72"/>
          <p:cNvSpPr/>
          <p:nvPr/>
        </p:nvSpPr>
        <p:spPr>
          <a:xfrm>
            <a:off x="6621226" y="7367891"/>
            <a:ext cx="927072" cy="653664"/>
          </a:xfrm>
          <a:custGeom>
            <a:avLst/>
            <a:gdLst/>
            <a:ahLst/>
            <a:cxnLst/>
            <a:rect l="l" t="t" r="r" b="b"/>
            <a:pathLst>
              <a:path w="404835" h="404835">
                <a:moveTo>
                  <a:pt x="0" y="0"/>
                </a:moveTo>
                <a:lnTo>
                  <a:pt x="404835" y="0"/>
                </a:lnTo>
                <a:lnTo>
                  <a:pt x="404835" y="404835"/>
                </a:lnTo>
                <a:lnTo>
                  <a:pt x="0" y="4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1" name="Freeform 71"/>
          <p:cNvSpPr/>
          <p:nvPr/>
        </p:nvSpPr>
        <p:spPr>
          <a:xfrm>
            <a:off x="2611601" y="7301496"/>
            <a:ext cx="927072" cy="609334"/>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0" name="Group 40">
            <a:extLst>
              <a:ext uri="{FF2B5EF4-FFF2-40B4-BE49-F238E27FC236}">
                <a16:creationId xmlns:a16="http://schemas.microsoft.com/office/drawing/2014/main" id="{16FC6AC0-1E6B-49B1-49D6-3F89A0A7E9C7}"/>
              </a:ext>
            </a:extLst>
          </p:cNvPr>
          <p:cNvGrpSpPr/>
          <p:nvPr/>
        </p:nvGrpSpPr>
        <p:grpSpPr>
          <a:xfrm>
            <a:off x="13563600" y="2440661"/>
            <a:ext cx="3327404" cy="2212506"/>
            <a:chOff x="0" y="0"/>
            <a:chExt cx="610020" cy="470813"/>
          </a:xfrm>
        </p:grpSpPr>
        <p:sp>
          <p:nvSpPr>
            <p:cNvPr id="91" name="Freeform 41">
              <a:extLst>
                <a:ext uri="{FF2B5EF4-FFF2-40B4-BE49-F238E27FC236}">
                  <a16:creationId xmlns:a16="http://schemas.microsoft.com/office/drawing/2014/main" id="{0BE4199F-6265-37DC-5DA3-BAB2E542CE6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A70A6799-93D3-7654-E84A-09B0EF19BDA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3" name="Group 40">
            <a:extLst>
              <a:ext uri="{FF2B5EF4-FFF2-40B4-BE49-F238E27FC236}">
                <a16:creationId xmlns:a16="http://schemas.microsoft.com/office/drawing/2014/main" id="{AF882761-0BAE-C2E1-C1E3-73C37A2821DE}"/>
              </a:ext>
            </a:extLst>
          </p:cNvPr>
          <p:cNvGrpSpPr/>
          <p:nvPr/>
        </p:nvGrpSpPr>
        <p:grpSpPr>
          <a:xfrm>
            <a:off x="9553212" y="2440661"/>
            <a:ext cx="3327404" cy="2212506"/>
            <a:chOff x="0" y="0"/>
            <a:chExt cx="610020" cy="470813"/>
          </a:xfrm>
        </p:grpSpPr>
        <p:sp>
          <p:nvSpPr>
            <p:cNvPr id="94" name="Freeform 41">
              <a:extLst>
                <a:ext uri="{FF2B5EF4-FFF2-40B4-BE49-F238E27FC236}">
                  <a16:creationId xmlns:a16="http://schemas.microsoft.com/office/drawing/2014/main" id="{81D01C4E-DE2E-4DF7-4393-514C1E594A83}"/>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5" name="TextBox 42">
              <a:extLst>
                <a:ext uri="{FF2B5EF4-FFF2-40B4-BE49-F238E27FC236}">
                  <a16:creationId xmlns:a16="http://schemas.microsoft.com/office/drawing/2014/main" id="{2598CB67-717B-2522-78BE-60C67C6771B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6" name="Group 40">
            <a:extLst>
              <a:ext uri="{FF2B5EF4-FFF2-40B4-BE49-F238E27FC236}">
                <a16:creationId xmlns:a16="http://schemas.microsoft.com/office/drawing/2014/main" id="{1E28B322-15E2-544E-DA0B-2BEED4F7297A}"/>
              </a:ext>
            </a:extLst>
          </p:cNvPr>
          <p:cNvGrpSpPr/>
          <p:nvPr/>
        </p:nvGrpSpPr>
        <p:grpSpPr>
          <a:xfrm>
            <a:off x="5449377" y="2469704"/>
            <a:ext cx="3327404" cy="2212506"/>
            <a:chOff x="0" y="0"/>
            <a:chExt cx="610020" cy="470813"/>
          </a:xfrm>
        </p:grpSpPr>
        <p:sp>
          <p:nvSpPr>
            <p:cNvPr id="97" name="Freeform 41">
              <a:extLst>
                <a:ext uri="{FF2B5EF4-FFF2-40B4-BE49-F238E27FC236}">
                  <a16:creationId xmlns:a16="http://schemas.microsoft.com/office/drawing/2014/main" id="{67D0BA2C-2A32-9055-4E92-A3473882F79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8" name="TextBox 42">
              <a:extLst>
                <a:ext uri="{FF2B5EF4-FFF2-40B4-BE49-F238E27FC236}">
                  <a16:creationId xmlns:a16="http://schemas.microsoft.com/office/drawing/2014/main" id="{20139F64-C5F7-EDCE-9BDE-3FB2DB28E36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9" name="Group 40">
            <a:extLst>
              <a:ext uri="{FF2B5EF4-FFF2-40B4-BE49-F238E27FC236}">
                <a16:creationId xmlns:a16="http://schemas.microsoft.com/office/drawing/2014/main" id="{D11A8EE6-1DBE-74C9-6AE2-7EF276690A8A}"/>
              </a:ext>
            </a:extLst>
          </p:cNvPr>
          <p:cNvGrpSpPr/>
          <p:nvPr/>
        </p:nvGrpSpPr>
        <p:grpSpPr>
          <a:xfrm>
            <a:off x="1508098" y="2440661"/>
            <a:ext cx="3327404" cy="2212506"/>
            <a:chOff x="0" y="0"/>
            <a:chExt cx="610020" cy="470813"/>
          </a:xfrm>
        </p:grpSpPr>
        <p:sp>
          <p:nvSpPr>
            <p:cNvPr id="100" name="Freeform 41">
              <a:extLst>
                <a:ext uri="{FF2B5EF4-FFF2-40B4-BE49-F238E27FC236}">
                  <a16:creationId xmlns:a16="http://schemas.microsoft.com/office/drawing/2014/main" id="{14346D3B-F692-1373-D90F-12B5987EBA9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101" name="TextBox 42">
              <a:extLst>
                <a:ext uri="{FF2B5EF4-FFF2-40B4-BE49-F238E27FC236}">
                  <a16:creationId xmlns:a16="http://schemas.microsoft.com/office/drawing/2014/main" id="{0946F1B3-42BA-D4E7-BC78-0688A70465D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7" name="Freeform 67"/>
          <p:cNvSpPr/>
          <p:nvPr/>
        </p:nvSpPr>
        <p:spPr>
          <a:xfrm>
            <a:off x="2756058" y="1897861"/>
            <a:ext cx="778590" cy="74029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8" name="Freeform 68"/>
          <p:cNvSpPr/>
          <p:nvPr/>
        </p:nvSpPr>
        <p:spPr>
          <a:xfrm>
            <a:off x="6612237" y="1915474"/>
            <a:ext cx="786263" cy="740290"/>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 name="Freeform 69"/>
          <p:cNvSpPr/>
          <p:nvPr/>
        </p:nvSpPr>
        <p:spPr>
          <a:xfrm>
            <a:off x="10748082" y="1890782"/>
            <a:ext cx="786262" cy="740290"/>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70" name="Freeform 70"/>
          <p:cNvSpPr/>
          <p:nvPr/>
        </p:nvSpPr>
        <p:spPr>
          <a:xfrm>
            <a:off x="14828860" y="1923304"/>
            <a:ext cx="767334" cy="714847"/>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7" name="Freeform 27"/>
          <p:cNvSpPr/>
          <p:nvPr/>
        </p:nvSpPr>
        <p:spPr>
          <a:xfrm>
            <a:off x="5780382" y="2804588"/>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43" name="Freeform 43"/>
          <p:cNvSpPr/>
          <p:nvPr/>
        </p:nvSpPr>
        <p:spPr>
          <a:xfrm>
            <a:off x="1834169" y="2742653"/>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02" name="Picture 101">
            <a:extLst>
              <a:ext uri="{FF2B5EF4-FFF2-40B4-BE49-F238E27FC236}">
                <a16:creationId xmlns:a16="http://schemas.microsoft.com/office/drawing/2014/main" id="{3F0EC92B-C118-181D-7A7E-0133D5D4CA8E}"/>
              </a:ext>
            </a:extLst>
          </p:cNvPr>
          <p:cNvPicPr>
            <a:picLocks noChangeAspect="1"/>
          </p:cNvPicPr>
          <p:nvPr/>
        </p:nvPicPr>
        <p:blipFill>
          <a:blip r:embed="rId23"/>
          <a:stretch>
            <a:fillRect/>
          </a:stretch>
        </p:blipFill>
        <p:spPr>
          <a:xfrm>
            <a:off x="9942763" y="2729606"/>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 name="Picture 102">
            <a:extLst>
              <a:ext uri="{FF2B5EF4-FFF2-40B4-BE49-F238E27FC236}">
                <a16:creationId xmlns:a16="http://schemas.microsoft.com/office/drawing/2014/main" id="{FFFBF113-B5F9-4DEC-C5C1-009CFAEFF097}"/>
              </a:ext>
            </a:extLst>
          </p:cNvPr>
          <p:cNvPicPr>
            <a:picLocks noChangeAspect="1"/>
          </p:cNvPicPr>
          <p:nvPr/>
        </p:nvPicPr>
        <p:blipFill>
          <a:blip r:embed="rId24"/>
          <a:stretch>
            <a:fillRect/>
          </a:stretch>
        </p:blipFill>
        <p:spPr>
          <a:xfrm>
            <a:off x="13985500" y="2795763"/>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 name="Picture 103">
            <a:extLst>
              <a:ext uri="{FF2B5EF4-FFF2-40B4-BE49-F238E27FC236}">
                <a16:creationId xmlns:a16="http://schemas.microsoft.com/office/drawing/2014/main" id="{39CF1F4E-DF9A-973C-2365-5064C61DA509}"/>
              </a:ext>
            </a:extLst>
          </p:cNvPr>
          <p:cNvPicPr>
            <a:picLocks noChangeAspect="1"/>
          </p:cNvPicPr>
          <p:nvPr/>
        </p:nvPicPr>
        <p:blipFill>
          <a:blip r:embed="rId25"/>
          <a:stretch>
            <a:fillRect/>
          </a:stretch>
        </p:blipFill>
        <p:spPr>
          <a:xfrm>
            <a:off x="1947802" y="8118609"/>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 name="Picture 104">
            <a:extLst>
              <a:ext uri="{FF2B5EF4-FFF2-40B4-BE49-F238E27FC236}">
                <a16:creationId xmlns:a16="http://schemas.microsoft.com/office/drawing/2014/main" id="{5082AF65-7D0C-4D65-CE05-2F8075FFD6E0}"/>
              </a:ext>
            </a:extLst>
          </p:cNvPr>
          <p:cNvPicPr>
            <a:picLocks noChangeAspect="1"/>
          </p:cNvPicPr>
          <p:nvPr/>
        </p:nvPicPr>
        <p:blipFill>
          <a:blip r:embed="rId26"/>
          <a:stretch>
            <a:fillRect/>
          </a:stretch>
        </p:blipFill>
        <p:spPr>
          <a:xfrm>
            <a:off x="5780382" y="8114368"/>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 name="Picture 105">
            <a:extLst>
              <a:ext uri="{FF2B5EF4-FFF2-40B4-BE49-F238E27FC236}">
                <a16:creationId xmlns:a16="http://schemas.microsoft.com/office/drawing/2014/main" id="{6EAF1483-82B4-71D7-820B-5479172BE36D}"/>
              </a:ext>
            </a:extLst>
          </p:cNvPr>
          <p:cNvPicPr>
            <a:picLocks noChangeAspect="1"/>
          </p:cNvPicPr>
          <p:nvPr/>
        </p:nvPicPr>
        <p:blipFill>
          <a:blip r:embed="rId27"/>
          <a:stretch>
            <a:fillRect/>
          </a:stretch>
        </p:blipFill>
        <p:spPr>
          <a:xfrm>
            <a:off x="9838220" y="8145342"/>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 name="Picture 107">
            <a:extLst>
              <a:ext uri="{FF2B5EF4-FFF2-40B4-BE49-F238E27FC236}">
                <a16:creationId xmlns:a16="http://schemas.microsoft.com/office/drawing/2014/main" id="{E230968E-96E7-4D13-D8FF-48A55696C66D}"/>
              </a:ext>
            </a:extLst>
          </p:cNvPr>
          <p:cNvPicPr>
            <a:picLocks noChangeAspect="1"/>
          </p:cNvPicPr>
          <p:nvPr/>
        </p:nvPicPr>
        <p:blipFill>
          <a:blip r:embed="rId28"/>
          <a:stretch>
            <a:fillRect/>
          </a:stretch>
        </p:blipFill>
        <p:spPr>
          <a:xfrm>
            <a:off x="13977292" y="8159520"/>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BCC6DE-E287-D509-F8D5-981574E5867A}"/>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tada sound.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A415-3416-BABC-6173-3743D3F2A644}"/>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D616735A-4E81-C133-9997-94728557AC7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487400" y="501857"/>
            <a:ext cx="3656379" cy="2780056"/>
          </a:xfrm>
          <a:prstGeom prst="rect">
            <a:avLst/>
          </a:prstGeom>
          <a:ln w="57150">
            <a:solidFill>
              <a:srgbClr val="00FFFF"/>
            </a:solidFill>
          </a:ln>
        </p:spPr>
      </p:pic>
      <p:sp>
        <p:nvSpPr>
          <p:cNvPr id="19" name="TextBox 9">
            <a:extLst>
              <a:ext uri="{FF2B5EF4-FFF2-40B4-BE49-F238E27FC236}">
                <a16:creationId xmlns:a16="http://schemas.microsoft.com/office/drawing/2014/main" id="{5141F051-D456-F485-A375-669A10B040CD}"/>
              </a:ext>
            </a:extLst>
          </p:cNvPr>
          <p:cNvSpPr txBox="1"/>
          <p:nvPr/>
        </p:nvSpPr>
        <p:spPr>
          <a:xfrm>
            <a:off x="6781800" y="297576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a16="http://schemas.microsoft.com/office/drawing/2014/main" id="{5410540A-BC49-938C-D8EB-227148EB992D}"/>
              </a:ext>
            </a:extLst>
          </p:cNvPr>
          <p:cNvSpPr txBox="1"/>
          <p:nvPr/>
        </p:nvSpPr>
        <p:spPr>
          <a:xfrm>
            <a:off x="3352800" y="4035021"/>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she American?</a:t>
            </a:r>
          </a:p>
        </p:txBody>
      </p:sp>
      <p:sp>
        <p:nvSpPr>
          <p:cNvPr id="21" name="Freeform 3">
            <a:extLst>
              <a:ext uri="{FF2B5EF4-FFF2-40B4-BE49-F238E27FC236}">
                <a16:creationId xmlns:a16="http://schemas.microsoft.com/office/drawing/2014/main" id="{87B0FD4B-4498-BFEA-29CB-488A86EE65AC}"/>
              </a:ext>
            </a:extLst>
          </p:cNvPr>
          <p:cNvSpPr/>
          <p:nvPr/>
        </p:nvSpPr>
        <p:spPr>
          <a:xfrm rot="20366520">
            <a:off x="633180" y="6027896"/>
            <a:ext cx="3796750" cy="3517117"/>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2" name="Group 10">
            <a:extLst>
              <a:ext uri="{FF2B5EF4-FFF2-40B4-BE49-F238E27FC236}">
                <a16:creationId xmlns:a16="http://schemas.microsoft.com/office/drawing/2014/main" id="{B238C7DF-07F6-1AAA-2CA8-EF27C8C3E038}"/>
              </a:ext>
            </a:extLst>
          </p:cNvPr>
          <p:cNvGrpSpPr/>
          <p:nvPr/>
        </p:nvGrpSpPr>
        <p:grpSpPr>
          <a:xfrm>
            <a:off x="5410200" y="5996834"/>
            <a:ext cx="7010399" cy="881487"/>
            <a:chOff x="0" y="0"/>
            <a:chExt cx="2424362" cy="406400"/>
          </a:xfrm>
        </p:grpSpPr>
        <p:sp>
          <p:nvSpPr>
            <p:cNvPr id="23" name="Freeform 11">
              <a:extLst>
                <a:ext uri="{FF2B5EF4-FFF2-40B4-BE49-F238E27FC236}">
                  <a16:creationId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a16="http://schemas.microsoft.com/office/drawing/2014/main" id="{73C5573D-277B-2BC2-F404-CFA4FF732BE4}"/>
              </a:ext>
            </a:extLst>
          </p:cNvPr>
          <p:cNvSpPr txBox="1"/>
          <p:nvPr/>
        </p:nvSpPr>
        <p:spPr>
          <a:xfrm>
            <a:off x="6129627" y="6194898"/>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r>
              <a:rPr lang="en-US" sz="3305" dirty="0">
                <a:solidFill>
                  <a:srgbClr val="3D397B"/>
                </a:solidFill>
                <a:latin typeface="Agrandir Medium"/>
              </a:rPr>
              <a:t>.</a:t>
            </a:r>
          </a:p>
        </p:txBody>
      </p:sp>
      <p:sp>
        <p:nvSpPr>
          <p:cNvPr id="3" name="Freeform 3">
            <a:extLst>
              <a:ext uri="{FF2B5EF4-FFF2-40B4-BE49-F238E27FC236}">
                <a16:creationId xmlns:a16="http://schemas.microsoft.com/office/drawing/2014/main" id="{98365599-D53A-6B5E-01D4-2A38D778C5FC}"/>
              </a:ext>
            </a:extLst>
          </p:cNvPr>
          <p:cNvSpPr/>
          <p:nvPr/>
        </p:nvSpPr>
        <p:spPr>
          <a:xfrm rot="20623643">
            <a:off x="1148734" y="4645822"/>
            <a:ext cx="3100258" cy="4624526"/>
          </a:xfrm>
          <a:custGeom>
            <a:avLst/>
            <a:gdLst/>
            <a:ahLst/>
            <a:cxnLst/>
            <a:rect l="l" t="t" r="r" b="b"/>
            <a:pathLst>
              <a:path w="4526280" h="8229600">
                <a:moveTo>
                  <a:pt x="0" y="0"/>
                </a:moveTo>
                <a:lnTo>
                  <a:pt x="4526280" y="0"/>
                </a:lnTo>
                <a:lnTo>
                  <a:pt x="4526280" y="8229600"/>
                </a:lnTo>
                <a:lnTo>
                  <a:pt x="0" y="8229600"/>
                </a:lnTo>
                <a:lnTo>
                  <a:pt x="0" y="0"/>
                </a:lnTo>
                <a:close/>
              </a:path>
            </a:pathLst>
          </a:custGeom>
          <a:blipFill>
            <a:blip r:embed="rId12"/>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73435D-63EA-FCE2-244C-AA083FCF6525}"/>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329409" y="5585227"/>
            <a:ext cx="9753600" cy="2031325"/>
          </a:xfrm>
          <a:prstGeom prst="rect">
            <a:avLst/>
          </a:prstGeom>
        </p:spPr>
        <p:txBody>
          <a:bodyPr wrap="square" lIns="0" tIns="0" rIns="0" bIns="0" rtlCol="0" anchor="t">
            <a:spAutoFit/>
          </a:bodyPr>
          <a:lstStyle/>
          <a:p>
            <a:pPr algn="ctr"/>
            <a:r>
              <a:rPr lang="en-US" sz="6600" dirty="0">
                <a:solidFill>
                  <a:srgbClr val="3D397B"/>
                </a:solidFill>
                <a:latin typeface="Agrandir Medium"/>
              </a:rPr>
              <a:t>She’s Thai. </a:t>
            </a:r>
          </a:p>
          <a:p>
            <a:pPr algn="ctr"/>
            <a:r>
              <a:rPr lang="en-US" sz="6600" dirty="0">
                <a:solidFill>
                  <a:srgbClr val="3D397B"/>
                </a:solidFill>
                <a:latin typeface="Agrandir Medium"/>
              </a:rPr>
              <a:t>She’s from Thailand.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12">
            <a:extLst>
              <a:ext uri="{FF2B5EF4-FFF2-40B4-BE49-F238E27FC236}">
                <a16:creationId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0F1D7-A217-718A-94EF-1EF7FEFDC5D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62D9BC41-5B72-5441-5A2D-D45EF36CED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79493" y="427609"/>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39C4A9A3-22DD-4368-39EC-01C51F271A34}"/>
              </a:ext>
            </a:extLst>
          </p:cNvPr>
          <p:cNvSpPr txBox="1"/>
          <p:nvPr/>
        </p:nvSpPr>
        <p:spPr>
          <a:xfrm>
            <a:off x="2209800" y="3815437"/>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Are they Australian?</a:t>
            </a:r>
          </a:p>
        </p:txBody>
      </p:sp>
      <p:sp>
        <p:nvSpPr>
          <p:cNvPr id="20" name="Freeform 3">
            <a:extLst>
              <a:ext uri="{FF2B5EF4-FFF2-40B4-BE49-F238E27FC236}">
                <a16:creationId xmlns:a16="http://schemas.microsoft.com/office/drawing/2014/main" id="{8154DC0D-3B07-05D9-8B89-45C4089E957B}"/>
              </a:ext>
            </a:extLst>
          </p:cNvPr>
          <p:cNvSpPr/>
          <p:nvPr/>
        </p:nvSpPr>
        <p:spPr>
          <a:xfrm rot="570438">
            <a:off x="13280549" y="5724129"/>
            <a:ext cx="4122967" cy="367128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1" name="Group 10">
            <a:extLst>
              <a:ext uri="{FF2B5EF4-FFF2-40B4-BE49-F238E27FC236}">
                <a16:creationId xmlns:a16="http://schemas.microsoft.com/office/drawing/2014/main" id="{CBFB5DDC-52F2-F7DB-8A05-91D2671D065E}"/>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CDD5DD88-F534-2067-0001-7F0241CCD26F}"/>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6476195F-A159-71F6-AA60-1EFB6A77E443}"/>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4724018E-69ED-FE0A-49D3-805C9F804365}"/>
              </a:ext>
            </a:extLst>
          </p:cNvPr>
          <p:cNvSpPr/>
          <p:nvPr/>
        </p:nvSpPr>
        <p:spPr>
          <a:xfrm rot="844947">
            <a:off x="13851092" y="5893003"/>
            <a:ext cx="3284659" cy="3240526"/>
          </a:xfrm>
          <a:custGeom>
            <a:avLst/>
            <a:gdLst/>
            <a:ahLst/>
            <a:cxnLst/>
            <a:rect l="l" t="t" r="r" b="b"/>
            <a:pathLst>
              <a:path w="8694712" h="8238239">
                <a:moveTo>
                  <a:pt x="0" y="0"/>
                </a:moveTo>
                <a:lnTo>
                  <a:pt x="8694712" y="0"/>
                </a:lnTo>
                <a:lnTo>
                  <a:pt x="8694712" y="8238239"/>
                </a:lnTo>
                <a:lnTo>
                  <a:pt x="0" y="82382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2BCB18-9777-0CA9-8026-435461C6B8F1}"/>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2">
            <a:extLst>
              <a:ext uri="{FF2B5EF4-FFF2-40B4-BE49-F238E27FC236}">
                <a16:creationId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0">
              <a:extLst>
                <a:ext uri="{96DAC541-7B7A-43D3-8B79-37D633B846F1}">
                  <asvg:svgBlip xmlns:asvg="http://schemas.microsoft.com/office/drawing/2016/SVG/main" r:embed="rId11"/>
                </a:ext>
              </a:extLst>
            </a:blip>
            <a:stretch>
              <a:fillRect r="-96205"/>
            </a:stretch>
          </a:blipFill>
        </p:spPr>
        <p:txBody>
          <a:bodyPr/>
          <a:lstStyle/>
          <a:p>
            <a:endParaRPr lang="en-US"/>
          </a:p>
        </p:txBody>
      </p:sp>
    </p:spTree>
  </p:cSld>
  <p:clrMapOvr>
    <a:masterClrMapping/>
  </p:clrMapOvr>
  <p:transition spd="slow">
    <p:push/>
    <p:sndAc>
      <p:stSnd>
        <p:snd r:embed="rId2" name="tada sound.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DFEA5-BCB6-03A5-828A-B8C14223B14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67A30FF8-F6E5-61C9-7485-6A150ED5AAB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740107" y="510144"/>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B4AE551D-0DAD-2A59-927F-B49DA47E3E9D}"/>
              </a:ext>
            </a:extLst>
          </p:cNvPr>
          <p:cNvSpPr txBox="1"/>
          <p:nvPr/>
        </p:nvSpPr>
        <p:spPr>
          <a:xfrm>
            <a:off x="3352800" y="3789377"/>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she Malaysian?</a:t>
            </a:r>
          </a:p>
        </p:txBody>
      </p:sp>
      <p:sp>
        <p:nvSpPr>
          <p:cNvPr id="20" name="Freeform 3">
            <a:extLst>
              <a:ext uri="{FF2B5EF4-FFF2-40B4-BE49-F238E27FC236}">
                <a16:creationId xmlns:a16="http://schemas.microsoft.com/office/drawing/2014/main" id="{A6C93AC4-A114-F19F-4A27-2DF06B1C492B}"/>
              </a:ext>
            </a:extLst>
          </p:cNvPr>
          <p:cNvSpPr/>
          <p:nvPr/>
        </p:nvSpPr>
        <p:spPr>
          <a:xfrm rot="570438">
            <a:off x="1265489" y="5487438"/>
            <a:ext cx="3245087" cy="4199803"/>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1" name="Group 10">
            <a:extLst>
              <a:ext uri="{FF2B5EF4-FFF2-40B4-BE49-F238E27FC236}">
                <a16:creationId xmlns:a16="http://schemas.microsoft.com/office/drawing/2014/main" id="{D692C4FF-C443-6D46-B79E-9298A9B4636F}"/>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E03DC27B-CA5B-1DA2-413B-E1CDDDE60113}"/>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B6606ED1-0AFC-14E0-2674-63DC98AF56FC}"/>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850AA6E3-461F-1BCA-3F2F-982307E34452}"/>
              </a:ext>
            </a:extLst>
          </p:cNvPr>
          <p:cNvSpPr/>
          <p:nvPr/>
        </p:nvSpPr>
        <p:spPr>
          <a:xfrm rot="577723">
            <a:off x="1951917" y="5823467"/>
            <a:ext cx="2286359" cy="3271827"/>
          </a:xfrm>
          <a:custGeom>
            <a:avLst/>
            <a:gdLst/>
            <a:ahLst/>
            <a:cxnLst/>
            <a:rect l="l" t="t" r="r" b="b"/>
            <a:pathLst>
              <a:path w="5349240" h="8229600">
                <a:moveTo>
                  <a:pt x="0" y="0"/>
                </a:moveTo>
                <a:lnTo>
                  <a:pt x="5349240" y="0"/>
                </a:lnTo>
                <a:lnTo>
                  <a:pt x="5349240" y="8229600"/>
                </a:lnTo>
                <a:lnTo>
                  <a:pt x="0" y="8229600"/>
                </a:lnTo>
                <a:lnTo>
                  <a:pt x="0" y="0"/>
                </a:lnTo>
                <a:close/>
              </a:path>
            </a:pathLst>
          </a:custGeom>
          <a:blipFill>
            <a:blip r:embed="rId12"/>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7080-3EE5-9246-73C4-02DFD3931FCD}"/>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1846659"/>
          </a:xfrm>
          <a:prstGeom prst="rect">
            <a:avLst/>
          </a:prstGeom>
        </p:spPr>
        <p:txBody>
          <a:bodyPr wrap="square" lIns="0" tIns="0" rIns="0" bIns="0" rtlCol="0" anchor="t">
            <a:spAutoFit/>
          </a:bodyPr>
          <a:lstStyle/>
          <a:p>
            <a:pPr algn="ctr"/>
            <a:r>
              <a:rPr lang="en-US" sz="6000" dirty="0">
                <a:solidFill>
                  <a:srgbClr val="3D397B"/>
                </a:solidFill>
                <a:latin typeface="Agrandir Medium"/>
              </a:rPr>
              <a:t>She’s Singaporean. </a:t>
            </a:r>
          </a:p>
          <a:p>
            <a:pPr algn="ctr"/>
            <a:r>
              <a:rPr lang="en-US" sz="6000" dirty="0">
                <a:solidFill>
                  <a:srgbClr val="3D397B"/>
                </a:solidFill>
                <a:latin typeface="Agrandir Medium"/>
              </a:rPr>
              <a:t>She’s from Singapore.  </a:t>
            </a:r>
          </a:p>
        </p:txBody>
      </p:sp>
      <p:sp>
        <p:nvSpPr>
          <p:cNvPr id="18" name="TextBox 12">
            <a:extLst>
              <a:ext uri="{FF2B5EF4-FFF2-40B4-BE49-F238E27FC236}">
                <a16:creationId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49145-FE66-7806-98E4-B91D66E14A38}"/>
              </a:ext>
            </a:extLst>
          </p:cNvPr>
          <p:cNvPicPr>
            <a:picLocks noChangeAspect="1"/>
          </p:cNvPicPr>
          <p:nvPr/>
        </p:nvPicPr>
        <p:blipFill>
          <a:blip r:embed="rId4"/>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EE42C12A-BD2F-B42C-E1AD-66405627A58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9032" y="593984"/>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4611821A-C111-07BE-24DE-709087E8CDE2}"/>
              </a:ext>
            </a:extLst>
          </p:cNvPr>
          <p:cNvSpPr txBox="1"/>
          <p:nvPr/>
        </p:nvSpPr>
        <p:spPr>
          <a:xfrm>
            <a:off x="3352800" y="3789377"/>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he British?</a:t>
            </a:r>
          </a:p>
        </p:txBody>
      </p:sp>
      <p:sp>
        <p:nvSpPr>
          <p:cNvPr id="20" name="Freeform 3">
            <a:extLst>
              <a:ext uri="{FF2B5EF4-FFF2-40B4-BE49-F238E27FC236}">
                <a16:creationId xmlns:a16="http://schemas.microsoft.com/office/drawing/2014/main" id="{3D3DB36C-562E-B6DF-97A0-F6E06E0F8D59}"/>
              </a:ext>
            </a:extLst>
          </p:cNvPr>
          <p:cNvSpPr/>
          <p:nvPr/>
        </p:nvSpPr>
        <p:spPr>
          <a:xfrm rot="570438">
            <a:off x="13452268" y="5654236"/>
            <a:ext cx="4151732" cy="3610520"/>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0"/>
            <a:stretch>
              <a:fillRect/>
            </a:stretch>
          </a:blipFill>
        </p:spPr>
        <p:txBody>
          <a:bodyPr/>
          <a:lstStyle/>
          <a:p>
            <a:endParaRPr lang="en-US"/>
          </a:p>
        </p:txBody>
      </p:sp>
      <p:grpSp>
        <p:nvGrpSpPr>
          <p:cNvPr id="21" name="Group 10">
            <a:extLst>
              <a:ext uri="{FF2B5EF4-FFF2-40B4-BE49-F238E27FC236}">
                <a16:creationId xmlns:a16="http://schemas.microsoft.com/office/drawing/2014/main" id="{3274B6FB-464E-781B-26F9-C7795AF1269D}"/>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3D5387FE-BF81-AD9C-8DF6-83D91FB1E1CB}"/>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9D3865C4-7A17-8014-667E-494F3BA193AE}"/>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9AB71E83-9454-F23F-D368-045F1DB1A579}"/>
              </a:ext>
            </a:extLst>
          </p:cNvPr>
          <p:cNvSpPr/>
          <p:nvPr/>
        </p:nvSpPr>
        <p:spPr>
          <a:xfrm>
            <a:off x="13524491" y="5598172"/>
            <a:ext cx="4007286" cy="3261466"/>
          </a:xfrm>
          <a:custGeom>
            <a:avLst/>
            <a:gdLst/>
            <a:ahLst/>
            <a:cxnLst/>
            <a:rect l="l" t="t" r="r" b="b"/>
            <a:pathLst>
              <a:path w="9233773" h="8229600">
                <a:moveTo>
                  <a:pt x="0" y="0"/>
                </a:moveTo>
                <a:lnTo>
                  <a:pt x="9233772" y="0"/>
                </a:lnTo>
                <a:lnTo>
                  <a:pt x="9233772" y="8229600"/>
                </a:lnTo>
                <a:lnTo>
                  <a:pt x="0" y="8229600"/>
                </a:lnTo>
                <a:lnTo>
                  <a:pt x="0" y="0"/>
                </a:lnTo>
                <a:close/>
              </a:path>
            </a:pathLst>
          </a:custGeom>
          <a:blipFill>
            <a:blip r:embed="rId11"/>
            <a:stretch>
              <a:fillRect/>
            </a:stretch>
          </a:blipFill>
        </p:spPr>
        <p:txBody>
          <a:bodyPr/>
          <a:lstStyle/>
          <a:p>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D994D6-0C3C-6F76-8D32-0253FEC0436E}"/>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986712" y="5683258"/>
            <a:ext cx="8966645" cy="2215991"/>
          </a:xfrm>
          <a:prstGeom prst="rect">
            <a:avLst/>
          </a:prstGeom>
        </p:spPr>
        <p:txBody>
          <a:bodyPr wrap="square" lIns="0" tIns="0" rIns="0" bIns="0" rtlCol="0" anchor="t">
            <a:spAutoFit/>
          </a:bodyPr>
          <a:lstStyle/>
          <a:p>
            <a:pPr algn="ctr"/>
            <a:r>
              <a:rPr lang="en-US" sz="7200" dirty="0">
                <a:solidFill>
                  <a:srgbClr val="3D397B"/>
                </a:solidFill>
                <a:latin typeface="Agrandir Medium"/>
              </a:rPr>
              <a:t>He’s Vietnamese. </a:t>
            </a:r>
          </a:p>
          <a:p>
            <a:pPr algn="ctr"/>
            <a:r>
              <a:rPr lang="en-US" sz="7200" dirty="0">
                <a:solidFill>
                  <a:srgbClr val="3D397B"/>
                </a:solidFill>
                <a:latin typeface="Agrandir Medium"/>
              </a:rPr>
              <a:t>He’s from Viet Nam. </a:t>
            </a:r>
          </a:p>
        </p:txBody>
      </p:sp>
      <p:sp>
        <p:nvSpPr>
          <p:cNvPr id="18" name="TextBox 12">
            <a:extLst>
              <a:ext uri="{FF2B5EF4-FFF2-40B4-BE49-F238E27FC236}">
                <a16:creationId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18878" y="1684193"/>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94019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ECB9553-224F-CCA6-6BDF-70A47EECBF17}"/>
              </a:ext>
            </a:extLst>
          </p:cNvPr>
          <p:cNvPicPr>
            <a:picLocks noChangeAspect="1"/>
          </p:cNvPicPr>
          <p:nvPr/>
        </p:nvPicPr>
        <p:blipFill>
          <a:blip r:embed="rId4"/>
          <a:stretch>
            <a:fillRect/>
          </a:stretch>
        </p:blipFill>
        <p:spPr>
          <a:xfrm>
            <a:off x="2414" y="20938"/>
            <a:ext cx="18437986" cy="10266061"/>
          </a:xfrm>
          <a:prstGeom prst="rect">
            <a:avLst/>
          </a:prstGeom>
        </p:spPr>
      </p:pic>
      <p:grpSp>
        <p:nvGrpSpPr>
          <p:cNvPr id="2" name="Group 2"/>
          <p:cNvGrpSpPr/>
          <p:nvPr/>
        </p:nvGrpSpPr>
        <p:grpSpPr>
          <a:xfrm>
            <a:off x="1039887" y="395697"/>
            <a:ext cx="16219413" cy="1237104"/>
            <a:chOff x="0" y="0"/>
            <a:chExt cx="4550085" cy="347049"/>
          </a:xfrm>
        </p:grpSpPr>
        <p:sp>
          <p:nvSpPr>
            <p:cNvPr id="3" name="Freeform 3"/>
            <p:cNvSpPr/>
            <p:nvPr/>
          </p:nvSpPr>
          <p:spPr>
            <a:xfrm>
              <a:off x="0" y="0"/>
              <a:ext cx="4550085" cy="347049"/>
            </a:xfrm>
            <a:custGeom>
              <a:avLst/>
              <a:gdLst/>
              <a:ahLst/>
              <a:cxnLst/>
              <a:rect l="l" t="t" r="r" b="b"/>
              <a:pathLst>
                <a:path w="4550085" h="347049">
                  <a:moveTo>
                    <a:pt x="24344" y="0"/>
                  </a:moveTo>
                  <a:lnTo>
                    <a:pt x="4525741" y="0"/>
                  </a:lnTo>
                  <a:cubicBezTo>
                    <a:pt x="4539186" y="0"/>
                    <a:pt x="4550085" y="10899"/>
                    <a:pt x="4550085" y="24344"/>
                  </a:cubicBezTo>
                  <a:lnTo>
                    <a:pt x="4550085" y="322705"/>
                  </a:lnTo>
                  <a:cubicBezTo>
                    <a:pt x="4550085" y="329162"/>
                    <a:pt x="4547520" y="335354"/>
                    <a:pt x="4542954" y="339919"/>
                  </a:cubicBezTo>
                  <a:cubicBezTo>
                    <a:pt x="4538389" y="344484"/>
                    <a:pt x="4532197" y="347049"/>
                    <a:pt x="4525741" y="347049"/>
                  </a:cubicBezTo>
                  <a:lnTo>
                    <a:pt x="24344" y="347049"/>
                  </a:lnTo>
                  <a:cubicBezTo>
                    <a:pt x="17887" y="347049"/>
                    <a:pt x="11695" y="344484"/>
                    <a:pt x="7130" y="339919"/>
                  </a:cubicBezTo>
                  <a:cubicBezTo>
                    <a:pt x="2565" y="335354"/>
                    <a:pt x="0" y="329162"/>
                    <a:pt x="0" y="322705"/>
                  </a:cubicBezTo>
                  <a:lnTo>
                    <a:pt x="0" y="24344"/>
                  </a:lnTo>
                  <a:cubicBezTo>
                    <a:pt x="0" y="17887"/>
                    <a:pt x="2565" y="11695"/>
                    <a:pt x="7130" y="7130"/>
                  </a:cubicBezTo>
                  <a:cubicBezTo>
                    <a:pt x="11695" y="2565"/>
                    <a:pt x="17887" y="0"/>
                    <a:pt x="24344" y="0"/>
                  </a:cubicBezTo>
                  <a:close/>
                </a:path>
              </a:pathLst>
            </a:custGeom>
            <a:solidFill>
              <a:srgbClr val="113047"/>
            </a:solidFill>
          </p:spPr>
          <p:txBody>
            <a:bodyPr/>
            <a:lstStyle/>
            <a:p>
              <a:endParaRPr lang="en-US"/>
            </a:p>
          </p:txBody>
        </p:sp>
        <p:sp>
          <p:nvSpPr>
            <p:cNvPr id="4" name="TextBox 4"/>
            <p:cNvSpPr txBox="1"/>
            <p:nvPr/>
          </p:nvSpPr>
          <p:spPr>
            <a:xfrm>
              <a:off x="0" y="-47625"/>
              <a:ext cx="4550085" cy="394674"/>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295848" y="5342856"/>
            <a:ext cx="15347348" cy="1498395"/>
            <a:chOff x="0" y="9525"/>
            <a:chExt cx="12485906" cy="1997858"/>
          </a:xfrm>
        </p:grpSpPr>
        <p:sp>
          <p:nvSpPr>
            <p:cNvPr id="54" name="TextBox 54"/>
            <p:cNvSpPr txBox="1"/>
            <p:nvPr/>
          </p:nvSpPr>
          <p:spPr>
            <a:xfrm>
              <a:off x="0" y="9525"/>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Australia</a:t>
              </a:r>
            </a:p>
          </p:txBody>
        </p:sp>
        <p:sp>
          <p:nvSpPr>
            <p:cNvPr id="55" name="TextBox 55"/>
            <p:cNvSpPr txBox="1"/>
            <p:nvPr/>
          </p:nvSpPr>
          <p:spPr>
            <a:xfrm>
              <a:off x="0" y="1134570"/>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Vietnam</a:t>
              </a:r>
            </a:p>
          </p:txBody>
        </p:sp>
        <p:sp>
          <p:nvSpPr>
            <p:cNvPr id="56" name="TextBox 56"/>
            <p:cNvSpPr txBox="1"/>
            <p:nvPr/>
          </p:nvSpPr>
          <p:spPr>
            <a:xfrm>
              <a:off x="3502048" y="68362"/>
              <a:ext cx="2703004"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Singapore</a:t>
              </a:r>
            </a:p>
          </p:txBody>
        </p:sp>
        <p:sp>
          <p:nvSpPr>
            <p:cNvPr id="57" name="TextBox 57"/>
            <p:cNvSpPr txBox="1"/>
            <p:nvPr/>
          </p:nvSpPr>
          <p:spPr>
            <a:xfrm>
              <a:off x="3677339" y="113500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Britain</a:t>
              </a:r>
            </a:p>
          </p:txBody>
        </p:sp>
        <p:sp>
          <p:nvSpPr>
            <p:cNvPr id="58" name="TextBox 58"/>
            <p:cNvSpPr txBox="1"/>
            <p:nvPr/>
          </p:nvSpPr>
          <p:spPr>
            <a:xfrm>
              <a:off x="6769966" y="38589"/>
              <a:ext cx="2478741"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Thailand</a:t>
              </a:r>
            </a:p>
          </p:txBody>
        </p:sp>
        <p:sp>
          <p:nvSpPr>
            <p:cNvPr id="59" name="TextBox 59"/>
            <p:cNvSpPr txBox="1"/>
            <p:nvPr/>
          </p:nvSpPr>
          <p:spPr>
            <a:xfrm>
              <a:off x="6717817" y="1075641"/>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Japan</a:t>
              </a:r>
            </a:p>
          </p:txBody>
        </p:sp>
        <p:sp>
          <p:nvSpPr>
            <p:cNvPr id="60" name="TextBox 60"/>
            <p:cNvSpPr txBox="1"/>
            <p:nvPr/>
          </p:nvSpPr>
          <p:spPr>
            <a:xfrm>
              <a:off x="10240551" y="2237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Malaysia</a:t>
              </a:r>
            </a:p>
          </p:txBody>
        </p:sp>
        <p:sp>
          <p:nvSpPr>
            <p:cNvPr id="61" name="TextBox 61"/>
            <p:cNvSpPr txBox="1"/>
            <p:nvPr/>
          </p:nvSpPr>
          <p:spPr>
            <a:xfrm>
              <a:off x="10199301" y="1120820"/>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America</a:t>
              </a:r>
            </a:p>
          </p:txBody>
        </p:sp>
      </p:grpSp>
      <p:sp>
        <p:nvSpPr>
          <p:cNvPr id="66" name="TextBox 66"/>
          <p:cNvSpPr txBox="1"/>
          <p:nvPr/>
        </p:nvSpPr>
        <p:spPr>
          <a:xfrm>
            <a:off x="168580" y="522456"/>
            <a:ext cx="17890819" cy="786113"/>
          </a:xfrm>
          <a:prstGeom prst="rect">
            <a:avLst/>
          </a:prstGeom>
        </p:spPr>
        <p:txBody>
          <a:bodyPr wrap="square" lIns="0" tIns="0" rIns="0" bIns="0" rtlCol="0" anchor="t">
            <a:spAutoFit/>
          </a:bodyPr>
          <a:lstStyle/>
          <a:p>
            <a:pPr algn="ctr">
              <a:lnSpc>
                <a:spcPts val="6785"/>
              </a:lnSpc>
            </a:pPr>
            <a:r>
              <a:rPr lang="en-US" sz="4400" dirty="0">
                <a:solidFill>
                  <a:srgbClr val="FFFFFF"/>
                </a:solidFill>
                <a:latin typeface="Fredoka One" panose="02000000000000000000" pitchFamily="2" charset="0"/>
              </a:rPr>
              <a:t>Match the flags to the countries and tell the nationalities.</a:t>
            </a:r>
          </a:p>
        </p:txBody>
      </p:sp>
      <p:grpSp>
        <p:nvGrpSpPr>
          <p:cNvPr id="6" name="Group 5">
            <a:extLst>
              <a:ext uri="{FF2B5EF4-FFF2-40B4-BE49-F238E27FC236}">
                <a16:creationId xmlns:a16="http://schemas.microsoft.com/office/drawing/2014/main" id="{64269E4A-379E-2562-B1C3-954DA0A16993}"/>
              </a:ext>
            </a:extLst>
          </p:cNvPr>
          <p:cNvGrpSpPr/>
          <p:nvPr/>
        </p:nvGrpSpPr>
        <p:grpSpPr>
          <a:xfrm>
            <a:off x="5449377" y="1915474"/>
            <a:ext cx="3327404" cy="2766736"/>
            <a:chOff x="5449377" y="1915474"/>
            <a:chExt cx="3327404" cy="2766736"/>
          </a:xfrm>
        </p:grpSpPr>
        <p:grpSp>
          <p:nvGrpSpPr>
            <p:cNvPr id="96" name="Group 40">
              <a:extLst>
                <a:ext uri="{FF2B5EF4-FFF2-40B4-BE49-F238E27FC236}">
                  <a16:creationId xmlns:a16="http://schemas.microsoft.com/office/drawing/2014/main" id="{1E28B322-15E2-544E-DA0B-2BEED4F7297A}"/>
                </a:ext>
              </a:extLst>
            </p:cNvPr>
            <p:cNvGrpSpPr/>
            <p:nvPr/>
          </p:nvGrpSpPr>
          <p:grpSpPr>
            <a:xfrm>
              <a:off x="5449377" y="2469704"/>
              <a:ext cx="3327404" cy="2212506"/>
              <a:chOff x="0" y="0"/>
              <a:chExt cx="610020" cy="470813"/>
            </a:xfrm>
          </p:grpSpPr>
          <p:sp>
            <p:nvSpPr>
              <p:cNvPr id="97" name="Freeform 41">
                <a:extLst>
                  <a:ext uri="{FF2B5EF4-FFF2-40B4-BE49-F238E27FC236}">
                    <a16:creationId xmlns:a16="http://schemas.microsoft.com/office/drawing/2014/main" id="{67D0BA2C-2A32-9055-4E92-A3473882F79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8" name="TextBox 42">
                <a:extLst>
                  <a:ext uri="{FF2B5EF4-FFF2-40B4-BE49-F238E27FC236}">
                    <a16:creationId xmlns:a16="http://schemas.microsoft.com/office/drawing/2014/main" id="{20139F64-C5F7-EDCE-9BDE-3FB2DB28E36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8" name="Freeform 68"/>
            <p:cNvSpPr/>
            <p:nvPr/>
          </p:nvSpPr>
          <p:spPr>
            <a:xfrm>
              <a:off x="6612237" y="1915474"/>
              <a:ext cx="786263" cy="740290"/>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p:cNvSpPr/>
            <p:nvPr/>
          </p:nvSpPr>
          <p:spPr>
            <a:xfrm>
              <a:off x="5780382" y="2804588"/>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5" name="Group 4">
            <a:extLst>
              <a:ext uri="{FF2B5EF4-FFF2-40B4-BE49-F238E27FC236}">
                <a16:creationId xmlns:a16="http://schemas.microsoft.com/office/drawing/2014/main" id="{262E5B10-9863-A875-4924-FA31A3A03D6A}"/>
              </a:ext>
            </a:extLst>
          </p:cNvPr>
          <p:cNvGrpSpPr/>
          <p:nvPr/>
        </p:nvGrpSpPr>
        <p:grpSpPr>
          <a:xfrm>
            <a:off x="1508098" y="1897861"/>
            <a:ext cx="3327404" cy="2755306"/>
            <a:chOff x="1508098" y="1897861"/>
            <a:chExt cx="3327404" cy="2755306"/>
          </a:xfrm>
        </p:grpSpPr>
        <p:grpSp>
          <p:nvGrpSpPr>
            <p:cNvPr id="99" name="Group 40">
              <a:extLst>
                <a:ext uri="{FF2B5EF4-FFF2-40B4-BE49-F238E27FC236}">
                  <a16:creationId xmlns:a16="http://schemas.microsoft.com/office/drawing/2014/main" id="{D11A8EE6-1DBE-74C9-6AE2-7EF276690A8A}"/>
                </a:ext>
              </a:extLst>
            </p:cNvPr>
            <p:cNvGrpSpPr/>
            <p:nvPr/>
          </p:nvGrpSpPr>
          <p:grpSpPr>
            <a:xfrm>
              <a:off x="1508098" y="2440661"/>
              <a:ext cx="3327404" cy="2212506"/>
              <a:chOff x="0" y="0"/>
              <a:chExt cx="610020" cy="470813"/>
            </a:xfrm>
          </p:grpSpPr>
          <p:sp>
            <p:nvSpPr>
              <p:cNvPr id="100" name="Freeform 41">
                <a:extLst>
                  <a:ext uri="{FF2B5EF4-FFF2-40B4-BE49-F238E27FC236}">
                    <a16:creationId xmlns:a16="http://schemas.microsoft.com/office/drawing/2014/main" id="{14346D3B-F692-1373-D90F-12B5987EBA9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101" name="TextBox 42">
                <a:extLst>
                  <a:ext uri="{FF2B5EF4-FFF2-40B4-BE49-F238E27FC236}">
                    <a16:creationId xmlns:a16="http://schemas.microsoft.com/office/drawing/2014/main" id="{0946F1B3-42BA-D4E7-BC78-0688A70465D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7" name="Freeform 67"/>
            <p:cNvSpPr/>
            <p:nvPr/>
          </p:nvSpPr>
          <p:spPr>
            <a:xfrm>
              <a:off x="2756058" y="1897861"/>
              <a:ext cx="778590" cy="74029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Freeform 43"/>
            <p:cNvSpPr/>
            <p:nvPr/>
          </p:nvSpPr>
          <p:spPr>
            <a:xfrm>
              <a:off x="1834169" y="2742653"/>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7" name="Group 6">
            <a:extLst>
              <a:ext uri="{FF2B5EF4-FFF2-40B4-BE49-F238E27FC236}">
                <a16:creationId xmlns:a16="http://schemas.microsoft.com/office/drawing/2014/main" id="{39586B24-70EF-3F2A-7859-C3A2B6F7AE22}"/>
              </a:ext>
            </a:extLst>
          </p:cNvPr>
          <p:cNvGrpSpPr/>
          <p:nvPr/>
        </p:nvGrpSpPr>
        <p:grpSpPr>
          <a:xfrm>
            <a:off x="9553212" y="1890782"/>
            <a:ext cx="3327404" cy="2762385"/>
            <a:chOff x="9553212" y="1890782"/>
            <a:chExt cx="3327404" cy="2762385"/>
          </a:xfrm>
        </p:grpSpPr>
        <p:grpSp>
          <p:nvGrpSpPr>
            <p:cNvPr id="93" name="Group 40">
              <a:extLst>
                <a:ext uri="{FF2B5EF4-FFF2-40B4-BE49-F238E27FC236}">
                  <a16:creationId xmlns:a16="http://schemas.microsoft.com/office/drawing/2014/main" id="{AF882761-0BAE-C2E1-C1E3-73C37A2821DE}"/>
                </a:ext>
              </a:extLst>
            </p:cNvPr>
            <p:cNvGrpSpPr/>
            <p:nvPr/>
          </p:nvGrpSpPr>
          <p:grpSpPr>
            <a:xfrm>
              <a:off x="9553212" y="2440661"/>
              <a:ext cx="3327404" cy="2212506"/>
              <a:chOff x="0" y="0"/>
              <a:chExt cx="610020" cy="470813"/>
            </a:xfrm>
          </p:grpSpPr>
          <p:sp>
            <p:nvSpPr>
              <p:cNvPr id="94" name="Freeform 41">
                <a:extLst>
                  <a:ext uri="{FF2B5EF4-FFF2-40B4-BE49-F238E27FC236}">
                    <a16:creationId xmlns:a16="http://schemas.microsoft.com/office/drawing/2014/main" id="{81D01C4E-DE2E-4DF7-4393-514C1E594A83}"/>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5" name="TextBox 42">
                <a:extLst>
                  <a:ext uri="{FF2B5EF4-FFF2-40B4-BE49-F238E27FC236}">
                    <a16:creationId xmlns:a16="http://schemas.microsoft.com/office/drawing/2014/main" id="{2598CB67-717B-2522-78BE-60C67C6771B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9" name="Freeform 69"/>
            <p:cNvSpPr/>
            <p:nvPr/>
          </p:nvSpPr>
          <p:spPr>
            <a:xfrm>
              <a:off x="10748082" y="1890782"/>
              <a:ext cx="786262" cy="740290"/>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02" name="Picture 101">
              <a:extLst>
                <a:ext uri="{FF2B5EF4-FFF2-40B4-BE49-F238E27FC236}">
                  <a16:creationId xmlns:a16="http://schemas.microsoft.com/office/drawing/2014/main" id="{3F0EC92B-C118-181D-7A7E-0133D5D4CA8E}"/>
                </a:ext>
              </a:extLst>
            </p:cNvPr>
            <p:cNvPicPr>
              <a:picLocks noChangeAspect="1"/>
            </p:cNvPicPr>
            <p:nvPr/>
          </p:nvPicPr>
          <p:blipFill>
            <a:blip r:embed="rId15"/>
            <a:stretch>
              <a:fillRect/>
            </a:stretch>
          </p:blipFill>
          <p:spPr>
            <a:xfrm>
              <a:off x="9942763" y="2729606"/>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8" name="Group 7">
            <a:extLst>
              <a:ext uri="{FF2B5EF4-FFF2-40B4-BE49-F238E27FC236}">
                <a16:creationId xmlns:a16="http://schemas.microsoft.com/office/drawing/2014/main" id="{542236D5-30B0-4598-4F7D-1C60186AEACA}"/>
              </a:ext>
            </a:extLst>
          </p:cNvPr>
          <p:cNvGrpSpPr/>
          <p:nvPr/>
        </p:nvGrpSpPr>
        <p:grpSpPr>
          <a:xfrm>
            <a:off x="13563600" y="1923304"/>
            <a:ext cx="3327404" cy="2729863"/>
            <a:chOff x="13563600" y="1923304"/>
            <a:chExt cx="3327404" cy="2729863"/>
          </a:xfrm>
        </p:grpSpPr>
        <p:grpSp>
          <p:nvGrpSpPr>
            <p:cNvPr id="90" name="Group 40">
              <a:extLst>
                <a:ext uri="{FF2B5EF4-FFF2-40B4-BE49-F238E27FC236}">
                  <a16:creationId xmlns:a16="http://schemas.microsoft.com/office/drawing/2014/main" id="{16FC6AC0-1E6B-49B1-49D6-3F89A0A7E9C7}"/>
                </a:ext>
              </a:extLst>
            </p:cNvPr>
            <p:cNvGrpSpPr/>
            <p:nvPr/>
          </p:nvGrpSpPr>
          <p:grpSpPr>
            <a:xfrm>
              <a:off x="13563600" y="2440661"/>
              <a:ext cx="3327404" cy="2212506"/>
              <a:chOff x="0" y="0"/>
              <a:chExt cx="610020" cy="470813"/>
            </a:xfrm>
          </p:grpSpPr>
          <p:sp>
            <p:nvSpPr>
              <p:cNvPr id="91" name="Freeform 41">
                <a:extLst>
                  <a:ext uri="{FF2B5EF4-FFF2-40B4-BE49-F238E27FC236}">
                    <a16:creationId xmlns:a16="http://schemas.microsoft.com/office/drawing/2014/main" id="{0BE4199F-6265-37DC-5DA3-BAB2E542CE6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A70A6799-93D3-7654-E84A-09B0EF19BDA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0" name="Freeform 70"/>
            <p:cNvSpPr/>
            <p:nvPr/>
          </p:nvSpPr>
          <p:spPr>
            <a:xfrm>
              <a:off x="14828860" y="1923304"/>
              <a:ext cx="767334" cy="714847"/>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03" name="Picture 102">
              <a:extLst>
                <a:ext uri="{FF2B5EF4-FFF2-40B4-BE49-F238E27FC236}">
                  <a16:creationId xmlns:a16="http://schemas.microsoft.com/office/drawing/2014/main" id="{FFFBF113-B5F9-4DEC-C5C1-009CFAEFF097}"/>
                </a:ext>
              </a:extLst>
            </p:cNvPr>
            <p:cNvPicPr>
              <a:picLocks noChangeAspect="1"/>
            </p:cNvPicPr>
            <p:nvPr/>
          </p:nvPicPr>
          <p:blipFill>
            <a:blip r:embed="rId18"/>
            <a:stretch>
              <a:fillRect/>
            </a:stretch>
          </p:blipFill>
          <p:spPr>
            <a:xfrm>
              <a:off x="13985500" y="2795763"/>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9" name="Group 8">
            <a:extLst>
              <a:ext uri="{FF2B5EF4-FFF2-40B4-BE49-F238E27FC236}">
                <a16:creationId xmlns:a16="http://schemas.microsoft.com/office/drawing/2014/main" id="{120DABBB-C2CF-D607-A03A-1ACDF7572925}"/>
              </a:ext>
            </a:extLst>
          </p:cNvPr>
          <p:cNvGrpSpPr/>
          <p:nvPr/>
        </p:nvGrpSpPr>
        <p:grpSpPr>
          <a:xfrm>
            <a:off x="1431898" y="7301496"/>
            <a:ext cx="3327404" cy="2705586"/>
            <a:chOff x="1431898" y="7301496"/>
            <a:chExt cx="3327404" cy="2705586"/>
          </a:xfrm>
        </p:grpSpPr>
        <p:grpSp>
          <p:nvGrpSpPr>
            <p:cNvPr id="87" name="Group 40">
              <a:extLst>
                <a:ext uri="{FF2B5EF4-FFF2-40B4-BE49-F238E27FC236}">
                  <a16:creationId xmlns:a16="http://schemas.microsoft.com/office/drawing/2014/main" id="{08C7961C-B563-B670-365F-4BB115049BF7}"/>
                </a:ext>
              </a:extLst>
            </p:cNvPr>
            <p:cNvGrpSpPr/>
            <p:nvPr/>
          </p:nvGrpSpPr>
          <p:grpSpPr>
            <a:xfrm>
              <a:off x="1431898" y="7794576"/>
              <a:ext cx="3327404" cy="2212506"/>
              <a:chOff x="0" y="0"/>
              <a:chExt cx="610020" cy="470813"/>
            </a:xfrm>
          </p:grpSpPr>
          <p:sp>
            <p:nvSpPr>
              <p:cNvPr id="88" name="Freeform 41">
                <a:extLst>
                  <a:ext uri="{FF2B5EF4-FFF2-40B4-BE49-F238E27FC236}">
                    <a16:creationId xmlns:a16="http://schemas.microsoft.com/office/drawing/2014/main" id="{BF9A9290-AD1D-3799-F660-38325699215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9" name="TextBox 42">
                <a:extLst>
                  <a:ext uri="{FF2B5EF4-FFF2-40B4-BE49-F238E27FC236}">
                    <a16:creationId xmlns:a16="http://schemas.microsoft.com/office/drawing/2014/main" id="{CEDE22D1-19B0-C0C0-BB94-A9C0C675A7C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1" name="Freeform 71"/>
            <p:cNvSpPr/>
            <p:nvPr/>
          </p:nvSpPr>
          <p:spPr>
            <a:xfrm>
              <a:off x="2611601" y="7301496"/>
              <a:ext cx="927072" cy="609334"/>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104" name="Picture 103">
              <a:extLst>
                <a:ext uri="{FF2B5EF4-FFF2-40B4-BE49-F238E27FC236}">
                  <a16:creationId xmlns:a16="http://schemas.microsoft.com/office/drawing/2014/main" id="{39CF1F4E-DF9A-973C-2365-5064C61DA509}"/>
                </a:ext>
              </a:extLst>
            </p:cNvPr>
            <p:cNvPicPr>
              <a:picLocks noChangeAspect="1"/>
            </p:cNvPicPr>
            <p:nvPr/>
          </p:nvPicPr>
          <p:blipFill>
            <a:blip r:embed="rId21"/>
            <a:stretch>
              <a:fillRect/>
            </a:stretch>
          </p:blipFill>
          <p:spPr>
            <a:xfrm>
              <a:off x="1947802" y="8118609"/>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a:extLst>
              <a:ext uri="{FF2B5EF4-FFF2-40B4-BE49-F238E27FC236}">
                <a16:creationId xmlns:a16="http://schemas.microsoft.com/office/drawing/2014/main" id="{32231581-CD19-890C-B636-F7E84E4FD0E8}"/>
              </a:ext>
            </a:extLst>
          </p:cNvPr>
          <p:cNvGrpSpPr/>
          <p:nvPr/>
        </p:nvGrpSpPr>
        <p:grpSpPr>
          <a:xfrm>
            <a:off x="5373177" y="7367891"/>
            <a:ext cx="3327404" cy="2668234"/>
            <a:chOff x="5373177" y="7367891"/>
            <a:chExt cx="3327404" cy="2668234"/>
          </a:xfrm>
        </p:grpSpPr>
        <p:grpSp>
          <p:nvGrpSpPr>
            <p:cNvPr id="84" name="Group 40">
              <a:extLst>
                <a:ext uri="{FF2B5EF4-FFF2-40B4-BE49-F238E27FC236}">
                  <a16:creationId xmlns:a16="http://schemas.microsoft.com/office/drawing/2014/main" id="{91BF3050-CAE1-03AE-8E58-9BBE1B484AAE}"/>
                </a:ext>
              </a:extLst>
            </p:cNvPr>
            <p:cNvGrpSpPr/>
            <p:nvPr/>
          </p:nvGrpSpPr>
          <p:grpSpPr>
            <a:xfrm>
              <a:off x="5373177" y="7823619"/>
              <a:ext cx="3327404" cy="2212506"/>
              <a:chOff x="0" y="0"/>
              <a:chExt cx="610020" cy="470813"/>
            </a:xfrm>
          </p:grpSpPr>
          <p:sp>
            <p:nvSpPr>
              <p:cNvPr id="85" name="Freeform 41">
                <a:extLst>
                  <a:ext uri="{FF2B5EF4-FFF2-40B4-BE49-F238E27FC236}">
                    <a16:creationId xmlns:a16="http://schemas.microsoft.com/office/drawing/2014/main" id="{F32E6958-821C-12D5-495D-3AE10805BA8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6" name="TextBox 42">
                <a:extLst>
                  <a:ext uri="{FF2B5EF4-FFF2-40B4-BE49-F238E27FC236}">
                    <a16:creationId xmlns:a16="http://schemas.microsoft.com/office/drawing/2014/main" id="{045DC9EB-6C23-3150-8713-C1DB347EB7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2" name="Freeform 72"/>
            <p:cNvSpPr/>
            <p:nvPr/>
          </p:nvSpPr>
          <p:spPr>
            <a:xfrm>
              <a:off x="6621226" y="7367891"/>
              <a:ext cx="927072" cy="653664"/>
            </a:xfrm>
            <a:custGeom>
              <a:avLst/>
              <a:gdLst/>
              <a:ahLst/>
              <a:cxnLst/>
              <a:rect l="l" t="t" r="r" b="b"/>
              <a:pathLst>
                <a:path w="404835" h="404835">
                  <a:moveTo>
                    <a:pt x="0" y="0"/>
                  </a:moveTo>
                  <a:lnTo>
                    <a:pt x="404835" y="0"/>
                  </a:lnTo>
                  <a:lnTo>
                    <a:pt x="404835" y="404835"/>
                  </a:lnTo>
                  <a:lnTo>
                    <a:pt x="0" y="4048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105" name="Picture 104">
              <a:extLst>
                <a:ext uri="{FF2B5EF4-FFF2-40B4-BE49-F238E27FC236}">
                  <a16:creationId xmlns:a16="http://schemas.microsoft.com/office/drawing/2014/main" id="{5082AF65-7D0C-4D65-CE05-2F8075FFD6E0}"/>
                </a:ext>
              </a:extLst>
            </p:cNvPr>
            <p:cNvPicPr>
              <a:picLocks noChangeAspect="1"/>
            </p:cNvPicPr>
            <p:nvPr/>
          </p:nvPicPr>
          <p:blipFill>
            <a:blip r:embed="rId24"/>
            <a:stretch>
              <a:fillRect/>
            </a:stretch>
          </p:blipFill>
          <p:spPr>
            <a:xfrm>
              <a:off x="5780382" y="8114368"/>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1" name="Group 10">
            <a:extLst>
              <a:ext uri="{FF2B5EF4-FFF2-40B4-BE49-F238E27FC236}">
                <a16:creationId xmlns:a16="http://schemas.microsoft.com/office/drawing/2014/main" id="{AF4F8603-3E9F-F77A-BEB3-63C2B8FE3E89}"/>
              </a:ext>
            </a:extLst>
          </p:cNvPr>
          <p:cNvGrpSpPr/>
          <p:nvPr/>
        </p:nvGrpSpPr>
        <p:grpSpPr>
          <a:xfrm>
            <a:off x="9477012" y="7374183"/>
            <a:ext cx="3327404" cy="2632899"/>
            <a:chOff x="9477012" y="7374183"/>
            <a:chExt cx="3327404" cy="2632899"/>
          </a:xfrm>
        </p:grpSpPr>
        <p:grpSp>
          <p:nvGrpSpPr>
            <p:cNvPr id="81" name="Group 40">
              <a:extLst>
                <a:ext uri="{FF2B5EF4-FFF2-40B4-BE49-F238E27FC236}">
                  <a16:creationId xmlns:a16="http://schemas.microsoft.com/office/drawing/2014/main" id="{CFEF6AD3-C8C1-10DE-BE4B-2756169EBF30}"/>
                </a:ext>
              </a:extLst>
            </p:cNvPr>
            <p:cNvGrpSpPr/>
            <p:nvPr/>
          </p:nvGrpSpPr>
          <p:grpSpPr>
            <a:xfrm>
              <a:off x="9477012" y="7794576"/>
              <a:ext cx="3327404" cy="2212506"/>
              <a:chOff x="0" y="0"/>
              <a:chExt cx="610020" cy="470813"/>
            </a:xfrm>
          </p:grpSpPr>
          <p:sp>
            <p:nvSpPr>
              <p:cNvPr id="82" name="Freeform 41">
                <a:extLst>
                  <a:ext uri="{FF2B5EF4-FFF2-40B4-BE49-F238E27FC236}">
                    <a16:creationId xmlns:a16="http://schemas.microsoft.com/office/drawing/2014/main" id="{74FFDBBA-AB92-14C3-76ED-E6472F6E9F62}"/>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3" name="TextBox 42">
                <a:extLst>
                  <a:ext uri="{FF2B5EF4-FFF2-40B4-BE49-F238E27FC236}">
                    <a16:creationId xmlns:a16="http://schemas.microsoft.com/office/drawing/2014/main" id="{E20E95A5-27FF-E6E8-5143-AE33C4AB7FA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3" name="Freeform 73"/>
            <p:cNvSpPr/>
            <p:nvPr/>
          </p:nvSpPr>
          <p:spPr>
            <a:xfrm>
              <a:off x="10653271" y="7374183"/>
              <a:ext cx="858074" cy="64450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106" name="Picture 105">
              <a:extLst>
                <a:ext uri="{FF2B5EF4-FFF2-40B4-BE49-F238E27FC236}">
                  <a16:creationId xmlns:a16="http://schemas.microsoft.com/office/drawing/2014/main" id="{6EAF1483-82B4-71D7-820B-5479172BE36D}"/>
                </a:ext>
              </a:extLst>
            </p:cNvPr>
            <p:cNvPicPr>
              <a:picLocks noChangeAspect="1"/>
            </p:cNvPicPr>
            <p:nvPr/>
          </p:nvPicPr>
          <p:blipFill>
            <a:blip r:embed="rId27"/>
            <a:stretch>
              <a:fillRect/>
            </a:stretch>
          </p:blipFill>
          <p:spPr>
            <a:xfrm>
              <a:off x="9838220" y="8145342"/>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B9B7BBB2-38F7-C9D9-17E8-54EE419A4057}"/>
              </a:ext>
            </a:extLst>
          </p:cNvPr>
          <p:cNvGrpSpPr/>
          <p:nvPr/>
        </p:nvGrpSpPr>
        <p:grpSpPr>
          <a:xfrm>
            <a:off x="13487400" y="7290853"/>
            <a:ext cx="3327404" cy="2716229"/>
            <a:chOff x="13487400" y="7290853"/>
            <a:chExt cx="3327404" cy="2716229"/>
          </a:xfrm>
        </p:grpSpPr>
        <p:grpSp>
          <p:nvGrpSpPr>
            <p:cNvPr id="40" name="Group 40"/>
            <p:cNvGrpSpPr/>
            <p:nvPr/>
          </p:nvGrpSpPr>
          <p:grpSpPr>
            <a:xfrm>
              <a:off x="13487400" y="7794576"/>
              <a:ext cx="3327404" cy="2212506"/>
              <a:chOff x="0" y="0"/>
              <a:chExt cx="610020" cy="470813"/>
            </a:xfrm>
          </p:grpSpPr>
          <p:sp>
            <p:nvSpPr>
              <p:cNvPr id="41" name="Freeform 41"/>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4" name="Freeform 74"/>
            <p:cNvSpPr/>
            <p:nvPr/>
          </p:nvSpPr>
          <p:spPr>
            <a:xfrm>
              <a:off x="14738120" y="7290853"/>
              <a:ext cx="858074" cy="644500"/>
            </a:xfrm>
            <a:custGeom>
              <a:avLst/>
              <a:gdLst/>
              <a:ahLst/>
              <a:cxnLst/>
              <a:rect l="l" t="t" r="r" b="b"/>
              <a:pathLst>
                <a:path w="400583" h="400583">
                  <a:moveTo>
                    <a:pt x="0" y="0"/>
                  </a:moveTo>
                  <a:lnTo>
                    <a:pt x="400583" y="0"/>
                  </a:lnTo>
                  <a:lnTo>
                    <a:pt x="400583" y="400582"/>
                  </a:lnTo>
                  <a:lnTo>
                    <a:pt x="0" y="40058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sz="4000"/>
            </a:p>
          </p:txBody>
        </p:sp>
        <p:pic>
          <p:nvPicPr>
            <p:cNvPr id="108" name="Picture 107">
              <a:extLst>
                <a:ext uri="{FF2B5EF4-FFF2-40B4-BE49-F238E27FC236}">
                  <a16:creationId xmlns:a16="http://schemas.microsoft.com/office/drawing/2014/main" id="{E230968E-96E7-4D13-D8FF-48A55696C66D}"/>
                </a:ext>
              </a:extLst>
            </p:cNvPr>
            <p:cNvPicPr>
              <a:picLocks noChangeAspect="1"/>
            </p:cNvPicPr>
            <p:nvPr/>
          </p:nvPicPr>
          <p:blipFill>
            <a:blip r:embed="rId30"/>
            <a:stretch>
              <a:fillRect/>
            </a:stretch>
          </p:blipFill>
          <p:spPr>
            <a:xfrm>
              <a:off x="13977292" y="8159520"/>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3" name="TextBox 57">
            <a:extLst>
              <a:ext uri="{FF2B5EF4-FFF2-40B4-BE49-F238E27FC236}">
                <a16:creationId xmlns:a16="http://schemas.microsoft.com/office/drawing/2014/main" id="{238CC3CC-AE37-AC2C-FEC0-EBA8141440EC}"/>
              </a:ext>
            </a:extLst>
          </p:cNvPr>
          <p:cNvSpPr txBox="1"/>
          <p:nvPr/>
        </p:nvSpPr>
        <p:spPr>
          <a:xfrm>
            <a:off x="1695171" y="3477994"/>
            <a:ext cx="2759931" cy="654282"/>
          </a:xfrm>
          <a:prstGeom prst="rect">
            <a:avLst/>
          </a:prstGeom>
        </p:spPr>
        <p:txBody>
          <a:bodyPr lIns="0" tIns="0" rIns="0" bIns="0" rtlCol="0" anchor="t">
            <a:spAutoFit/>
          </a:bodyPr>
          <a:lstStyle/>
          <a:p>
            <a:pPr algn="ctr">
              <a:lnSpc>
                <a:spcPts val="5031"/>
              </a:lnSpc>
            </a:pPr>
            <a:r>
              <a:rPr lang="en-US" sz="4800" dirty="0">
                <a:solidFill>
                  <a:srgbClr val="FF0000"/>
                </a:solidFill>
                <a:latin typeface="Fredoka One" panose="02000000000000000000" pitchFamily="2" charset="0"/>
              </a:rPr>
              <a:t>Britain</a:t>
            </a:r>
          </a:p>
        </p:txBody>
      </p:sp>
      <p:sp>
        <p:nvSpPr>
          <p:cNvPr id="14" name="TextBox 54">
            <a:extLst>
              <a:ext uri="{FF2B5EF4-FFF2-40B4-BE49-F238E27FC236}">
                <a16:creationId xmlns:a16="http://schemas.microsoft.com/office/drawing/2014/main" id="{F94481DA-814E-ECD9-F0C4-CDF41A0CA736}"/>
              </a:ext>
            </a:extLst>
          </p:cNvPr>
          <p:cNvSpPr txBox="1"/>
          <p:nvPr/>
        </p:nvSpPr>
        <p:spPr>
          <a:xfrm>
            <a:off x="4939587" y="3477994"/>
            <a:ext cx="4540785"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Australia</a:t>
            </a:r>
          </a:p>
        </p:txBody>
      </p:sp>
      <p:sp>
        <p:nvSpPr>
          <p:cNvPr id="15" name="TextBox 55">
            <a:extLst>
              <a:ext uri="{FF2B5EF4-FFF2-40B4-BE49-F238E27FC236}">
                <a16:creationId xmlns:a16="http://schemas.microsoft.com/office/drawing/2014/main" id="{D165F9EF-BBCE-0529-C3FE-F0B67A038112}"/>
              </a:ext>
            </a:extLst>
          </p:cNvPr>
          <p:cNvSpPr txBox="1"/>
          <p:nvPr/>
        </p:nvSpPr>
        <p:spPr>
          <a:xfrm>
            <a:off x="9504525" y="3468271"/>
            <a:ext cx="3811267"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Vietnam</a:t>
            </a:r>
          </a:p>
        </p:txBody>
      </p:sp>
      <p:sp>
        <p:nvSpPr>
          <p:cNvPr id="16" name="TextBox 56">
            <a:extLst>
              <a:ext uri="{FF2B5EF4-FFF2-40B4-BE49-F238E27FC236}">
                <a16:creationId xmlns:a16="http://schemas.microsoft.com/office/drawing/2014/main" id="{B1EBF81B-2C4B-917B-056C-B7170DD2B707}"/>
              </a:ext>
            </a:extLst>
          </p:cNvPr>
          <p:cNvSpPr txBox="1"/>
          <p:nvPr/>
        </p:nvSpPr>
        <p:spPr>
          <a:xfrm>
            <a:off x="13348094" y="3456986"/>
            <a:ext cx="3708004" cy="641201"/>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Malaysia</a:t>
            </a:r>
          </a:p>
        </p:txBody>
      </p:sp>
      <p:sp>
        <p:nvSpPr>
          <p:cNvPr id="17" name="TextBox 58">
            <a:extLst>
              <a:ext uri="{FF2B5EF4-FFF2-40B4-BE49-F238E27FC236}">
                <a16:creationId xmlns:a16="http://schemas.microsoft.com/office/drawing/2014/main" id="{B4AF5CB5-1504-69D2-89D0-70113119C3EF}"/>
              </a:ext>
            </a:extLst>
          </p:cNvPr>
          <p:cNvSpPr txBox="1"/>
          <p:nvPr/>
        </p:nvSpPr>
        <p:spPr>
          <a:xfrm>
            <a:off x="1177897" y="6494372"/>
            <a:ext cx="3660677"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Thailand</a:t>
            </a:r>
          </a:p>
        </p:txBody>
      </p:sp>
      <p:sp>
        <p:nvSpPr>
          <p:cNvPr id="18" name="TextBox 56">
            <a:extLst>
              <a:ext uri="{FF2B5EF4-FFF2-40B4-BE49-F238E27FC236}">
                <a16:creationId xmlns:a16="http://schemas.microsoft.com/office/drawing/2014/main" id="{F6FD81FE-7139-228A-567C-448FC3D3A642}"/>
              </a:ext>
            </a:extLst>
          </p:cNvPr>
          <p:cNvSpPr txBox="1"/>
          <p:nvPr/>
        </p:nvSpPr>
        <p:spPr>
          <a:xfrm>
            <a:off x="4487798" y="6523655"/>
            <a:ext cx="4952195"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Singapore</a:t>
            </a:r>
          </a:p>
        </p:txBody>
      </p:sp>
      <p:sp>
        <p:nvSpPr>
          <p:cNvPr id="19" name="TextBox 61">
            <a:extLst>
              <a:ext uri="{FF2B5EF4-FFF2-40B4-BE49-F238E27FC236}">
                <a16:creationId xmlns:a16="http://schemas.microsoft.com/office/drawing/2014/main" id="{661127A9-4E8C-2ED1-1FBE-325DA03524A3}"/>
              </a:ext>
            </a:extLst>
          </p:cNvPr>
          <p:cNvSpPr txBox="1"/>
          <p:nvPr/>
        </p:nvSpPr>
        <p:spPr>
          <a:xfrm>
            <a:off x="9206009" y="6510675"/>
            <a:ext cx="3828380" cy="641201"/>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America</a:t>
            </a:r>
          </a:p>
        </p:txBody>
      </p:sp>
      <p:sp>
        <p:nvSpPr>
          <p:cNvPr id="20" name="TextBox 59">
            <a:extLst>
              <a:ext uri="{FF2B5EF4-FFF2-40B4-BE49-F238E27FC236}">
                <a16:creationId xmlns:a16="http://schemas.microsoft.com/office/drawing/2014/main" id="{EDD241CC-F7BE-BAA0-57F1-8A9516103E19}"/>
              </a:ext>
            </a:extLst>
          </p:cNvPr>
          <p:cNvSpPr txBox="1"/>
          <p:nvPr/>
        </p:nvSpPr>
        <p:spPr>
          <a:xfrm>
            <a:off x="13787191" y="6511760"/>
            <a:ext cx="2759931" cy="654282"/>
          </a:xfrm>
          <a:prstGeom prst="rect">
            <a:avLst/>
          </a:prstGeom>
        </p:spPr>
        <p:txBody>
          <a:bodyPr lIns="0" tIns="0" rIns="0" bIns="0" rtlCol="0" anchor="t">
            <a:spAutoFit/>
          </a:bodyPr>
          <a:lstStyle/>
          <a:p>
            <a:pPr algn="ctr">
              <a:lnSpc>
                <a:spcPts val="5031"/>
              </a:lnSpc>
            </a:pPr>
            <a:r>
              <a:rPr lang="en-US" sz="4800" dirty="0">
                <a:solidFill>
                  <a:srgbClr val="FF0000"/>
                </a:solidFill>
                <a:latin typeface="Fredoka One" panose="02000000000000000000" pitchFamily="2" charset="0"/>
              </a:rPr>
              <a:t>Japan</a:t>
            </a:r>
          </a:p>
        </p:txBody>
      </p:sp>
    </p:spTree>
    <p:extLst>
      <p:ext uri="{BB962C8B-B14F-4D97-AF65-F5344CB8AC3E}">
        <p14:creationId xmlns:p14="http://schemas.microsoft.com/office/powerpoint/2010/main" val="279387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6"/>
                                        </p:tgtEl>
                                      </p:cBhvr>
                                    </p:animEffect>
                                    <p:set>
                                      <p:cBhvr>
                                        <p:cTn id="10" dur="1" fill="hold">
                                          <p:stCondLst>
                                            <p:cond delay="499"/>
                                          </p:stCondLst>
                                        </p:cTn>
                                        <p:tgtEl>
                                          <p:spTgt spid="66"/>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2.5E-6 -4.19753E-6 L -0.00261 -0.16234 " pathEditMode="relative" rAng="0" ptsTypes="AA">
                                      <p:cBhvr>
                                        <p:cTn id="15" dur="2000" fill="hold"/>
                                        <p:tgtEl>
                                          <p:spTgt spid="5"/>
                                        </p:tgtEl>
                                        <p:attrNameLst>
                                          <p:attrName>ppt_x</p:attrName>
                                          <p:attrName>ppt_y</p:attrName>
                                        </p:attrNameLst>
                                      </p:cBhvr>
                                      <p:rCtr x="-130" y="-8117"/>
                                    </p:animMotion>
                                  </p:childTnLst>
                                  <p:subTnLst>
                                    <p:audio>
                                      <p:cMediaNode>
                                        <p:cTn display="0" masterRel="sameClick">
                                          <p:stCondLst>
                                            <p:cond evt="begin" delay="0">
                                              <p:tn val="14"/>
                                            </p:cond>
                                          </p:stCondLst>
                                          <p:endCondLst>
                                            <p:cond evt="onStopAudio" delay="0">
                                              <p:tgtEl>
                                                <p:sldTgt/>
                                              </p:tgtEl>
                                            </p:cond>
                                          </p:endCondLst>
                                        </p:cTn>
                                        <p:tgtEl>
                                          <p:sndTgt r:embed="rId2" name="wind.wav"/>
                                        </p:tgtEl>
                                      </p:cMediaNode>
                                    </p:audio>
                                  </p:subTnLst>
                                </p:cTn>
                              </p:par>
                              <p:par>
                                <p:cTn id="16" presetID="42" presetClass="path" presetSubtype="0" accel="50000" decel="50000" fill="hold" nodeType="withEffect">
                                  <p:stCondLst>
                                    <p:cond delay="0"/>
                                  </p:stCondLst>
                                  <p:childTnLst>
                                    <p:animMotion origin="layout" path="M 4.30556E-6 9.87654E-7 L -0.00079 -0.17099 " pathEditMode="relative" rAng="0" ptsTypes="AA">
                                      <p:cBhvr>
                                        <p:cTn id="17" dur="2000" fill="hold"/>
                                        <p:tgtEl>
                                          <p:spTgt spid="6"/>
                                        </p:tgtEl>
                                        <p:attrNameLst>
                                          <p:attrName>ppt_x</p:attrName>
                                          <p:attrName>ppt_y</p:attrName>
                                        </p:attrNameLst>
                                      </p:cBhvr>
                                      <p:rCtr x="-43" y="-8549"/>
                                    </p:animMotion>
                                  </p:childTnLst>
                                  <p:subTnLst>
                                    <p:audio>
                                      <p:cMediaNode>
                                        <p:cTn display="0" masterRel="sameClick">
                                          <p:stCondLst>
                                            <p:cond evt="begin" delay="0">
                                              <p:tn val="16"/>
                                            </p:cond>
                                          </p:stCondLst>
                                          <p:endCondLst>
                                            <p:cond evt="onStopAudio" delay="0">
                                              <p:tgtEl>
                                                <p:sldTgt/>
                                              </p:tgtEl>
                                            </p:cond>
                                          </p:endCondLst>
                                        </p:cTn>
                                        <p:tgtEl>
                                          <p:sndTgt r:embed="rId2" name="wind.wav"/>
                                        </p:tgtEl>
                                      </p:cMediaNode>
                                    </p:audio>
                                  </p:subTnLst>
                                </p:cTn>
                              </p:par>
                              <p:par>
                                <p:cTn id="18" presetID="42" presetClass="path" presetSubtype="0" accel="50000" decel="50000" fill="hold" nodeType="withEffect">
                                  <p:stCondLst>
                                    <p:cond delay="0"/>
                                  </p:stCondLst>
                                  <p:childTnLst>
                                    <p:animMotion origin="layout" path="M 1.94444E-6 4.44444E-6 L -0.00417 -0.16204 " pathEditMode="relative" rAng="0" ptsTypes="AA">
                                      <p:cBhvr>
                                        <p:cTn id="19" dur="2000" fill="hold"/>
                                        <p:tgtEl>
                                          <p:spTgt spid="7"/>
                                        </p:tgtEl>
                                        <p:attrNameLst>
                                          <p:attrName>ppt_x</p:attrName>
                                          <p:attrName>ppt_y</p:attrName>
                                        </p:attrNameLst>
                                      </p:cBhvr>
                                      <p:rCtr x="-208" y="-8102"/>
                                    </p:animMotion>
                                  </p:childTnLst>
                                  <p:subTnLst>
                                    <p:audio>
                                      <p:cMediaNode>
                                        <p:cTn display="0" masterRel="sameClick">
                                          <p:stCondLst>
                                            <p:cond evt="begin" delay="0">
                                              <p:tn val="18"/>
                                            </p:cond>
                                          </p:stCondLst>
                                          <p:endCondLst>
                                            <p:cond evt="onStopAudio" delay="0">
                                              <p:tgtEl>
                                                <p:sldTgt/>
                                              </p:tgtEl>
                                            </p:cond>
                                          </p:endCondLst>
                                        </p:cTn>
                                        <p:tgtEl>
                                          <p:sndTgt r:embed="rId2" name="wind.wav"/>
                                        </p:tgtEl>
                                      </p:cMediaNode>
                                    </p:audio>
                                  </p:subTnLst>
                                </p:cTn>
                              </p:par>
                              <p:par>
                                <p:cTn id="20" presetID="42" presetClass="path" presetSubtype="0" accel="50000" decel="50000" fill="hold" nodeType="withEffect">
                                  <p:stCondLst>
                                    <p:cond delay="0"/>
                                  </p:stCondLst>
                                  <p:childTnLst>
                                    <p:animMotion origin="layout" path="M 1.11111E-6 1.23457E-6 L 0.00069 -0.17392 " pathEditMode="relative" rAng="0" ptsTypes="AA">
                                      <p:cBhvr>
                                        <p:cTn id="21" dur="2000" fill="hold"/>
                                        <p:tgtEl>
                                          <p:spTgt spid="8"/>
                                        </p:tgtEl>
                                        <p:attrNameLst>
                                          <p:attrName>ppt_x</p:attrName>
                                          <p:attrName>ppt_y</p:attrName>
                                        </p:attrNameLst>
                                      </p:cBhvr>
                                      <p:rCtr x="35" y="-8704"/>
                                    </p:animMotion>
                                  </p:childTnLst>
                                  <p:subTnLst>
                                    <p:audio>
                                      <p:cMediaNode>
                                        <p:cTn display="0" masterRel="sameClick">
                                          <p:stCondLst>
                                            <p:cond evt="begin" delay="0">
                                              <p:tn val="20"/>
                                            </p:cond>
                                          </p:stCondLst>
                                          <p:endCondLst>
                                            <p:cond evt="onStopAudio" delay="0">
                                              <p:tgtEl>
                                                <p:sldTgt/>
                                              </p:tgtEl>
                                            </p:cond>
                                          </p:endCondLst>
                                        </p:cTn>
                                        <p:tgtEl>
                                          <p:sndTgt r:embed="rId2" name="wind.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3" grpId="0"/>
      <p:bldP spid="14" grpId="0"/>
      <p:bldP spid="15" grpId="0"/>
      <p:bldP spid="16" grpId="0"/>
      <p:bldP spid="17" grpId="0"/>
      <p:bldP spid="18" grpId="0"/>
      <p:bldP spid="19"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057022" y="8788753"/>
            <a:ext cx="124544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facebook.com/</a:t>
            </a:r>
            <a:r>
              <a:rPr lang="vi-VN" sz="3734" i="1" kern="0" dirty="0">
                <a:solidFill>
                  <a:srgbClr val="FFFFFF"/>
                </a:solidFill>
                <a:latin typeface="Arial"/>
                <a:cs typeface="Arial"/>
                <a:sym typeface="Arial"/>
              </a:rPr>
              <a:t>www.tienganhglobalsuccess.vn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34679281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76F6CC-FA15-DC8E-3302-C2FFBA7FFF85}"/>
              </a:ext>
            </a:extLst>
          </p:cNvPr>
          <p:cNvPicPr>
            <a:picLocks noChangeAspect="1"/>
          </p:cNvPicPr>
          <p:nvPr/>
        </p:nvPicPr>
        <p:blipFill>
          <a:blip r:embed="rId2"/>
          <a:stretch>
            <a:fillRect/>
          </a:stretch>
        </p:blipFill>
        <p:spPr>
          <a:xfrm>
            <a:off x="2414" y="20938"/>
            <a:ext cx="18437986" cy="10266061"/>
          </a:xfrm>
          <a:prstGeom prst="rect">
            <a:avLst/>
          </a:prstGeom>
        </p:spPr>
      </p:pic>
      <p:grpSp>
        <p:nvGrpSpPr>
          <p:cNvPr id="2" name="Group 2"/>
          <p:cNvGrpSpPr/>
          <p:nvPr/>
        </p:nvGrpSpPr>
        <p:grpSpPr>
          <a:xfrm>
            <a:off x="2341012" y="3381028"/>
            <a:ext cx="13605977" cy="3524944"/>
            <a:chOff x="0" y="0"/>
            <a:chExt cx="3488696" cy="903828"/>
          </a:xfrm>
        </p:grpSpPr>
        <p:sp>
          <p:nvSpPr>
            <p:cNvPr id="3" name="Freeform 3"/>
            <p:cNvSpPr/>
            <p:nvPr/>
          </p:nvSpPr>
          <p:spPr>
            <a:xfrm>
              <a:off x="0" y="0"/>
              <a:ext cx="3488696" cy="903828"/>
            </a:xfrm>
            <a:custGeom>
              <a:avLst/>
              <a:gdLst/>
              <a:ahLst/>
              <a:cxnLst/>
              <a:rect l="l" t="t" r="r" b="b"/>
              <a:pathLst>
                <a:path w="3488696" h="903828">
                  <a:moveTo>
                    <a:pt x="29019" y="0"/>
                  </a:moveTo>
                  <a:lnTo>
                    <a:pt x="3459677" y="0"/>
                  </a:lnTo>
                  <a:cubicBezTo>
                    <a:pt x="3467373" y="0"/>
                    <a:pt x="3474755" y="3057"/>
                    <a:pt x="3480197" y="8500"/>
                  </a:cubicBezTo>
                  <a:cubicBezTo>
                    <a:pt x="3485639" y="13942"/>
                    <a:pt x="3488696" y="21323"/>
                    <a:pt x="3488696" y="29019"/>
                  </a:cubicBezTo>
                  <a:lnTo>
                    <a:pt x="3488696" y="874808"/>
                  </a:lnTo>
                  <a:cubicBezTo>
                    <a:pt x="3488696" y="890835"/>
                    <a:pt x="3475704" y="903828"/>
                    <a:pt x="3459677" y="903828"/>
                  </a:cubicBezTo>
                  <a:lnTo>
                    <a:pt x="29019" y="903828"/>
                  </a:lnTo>
                  <a:cubicBezTo>
                    <a:pt x="21323" y="903828"/>
                    <a:pt x="13942" y="900771"/>
                    <a:pt x="8500" y="895328"/>
                  </a:cubicBezTo>
                  <a:cubicBezTo>
                    <a:pt x="3057" y="889886"/>
                    <a:pt x="0" y="882505"/>
                    <a:pt x="0" y="874808"/>
                  </a:cubicBezTo>
                  <a:lnTo>
                    <a:pt x="0" y="29019"/>
                  </a:lnTo>
                  <a:cubicBezTo>
                    <a:pt x="0" y="21323"/>
                    <a:pt x="3057" y="13942"/>
                    <a:pt x="8500" y="8500"/>
                  </a:cubicBezTo>
                  <a:cubicBezTo>
                    <a:pt x="13942" y="3057"/>
                    <a:pt x="21323" y="0"/>
                    <a:pt x="29019" y="0"/>
                  </a:cubicBezTo>
                  <a:close/>
                </a:path>
              </a:pathLst>
            </a:custGeom>
            <a:solidFill>
              <a:srgbClr val="D6D0D0"/>
            </a:solidFill>
          </p:spPr>
          <p:txBody>
            <a:bodyPr/>
            <a:lstStyle/>
            <a:p>
              <a:endParaRPr lang="en-US"/>
            </a:p>
          </p:txBody>
        </p:sp>
        <p:sp>
          <p:nvSpPr>
            <p:cNvPr id="4" name="TextBox 4"/>
            <p:cNvSpPr txBox="1"/>
            <p:nvPr/>
          </p:nvSpPr>
          <p:spPr>
            <a:xfrm>
              <a:off x="0" y="-47625"/>
              <a:ext cx="3488696" cy="9514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520928" y="3520370"/>
            <a:ext cx="13246144" cy="3246259"/>
            <a:chOff x="0" y="0"/>
            <a:chExt cx="3488696" cy="854982"/>
          </a:xfrm>
        </p:grpSpPr>
        <p:sp>
          <p:nvSpPr>
            <p:cNvPr id="6" name="Freeform 6"/>
            <p:cNvSpPr/>
            <p:nvPr/>
          </p:nvSpPr>
          <p:spPr>
            <a:xfrm>
              <a:off x="0" y="0"/>
              <a:ext cx="3488696" cy="854982"/>
            </a:xfrm>
            <a:custGeom>
              <a:avLst/>
              <a:gdLst/>
              <a:ahLst/>
              <a:cxnLst/>
              <a:rect l="l" t="t" r="r" b="b"/>
              <a:pathLst>
                <a:path w="3488696" h="854982">
                  <a:moveTo>
                    <a:pt x="29808" y="0"/>
                  </a:moveTo>
                  <a:lnTo>
                    <a:pt x="3458888" y="0"/>
                  </a:lnTo>
                  <a:cubicBezTo>
                    <a:pt x="3466794" y="0"/>
                    <a:pt x="3474376" y="3140"/>
                    <a:pt x="3479966" y="8730"/>
                  </a:cubicBezTo>
                  <a:cubicBezTo>
                    <a:pt x="3485556" y="14321"/>
                    <a:pt x="3488696" y="21902"/>
                    <a:pt x="3488696" y="29808"/>
                  </a:cubicBezTo>
                  <a:lnTo>
                    <a:pt x="3488696" y="825174"/>
                  </a:lnTo>
                  <a:cubicBezTo>
                    <a:pt x="3488696" y="841637"/>
                    <a:pt x="3475351" y="854982"/>
                    <a:pt x="3458888" y="854982"/>
                  </a:cubicBezTo>
                  <a:lnTo>
                    <a:pt x="29808" y="854982"/>
                  </a:lnTo>
                  <a:cubicBezTo>
                    <a:pt x="21902" y="854982"/>
                    <a:pt x="14321" y="851842"/>
                    <a:pt x="8730" y="846251"/>
                  </a:cubicBezTo>
                  <a:cubicBezTo>
                    <a:pt x="3140" y="840661"/>
                    <a:pt x="0" y="833080"/>
                    <a:pt x="0" y="825174"/>
                  </a:cubicBezTo>
                  <a:lnTo>
                    <a:pt x="0" y="29808"/>
                  </a:lnTo>
                  <a:cubicBezTo>
                    <a:pt x="0" y="21902"/>
                    <a:pt x="3140" y="14321"/>
                    <a:pt x="8730" y="8730"/>
                  </a:cubicBezTo>
                  <a:cubicBezTo>
                    <a:pt x="14321" y="3140"/>
                    <a:pt x="21902" y="0"/>
                    <a:pt x="29808" y="0"/>
                  </a:cubicBezTo>
                  <a:close/>
                </a:path>
              </a:pathLst>
            </a:custGeom>
            <a:solidFill>
              <a:srgbClr val="FFFFFF"/>
            </a:solidFill>
          </p:spPr>
          <p:txBody>
            <a:bodyPr/>
            <a:lstStyle/>
            <a:p>
              <a:endParaRPr lang="en-US"/>
            </a:p>
          </p:txBody>
        </p:sp>
        <p:sp>
          <p:nvSpPr>
            <p:cNvPr id="7" name="TextBox 7"/>
            <p:cNvSpPr txBox="1"/>
            <p:nvPr/>
          </p:nvSpPr>
          <p:spPr>
            <a:xfrm>
              <a:off x="0" y="-47625"/>
              <a:ext cx="3488696" cy="90260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40684" y="4086543"/>
            <a:ext cx="13155543" cy="964088"/>
          </a:xfrm>
          <a:prstGeom prst="rect">
            <a:avLst/>
          </a:prstGeom>
        </p:spPr>
        <p:txBody>
          <a:bodyPr lIns="0" tIns="0" rIns="0" bIns="0" rtlCol="0" anchor="t">
            <a:spAutoFit/>
          </a:bodyPr>
          <a:lstStyle/>
          <a:p>
            <a:pPr algn="ctr">
              <a:lnSpc>
                <a:spcPts val="6875"/>
              </a:lnSpc>
            </a:pPr>
            <a:r>
              <a:rPr lang="en-US" sz="7902" dirty="0">
                <a:solidFill>
                  <a:srgbClr val="0070C0"/>
                </a:solidFill>
                <a:latin typeface="Modern Love" panose="04090805081005020601" pitchFamily="82" charset="0"/>
              </a:rPr>
              <a:t>What about you?</a:t>
            </a:r>
          </a:p>
        </p:txBody>
      </p:sp>
      <p:sp>
        <p:nvSpPr>
          <p:cNvPr id="9" name="TextBox 9"/>
          <p:cNvSpPr txBox="1"/>
          <p:nvPr/>
        </p:nvSpPr>
        <p:spPr>
          <a:xfrm>
            <a:off x="2540684" y="5489957"/>
            <a:ext cx="13062964" cy="837345"/>
          </a:xfrm>
          <a:prstGeom prst="rect">
            <a:avLst/>
          </a:prstGeom>
        </p:spPr>
        <p:txBody>
          <a:bodyPr lIns="0" tIns="0" rIns="0" bIns="0" rtlCol="0" anchor="t">
            <a:spAutoFit/>
          </a:bodyPr>
          <a:lstStyle/>
          <a:p>
            <a:pPr algn="ctr">
              <a:lnSpc>
                <a:spcPts val="6430"/>
              </a:lnSpc>
            </a:pPr>
            <a:r>
              <a:rPr lang="en-US" sz="7390" spc="125" dirty="0">
                <a:solidFill>
                  <a:srgbClr val="C00000"/>
                </a:solidFill>
                <a:latin typeface="Fredoka One" panose="02000000000000000000" pitchFamily="2" charset="0"/>
              </a:rPr>
              <a:t>WHERE ARE YOU FROM?</a:t>
            </a:r>
          </a:p>
        </p:txBody>
      </p:sp>
      <p:sp>
        <p:nvSpPr>
          <p:cNvPr id="11" name="Freeform 30">
            <a:extLst>
              <a:ext uri="{FF2B5EF4-FFF2-40B4-BE49-F238E27FC236}">
                <a16:creationId xmlns:a16="http://schemas.microsoft.com/office/drawing/2014/main" id="{5C266D0A-A20A-7D51-F21B-886C901DDEEF}"/>
              </a:ext>
            </a:extLst>
          </p:cNvPr>
          <p:cNvSpPr/>
          <p:nvPr/>
        </p:nvSpPr>
        <p:spPr>
          <a:xfrm>
            <a:off x="1438470" y="8036609"/>
            <a:ext cx="3213529" cy="2980548"/>
          </a:xfrm>
          <a:custGeom>
            <a:avLst/>
            <a:gdLst/>
            <a:ahLst/>
            <a:cxnLst/>
            <a:rect l="l" t="t" r="r" b="b"/>
            <a:pathLst>
              <a:path w="3213529" h="2980548">
                <a:moveTo>
                  <a:pt x="0" y="0"/>
                </a:moveTo>
                <a:lnTo>
                  <a:pt x="3213529" y="0"/>
                </a:lnTo>
                <a:lnTo>
                  <a:pt x="3213529" y="2980548"/>
                </a:lnTo>
                <a:lnTo>
                  <a:pt x="0" y="29805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31">
            <a:extLst>
              <a:ext uri="{FF2B5EF4-FFF2-40B4-BE49-F238E27FC236}">
                <a16:creationId xmlns:a16="http://schemas.microsoft.com/office/drawing/2014/main" id="{77E272EF-0156-48B3-D605-7BF07F77E722}"/>
              </a:ext>
            </a:extLst>
          </p:cNvPr>
          <p:cNvSpPr/>
          <p:nvPr/>
        </p:nvSpPr>
        <p:spPr>
          <a:xfrm>
            <a:off x="-243536" y="7884074"/>
            <a:ext cx="2922394" cy="3621866"/>
          </a:xfrm>
          <a:custGeom>
            <a:avLst/>
            <a:gdLst/>
            <a:ahLst/>
            <a:cxnLst/>
            <a:rect l="l" t="t" r="r" b="b"/>
            <a:pathLst>
              <a:path w="2922394" h="3621866">
                <a:moveTo>
                  <a:pt x="0" y="0"/>
                </a:moveTo>
                <a:lnTo>
                  <a:pt x="2922394" y="0"/>
                </a:lnTo>
                <a:lnTo>
                  <a:pt x="2922394" y="3621866"/>
                </a:lnTo>
                <a:lnTo>
                  <a:pt x="0" y="36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68">
            <a:extLst>
              <a:ext uri="{FF2B5EF4-FFF2-40B4-BE49-F238E27FC236}">
                <a16:creationId xmlns:a16="http://schemas.microsoft.com/office/drawing/2014/main" id="{8F884D93-14C0-AFC1-485D-D52C544A76A8}"/>
              </a:ext>
            </a:extLst>
          </p:cNvPr>
          <p:cNvSpPr/>
          <p:nvPr/>
        </p:nvSpPr>
        <p:spPr>
          <a:xfrm flipH="1">
            <a:off x="3486610" y="8063412"/>
            <a:ext cx="2279794" cy="2888100"/>
          </a:xfrm>
          <a:custGeom>
            <a:avLst/>
            <a:gdLst/>
            <a:ahLst/>
            <a:cxnLst/>
            <a:rect l="l" t="t" r="r" b="b"/>
            <a:pathLst>
              <a:path w="2279794" h="2888100">
                <a:moveTo>
                  <a:pt x="2279794" y="0"/>
                </a:moveTo>
                <a:lnTo>
                  <a:pt x="0" y="0"/>
                </a:lnTo>
                <a:lnTo>
                  <a:pt x="0" y="2888100"/>
                </a:lnTo>
                <a:lnTo>
                  <a:pt x="2279794" y="2888100"/>
                </a:lnTo>
                <a:lnTo>
                  <a:pt x="227979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69">
            <a:extLst>
              <a:ext uri="{FF2B5EF4-FFF2-40B4-BE49-F238E27FC236}">
                <a16:creationId xmlns:a16="http://schemas.microsoft.com/office/drawing/2014/main" id="{6817677F-3D5B-AFD9-A2CA-5D080EF0FB43}"/>
              </a:ext>
            </a:extLst>
          </p:cNvPr>
          <p:cNvSpPr/>
          <p:nvPr/>
        </p:nvSpPr>
        <p:spPr>
          <a:xfrm flipH="1">
            <a:off x="4931480" y="8025910"/>
            <a:ext cx="2079698" cy="3127365"/>
          </a:xfrm>
          <a:custGeom>
            <a:avLst/>
            <a:gdLst/>
            <a:ahLst/>
            <a:cxnLst/>
            <a:rect l="l" t="t" r="r" b="b"/>
            <a:pathLst>
              <a:path w="2079698" h="3127365">
                <a:moveTo>
                  <a:pt x="2079698" y="0"/>
                </a:moveTo>
                <a:lnTo>
                  <a:pt x="0" y="0"/>
                </a:lnTo>
                <a:lnTo>
                  <a:pt x="0" y="3127366"/>
                </a:lnTo>
                <a:lnTo>
                  <a:pt x="2079698" y="3127366"/>
                </a:lnTo>
                <a:lnTo>
                  <a:pt x="207969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70">
            <a:extLst>
              <a:ext uri="{FF2B5EF4-FFF2-40B4-BE49-F238E27FC236}">
                <a16:creationId xmlns:a16="http://schemas.microsoft.com/office/drawing/2014/main" id="{07A24915-3BED-EB8F-0DF4-4EFA19828601}"/>
              </a:ext>
            </a:extLst>
          </p:cNvPr>
          <p:cNvSpPr/>
          <p:nvPr/>
        </p:nvSpPr>
        <p:spPr>
          <a:xfrm flipH="1">
            <a:off x="6090610" y="8065184"/>
            <a:ext cx="2278413" cy="3063413"/>
          </a:xfrm>
          <a:custGeom>
            <a:avLst/>
            <a:gdLst/>
            <a:ahLst/>
            <a:cxnLst/>
            <a:rect l="l" t="t" r="r" b="b"/>
            <a:pathLst>
              <a:path w="2278413" h="3063413">
                <a:moveTo>
                  <a:pt x="2278413" y="0"/>
                </a:moveTo>
                <a:lnTo>
                  <a:pt x="0" y="0"/>
                </a:lnTo>
                <a:lnTo>
                  <a:pt x="0" y="3063413"/>
                </a:lnTo>
                <a:lnTo>
                  <a:pt x="2278413" y="3063413"/>
                </a:lnTo>
                <a:lnTo>
                  <a:pt x="227841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71">
            <a:extLst>
              <a:ext uri="{FF2B5EF4-FFF2-40B4-BE49-F238E27FC236}">
                <a16:creationId xmlns:a16="http://schemas.microsoft.com/office/drawing/2014/main" id="{626AB94F-0244-F9DC-2268-27420F98922C}"/>
              </a:ext>
            </a:extLst>
          </p:cNvPr>
          <p:cNvSpPr/>
          <p:nvPr/>
        </p:nvSpPr>
        <p:spPr>
          <a:xfrm flipH="1">
            <a:off x="7405497" y="8079214"/>
            <a:ext cx="1927052" cy="3074061"/>
          </a:xfrm>
          <a:custGeom>
            <a:avLst/>
            <a:gdLst/>
            <a:ahLst/>
            <a:cxnLst/>
            <a:rect l="l" t="t" r="r" b="b"/>
            <a:pathLst>
              <a:path w="1927052" h="3074061">
                <a:moveTo>
                  <a:pt x="1927052" y="0"/>
                </a:moveTo>
                <a:lnTo>
                  <a:pt x="0" y="0"/>
                </a:lnTo>
                <a:lnTo>
                  <a:pt x="0" y="3074062"/>
                </a:lnTo>
                <a:lnTo>
                  <a:pt x="1927052" y="3074062"/>
                </a:lnTo>
                <a:lnTo>
                  <a:pt x="1927052"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72">
            <a:extLst>
              <a:ext uri="{FF2B5EF4-FFF2-40B4-BE49-F238E27FC236}">
                <a16:creationId xmlns:a16="http://schemas.microsoft.com/office/drawing/2014/main" id="{1897A625-B37A-96F0-FB0A-75AD2EADC62E}"/>
              </a:ext>
            </a:extLst>
          </p:cNvPr>
          <p:cNvSpPr/>
          <p:nvPr/>
        </p:nvSpPr>
        <p:spPr>
          <a:xfrm flipH="1">
            <a:off x="9563215" y="8113638"/>
            <a:ext cx="2388151" cy="3342993"/>
          </a:xfrm>
          <a:custGeom>
            <a:avLst/>
            <a:gdLst/>
            <a:ahLst/>
            <a:cxnLst/>
            <a:rect l="l" t="t" r="r" b="b"/>
            <a:pathLst>
              <a:path w="2388151" h="3342993">
                <a:moveTo>
                  <a:pt x="2388151" y="0"/>
                </a:moveTo>
                <a:lnTo>
                  <a:pt x="0" y="0"/>
                </a:lnTo>
                <a:lnTo>
                  <a:pt x="0" y="3342993"/>
                </a:lnTo>
                <a:lnTo>
                  <a:pt x="2388151" y="3342993"/>
                </a:lnTo>
                <a:lnTo>
                  <a:pt x="2388151"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74">
            <a:extLst>
              <a:ext uri="{FF2B5EF4-FFF2-40B4-BE49-F238E27FC236}">
                <a16:creationId xmlns:a16="http://schemas.microsoft.com/office/drawing/2014/main" id="{431CD7E1-5467-8488-5B44-08E0A61DB136}"/>
              </a:ext>
            </a:extLst>
          </p:cNvPr>
          <p:cNvSpPr/>
          <p:nvPr/>
        </p:nvSpPr>
        <p:spPr>
          <a:xfrm flipH="1">
            <a:off x="11570987" y="8046134"/>
            <a:ext cx="2497812" cy="3156793"/>
          </a:xfrm>
          <a:custGeom>
            <a:avLst/>
            <a:gdLst/>
            <a:ahLst/>
            <a:cxnLst/>
            <a:rect l="l" t="t" r="r" b="b"/>
            <a:pathLst>
              <a:path w="2497812" h="3156793">
                <a:moveTo>
                  <a:pt x="2497813" y="0"/>
                </a:moveTo>
                <a:lnTo>
                  <a:pt x="0" y="0"/>
                </a:lnTo>
                <a:lnTo>
                  <a:pt x="0" y="3156793"/>
                </a:lnTo>
                <a:lnTo>
                  <a:pt x="2497813" y="3156793"/>
                </a:lnTo>
                <a:lnTo>
                  <a:pt x="2497813"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0" name="Freeform 75">
            <a:extLst>
              <a:ext uri="{FF2B5EF4-FFF2-40B4-BE49-F238E27FC236}">
                <a16:creationId xmlns:a16="http://schemas.microsoft.com/office/drawing/2014/main" id="{7467A2C3-BD6B-4E07-F069-2C5FC83D8D28}"/>
              </a:ext>
            </a:extLst>
          </p:cNvPr>
          <p:cNvSpPr/>
          <p:nvPr/>
        </p:nvSpPr>
        <p:spPr>
          <a:xfrm>
            <a:off x="13011453" y="8010623"/>
            <a:ext cx="2645262" cy="3211243"/>
          </a:xfrm>
          <a:custGeom>
            <a:avLst/>
            <a:gdLst/>
            <a:ahLst/>
            <a:cxnLst/>
            <a:rect l="l" t="t" r="r" b="b"/>
            <a:pathLst>
              <a:path w="2645262" h="3211243">
                <a:moveTo>
                  <a:pt x="0" y="0"/>
                </a:moveTo>
                <a:lnTo>
                  <a:pt x="2645262" y="0"/>
                </a:lnTo>
                <a:lnTo>
                  <a:pt x="2645262" y="3211244"/>
                </a:lnTo>
                <a:lnTo>
                  <a:pt x="0" y="321124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76">
            <a:extLst>
              <a:ext uri="{FF2B5EF4-FFF2-40B4-BE49-F238E27FC236}">
                <a16:creationId xmlns:a16="http://schemas.microsoft.com/office/drawing/2014/main" id="{9BC848CD-FF9A-C257-2190-3A0B6F86FC78}"/>
              </a:ext>
            </a:extLst>
          </p:cNvPr>
          <p:cNvSpPr/>
          <p:nvPr/>
        </p:nvSpPr>
        <p:spPr>
          <a:xfrm>
            <a:off x="14448470" y="8125971"/>
            <a:ext cx="2397440" cy="3164937"/>
          </a:xfrm>
          <a:custGeom>
            <a:avLst/>
            <a:gdLst/>
            <a:ahLst/>
            <a:cxnLst/>
            <a:rect l="l" t="t" r="r" b="b"/>
            <a:pathLst>
              <a:path w="2397440" h="3164937">
                <a:moveTo>
                  <a:pt x="0" y="0"/>
                </a:moveTo>
                <a:lnTo>
                  <a:pt x="2397440" y="0"/>
                </a:lnTo>
                <a:lnTo>
                  <a:pt x="2397440" y="3164937"/>
                </a:lnTo>
                <a:lnTo>
                  <a:pt x="0" y="31649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Freeform 77">
            <a:extLst>
              <a:ext uri="{FF2B5EF4-FFF2-40B4-BE49-F238E27FC236}">
                <a16:creationId xmlns:a16="http://schemas.microsoft.com/office/drawing/2014/main" id="{BFF7DD02-71AE-8544-BE06-EE010BF03EB2}"/>
              </a:ext>
            </a:extLst>
          </p:cNvPr>
          <p:cNvSpPr/>
          <p:nvPr/>
        </p:nvSpPr>
        <p:spPr>
          <a:xfrm>
            <a:off x="16178267" y="7884074"/>
            <a:ext cx="2345524" cy="3127365"/>
          </a:xfrm>
          <a:custGeom>
            <a:avLst/>
            <a:gdLst/>
            <a:ahLst/>
            <a:cxnLst/>
            <a:rect l="l" t="t" r="r" b="b"/>
            <a:pathLst>
              <a:path w="2345524" h="3127365">
                <a:moveTo>
                  <a:pt x="0" y="0"/>
                </a:moveTo>
                <a:lnTo>
                  <a:pt x="2345524" y="0"/>
                </a:lnTo>
                <a:lnTo>
                  <a:pt x="2345524" y="3127365"/>
                </a:lnTo>
                <a:lnTo>
                  <a:pt x="0" y="31273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pic>
        <p:nvPicPr>
          <p:cNvPr id="24" name="Picture 23" descr="A cartoon of a person in a long red dress&#10;&#10;Description automatically generated">
            <a:extLst>
              <a:ext uri="{FF2B5EF4-FFF2-40B4-BE49-F238E27FC236}">
                <a16:creationId xmlns:a16="http://schemas.microsoft.com/office/drawing/2014/main" id="{0DA8F368-658C-E71A-6389-595DFD8902B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24786" y="7843969"/>
            <a:ext cx="2198050" cy="5164743"/>
          </a:xfrm>
          <a:prstGeom prst="rect">
            <a:avLst/>
          </a:prstGeom>
        </p:spPr>
      </p:pic>
      <p:grpSp>
        <p:nvGrpSpPr>
          <p:cNvPr id="58" name="Group 57">
            <a:extLst>
              <a:ext uri="{FF2B5EF4-FFF2-40B4-BE49-F238E27FC236}">
                <a16:creationId xmlns:a16="http://schemas.microsoft.com/office/drawing/2014/main" id="{42648DDB-6809-2BBF-2C60-E91BFB6B3446}"/>
              </a:ext>
            </a:extLst>
          </p:cNvPr>
          <p:cNvGrpSpPr/>
          <p:nvPr/>
        </p:nvGrpSpPr>
        <p:grpSpPr>
          <a:xfrm>
            <a:off x="2433070" y="1116041"/>
            <a:ext cx="2107079" cy="1411556"/>
            <a:chOff x="4409098" y="443377"/>
            <a:chExt cx="3327404" cy="2212506"/>
          </a:xfrm>
        </p:grpSpPr>
        <p:grpSp>
          <p:nvGrpSpPr>
            <p:cNvPr id="43" name="Group 40">
              <a:extLst>
                <a:ext uri="{FF2B5EF4-FFF2-40B4-BE49-F238E27FC236}">
                  <a16:creationId xmlns:a16="http://schemas.microsoft.com/office/drawing/2014/main" id="{4EF6A052-F269-6544-7AE3-8431F8193771}"/>
                </a:ext>
              </a:extLst>
            </p:cNvPr>
            <p:cNvGrpSpPr/>
            <p:nvPr/>
          </p:nvGrpSpPr>
          <p:grpSpPr>
            <a:xfrm>
              <a:off x="4409098" y="443377"/>
              <a:ext cx="3327404" cy="2212506"/>
              <a:chOff x="0" y="0"/>
              <a:chExt cx="610020" cy="470813"/>
            </a:xfrm>
          </p:grpSpPr>
          <p:sp>
            <p:nvSpPr>
              <p:cNvPr id="44" name="Freeform 41">
                <a:extLst>
                  <a:ext uri="{FF2B5EF4-FFF2-40B4-BE49-F238E27FC236}">
                    <a16:creationId xmlns:a16="http://schemas.microsoft.com/office/drawing/2014/main" id="{1BE307E9-0FA2-0CA9-7CF8-DFFB1B72A084}"/>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5" name="TextBox 42">
                <a:extLst>
                  <a:ext uri="{FF2B5EF4-FFF2-40B4-BE49-F238E27FC236}">
                    <a16:creationId xmlns:a16="http://schemas.microsoft.com/office/drawing/2014/main" id="{CB84376E-7B81-1EDB-9A6A-1F6C4F43DC1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49" name="Freeform 27">
              <a:extLst>
                <a:ext uri="{FF2B5EF4-FFF2-40B4-BE49-F238E27FC236}">
                  <a16:creationId xmlns:a16="http://schemas.microsoft.com/office/drawing/2014/main" id="{1622B481-027C-E353-D6C6-8EEC32B4F737}"/>
                </a:ext>
              </a:extLst>
            </p:cNvPr>
            <p:cNvSpPr/>
            <p:nvPr/>
          </p:nvSpPr>
          <p:spPr>
            <a:xfrm>
              <a:off x="4740103" y="778261"/>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grpSp>
      <p:grpSp>
        <p:nvGrpSpPr>
          <p:cNvPr id="57" name="Group 56">
            <a:extLst>
              <a:ext uri="{FF2B5EF4-FFF2-40B4-BE49-F238E27FC236}">
                <a16:creationId xmlns:a16="http://schemas.microsoft.com/office/drawing/2014/main" id="{1086F2A4-23A8-A017-D33E-CCDD5F10434E}"/>
              </a:ext>
            </a:extLst>
          </p:cNvPr>
          <p:cNvGrpSpPr/>
          <p:nvPr/>
        </p:nvGrpSpPr>
        <p:grpSpPr>
          <a:xfrm>
            <a:off x="147022" y="1093402"/>
            <a:ext cx="2107079" cy="1411556"/>
            <a:chOff x="467819" y="414334"/>
            <a:chExt cx="3327404" cy="2212506"/>
          </a:xfrm>
        </p:grpSpPr>
        <p:grpSp>
          <p:nvGrpSpPr>
            <p:cNvPr id="46" name="Group 40">
              <a:extLst>
                <a:ext uri="{FF2B5EF4-FFF2-40B4-BE49-F238E27FC236}">
                  <a16:creationId xmlns:a16="http://schemas.microsoft.com/office/drawing/2014/main" id="{D5C55411-B49A-E254-8B11-E9FA598C4F23}"/>
                </a:ext>
              </a:extLst>
            </p:cNvPr>
            <p:cNvGrpSpPr/>
            <p:nvPr/>
          </p:nvGrpSpPr>
          <p:grpSpPr>
            <a:xfrm>
              <a:off x="467819" y="414334"/>
              <a:ext cx="3327404" cy="2212506"/>
              <a:chOff x="0" y="0"/>
              <a:chExt cx="610020" cy="470813"/>
            </a:xfrm>
          </p:grpSpPr>
          <p:sp>
            <p:nvSpPr>
              <p:cNvPr id="47" name="Freeform 41">
                <a:extLst>
                  <a:ext uri="{FF2B5EF4-FFF2-40B4-BE49-F238E27FC236}">
                    <a16:creationId xmlns:a16="http://schemas.microsoft.com/office/drawing/2014/main" id="{9FBC9246-7CB0-79A5-87B4-8AF1DFB2C91E}"/>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8" name="TextBox 42">
                <a:extLst>
                  <a:ext uri="{FF2B5EF4-FFF2-40B4-BE49-F238E27FC236}">
                    <a16:creationId xmlns:a16="http://schemas.microsoft.com/office/drawing/2014/main" id="{167227F8-F43C-65B9-9EAD-A22DC1BDAC3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50" name="Freeform 43">
              <a:extLst>
                <a:ext uri="{FF2B5EF4-FFF2-40B4-BE49-F238E27FC236}">
                  <a16:creationId xmlns:a16="http://schemas.microsoft.com/office/drawing/2014/main" id="{8AA8FCE5-A0FB-377D-DED1-FE9FC13F7846}"/>
                </a:ext>
              </a:extLst>
            </p:cNvPr>
            <p:cNvSpPr/>
            <p:nvPr/>
          </p:nvSpPr>
          <p:spPr>
            <a:xfrm>
              <a:off x="793890" y="716326"/>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grpSp>
        <p:nvGrpSpPr>
          <p:cNvPr id="59" name="Group 58">
            <a:extLst>
              <a:ext uri="{FF2B5EF4-FFF2-40B4-BE49-F238E27FC236}">
                <a16:creationId xmlns:a16="http://schemas.microsoft.com/office/drawing/2014/main" id="{F000C6A7-8DAA-9BF8-D84E-7A1EBC8CBC0E}"/>
              </a:ext>
            </a:extLst>
          </p:cNvPr>
          <p:cNvGrpSpPr/>
          <p:nvPr/>
        </p:nvGrpSpPr>
        <p:grpSpPr>
          <a:xfrm>
            <a:off x="4737788" y="1100842"/>
            <a:ext cx="2107079" cy="1411556"/>
            <a:chOff x="8512933" y="414334"/>
            <a:chExt cx="3327404" cy="2212506"/>
          </a:xfrm>
        </p:grpSpPr>
        <p:grpSp>
          <p:nvGrpSpPr>
            <p:cNvPr id="40" name="Group 40">
              <a:extLst>
                <a:ext uri="{FF2B5EF4-FFF2-40B4-BE49-F238E27FC236}">
                  <a16:creationId xmlns:a16="http://schemas.microsoft.com/office/drawing/2014/main" id="{AA70D400-C15D-D5FA-BF9D-68072BF75775}"/>
                </a:ext>
              </a:extLst>
            </p:cNvPr>
            <p:cNvGrpSpPr/>
            <p:nvPr/>
          </p:nvGrpSpPr>
          <p:grpSpPr>
            <a:xfrm>
              <a:off x="8512933" y="414334"/>
              <a:ext cx="3327404" cy="2212506"/>
              <a:chOff x="0" y="0"/>
              <a:chExt cx="610020" cy="470813"/>
            </a:xfrm>
          </p:grpSpPr>
          <p:sp>
            <p:nvSpPr>
              <p:cNvPr id="41" name="Freeform 41">
                <a:extLst>
                  <a:ext uri="{FF2B5EF4-FFF2-40B4-BE49-F238E27FC236}">
                    <a16:creationId xmlns:a16="http://schemas.microsoft.com/office/drawing/2014/main" id="{18EA9A75-A675-A6D2-5673-FAAED2D570C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a:extLst>
                  <a:ext uri="{FF2B5EF4-FFF2-40B4-BE49-F238E27FC236}">
                    <a16:creationId xmlns:a16="http://schemas.microsoft.com/office/drawing/2014/main" id="{C57D036B-BF10-E718-B83A-72F1403791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1" name="Picture 50">
              <a:extLst>
                <a:ext uri="{FF2B5EF4-FFF2-40B4-BE49-F238E27FC236}">
                  <a16:creationId xmlns:a16="http://schemas.microsoft.com/office/drawing/2014/main" id="{6F4B5B14-3D0D-606C-98D1-79495A9751D0}"/>
                </a:ext>
              </a:extLst>
            </p:cNvPr>
            <p:cNvPicPr>
              <a:picLocks noChangeAspect="1"/>
            </p:cNvPicPr>
            <p:nvPr/>
          </p:nvPicPr>
          <p:blipFill>
            <a:blip r:embed="rId30"/>
            <a:stretch>
              <a:fillRect/>
            </a:stretch>
          </p:blipFill>
          <p:spPr>
            <a:xfrm>
              <a:off x="8902484" y="703279"/>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0" name="Group 59">
            <a:extLst>
              <a:ext uri="{FF2B5EF4-FFF2-40B4-BE49-F238E27FC236}">
                <a16:creationId xmlns:a16="http://schemas.microsoft.com/office/drawing/2014/main" id="{F65BB081-8EA7-836C-1417-3410A9369ECF}"/>
              </a:ext>
            </a:extLst>
          </p:cNvPr>
          <p:cNvGrpSpPr/>
          <p:nvPr/>
        </p:nvGrpSpPr>
        <p:grpSpPr>
          <a:xfrm>
            <a:off x="7023836" y="1144895"/>
            <a:ext cx="2107079" cy="1411556"/>
            <a:chOff x="12523321" y="414334"/>
            <a:chExt cx="3327404" cy="2212506"/>
          </a:xfrm>
        </p:grpSpPr>
        <p:grpSp>
          <p:nvGrpSpPr>
            <p:cNvPr id="37" name="Group 40">
              <a:extLst>
                <a:ext uri="{FF2B5EF4-FFF2-40B4-BE49-F238E27FC236}">
                  <a16:creationId xmlns:a16="http://schemas.microsoft.com/office/drawing/2014/main" id="{050CDBE0-DACB-5CD1-A588-B90079A1C057}"/>
                </a:ext>
              </a:extLst>
            </p:cNvPr>
            <p:cNvGrpSpPr/>
            <p:nvPr/>
          </p:nvGrpSpPr>
          <p:grpSpPr>
            <a:xfrm>
              <a:off x="12523321" y="414334"/>
              <a:ext cx="3327404" cy="2212506"/>
              <a:chOff x="0" y="0"/>
              <a:chExt cx="610020" cy="470813"/>
            </a:xfrm>
          </p:grpSpPr>
          <p:sp>
            <p:nvSpPr>
              <p:cNvPr id="38" name="Freeform 41">
                <a:extLst>
                  <a:ext uri="{FF2B5EF4-FFF2-40B4-BE49-F238E27FC236}">
                    <a16:creationId xmlns:a16="http://schemas.microsoft.com/office/drawing/2014/main" id="{94B50CD0-F522-DAB8-EC71-16E34DAD8BD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9" name="TextBox 42">
                <a:extLst>
                  <a:ext uri="{FF2B5EF4-FFF2-40B4-BE49-F238E27FC236}">
                    <a16:creationId xmlns:a16="http://schemas.microsoft.com/office/drawing/2014/main" id="{233F5D77-8359-19A0-0938-F64E4F90066E}"/>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2" name="Picture 51">
              <a:extLst>
                <a:ext uri="{FF2B5EF4-FFF2-40B4-BE49-F238E27FC236}">
                  <a16:creationId xmlns:a16="http://schemas.microsoft.com/office/drawing/2014/main" id="{EDAC5011-6892-D848-F3F0-B1B41D6AD003}"/>
                </a:ext>
              </a:extLst>
            </p:cNvPr>
            <p:cNvPicPr>
              <a:picLocks noChangeAspect="1"/>
            </p:cNvPicPr>
            <p:nvPr/>
          </p:nvPicPr>
          <p:blipFill>
            <a:blip r:embed="rId31"/>
            <a:stretch>
              <a:fillRect/>
            </a:stretch>
          </p:blipFill>
          <p:spPr>
            <a:xfrm>
              <a:off x="12945221" y="769436"/>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1" name="Group 60">
            <a:extLst>
              <a:ext uri="{FF2B5EF4-FFF2-40B4-BE49-F238E27FC236}">
                <a16:creationId xmlns:a16="http://schemas.microsoft.com/office/drawing/2014/main" id="{911294BC-6E7D-A735-02A4-AB9B4D2875BD}"/>
              </a:ext>
            </a:extLst>
          </p:cNvPr>
          <p:cNvGrpSpPr/>
          <p:nvPr/>
        </p:nvGrpSpPr>
        <p:grpSpPr>
          <a:xfrm>
            <a:off x="9261782" y="1121490"/>
            <a:ext cx="2107079" cy="1411556"/>
            <a:chOff x="391619" y="5768249"/>
            <a:chExt cx="3327404" cy="2212506"/>
          </a:xfrm>
        </p:grpSpPr>
        <p:grpSp>
          <p:nvGrpSpPr>
            <p:cNvPr id="34" name="Group 40">
              <a:extLst>
                <a:ext uri="{FF2B5EF4-FFF2-40B4-BE49-F238E27FC236}">
                  <a16:creationId xmlns:a16="http://schemas.microsoft.com/office/drawing/2014/main" id="{6C1A6EFF-A3B0-2B9B-B541-4D8175225072}"/>
                </a:ext>
              </a:extLst>
            </p:cNvPr>
            <p:cNvGrpSpPr/>
            <p:nvPr/>
          </p:nvGrpSpPr>
          <p:grpSpPr>
            <a:xfrm>
              <a:off x="391619" y="5768249"/>
              <a:ext cx="3327404" cy="2212506"/>
              <a:chOff x="0" y="0"/>
              <a:chExt cx="610020" cy="470813"/>
            </a:xfrm>
          </p:grpSpPr>
          <p:sp>
            <p:nvSpPr>
              <p:cNvPr id="35" name="Freeform 41">
                <a:extLst>
                  <a:ext uri="{FF2B5EF4-FFF2-40B4-BE49-F238E27FC236}">
                    <a16:creationId xmlns:a16="http://schemas.microsoft.com/office/drawing/2014/main" id="{6E929F68-C5E8-4E28-3823-F20E2B02A021}"/>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6" name="TextBox 42">
                <a:extLst>
                  <a:ext uri="{FF2B5EF4-FFF2-40B4-BE49-F238E27FC236}">
                    <a16:creationId xmlns:a16="http://schemas.microsoft.com/office/drawing/2014/main" id="{891101E2-A04E-A604-D2F5-18D7271292B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3" name="Picture 52">
              <a:extLst>
                <a:ext uri="{FF2B5EF4-FFF2-40B4-BE49-F238E27FC236}">
                  <a16:creationId xmlns:a16="http://schemas.microsoft.com/office/drawing/2014/main" id="{9070E4DF-8317-9940-8307-3394F0C9A455}"/>
                </a:ext>
              </a:extLst>
            </p:cNvPr>
            <p:cNvPicPr>
              <a:picLocks noChangeAspect="1"/>
            </p:cNvPicPr>
            <p:nvPr/>
          </p:nvPicPr>
          <p:blipFill>
            <a:blip r:embed="rId32"/>
            <a:stretch>
              <a:fillRect/>
            </a:stretch>
          </p:blipFill>
          <p:spPr>
            <a:xfrm>
              <a:off x="907523" y="6092282"/>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2" name="Group 61">
            <a:extLst>
              <a:ext uri="{FF2B5EF4-FFF2-40B4-BE49-F238E27FC236}">
                <a16:creationId xmlns:a16="http://schemas.microsoft.com/office/drawing/2014/main" id="{919CB4AC-0E12-23EE-D16D-3C606283A1C1}"/>
              </a:ext>
            </a:extLst>
          </p:cNvPr>
          <p:cNvGrpSpPr/>
          <p:nvPr/>
        </p:nvGrpSpPr>
        <p:grpSpPr>
          <a:xfrm>
            <a:off x="11499728" y="1107482"/>
            <a:ext cx="2107079" cy="1411556"/>
            <a:chOff x="4332898" y="5797292"/>
            <a:chExt cx="3327404" cy="2212506"/>
          </a:xfrm>
        </p:grpSpPr>
        <p:grpSp>
          <p:nvGrpSpPr>
            <p:cNvPr id="31" name="Group 40">
              <a:extLst>
                <a:ext uri="{FF2B5EF4-FFF2-40B4-BE49-F238E27FC236}">
                  <a16:creationId xmlns:a16="http://schemas.microsoft.com/office/drawing/2014/main" id="{14BE96C0-BF56-CC37-0869-D5D10B6C58D2}"/>
                </a:ext>
              </a:extLst>
            </p:cNvPr>
            <p:cNvGrpSpPr/>
            <p:nvPr/>
          </p:nvGrpSpPr>
          <p:grpSpPr>
            <a:xfrm>
              <a:off x="4332898" y="5797292"/>
              <a:ext cx="3327404" cy="2212506"/>
              <a:chOff x="0" y="0"/>
              <a:chExt cx="610020" cy="470813"/>
            </a:xfrm>
          </p:grpSpPr>
          <p:sp>
            <p:nvSpPr>
              <p:cNvPr id="32" name="Freeform 41">
                <a:extLst>
                  <a:ext uri="{FF2B5EF4-FFF2-40B4-BE49-F238E27FC236}">
                    <a16:creationId xmlns:a16="http://schemas.microsoft.com/office/drawing/2014/main" id="{F7442408-2C95-CEFB-BADF-EFE16A74395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3" name="TextBox 42">
                <a:extLst>
                  <a:ext uri="{FF2B5EF4-FFF2-40B4-BE49-F238E27FC236}">
                    <a16:creationId xmlns:a16="http://schemas.microsoft.com/office/drawing/2014/main" id="{4F0DA281-E3CE-155D-56ED-6E27FFF16F3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4" name="Picture 53">
              <a:extLst>
                <a:ext uri="{FF2B5EF4-FFF2-40B4-BE49-F238E27FC236}">
                  <a16:creationId xmlns:a16="http://schemas.microsoft.com/office/drawing/2014/main" id="{BEF5C02A-8B13-733B-2ED6-5DAB88BBD61F}"/>
                </a:ext>
              </a:extLst>
            </p:cNvPr>
            <p:cNvPicPr>
              <a:picLocks noChangeAspect="1"/>
            </p:cNvPicPr>
            <p:nvPr/>
          </p:nvPicPr>
          <p:blipFill>
            <a:blip r:embed="rId33"/>
            <a:stretch>
              <a:fillRect/>
            </a:stretch>
          </p:blipFill>
          <p:spPr>
            <a:xfrm>
              <a:off x="4740103" y="6088041"/>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3" name="Group 62">
            <a:extLst>
              <a:ext uri="{FF2B5EF4-FFF2-40B4-BE49-F238E27FC236}">
                <a16:creationId xmlns:a16="http://schemas.microsoft.com/office/drawing/2014/main" id="{04F36A44-6BBA-8007-7F02-4DD4F8C8CC4F}"/>
              </a:ext>
            </a:extLst>
          </p:cNvPr>
          <p:cNvGrpSpPr/>
          <p:nvPr/>
        </p:nvGrpSpPr>
        <p:grpSpPr>
          <a:xfrm>
            <a:off x="13768807" y="1132418"/>
            <a:ext cx="2107079" cy="1411556"/>
            <a:chOff x="8436733" y="5768249"/>
            <a:chExt cx="3327404" cy="2212506"/>
          </a:xfrm>
        </p:grpSpPr>
        <p:grpSp>
          <p:nvGrpSpPr>
            <p:cNvPr id="28" name="Group 40">
              <a:extLst>
                <a:ext uri="{FF2B5EF4-FFF2-40B4-BE49-F238E27FC236}">
                  <a16:creationId xmlns:a16="http://schemas.microsoft.com/office/drawing/2014/main" id="{E3B84B3F-2BC0-DAB9-3E0C-94F55A3C170B}"/>
                </a:ext>
              </a:extLst>
            </p:cNvPr>
            <p:cNvGrpSpPr/>
            <p:nvPr/>
          </p:nvGrpSpPr>
          <p:grpSpPr>
            <a:xfrm>
              <a:off x="8436733" y="5768249"/>
              <a:ext cx="3327404" cy="2212506"/>
              <a:chOff x="0" y="0"/>
              <a:chExt cx="610020" cy="470813"/>
            </a:xfrm>
          </p:grpSpPr>
          <p:sp>
            <p:nvSpPr>
              <p:cNvPr id="29" name="Freeform 41">
                <a:extLst>
                  <a:ext uri="{FF2B5EF4-FFF2-40B4-BE49-F238E27FC236}">
                    <a16:creationId xmlns:a16="http://schemas.microsoft.com/office/drawing/2014/main" id="{1E1B1E86-2C69-A254-1BF0-1E45C80D2717}"/>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0" name="TextBox 42">
                <a:extLst>
                  <a:ext uri="{FF2B5EF4-FFF2-40B4-BE49-F238E27FC236}">
                    <a16:creationId xmlns:a16="http://schemas.microsoft.com/office/drawing/2014/main" id="{2276F577-109D-BE11-7F4D-883B4CF6E3D9}"/>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5" name="Picture 54">
              <a:extLst>
                <a:ext uri="{FF2B5EF4-FFF2-40B4-BE49-F238E27FC236}">
                  <a16:creationId xmlns:a16="http://schemas.microsoft.com/office/drawing/2014/main" id="{0D0D93CA-03FC-F462-4E68-177526E547D2}"/>
                </a:ext>
              </a:extLst>
            </p:cNvPr>
            <p:cNvPicPr>
              <a:picLocks noChangeAspect="1"/>
            </p:cNvPicPr>
            <p:nvPr/>
          </p:nvPicPr>
          <p:blipFill>
            <a:blip r:embed="rId34"/>
            <a:stretch>
              <a:fillRect/>
            </a:stretch>
          </p:blipFill>
          <p:spPr>
            <a:xfrm>
              <a:off x="8797941" y="6119015"/>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4" name="Group 63">
            <a:extLst>
              <a:ext uri="{FF2B5EF4-FFF2-40B4-BE49-F238E27FC236}">
                <a16:creationId xmlns:a16="http://schemas.microsoft.com/office/drawing/2014/main" id="{0D766AEF-28BF-CB87-B6B2-99B67A7CAA91}"/>
              </a:ext>
            </a:extLst>
          </p:cNvPr>
          <p:cNvGrpSpPr/>
          <p:nvPr/>
        </p:nvGrpSpPr>
        <p:grpSpPr>
          <a:xfrm>
            <a:off x="16050478" y="1116715"/>
            <a:ext cx="2107079" cy="1411556"/>
            <a:chOff x="12447121" y="5768249"/>
            <a:chExt cx="3327404" cy="2212506"/>
          </a:xfrm>
        </p:grpSpPr>
        <p:grpSp>
          <p:nvGrpSpPr>
            <p:cNvPr id="25" name="Group 40">
              <a:extLst>
                <a:ext uri="{FF2B5EF4-FFF2-40B4-BE49-F238E27FC236}">
                  <a16:creationId xmlns:a16="http://schemas.microsoft.com/office/drawing/2014/main" id="{707B732C-C995-EACE-926D-C40B023A5E0D}"/>
                </a:ext>
              </a:extLst>
            </p:cNvPr>
            <p:cNvGrpSpPr/>
            <p:nvPr/>
          </p:nvGrpSpPr>
          <p:grpSpPr>
            <a:xfrm>
              <a:off x="12447121" y="5768249"/>
              <a:ext cx="3327404" cy="2212506"/>
              <a:chOff x="0" y="0"/>
              <a:chExt cx="610020" cy="470813"/>
            </a:xfrm>
          </p:grpSpPr>
          <p:sp>
            <p:nvSpPr>
              <p:cNvPr id="26" name="Freeform 41">
                <a:extLst>
                  <a:ext uri="{FF2B5EF4-FFF2-40B4-BE49-F238E27FC236}">
                    <a16:creationId xmlns:a16="http://schemas.microsoft.com/office/drawing/2014/main" id="{89A7768B-A63C-C604-21F0-ED30EF377D8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27" name="TextBox 42">
                <a:extLst>
                  <a:ext uri="{FF2B5EF4-FFF2-40B4-BE49-F238E27FC236}">
                    <a16:creationId xmlns:a16="http://schemas.microsoft.com/office/drawing/2014/main" id="{8AF444D5-C1B7-EDE3-5376-7573E83C6709}"/>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6" name="Picture 55">
              <a:extLst>
                <a:ext uri="{FF2B5EF4-FFF2-40B4-BE49-F238E27FC236}">
                  <a16:creationId xmlns:a16="http://schemas.microsoft.com/office/drawing/2014/main" id="{4655D3AF-5EDC-02DD-31D7-F183043C9EFD}"/>
                </a:ext>
              </a:extLst>
            </p:cNvPr>
            <p:cNvPicPr>
              <a:picLocks noChangeAspect="1"/>
            </p:cNvPicPr>
            <p:nvPr/>
          </p:nvPicPr>
          <p:blipFill>
            <a:blip r:embed="rId35"/>
            <a:stretch>
              <a:fillRect/>
            </a:stretch>
          </p:blipFill>
          <p:spPr>
            <a:xfrm>
              <a:off x="12937013" y="6133193"/>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60187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1462" y="5729420"/>
            <a:ext cx="5982911" cy="5143500"/>
          </a:xfrm>
          <a:custGeom>
            <a:avLst/>
            <a:gdLst/>
            <a:ahLst/>
            <a:cxnLst/>
            <a:rect l="l" t="t" r="r" b="b"/>
            <a:pathLst>
              <a:path w="5982911" h="5143500">
                <a:moveTo>
                  <a:pt x="0" y="0"/>
                </a:moveTo>
                <a:lnTo>
                  <a:pt x="5982911" y="0"/>
                </a:lnTo>
                <a:lnTo>
                  <a:pt x="5982911"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b="-6141"/>
            </a:stretch>
          </a:blipFill>
        </p:spPr>
        <p:txBody>
          <a:bodyPr/>
          <a:lstStyle/>
          <a:p>
            <a:endParaRPr lang="en-US"/>
          </a:p>
        </p:txBody>
      </p:sp>
      <p:sp>
        <p:nvSpPr>
          <p:cNvPr id="3" name="Freeform 3"/>
          <p:cNvSpPr/>
          <p:nvPr/>
        </p:nvSpPr>
        <p:spPr>
          <a:xfrm rot="-9966725" flipH="1">
            <a:off x="-1739835" y="-1612786"/>
            <a:ext cx="6797317" cy="6426554"/>
          </a:xfrm>
          <a:custGeom>
            <a:avLst/>
            <a:gdLst/>
            <a:ahLst/>
            <a:cxnLst/>
            <a:rect l="l" t="t" r="r" b="b"/>
            <a:pathLst>
              <a:path w="6797317" h="6426554">
                <a:moveTo>
                  <a:pt x="6797318" y="0"/>
                </a:moveTo>
                <a:lnTo>
                  <a:pt x="0" y="0"/>
                </a:lnTo>
                <a:lnTo>
                  <a:pt x="0" y="6426555"/>
                </a:lnTo>
                <a:lnTo>
                  <a:pt x="6797318" y="6426555"/>
                </a:lnTo>
                <a:lnTo>
                  <a:pt x="6797318" y="0"/>
                </a:lnTo>
                <a:close/>
              </a:path>
            </a:pathLst>
          </a:custGeom>
          <a:blipFill>
            <a:blip r:embed="rId5">
              <a:extLst>
                <a:ext uri="{96DAC541-7B7A-43D3-8B79-37D633B846F1}">
                  <asvg:svgBlip xmlns:asvg="http://schemas.microsoft.com/office/drawing/2016/SVG/main" r:embed="rId6"/>
                </a:ext>
              </a:extLst>
            </a:blip>
            <a:stretch>
              <a:fillRect l="-6368" t="-9253" r="-1380" b="-2899"/>
            </a:stretch>
          </a:blipFill>
        </p:spPr>
        <p:txBody>
          <a:bodyPr/>
          <a:lstStyle/>
          <a:p>
            <a:endParaRPr lang="en-US"/>
          </a:p>
        </p:txBody>
      </p:sp>
      <p:sp>
        <p:nvSpPr>
          <p:cNvPr id="4" name="Freeform 4"/>
          <p:cNvSpPr/>
          <p:nvPr/>
        </p:nvSpPr>
        <p:spPr>
          <a:xfrm rot="1842329">
            <a:off x="13163489" y="1832886"/>
            <a:ext cx="4777751" cy="4027525"/>
          </a:xfrm>
          <a:custGeom>
            <a:avLst/>
            <a:gdLst/>
            <a:ahLst/>
            <a:cxnLst/>
            <a:rect l="l" t="t" r="r" b="b"/>
            <a:pathLst>
              <a:path w="4777751" h="4027525">
                <a:moveTo>
                  <a:pt x="0" y="0"/>
                </a:moveTo>
                <a:lnTo>
                  <a:pt x="4777751" y="0"/>
                </a:lnTo>
                <a:lnTo>
                  <a:pt x="4777751" y="4027526"/>
                </a:lnTo>
                <a:lnTo>
                  <a:pt x="0" y="4027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2972153" flipH="1">
            <a:off x="-1337983" y="6383616"/>
            <a:ext cx="5271645" cy="4854306"/>
          </a:xfrm>
          <a:custGeom>
            <a:avLst/>
            <a:gdLst/>
            <a:ahLst/>
            <a:cxnLst/>
            <a:rect l="l" t="t" r="r" b="b"/>
            <a:pathLst>
              <a:path w="5271645" h="4854306">
                <a:moveTo>
                  <a:pt x="5271645" y="0"/>
                </a:moveTo>
                <a:lnTo>
                  <a:pt x="0" y="0"/>
                </a:lnTo>
                <a:lnTo>
                  <a:pt x="0" y="4854307"/>
                </a:lnTo>
                <a:lnTo>
                  <a:pt x="5271645" y="4854307"/>
                </a:lnTo>
                <a:lnTo>
                  <a:pt x="527164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4411232" y="516757"/>
            <a:ext cx="9136276" cy="9253485"/>
          </a:xfrm>
          <a:custGeom>
            <a:avLst/>
            <a:gdLst/>
            <a:ahLst/>
            <a:cxnLst/>
            <a:rect l="l" t="t" r="r" b="b"/>
            <a:pathLst>
              <a:path w="9136276" h="9253485">
                <a:moveTo>
                  <a:pt x="0" y="0"/>
                </a:moveTo>
                <a:lnTo>
                  <a:pt x="9136276" y="0"/>
                </a:lnTo>
                <a:lnTo>
                  <a:pt x="9136276" y="9253486"/>
                </a:lnTo>
                <a:lnTo>
                  <a:pt x="0" y="9253486"/>
                </a:lnTo>
                <a:lnTo>
                  <a:pt x="0" y="0"/>
                </a:lnTo>
                <a:close/>
              </a:path>
            </a:pathLst>
          </a:custGeom>
          <a:blipFill>
            <a:blip r:embed="rId11">
              <a:extLst>
                <a:ext uri="{96DAC541-7B7A-43D3-8B79-37D633B846F1}">
                  <asvg:svgBlip xmlns:asvg="http://schemas.microsoft.com/office/drawing/2016/SVG/main" r:embed="rId12"/>
                </a:ext>
              </a:extLst>
            </a:blip>
            <a:stretch>
              <a:fillRect t="-1218" r="-1468" b="-3822"/>
            </a:stretch>
          </a:blipFill>
        </p:spPr>
        <p:txBody>
          <a:bodyPr/>
          <a:lstStyle/>
          <a:p>
            <a:endParaRPr lang="en-US"/>
          </a:p>
        </p:txBody>
      </p:sp>
      <p:sp>
        <p:nvSpPr>
          <p:cNvPr id="7" name="TextBox 7"/>
          <p:cNvSpPr txBox="1"/>
          <p:nvPr/>
        </p:nvSpPr>
        <p:spPr>
          <a:xfrm>
            <a:off x="5470180" y="2814700"/>
            <a:ext cx="7347640" cy="5386090"/>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LUCKY STARS</a:t>
            </a:r>
          </a:p>
          <a:p>
            <a:pPr algn="ctr">
              <a:lnSpc>
                <a:spcPts val="14000"/>
              </a:lnSpc>
            </a:pPr>
            <a:r>
              <a:rPr lang="en-US" sz="10000" dirty="0">
                <a:solidFill>
                  <a:srgbClr val="424F9D"/>
                </a:solidFill>
                <a:latin typeface="Snap ITC" panose="04040A07060A02020202" pitchFamily="82" charset="0"/>
              </a:rPr>
              <a:t>GAME</a:t>
            </a:r>
          </a:p>
        </p:txBody>
      </p:sp>
      <p:sp>
        <p:nvSpPr>
          <p:cNvPr id="8" name="Freeform 8"/>
          <p:cNvSpPr/>
          <p:nvPr/>
        </p:nvSpPr>
        <p:spPr>
          <a:xfrm rot="4632055" flipH="1" flipV="1">
            <a:off x="15381491" y="-659034"/>
            <a:ext cx="4385362" cy="4519051"/>
          </a:xfrm>
          <a:custGeom>
            <a:avLst/>
            <a:gdLst/>
            <a:ahLst/>
            <a:cxnLst/>
            <a:rect l="l" t="t" r="r" b="b"/>
            <a:pathLst>
              <a:path w="4385362" h="4519051">
                <a:moveTo>
                  <a:pt x="4385363" y="4519051"/>
                </a:moveTo>
                <a:lnTo>
                  <a:pt x="0" y="4519051"/>
                </a:lnTo>
                <a:lnTo>
                  <a:pt x="0" y="0"/>
                </a:lnTo>
                <a:lnTo>
                  <a:pt x="4385363" y="0"/>
                </a:lnTo>
                <a:lnTo>
                  <a:pt x="4385363" y="4519051"/>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1866253" flipH="1">
            <a:off x="3013583" y="8020101"/>
            <a:ext cx="4913194" cy="4114800"/>
          </a:xfrm>
          <a:custGeom>
            <a:avLst/>
            <a:gdLst/>
            <a:ahLst/>
            <a:cxnLst/>
            <a:rect l="l" t="t" r="r" b="b"/>
            <a:pathLst>
              <a:path w="4913194" h="4114800">
                <a:moveTo>
                  <a:pt x="4913194" y="0"/>
                </a:moveTo>
                <a:lnTo>
                  <a:pt x="0" y="0"/>
                </a:lnTo>
                <a:lnTo>
                  <a:pt x="0" y="4114800"/>
                </a:lnTo>
                <a:lnTo>
                  <a:pt x="4913194" y="4114800"/>
                </a:lnTo>
                <a:lnTo>
                  <a:pt x="491319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TextBox 10"/>
          <p:cNvSpPr txBox="1"/>
          <p:nvPr/>
        </p:nvSpPr>
        <p:spPr>
          <a:xfrm>
            <a:off x="7286833" y="2287691"/>
            <a:ext cx="3762167" cy="558166"/>
          </a:xfrm>
          <a:prstGeom prst="rect">
            <a:avLst/>
          </a:prstGeom>
        </p:spPr>
        <p:txBody>
          <a:bodyPr lIns="0" tIns="0" rIns="0" bIns="0" rtlCol="0" anchor="t">
            <a:spAutoFit/>
          </a:bodyPr>
          <a:lstStyle/>
          <a:p>
            <a:pPr algn="ctr">
              <a:lnSpc>
                <a:spcPts val="3600"/>
              </a:lnSpc>
            </a:pPr>
            <a:r>
              <a:rPr lang="en-US" sz="6600" b="1" dirty="0">
                <a:latin typeface="Abadi Extra Light" panose="020B0204020104020204" pitchFamily="34" charset="0"/>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7" name="happy-logoversion-3-13398.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1229</TotalTime>
  <Words>1940</Words>
  <Application>Microsoft Office PowerPoint</Application>
  <PresentationFormat>Custom</PresentationFormat>
  <Paragraphs>260</Paragraphs>
  <Slides>60</Slides>
  <Notes>30</Notes>
  <HiddenSlides>0</HiddenSlides>
  <MMClips>21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60</vt:i4>
      </vt:variant>
    </vt:vector>
  </HeadingPairs>
  <TitlesOfParts>
    <vt:vector size="77" baseType="lpstr">
      <vt:lpstr>Showcard Gothic</vt:lpstr>
      <vt:lpstr>Redkits</vt:lpstr>
      <vt:lpstr>Margin</vt:lpstr>
      <vt:lpstr>Abadi Extra Light</vt:lpstr>
      <vt:lpstr>Agrandir Medium</vt:lpstr>
      <vt:lpstr>Modern Love</vt:lpstr>
      <vt:lpstr>Times New Roman</vt:lpstr>
      <vt:lpstr>Aharoni</vt:lpstr>
      <vt:lpstr>Snap ITC</vt:lpstr>
      <vt:lpstr>Charcoal Font TH</vt:lpstr>
      <vt:lpstr>Arial</vt:lpstr>
      <vt:lpstr>Nunito Bold</vt:lpstr>
      <vt:lpstr>Fredoka One</vt:lpstr>
      <vt:lpstr>Calibri</vt:lpstr>
      <vt:lpstr>Abadi</vt:lpstr>
      <vt:lpstr>Congenial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Ngan-BanNgoaiNgu</cp:lastModifiedBy>
  <cp:revision>36</cp:revision>
  <dcterms:created xsi:type="dcterms:W3CDTF">2006-08-16T00:00:00Z</dcterms:created>
  <dcterms:modified xsi:type="dcterms:W3CDTF">2024-02-02T03:10:45Z</dcterms:modified>
  <dc:identifier>DAF2SKbqxMw</dc:identifier>
</cp:coreProperties>
</file>