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8"/>
  </p:notesMasterIdLst>
  <p:sldIdLst>
    <p:sldId id="467" r:id="rId2"/>
    <p:sldId id="436" r:id="rId3"/>
    <p:sldId id="463" r:id="rId4"/>
    <p:sldId id="331" r:id="rId5"/>
    <p:sldId id="466" r:id="rId6"/>
    <p:sldId id="450" r:id="rId7"/>
    <p:sldId id="451" r:id="rId8"/>
    <p:sldId id="460" r:id="rId9"/>
    <p:sldId id="453" r:id="rId10"/>
    <p:sldId id="459" r:id="rId11"/>
    <p:sldId id="462" r:id="rId12"/>
    <p:sldId id="461" r:id="rId13"/>
    <p:sldId id="303" r:id="rId14"/>
    <p:sldId id="449" r:id="rId15"/>
    <p:sldId id="324" r:id="rId16"/>
    <p:sldId id="437" r:id="rId17"/>
    <p:sldId id="403" r:id="rId18"/>
    <p:sldId id="441" r:id="rId19"/>
    <p:sldId id="455" r:id="rId20"/>
    <p:sldId id="456" r:id="rId21"/>
    <p:sldId id="458" r:id="rId22"/>
    <p:sldId id="465" r:id="rId23"/>
    <p:sldId id="423" r:id="rId24"/>
    <p:sldId id="447" r:id="rId25"/>
    <p:sldId id="448" r:id="rId26"/>
    <p:sldId id="3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707"/>
    <a:srgbClr val="81B7D9"/>
    <a:srgbClr val="61EBF9"/>
    <a:srgbClr val="E51FBB"/>
    <a:srgbClr val="F187DA"/>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21" autoAdjust="0"/>
    <p:restoredTop sz="94660"/>
  </p:normalViewPr>
  <p:slideViewPr>
    <p:cSldViewPr snapToGrid="0">
      <p:cViewPr>
        <p:scale>
          <a:sx n="50" d="100"/>
          <a:sy n="50" d="100"/>
        </p:scale>
        <p:origin x="-1182" y="-60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24B90-7FE2-438E-8627-9F649C7C7BB2}" type="datetimeFigureOut">
              <a:rPr lang="en-US" smtClean="0"/>
              <a:t>4/11/2022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95E07-2CAC-430A-8627-C82008EBD43B}" type="slidenum">
              <a:rPr lang="en-US" smtClean="0"/>
              <a:t>‹#›</a:t>
            </a:fld>
            <a:endParaRPr lang="en-US"/>
          </a:p>
        </p:txBody>
      </p:sp>
    </p:spTree>
    <p:extLst>
      <p:ext uri="{BB962C8B-B14F-4D97-AF65-F5344CB8AC3E}">
        <p14:creationId xmlns:p14="http://schemas.microsoft.com/office/powerpoint/2010/main" val="3115778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4/11/2022</a:t>
            </a:fld>
            <a:endParaRPr lang="en-US"/>
          </a:p>
        </p:txBody>
      </p:sp>
      <p:sp>
        <p:nvSpPr>
          <p:cNvPr id="16" name="Google Shape;16;p7"/>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3"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xmlns="" id="{1146B2CB-5A67-4AB8-9A1B-7AE29B183FB4}"/>
              </a:ext>
            </a:extLst>
          </p:cNvPr>
          <p:cNvSpPr/>
          <p:nvPr userDrawn="1"/>
        </p:nvSpPr>
        <p:spPr>
          <a:xfrm>
            <a:off x="2629363"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xmlns="" id="{55BF17BB-90D7-48D1-A408-C4A17A18C95C}"/>
              </a:ext>
            </a:extLst>
          </p:cNvPr>
          <p:cNvSpPr/>
          <p:nvPr userDrawn="1"/>
        </p:nvSpPr>
        <p:spPr>
          <a:xfrm>
            <a:off x="11139856" y="4"/>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45738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xmlns=""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8FB3446-FD4B-4976-AEB2-B88314DBDB24}"/>
              </a:ext>
            </a:extLst>
          </p:cNvPr>
          <p:cNvSpPr>
            <a:spLocks noGrp="1"/>
          </p:cNvSpPr>
          <p:nvPr>
            <p:ph type="dt" sz="half" idx="10"/>
          </p:nvPr>
        </p:nvSpPr>
        <p:spPr/>
        <p:txBody>
          <a:bodyPr/>
          <a:lstStyle/>
          <a:p>
            <a:fld id="{FE1C8935-5503-46B3-AA64-FDD06962785D}" type="datetimeFigureOut">
              <a:rPr lang="en-US" smtClean="0"/>
              <a:t>4/11/2022</a:t>
            </a:fld>
            <a:endParaRPr lang="en-US"/>
          </a:p>
        </p:txBody>
      </p:sp>
      <p:sp>
        <p:nvSpPr>
          <p:cNvPr id="5" name="Footer Placeholder 4">
            <a:extLst>
              <a:ext uri="{FF2B5EF4-FFF2-40B4-BE49-F238E27FC236}">
                <a16:creationId xmlns:a16="http://schemas.microsoft.com/office/drawing/2014/main" xmlns=""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49292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23DC4F-F04B-4EF7-855D-738F4446DC45}"/>
              </a:ext>
            </a:extLst>
          </p:cNvPr>
          <p:cNvSpPr>
            <a:spLocks noGrp="1"/>
          </p:cNvSpPr>
          <p:nvPr>
            <p:ph type="dt" sz="half" idx="10"/>
          </p:nvPr>
        </p:nvSpPr>
        <p:spPr/>
        <p:txBody>
          <a:bodyPr/>
          <a:lstStyle/>
          <a:p>
            <a:fld id="{FE1C8935-5503-46B3-AA64-FDD06962785D}" type="datetimeFigureOut">
              <a:rPr lang="en-US" smtClean="0"/>
              <a:t>4/11/2022</a:t>
            </a:fld>
            <a:endParaRPr lang="en-US"/>
          </a:p>
        </p:txBody>
      </p:sp>
      <p:sp>
        <p:nvSpPr>
          <p:cNvPr id="4" name="Footer Placeholder 3">
            <a:extLst>
              <a:ext uri="{FF2B5EF4-FFF2-40B4-BE49-F238E27FC236}">
                <a16:creationId xmlns:a16="http://schemas.microsoft.com/office/drawing/2014/main" xmlns=""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111014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t>4/11/2022</a:t>
            </a:fld>
            <a:endParaRPr lang="en-US"/>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304181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F0DF73A-77BC-4174-B01E-823EE96F1BD2}"/>
              </a:ext>
            </a:extLst>
          </p:cNvPr>
          <p:cNvSpPr>
            <a:spLocks noGrp="1"/>
          </p:cNvSpPr>
          <p:nvPr>
            <p:ph type="dt" sz="half" idx="10"/>
          </p:nvPr>
        </p:nvSpPr>
        <p:spPr/>
        <p:txBody>
          <a:bodyPr/>
          <a:lstStyle/>
          <a:p>
            <a:fld id="{FE1C8935-5503-46B3-AA64-FDD06962785D}" type="datetimeFigureOut">
              <a:rPr lang="en-US" smtClean="0"/>
              <a:t>4/11/2022</a:t>
            </a:fld>
            <a:endParaRPr lang="en-US"/>
          </a:p>
        </p:txBody>
      </p:sp>
      <p:sp>
        <p:nvSpPr>
          <p:cNvPr id="6" name="Footer Placeholder 5">
            <a:extLst>
              <a:ext uri="{FF2B5EF4-FFF2-40B4-BE49-F238E27FC236}">
                <a16:creationId xmlns:a16="http://schemas.microsoft.com/office/drawing/2014/main" xmlns=""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26042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11032F2-F618-4746-9BAE-D6D1CB3D4F36}"/>
              </a:ext>
            </a:extLst>
          </p:cNvPr>
          <p:cNvSpPr>
            <a:spLocks noGrp="1"/>
          </p:cNvSpPr>
          <p:nvPr>
            <p:ph type="dt" sz="half" idx="10"/>
          </p:nvPr>
        </p:nvSpPr>
        <p:spPr/>
        <p:txBody>
          <a:bodyPr/>
          <a:lstStyle/>
          <a:p>
            <a:fld id="{FE1C8935-5503-46B3-AA64-FDD06962785D}" type="datetimeFigureOut">
              <a:rPr lang="en-US" smtClean="0"/>
              <a:t>4/11/2022</a:t>
            </a:fld>
            <a:endParaRPr lang="en-US"/>
          </a:p>
        </p:txBody>
      </p:sp>
      <p:sp>
        <p:nvSpPr>
          <p:cNvPr id="6" name="Footer Placeholder 5">
            <a:extLst>
              <a:ext uri="{FF2B5EF4-FFF2-40B4-BE49-F238E27FC236}">
                <a16:creationId xmlns:a16="http://schemas.microsoft.com/office/drawing/2014/main" xmlns=""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902176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957672-735A-48CF-B4BE-6D36071204BD}"/>
              </a:ext>
            </a:extLst>
          </p:cNvPr>
          <p:cNvSpPr>
            <a:spLocks noGrp="1"/>
          </p:cNvSpPr>
          <p:nvPr>
            <p:ph type="dt" sz="half" idx="10"/>
          </p:nvPr>
        </p:nvSpPr>
        <p:spPr/>
        <p:txBody>
          <a:bodyPr/>
          <a:lstStyle/>
          <a:p>
            <a:fld id="{FE1C8935-5503-46B3-AA64-FDD06962785D}" type="datetimeFigureOut">
              <a:rPr lang="en-US" smtClean="0"/>
              <a:t>4/11/2022</a:t>
            </a:fld>
            <a:endParaRPr lang="en-US"/>
          </a:p>
        </p:txBody>
      </p:sp>
      <p:sp>
        <p:nvSpPr>
          <p:cNvPr id="5" name="Footer Placeholder 4">
            <a:extLst>
              <a:ext uri="{FF2B5EF4-FFF2-40B4-BE49-F238E27FC236}">
                <a16:creationId xmlns:a16="http://schemas.microsoft.com/office/drawing/2014/main" xmlns=""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70501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xmlns=""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EC5EB8-55E4-40D3-9444-A75EEE310818}"/>
              </a:ext>
            </a:extLst>
          </p:cNvPr>
          <p:cNvSpPr>
            <a:spLocks noGrp="1"/>
          </p:cNvSpPr>
          <p:nvPr>
            <p:ph type="dt" sz="half" idx="10"/>
          </p:nvPr>
        </p:nvSpPr>
        <p:spPr/>
        <p:txBody>
          <a:bodyPr/>
          <a:lstStyle/>
          <a:p>
            <a:fld id="{FE1C8935-5503-46B3-AA64-FDD06962785D}" type="datetimeFigureOut">
              <a:rPr lang="en-US" smtClean="0"/>
              <a:t>4/11/2022</a:t>
            </a:fld>
            <a:endParaRPr lang="en-US"/>
          </a:p>
        </p:txBody>
      </p:sp>
      <p:sp>
        <p:nvSpPr>
          <p:cNvPr id="5" name="Footer Placeholder 4">
            <a:extLst>
              <a:ext uri="{FF2B5EF4-FFF2-40B4-BE49-F238E27FC236}">
                <a16:creationId xmlns:a16="http://schemas.microsoft.com/office/drawing/2014/main" xmlns=""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792926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9C91111-8CC6-49E8-AFF4-460D7AA5C404}"/>
              </a:ext>
            </a:extLst>
          </p:cNvPr>
          <p:cNvSpPr>
            <a:spLocks noGrp="1"/>
          </p:cNvSpPr>
          <p:nvPr>
            <p:ph type="dt" sz="half" idx="10"/>
          </p:nvPr>
        </p:nvSpPr>
        <p:spPr/>
        <p:txBody>
          <a:bodyPr/>
          <a:lstStyle/>
          <a:p>
            <a:fld id="{FE1C8935-5503-46B3-AA64-FDD06962785D}" type="datetimeFigureOut">
              <a:rPr lang="en-US" smtClean="0"/>
              <a:t>4/11/2022</a:t>
            </a:fld>
            <a:endParaRPr lang="en-US"/>
          </a:p>
        </p:txBody>
      </p:sp>
      <p:sp>
        <p:nvSpPr>
          <p:cNvPr id="8" name="Footer Placeholder 7">
            <a:extLst>
              <a:ext uri="{FF2B5EF4-FFF2-40B4-BE49-F238E27FC236}">
                <a16:creationId xmlns:a16="http://schemas.microsoft.com/office/drawing/2014/main" xmlns=""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xmlns=""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432077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3"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4/11/2022</a:t>
            </a:fld>
            <a:endParaRPr lang="en-US"/>
          </a:p>
        </p:txBody>
      </p:sp>
      <p:sp>
        <p:nvSpPr>
          <p:cNvPr id="16" name="Google Shape;16;p7"/>
          <p:cNvSpPr txBox="1">
            <a:spLocks noGrp="1"/>
          </p:cNvSpPr>
          <p:nvPr>
            <p:ph type="ftr" idx="11"/>
          </p:nvPr>
        </p:nvSpPr>
        <p:spPr>
          <a:xfrm>
            <a:off x="4038601"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4"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xmlns="" id="{C94BE59B-8762-4673-A68F-7BB4BC8F730A}"/>
              </a:ext>
            </a:extLst>
          </p:cNvPr>
          <p:cNvSpPr/>
          <p:nvPr userDrawn="1"/>
        </p:nvSpPr>
        <p:spPr>
          <a:xfrm>
            <a:off x="11134894" y="136527"/>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7879910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2" y="20645"/>
            <a:ext cx="12184879" cy="6816715"/>
          </a:xfrm>
          <a:prstGeom prst="rect">
            <a:avLst/>
          </a:prstGeom>
          <a:noFill/>
          <a:ln>
            <a:noFill/>
          </a:ln>
        </p:spPr>
      </p:pic>
      <p:sp>
        <p:nvSpPr>
          <p:cNvPr id="23" name="Google Shape;23;p8"/>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4/11/2022</a:t>
            </a:fld>
            <a:endParaRPr lang="en-US"/>
          </a:p>
        </p:txBody>
      </p:sp>
      <p:sp>
        <p:nvSpPr>
          <p:cNvPr id="24" name="Google Shape;24;p8"/>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776650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2" y="2004"/>
            <a:ext cx="12165839" cy="6853994"/>
          </a:xfrm>
          <a:prstGeom prst="rect">
            <a:avLst/>
          </a:prstGeom>
          <a:noFill/>
          <a:ln>
            <a:noFill/>
          </a:ln>
        </p:spPr>
      </p:pic>
    </p:spTree>
    <p:extLst>
      <p:ext uri="{BB962C8B-B14F-4D97-AF65-F5344CB8AC3E}">
        <p14:creationId xmlns:p14="http://schemas.microsoft.com/office/powerpoint/2010/main" val="663294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2" y="2006"/>
            <a:ext cx="12165839" cy="6853993"/>
          </a:xfrm>
          <a:prstGeom prst="rect">
            <a:avLst/>
          </a:prstGeom>
          <a:noFill/>
          <a:ln>
            <a:noFill/>
          </a:ln>
        </p:spPr>
      </p:pic>
      <p:sp>
        <p:nvSpPr>
          <p:cNvPr id="37" name="Google Shape;37;p10"/>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4/11/2022</a:t>
            </a:fld>
            <a:endParaRPr lang="en-US"/>
          </a:p>
        </p:txBody>
      </p:sp>
      <p:sp>
        <p:nvSpPr>
          <p:cNvPr id="38" name="Google Shape;38;p10"/>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912304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98" y="-68826"/>
            <a:ext cx="12513464" cy="7000539"/>
          </a:xfrm>
          <a:prstGeom prst="rect">
            <a:avLst/>
          </a:prstGeom>
          <a:noFill/>
          <a:ln>
            <a:noFill/>
          </a:ln>
        </p:spPr>
      </p:pic>
      <p:sp>
        <p:nvSpPr>
          <p:cNvPr id="46" name="Google Shape;46;p11"/>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4/11/2022</a:t>
            </a:fld>
            <a:endParaRPr lang="en-US"/>
          </a:p>
        </p:txBody>
      </p:sp>
      <p:sp>
        <p:nvSpPr>
          <p:cNvPr id="47" name="Google Shape;47;p11"/>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xmlns="" id="{20C92834-F07F-4579-8623-1CF3469E4D08}"/>
              </a:ext>
            </a:extLst>
          </p:cNvPr>
          <p:cNvSpPr/>
          <p:nvPr userDrawn="1"/>
        </p:nvSpPr>
        <p:spPr>
          <a:xfrm>
            <a:off x="10917876" y="186278"/>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3723349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t>4/11/2022</a:t>
            </a:fld>
            <a:endParaRPr lang="en-US"/>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551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4/11/2022</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812683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4/11/2022</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549888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3326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4/11/2022</a:t>
            </a:fld>
            <a:endParaRPr lang="en-US"/>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94715586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4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5" Type="http://schemas.openxmlformats.org/officeDocument/2006/relationships/slideLayout" Target="../slideLayouts/slideLayout3.xml"/><Relationship Id="rId4" Type="http://schemas.openxmlformats.org/officeDocument/2006/relationships/audio" Target="../media/media3.mp3"/></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A144B1-BC48-4FB5-81A0-5EEE0F41D92F}"/>
              </a:ext>
            </a:extLst>
          </p:cNvPr>
          <p:cNvSpPr/>
          <p:nvPr/>
        </p:nvSpPr>
        <p:spPr>
          <a:xfrm>
            <a:off x="818292" y="1679859"/>
            <a:ext cx="10763973" cy="2337178"/>
          </a:xfrm>
          <a:prstGeom prst="rect">
            <a:avLst/>
          </a:prstGeom>
        </p:spPr>
        <p:txBody>
          <a:bodyPr wrap="none">
            <a:spAutoFit/>
          </a:bodyPr>
          <a:lstStyle/>
          <a:p>
            <a:pPr algn="ctr" defTabSz="914127">
              <a:lnSpc>
                <a:spcPct val="150000"/>
              </a:lnSpc>
              <a:defRPr/>
            </a:pPr>
            <a:r>
              <a:rPr lang="en-US" sz="5200" b="1" err="1">
                <a:solidFill>
                  <a:srgbClr val="002060"/>
                </a:solidFill>
                <a:latin typeface="UTM Avo" panose="02040603050506020204" pitchFamily="18" charset="0"/>
                <a:cs typeface="Arial" panose="020B0604020202020204" pitchFamily="34" charset="0"/>
              </a:rPr>
              <a:t>Tuần</a:t>
            </a:r>
            <a:r>
              <a:rPr lang="en-US" sz="5200" b="1">
                <a:solidFill>
                  <a:srgbClr val="002060"/>
                </a:solidFill>
                <a:latin typeface="UTM Avo" panose="02040603050506020204" pitchFamily="18" charset="0"/>
                <a:cs typeface="Arial" panose="020B0604020202020204" pitchFamily="34" charset="0"/>
              </a:rPr>
              <a:t> 30</a:t>
            </a:r>
            <a:endParaRPr lang="en-US" sz="5200" b="1" dirty="0">
              <a:solidFill>
                <a:srgbClr val="002060"/>
              </a:solidFill>
              <a:latin typeface="UTM Avo" panose="02040603050506020204" pitchFamily="18" charset="0"/>
              <a:cs typeface="Arial" panose="020B0604020202020204" pitchFamily="34" charset="0"/>
            </a:endParaRPr>
          </a:p>
          <a:p>
            <a:pPr algn="ctr" defTabSz="914127">
              <a:lnSpc>
                <a:spcPct val="150000"/>
              </a:lnSpc>
              <a:defRPr/>
            </a:pPr>
            <a:r>
              <a:rPr lang="en-US" sz="5200" b="1">
                <a:solidFill>
                  <a:srgbClr val="FF0000"/>
                </a:solidFill>
                <a:latin typeface="UTM Avo" panose="02040603050506020204" pitchFamily="18" charset="0"/>
                <a:cs typeface="Arial" panose="020B0604020202020204" pitchFamily="34" charset="0"/>
              </a:rPr>
              <a:t>Bài đọc 1: Bé xem tranh (trích)</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xmlns="" id="{508EF6DA-C8F1-435A-8108-A2019195E96B}"/>
              </a:ext>
            </a:extLst>
          </p:cNvPr>
          <p:cNvSpPr/>
          <p:nvPr/>
        </p:nvSpPr>
        <p:spPr>
          <a:xfrm>
            <a:off x="9481191" y="451"/>
            <a:ext cx="2563188" cy="584699"/>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a16="http://schemas.microsoft.com/office/drawing/2014/main" xmlns="" id="{3FE75980-B8E4-42A9-95B4-7B4E5FA54707}"/>
              </a:ext>
            </a:extLst>
          </p:cNvPr>
          <p:cNvSpPr/>
          <p:nvPr/>
        </p:nvSpPr>
        <p:spPr>
          <a:xfrm>
            <a:off x="11053264" y="579571"/>
            <a:ext cx="990847" cy="46160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2552935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7CDA3E-AF2F-4898-BC11-2194F82D3E7D}"/>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403" t="14289" r="8183" b="46680"/>
          <a:stretch/>
        </p:blipFill>
        <p:spPr>
          <a:xfrm>
            <a:off x="-103202" y="442209"/>
            <a:ext cx="4592794" cy="3605271"/>
          </a:xfrm>
          <a:prstGeom prst="rect">
            <a:avLst/>
          </a:prstGeom>
        </p:spPr>
      </p:pic>
      <p:pic>
        <p:nvPicPr>
          <p:cNvPr id="5" name="Picture 4">
            <a:extLst>
              <a:ext uri="{FF2B5EF4-FFF2-40B4-BE49-F238E27FC236}">
                <a16:creationId xmlns:a16="http://schemas.microsoft.com/office/drawing/2014/main" xmlns="" id="{5159C2A3-494D-47E7-B1B6-5A531FF206B3}"/>
              </a:ext>
            </a:extLst>
          </p:cNvPr>
          <p:cNvPicPr>
            <a:picLocks noChangeAspect="1"/>
          </p:cNvPicPr>
          <p:nvPr/>
        </p:nvPicPr>
        <p:blipFill>
          <a:blip r:embed="rId3"/>
          <a:stretch>
            <a:fillRect/>
          </a:stretch>
        </p:blipFill>
        <p:spPr>
          <a:xfrm>
            <a:off x="4440519" y="434714"/>
            <a:ext cx="3998943" cy="2863123"/>
          </a:xfrm>
          <a:prstGeom prst="rect">
            <a:avLst/>
          </a:prstGeom>
        </p:spPr>
      </p:pic>
      <p:pic>
        <p:nvPicPr>
          <p:cNvPr id="6" name="Picture 5">
            <a:extLst>
              <a:ext uri="{FF2B5EF4-FFF2-40B4-BE49-F238E27FC236}">
                <a16:creationId xmlns:a16="http://schemas.microsoft.com/office/drawing/2014/main" xmlns="" id="{653F87AB-A43E-4C2E-B724-D870F3C10E97}"/>
              </a:ext>
            </a:extLst>
          </p:cNvPr>
          <p:cNvPicPr>
            <a:picLocks noChangeAspect="1"/>
          </p:cNvPicPr>
          <p:nvPr/>
        </p:nvPicPr>
        <p:blipFill>
          <a:blip r:embed="rId4"/>
          <a:stretch>
            <a:fillRect/>
          </a:stretch>
        </p:blipFill>
        <p:spPr>
          <a:xfrm>
            <a:off x="189093" y="3859967"/>
            <a:ext cx="4182256" cy="2788171"/>
          </a:xfrm>
          <a:prstGeom prst="rect">
            <a:avLst/>
          </a:prstGeom>
        </p:spPr>
      </p:pic>
      <p:pic>
        <p:nvPicPr>
          <p:cNvPr id="7" name="Picture 6">
            <a:extLst>
              <a:ext uri="{FF2B5EF4-FFF2-40B4-BE49-F238E27FC236}">
                <a16:creationId xmlns:a16="http://schemas.microsoft.com/office/drawing/2014/main" xmlns="" id="{0B53E257-5D2A-44E8-9B94-446AA228FE95}"/>
              </a:ext>
            </a:extLst>
          </p:cNvPr>
          <p:cNvPicPr>
            <a:picLocks noChangeAspect="1"/>
          </p:cNvPicPr>
          <p:nvPr/>
        </p:nvPicPr>
        <p:blipFill>
          <a:blip r:embed="rId5"/>
          <a:stretch>
            <a:fillRect/>
          </a:stretch>
        </p:blipFill>
        <p:spPr>
          <a:xfrm>
            <a:off x="8577804" y="442209"/>
            <a:ext cx="3525971" cy="5988572"/>
          </a:xfrm>
          <a:prstGeom prst="rect">
            <a:avLst/>
          </a:prstGeom>
        </p:spPr>
      </p:pic>
      <p:pic>
        <p:nvPicPr>
          <p:cNvPr id="8" name="Picture 7">
            <a:extLst>
              <a:ext uri="{FF2B5EF4-FFF2-40B4-BE49-F238E27FC236}">
                <a16:creationId xmlns:a16="http://schemas.microsoft.com/office/drawing/2014/main" xmlns="" id="{0EEF219F-72E8-4BDC-A163-C3A1BDFC204F}"/>
              </a:ext>
            </a:extLst>
          </p:cNvPr>
          <p:cNvPicPr>
            <a:picLocks noChangeAspect="1"/>
          </p:cNvPicPr>
          <p:nvPr/>
        </p:nvPicPr>
        <p:blipFill>
          <a:blip r:embed="rId6"/>
          <a:stretch>
            <a:fillRect/>
          </a:stretch>
        </p:blipFill>
        <p:spPr>
          <a:xfrm>
            <a:off x="4363852" y="3871209"/>
            <a:ext cx="4075610" cy="2788171"/>
          </a:xfrm>
          <a:prstGeom prst="rect">
            <a:avLst/>
          </a:prstGeom>
        </p:spPr>
      </p:pic>
      <p:sp>
        <p:nvSpPr>
          <p:cNvPr id="9" name="TextBox 8">
            <a:extLst>
              <a:ext uri="{FF2B5EF4-FFF2-40B4-BE49-F238E27FC236}">
                <a16:creationId xmlns:a16="http://schemas.microsoft.com/office/drawing/2014/main" xmlns="" id="{0785D850-BF98-4A42-B6FA-5CD48B9670B3}"/>
              </a:ext>
            </a:extLst>
          </p:cNvPr>
          <p:cNvSpPr txBox="1"/>
          <p:nvPr/>
        </p:nvSpPr>
        <p:spPr>
          <a:xfrm>
            <a:off x="4677006" y="3309079"/>
            <a:ext cx="3525970" cy="523220"/>
          </a:xfrm>
          <a:prstGeom prst="rect">
            <a:avLst/>
          </a:prstGeom>
          <a:solidFill>
            <a:schemeClr val="bg1"/>
          </a:solidFill>
        </p:spPr>
        <p:txBody>
          <a:bodyPr wrap="square" rtlCol="0">
            <a:spAutoFit/>
          </a:bodyPr>
          <a:lstStyle/>
          <a:p>
            <a:r>
              <a:rPr lang="en-US" sz="2800"/>
              <a:t>Khu di tích đồi A1</a:t>
            </a:r>
            <a:endParaRPr lang="en-US" sz="4000">
              <a:solidFill>
                <a:srgbClr val="FF0000"/>
              </a:solidFill>
            </a:endParaRPr>
          </a:p>
        </p:txBody>
      </p:sp>
      <p:sp>
        <p:nvSpPr>
          <p:cNvPr id="10" name="TextBox 9">
            <a:extLst>
              <a:ext uri="{FF2B5EF4-FFF2-40B4-BE49-F238E27FC236}">
                <a16:creationId xmlns:a16="http://schemas.microsoft.com/office/drawing/2014/main" xmlns="" id="{38CB8C9A-D0EF-4F7C-BECE-E11C7541762C}"/>
              </a:ext>
            </a:extLst>
          </p:cNvPr>
          <p:cNvSpPr txBox="1"/>
          <p:nvPr/>
        </p:nvSpPr>
        <p:spPr>
          <a:xfrm>
            <a:off x="9119947" y="6267166"/>
            <a:ext cx="3525970" cy="523220"/>
          </a:xfrm>
          <a:prstGeom prst="rect">
            <a:avLst/>
          </a:prstGeom>
          <a:solidFill>
            <a:schemeClr val="bg1"/>
          </a:solidFill>
        </p:spPr>
        <p:txBody>
          <a:bodyPr wrap="square" rtlCol="0">
            <a:spAutoFit/>
          </a:bodyPr>
          <a:lstStyle/>
          <a:p>
            <a:r>
              <a:rPr lang="en-US" sz="2800"/>
              <a:t>Hồ Pá Khoang</a:t>
            </a:r>
            <a:endParaRPr lang="en-US" sz="4000">
              <a:solidFill>
                <a:srgbClr val="FF0000"/>
              </a:solidFill>
            </a:endParaRPr>
          </a:p>
        </p:txBody>
      </p:sp>
      <p:sp>
        <p:nvSpPr>
          <p:cNvPr id="11" name="TextBox 10">
            <a:extLst>
              <a:ext uri="{FF2B5EF4-FFF2-40B4-BE49-F238E27FC236}">
                <a16:creationId xmlns:a16="http://schemas.microsoft.com/office/drawing/2014/main" xmlns="" id="{A633B4B0-357A-4D8F-9BC3-C7A12166AB26}"/>
              </a:ext>
            </a:extLst>
          </p:cNvPr>
          <p:cNvSpPr txBox="1"/>
          <p:nvPr/>
        </p:nvSpPr>
        <p:spPr>
          <a:xfrm>
            <a:off x="147870" y="6328721"/>
            <a:ext cx="4075610" cy="461665"/>
          </a:xfrm>
          <a:prstGeom prst="rect">
            <a:avLst/>
          </a:prstGeom>
          <a:solidFill>
            <a:schemeClr val="bg1"/>
          </a:solidFill>
        </p:spPr>
        <p:txBody>
          <a:bodyPr wrap="square" rtlCol="0">
            <a:spAutoFit/>
          </a:bodyPr>
          <a:lstStyle/>
          <a:p>
            <a:r>
              <a:rPr lang="en-US" sz="2400"/>
              <a:t>Cánh đồng Mường Thanh</a:t>
            </a:r>
            <a:endParaRPr lang="en-US" sz="3600">
              <a:solidFill>
                <a:srgbClr val="FF0000"/>
              </a:solidFill>
            </a:endParaRPr>
          </a:p>
        </p:txBody>
      </p:sp>
      <p:sp>
        <p:nvSpPr>
          <p:cNvPr id="12" name="TextBox 11">
            <a:extLst>
              <a:ext uri="{FF2B5EF4-FFF2-40B4-BE49-F238E27FC236}">
                <a16:creationId xmlns:a16="http://schemas.microsoft.com/office/drawing/2014/main" xmlns="" id="{250466AF-D1D2-40E5-9FE6-788E6DF15099}"/>
              </a:ext>
            </a:extLst>
          </p:cNvPr>
          <p:cNvSpPr txBox="1"/>
          <p:nvPr/>
        </p:nvSpPr>
        <p:spPr>
          <a:xfrm>
            <a:off x="5128033" y="6328721"/>
            <a:ext cx="2623913" cy="523220"/>
          </a:xfrm>
          <a:prstGeom prst="rect">
            <a:avLst/>
          </a:prstGeom>
          <a:solidFill>
            <a:schemeClr val="bg1"/>
          </a:solidFill>
        </p:spPr>
        <p:txBody>
          <a:bodyPr wrap="square" rtlCol="0">
            <a:spAutoFit/>
          </a:bodyPr>
          <a:lstStyle/>
          <a:p>
            <a:r>
              <a:rPr lang="en-US" sz="2800"/>
              <a:t>Đèo Pha Đin</a:t>
            </a:r>
          </a:p>
        </p:txBody>
      </p:sp>
    </p:spTree>
    <p:extLst>
      <p:ext uri="{BB962C8B-B14F-4D97-AF65-F5344CB8AC3E}">
        <p14:creationId xmlns:p14="http://schemas.microsoft.com/office/powerpoint/2010/main" val="107761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5F71B2B-11FD-4117-BAE9-0A20B54CF166}"/>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448" t="56973" r="48373" b="4137"/>
          <a:stretch/>
        </p:blipFill>
        <p:spPr>
          <a:xfrm>
            <a:off x="-134912" y="576264"/>
            <a:ext cx="4646951" cy="2956466"/>
          </a:xfrm>
          <a:prstGeom prst="rect">
            <a:avLst/>
          </a:prstGeom>
        </p:spPr>
      </p:pic>
      <p:pic>
        <p:nvPicPr>
          <p:cNvPr id="5" name="Picture 4">
            <a:extLst>
              <a:ext uri="{FF2B5EF4-FFF2-40B4-BE49-F238E27FC236}">
                <a16:creationId xmlns:a16="http://schemas.microsoft.com/office/drawing/2014/main" xmlns="" id="{EFC5933E-D281-4667-A2C7-F674D99614F3}"/>
              </a:ext>
            </a:extLst>
          </p:cNvPr>
          <p:cNvPicPr>
            <a:picLocks noChangeAspect="1"/>
          </p:cNvPicPr>
          <p:nvPr/>
        </p:nvPicPr>
        <p:blipFill>
          <a:blip r:embed="rId3"/>
          <a:stretch>
            <a:fillRect/>
          </a:stretch>
        </p:blipFill>
        <p:spPr>
          <a:xfrm>
            <a:off x="4359015" y="704625"/>
            <a:ext cx="4092315" cy="2723947"/>
          </a:xfrm>
          <a:prstGeom prst="rect">
            <a:avLst/>
          </a:prstGeom>
        </p:spPr>
      </p:pic>
      <p:pic>
        <p:nvPicPr>
          <p:cNvPr id="6" name="Picture 5">
            <a:extLst>
              <a:ext uri="{FF2B5EF4-FFF2-40B4-BE49-F238E27FC236}">
                <a16:creationId xmlns:a16="http://schemas.microsoft.com/office/drawing/2014/main" xmlns="" id="{0D6477BA-CF08-483B-9195-030B30755DE4}"/>
              </a:ext>
            </a:extLst>
          </p:cNvPr>
          <p:cNvPicPr>
            <a:picLocks noChangeAspect="1"/>
          </p:cNvPicPr>
          <p:nvPr/>
        </p:nvPicPr>
        <p:blipFill>
          <a:blip r:embed="rId4"/>
          <a:stretch>
            <a:fillRect/>
          </a:stretch>
        </p:blipFill>
        <p:spPr>
          <a:xfrm>
            <a:off x="8499423" y="576264"/>
            <a:ext cx="3498330" cy="5704616"/>
          </a:xfrm>
          <a:prstGeom prst="rect">
            <a:avLst/>
          </a:prstGeom>
        </p:spPr>
      </p:pic>
      <p:pic>
        <p:nvPicPr>
          <p:cNvPr id="8" name="Picture 7">
            <a:extLst>
              <a:ext uri="{FF2B5EF4-FFF2-40B4-BE49-F238E27FC236}">
                <a16:creationId xmlns:a16="http://schemas.microsoft.com/office/drawing/2014/main" xmlns="" id="{E949548E-D633-4248-91A0-E3566BC7CA75}"/>
              </a:ext>
            </a:extLst>
          </p:cNvPr>
          <p:cNvPicPr>
            <a:picLocks noChangeAspect="1"/>
          </p:cNvPicPr>
          <p:nvPr/>
        </p:nvPicPr>
        <p:blipFill>
          <a:blip r:embed="rId5"/>
          <a:stretch>
            <a:fillRect/>
          </a:stretch>
        </p:blipFill>
        <p:spPr>
          <a:xfrm>
            <a:off x="4418977" y="3806797"/>
            <a:ext cx="4032353" cy="2690335"/>
          </a:xfrm>
          <a:prstGeom prst="rect">
            <a:avLst/>
          </a:prstGeom>
        </p:spPr>
      </p:pic>
      <p:pic>
        <p:nvPicPr>
          <p:cNvPr id="9" name="Picture 8">
            <a:extLst>
              <a:ext uri="{FF2B5EF4-FFF2-40B4-BE49-F238E27FC236}">
                <a16:creationId xmlns:a16="http://schemas.microsoft.com/office/drawing/2014/main" xmlns="" id="{45A52F06-B5CA-44A7-941F-3E269EC92477}"/>
              </a:ext>
            </a:extLst>
          </p:cNvPr>
          <p:cNvPicPr>
            <a:picLocks noChangeAspect="1"/>
          </p:cNvPicPr>
          <p:nvPr/>
        </p:nvPicPr>
        <p:blipFill>
          <a:blip r:embed="rId6"/>
          <a:stretch>
            <a:fillRect/>
          </a:stretch>
        </p:blipFill>
        <p:spPr>
          <a:xfrm>
            <a:off x="338531" y="3756988"/>
            <a:ext cx="4032354" cy="2629053"/>
          </a:xfrm>
          <a:prstGeom prst="rect">
            <a:avLst/>
          </a:prstGeom>
        </p:spPr>
      </p:pic>
      <p:sp>
        <p:nvSpPr>
          <p:cNvPr id="10" name="TextBox 9">
            <a:extLst>
              <a:ext uri="{FF2B5EF4-FFF2-40B4-BE49-F238E27FC236}">
                <a16:creationId xmlns:a16="http://schemas.microsoft.com/office/drawing/2014/main" xmlns="" id="{4179D1C7-A39C-4C96-8DBF-8E8E268A1C04}"/>
              </a:ext>
            </a:extLst>
          </p:cNvPr>
          <p:cNvSpPr txBox="1"/>
          <p:nvPr/>
        </p:nvSpPr>
        <p:spPr>
          <a:xfrm>
            <a:off x="4543272" y="3295323"/>
            <a:ext cx="3624885" cy="461665"/>
          </a:xfrm>
          <a:prstGeom prst="rect">
            <a:avLst/>
          </a:prstGeom>
          <a:solidFill>
            <a:schemeClr val="bg1"/>
          </a:solidFill>
        </p:spPr>
        <p:txBody>
          <a:bodyPr wrap="square" rtlCol="0">
            <a:spAutoFit/>
          </a:bodyPr>
          <a:lstStyle/>
          <a:p>
            <a:r>
              <a:rPr lang="en-US" sz="2400"/>
              <a:t>Nhà máy thủy điện Ialy</a:t>
            </a:r>
            <a:endParaRPr lang="en-US" sz="3600">
              <a:solidFill>
                <a:srgbClr val="FF0000"/>
              </a:solidFill>
            </a:endParaRPr>
          </a:p>
        </p:txBody>
      </p:sp>
      <p:sp>
        <p:nvSpPr>
          <p:cNvPr id="11" name="TextBox 10">
            <a:extLst>
              <a:ext uri="{FF2B5EF4-FFF2-40B4-BE49-F238E27FC236}">
                <a16:creationId xmlns:a16="http://schemas.microsoft.com/office/drawing/2014/main" xmlns="" id="{97E47B1E-ABE8-42FC-8550-2E20BD70B031}"/>
              </a:ext>
            </a:extLst>
          </p:cNvPr>
          <p:cNvSpPr txBox="1"/>
          <p:nvPr/>
        </p:nvSpPr>
        <p:spPr>
          <a:xfrm>
            <a:off x="8666030" y="6186697"/>
            <a:ext cx="3218672" cy="523220"/>
          </a:xfrm>
          <a:prstGeom prst="rect">
            <a:avLst/>
          </a:prstGeom>
          <a:solidFill>
            <a:schemeClr val="bg1"/>
          </a:solidFill>
        </p:spPr>
        <p:txBody>
          <a:bodyPr wrap="square" rtlCol="0">
            <a:spAutoFit/>
          </a:bodyPr>
          <a:lstStyle/>
          <a:p>
            <a:r>
              <a:rPr lang="en-US" sz="2800"/>
              <a:t>Thác Phú Cường</a:t>
            </a:r>
          </a:p>
        </p:txBody>
      </p:sp>
      <p:sp>
        <p:nvSpPr>
          <p:cNvPr id="12" name="TextBox 11">
            <a:extLst>
              <a:ext uri="{FF2B5EF4-FFF2-40B4-BE49-F238E27FC236}">
                <a16:creationId xmlns:a16="http://schemas.microsoft.com/office/drawing/2014/main" xmlns="" id="{80D441AC-1F8D-4F22-9449-5B5EFFF1DC21}"/>
              </a:ext>
            </a:extLst>
          </p:cNvPr>
          <p:cNvSpPr txBox="1"/>
          <p:nvPr/>
        </p:nvSpPr>
        <p:spPr>
          <a:xfrm>
            <a:off x="1257418" y="6265891"/>
            <a:ext cx="2166079" cy="523220"/>
          </a:xfrm>
          <a:prstGeom prst="rect">
            <a:avLst/>
          </a:prstGeom>
          <a:solidFill>
            <a:schemeClr val="bg1"/>
          </a:solidFill>
        </p:spPr>
        <p:txBody>
          <a:bodyPr wrap="square" rtlCol="0">
            <a:spAutoFit/>
          </a:bodyPr>
          <a:lstStyle/>
          <a:p>
            <a:r>
              <a:rPr lang="en-US" sz="2800"/>
              <a:t>Hồ Thác Bà</a:t>
            </a:r>
          </a:p>
        </p:txBody>
      </p:sp>
      <p:sp>
        <p:nvSpPr>
          <p:cNvPr id="13" name="TextBox 12">
            <a:extLst>
              <a:ext uri="{FF2B5EF4-FFF2-40B4-BE49-F238E27FC236}">
                <a16:creationId xmlns:a16="http://schemas.microsoft.com/office/drawing/2014/main" xmlns="" id="{BEB35111-53EB-447B-A2CC-3557D01FBB04}"/>
              </a:ext>
            </a:extLst>
          </p:cNvPr>
          <p:cNvSpPr txBox="1"/>
          <p:nvPr/>
        </p:nvSpPr>
        <p:spPr>
          <a:xfrm>
            <a:off x="4642187" y="6247979"/>
            <a:ext cx="3525970" cy="523220"/>
          </a:xfrm>
          <a:prstGeom prst="rect">
            <a:avLst/>
          </a:prstGeom>
          <a:solidFill>
            <a:schemeClr val="bg1"/>
          </a:solidFill>
        </p:spPr>
        <p:txBody>
          <a:bodyPr wrap="square" rtlCol="0">
            <a:spAutoFit/>
          </a:bodyPr>
          <a:lstStyle/>
          <a:p>
            <a:r>
              <a:rPr lang="en-US" sz="2800"/>
              <a:t>Chùa Minh Thành</a:t>
            </a:r>
            <a:endParaRPr lang="en-US" sz="4000">
              <a:solidFill>
                <a:srgbClr val="FF0000"/>
              </a:solidFill>
            </a:endParaRPr>
          </a:p>
        </p:txBody>
      </p:sp>
    </p:spTree>
    <p:extLst>
      <p:ext uri="{BB962C8B-B14F-4D97-AF65-F5344CB8AC3E}">
        <p14:creationId xmlns:p14="http://schemas.microsoft.com/office/powerpoint/2010/main" val="92561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5F71B2B-11FD-4117-BAE9-0A20B54CF166}"/>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130" t="53084" r="8183" b="4137"/>
          <a:stretch/>
        </p:blipFill>
        <p:spPr>
          <a:xfrm>
            <a:off x="-175179" y="182880"/>
            <a:ext cx="4470080" cy="3656621"/>
          </a:xfrm>
          <a:prstGeom prst="rect">
            <a:avLst/>
          </a:prstGeom>
        </p:spPr>
      </p:pic>
      <p:pic>
        <p:nvPicPr>
          <p:cNvPr id="5" name="Picture 4">
            <a:extLst>
              <a:ext uri="{FF2B5EF4-FFF2-40B4-BE49-F238E27FC236}">
                <a16:creationId xmlns:a16="http://schemas.microsoft.com/office/drawing/2014/main" xmlns="" id="{5159B7E5-AAB7-4841-B63C-EEAE71C47183}"/>
              </a:ext>
            </a:extLst>
          </p:cNvPr>
          <p:cNvPicPr>
            <a:picLocks noChangeAspect="1"/>
          </p:cNvPicPr>
          <p:nvPr/>
        </p:nvPicPr>
        <p:blipFill>
          <a:blip r:embed="rId3"/>
          <a:stretch>
            <a:fillRect/>
          </a:stretch>
        </p:blipFill>
        <p:spPr>
          <a:xfrm>
            <a:off x="4087597" y="580232"/>
            <a:ext cx="4376378" cy="2438268"/>
          </a:xfrm>
          <a:prstGeom prst="rect">
            <a:avLst/>
          </a:prstGeom>
        </p:spPr>
      </p:pic>
      <p:pic>
        <p:nvPicPr>
          <p:cNvPr id="7" name="Picture 6">
            <a:extLst>
              <a:ext uri="{FF2B5EF4-FFF2-40B4-BE49-F238E27FC236}">
                <a16:creationId xmlns:a16="http://schemas.microsoft.com/office/drawing/2014/main" xmlns="" id="{A47A64A3-5387-4D18-B4CD-15DBBDFAAF68}"/>
              </a:ext>
            </a:extLst>
          </p:cNvPr>
          <p:cNvPicPr>
            <a:picLocks noChangeAspect="1"/>
          </p:cNvPicPr>
          <p:nvPr/>
        </p:nvPicPr>
        <p:blipFill>
          <a:blip r:embed="rId4"/>
          <a:stretch>
            <a:fillRect/>
          </a:stretch>
        </p:blipFill>
        <p:spPr>
          <a:xfrm>
            <a:off x="8547740" y="411264"/>
            <a:ext cx="3610199" cy="5743084"/>
          </a:xfrm>
          <a:prstGeom prst="rect">
            <a:avLst/>
          </a:prstGeom>
        </p:spPr>
      </p:pic>
      <p:pic>
        <p:nvPicPr>
          <p:cNvPr id="8" name="Picture 7">
            <a:extLst>
              <a:ext uri="{FF2B5EF4-FFF2-40B4-BE49-F238E27FC236}">
                <a16:creationId xmlns:a16="http://schemas.microsoft.com/office/drawing/2014/main" xmlns="" id="{0CDE4683-97AB-447F-BCA9-B224F4A529C8}"/>
              </a:ext>
            </a:extLst>
          </p:cNvPr>
          <p:cNvPicPr>
            <a:picLocks noChangeAspect="1"/>
          </p:cNvPicPr>
          <p:nvPr/>
        </p:nvPicPr>
        <p:blipFill>
          <a:blip r:embed="rId5"/>
          <a:stretch>
            <a:fillRect/>
          </a:stretch>
        </p:blipFill>
        <p:spPr>
          <a:xfrm>
            <a:off x="209863" y="3618488"/>
            <a:ext cx="4002374" cy="2858800"/>
          </a:xfrm>
          <a:prstGeom prst="rect">
            <a:avLst/>
          </a:prstGeom>
        </p:spPr>
      </p:pic>
      <p:sp>
        <p:nvSpPr>
          <p:cNvPr id="9" name="TextBox 8">
            <a:extLst>
              <a:ext uri="{FF2B5EF4-FFF2-40B4-BE49-F238E27FC236}">
                <a16:creationId xmlns:a16="http://schemas.microsoft.com/office/drawing/2014/main" xmlns="" id="{5A158C1D-6AEE-41A0-9D15-F71E9D48CB64}"/>
              </a:ext>
            </a:extLst>
          </p:cNvPr>
          <p:cNvSpPr txBox="1"/>
          <p:nvPr/>
        </p:nvSpPr>
        <p:spPr>
          <a:xfrm>
            <a:off x="5626256" y="3018500"/>
            <a:ext cx="1567886" cy="523220"/>
          </a:xfrm>
          <a:prstGeom prst="rect">
            <a:avLst/>
          </a:prstGeom>
          <a:solidFill>
            <a:schemeClr val="bg1"/>
          </a:solidFill>
        </p:spPr>
        <p:txBody>
          <a:bodyPr wrap="square" rtlCol="0">
            <a:spAutoFit/>
          </a:bodyPr>
          <a:lstStyle/>
          <a:p>
            <a:r>
              <a:rPr lang="en-US" sz="2800"/>
              <a:t>Hòn Bà</a:t>
            </a:r>
          </a:p>
        </p:txBody>
      </p:sp>
      <p:sp>
        <p:nvSpPr>
          <p:cNvPr id="10" name="TextBox 9">
            <a:extLst>
              <a:ext uri="{FF2B5EF4-FFF2-40B4-BE49-F238E27FC236}">
                <a16:creationId xmlns:a16="http://schemas.microsoft.com/office/drawing/2014/main" xmlns="" id="{1F630D01-1AFA-402E-8ACD-9B0590B1FF85}"/>
              </a:ext>
            </a:extLst>
          </p:cNvPr>
          <p:cNvSpPr txBox="1"/>
          <p:nvPr/>
        </p:nvSpPr>
        <p:spPr>
          <a:xfrm>
            <a:off x="9663521" y="6154348"/>
            <a:ext cx="2098164" cy="584775"/>
          </a:xfrm>
          <a:prstGeom prst="rect">
            <a:avLst/>
          </a:prstGeom>
          <a:solidFill>
            <a:schemeClr val="bg1"/>
          </a:solidFill>
        </p:spPr>
        <p:txBody>
          <a:bodyPr wrap="square" rtlCol="0">
            <a:spAutoFit/>
          </a:bodyPr>
          <a:lstStyle/>
          <a:p>
            <a:r>
              <a:rPr lang="en-US" sz="3200"/>
              <a:t>Hồ Cốc</a:t>
            </a:r>
          </a:p>
        </p:txBody>
      </p:sp>
      <p:sp>
        <p:nvSpPr>
          <p:cNvPr id="11" name="TextBox 10">
            <a:extLst>
              <a:ext uri="{FF2B5EF4-FFF2-40B4-BE49-F238E27FC236}">
                <a16:creationId xmlns:a16="http://schemas.microsoft.com/office/drawing/2014/main" xmlns="" id="{C8456029-D110-4835-80E1-5B6640ACA95F}"/>
              </a:ext>
            </a:extLst>
          </p:cNvPr>
          <p:cNvSpPr txBox="1"/>
          <p:nvPr/>
        </p:nvSpPr>
        <p:spPr>
          <a:xfrm>
            <a:off x="1141348" y="6351297"/>
            <a:ext cx="2175557" cy="523220"/>
          </a:xfrm>
          <a:prstGeom prst="rect">
            <a:avLst/>
          </a:prstGeom>
          <a:solidFill>
            <a:schemeClr val="bg1"/>
          </a:solidFill>
        </p:spPr>
        <p:txBody>
          <a:bodyPr wrap="square" rtlCol="0">
            <a:spAutoFit/>
          </a:bodyPr>
          <a:lstStyle/>
          <a:p>
            <a:r>
              <a:rPr lang="en-US" sz="2800"/>
              <a:t>Biển Suối Ồ</a:t>
            </a:r>
          </a:p>
        </p:txBody>
      </p:sp>
      <p:pic>
        <p:nvPicPr>
          <p:cNvPr id="12" name="Picture 11">
            <a:extLst>
              <a:ext uri="{FF2B5EF4-FFF2-40B4-BE49-F238E27FC236}">
                <a16:creationId xmlns:a16="http://schemas.microsoft.com/office/drawing/2014/main" xmlns="" id="{68CB1712-05D6-42D2-838B-8361F1B7BDFC}"/>
              </a:ext>
            </a:extLst>
          </p:cNvPr>
          <p:cNvPicPr>
            <a:picLocks noChangeAspect="1"/>
          </p:cNvPicPr>
          <p:nvPr/>
        </p:nvPicPr>
        <p:blipFill>
          <a:blip r:embed="rId6"/>
          <a:stretch>
            <a:fillRect/>
          </a:stretch>
        </p:blipFill>
        <p:spPr>
          <a:xfrm>
            <a:off x="4356424" y="3618488"/>
            <a:ext cx="4107551" cy="2858800"/>
          </a:xfrm>
          <a:prstGeom prst="rect">
            <a:avLst/>
          </a:prstGeom>
        </p:spPr>
      </p:pic>
      <p:sp>
        <p:nvSpPr>
          <p:cNvPr id="13" name="TextBox 12">
            <a:extLst>
              <a:ext uri="{FF2B5EF4-FFF2-40B4-BE49-F238E27FC236}">
                <a16:creationId xmlns:a16="http://schemas.microsoft.com/office/drawing/2014/main" xmlns="" id="{381506CB-0EA0-4454-98B0-233B853AA50F}"/>
              </a:ext>
            </a:extLst>
          </p:cNvPr>
          <p:cNvSpPr txBox="1"/>
          <p:nvPr/>
        </p:nvSpPr>
        <p:spPr>
          <a:xfrm>
            <a:off x="5372510" y="6351297"/>
            <a:ext cx="2452356" cy="523220"/>
          </a:xfrm>
          <a:prstGeom prst="rect">
            <a:avLst/>
          </a:prstGeom>
          <a:solidFill>
            <a:schemeClr val="bg1"/>
          </a:solidFill>
        </p:spPr>
        <p:txBody>
          <a:bodyPr wrap="square" rtlCol="0">
            <a:spAutoFit/>
          </a:bodyPr>
          <a:lstStyle/>
          <a:p>
            <a:r>
              <a:rPr lang="en-US" sz="2800"/>
              <a:t>Hồ Đá Xanh</a:t>
            </a:r>
          </a:p>
        </p:txBody>
      </p:sp>
    </p:spTree>
    <p:extLst>
      <p:ext uri="{BB962C8B-B14F-4D97-AF65-F5344CB8AC3E}">
        <p14:creationId xmlns:p14="http://schemas.microsoft.com/office/powerpoint/2010/main" val="347344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CE6064-6F75-48F8-91F8-6391B9E9B1AB}"/>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4908" t="17763" r="-3205" b="15166"/>
          <a:stretch/>
        </p:blipFill>
        <p:spPr>
          <a:xfrm>
            <a:off x="3025006" y="1324940"/>
            <a:ext cx="6783185" cy="5489011"/>
          </a:xfrm>
          <a:prstGeom prst="rect">
            <a:avLst/>
          </a:prstGeom>
        </p:spPr>
      </p:pic>
      <p:sp>
        <p:nvSpPr>
          <p:cNvPr id="7" name="Rectangle 6">
            <a:extLst>
              <a:ext uri="{FF2B5EF4-FFF2-40B4-BE49-F238E27FC236}">
                <a16:creationId xmlns:a16="http://schemas.microsoft.com/office/drawing/2014/main" xmlns="" id="{EFC4D101-8046-4866-8136-43A0CCB045FD}"/>
              </a:ext>
            </a:extLst>
          </p:cNvPr>
          <p:cNvSpPr/>
          <p:nvPr/>
        </p:nvSpPr>
        <p:spPr>
          <a:xfrm>
            <a:off x="2383809" y="663221"/>
            <a:ext cx="7424382" cy="1323439"/>
          </a:xfrm>
          <a:prstGeom prst="rect">
            <a:avLst/>
          </a:prstGeom>
        </p:spPr>
        <p:txBody>
          <a:bodyPr wrap="square">
            <a:spAutoFit/>
          </a:bodyPr>
          <a:lstStyle/>
          <a:p>
            <a:pPr algn="ctr"/>
            <a:r>
              <a:rPr lang="en-US" sz="4400">
                <a:solidFill>
                  <a:srgbClr val="FF0000"/>
                </a:solidFill>
                <a:latin typeface="+mj-lt"/>
                <a:cs typeface="Arial" panose="020B0604020202020204" pitchFamily="34" charset="0"/>
              </a:rPr>
              <a:t>Bài đọc 1: Bé xem tranh</a:t>
            </a:r>
          </a:p>
          <a:p>
            <a:pPr algn="ctr"/>
            <a:r>
              <a:rPr lang="en-US" sz="3600" b="1">
                <a:solidFill>
                  <a:srgbClr val="FF0000"/>
                </a:solidFill>
                <a:latin typeface="+mj-lt"/>
                <a:cs typeface="Arial" panose="020B0604020202020204" pitchFamily="34" charset="0"/>
              </a:rPr>
              <a:t>                </a:t>
            </a:r>
            <a:r>
              <a:rPr lang="en-US" sz="3200">
                <a:solidFill>
                  <a:srgbClr val="FF0000"/>
                </a:solidFill>
                <a:latin typeface="+mj-lt"/>
                <a:cs typeface="Arial" panose="020B0604020202020204" pitchFamily="34" charset="0"/>
              </a:rPr>
              <a:t>(Trích)</a:t>
            </a:r>
            <a:endParaRPr lang="en-US" sz="3600" dirty="0">
              <a:solidFill>
                <a:srgbClr val="FF0000"/>
              </a:solidFill>
              <a:latin typeface="+mj-lt"/>
              <a:cs typeface="Arial" panose="020B0604020202020204" pitchFamily="34" charset="0"/>
            </a:endParaRPr>
          </a:p>
        </p:txBody>
      </p:sp>
    </p:spTree>
    <p:extLst>
      <p:ext uri="{BB962C8B-B14F-4D97-AF65-F5344CB8AC3E}">
        <p14:creationId xmlns:p14="http://schemas.microsoft.com/office/powerpoint/2010/main" val="25710721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167F98DE-3C50-4F9A-A479-2F257BC633BE}"/>
              </a:ext>
            </a:extLst>
          </p:cNvPr>
          <p:cNvSpPr/>
          <p:nvPr/>
        </p:nvSpPr>
        <p:spPr>
          <a:xfrm>
            <a:off x="4008186" y="468534"/>
            <a:ext cx="317053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rgbClr val="FF0000"/>
                </a:solidFill>
                <a:effectLst/>
                <a:uLnTx/>
                <a:uFillTx/>
                <a:latin typeface="UTM Avo"/>
                <a:ea typeface="+mn-ea"/>
                <a:cs typeface="Arial" panose="020B0604020202020204" pitchFamily="34" charset="0"/>
              </a:rPr>
              <a:t>Bé xem tranh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rgbClr val="FF0000"/>
                </a:solidFill>
                <a:effectLst/>
                <a:uLnTx/>
                <a:uFillTx/>
                <a:latin typeface="UTM Avo"/>
                <a:ea typeface="+mn-ea"/>
                <a:cs typeface="Arial" panose="020B0604020202020204" pitchFamily="34" charset="0"/>
              </a:rPr>
              <a:t>   </a:t>
            </a:r>
            <a:r>
              <a:rPr kumimoji="0" lang="en-US" sz="2400" i="0" u="none" strike="noStrike" kern="1200" cap="none" spc="0" normalizeH="0" baseline="0" noProof="0">
                <a:ln>
                  <a:noFill/>
                </a:ln>
                <a:solidFill>
                  <a:srgbClr val="FF0000"/>
                </a:solidFill>
                <a:effectLst/>
                <a:uLnTx/>
                <a:uFillTx/>
                <a:latin typeface="UTM Avo"/>
                <a:ea typeface="+mn-ea"/>
                <a:cs typeface="Arial" panose="020B0604020202020204" pitchFamily="34" charset="0"/>
              </a:rPr>
              <a:t>(Trích)</a:t>
            </a:r>
            <a:endParaRPr kumimoji="0" lang="en-US" sz="3200" i="0" u="none" strike="noStrike" kern="1200" cap="none" spc="0" normalizeH="0" baseline="0" noProof="0" dirty="0">
              <a:ln>
                <a:noFill/>
              </a:ln>
              <a:solidFill>
                <a:srgbClr val="FF0000"/>
              </a:solidFill>
              <a:effectLst/>
              <a:uLnTx/>
              <a:uFillTx/>
              <a:latin typeface="UTM Avo"/>
              <a:ea typeface="+mn-ea"/>
              <a:cs typeface="Arial" panose="020B0604020202020204" pitchFamily="34" charset="0"/>
            </a:endParaRPr>
          </a:p>
        </p:txBody>
      </p:sp>
      <p:sp>
        <p:nvSpPr>
          <p:cNvPr id="8" name="TextBox 7">
            <a:extLst>
              <a:ext uri="{FF2B5EF4-FFF2-40B4-BE49-F238E27FC236}">
                <a16:creationId xmlns:a16="http://schemas.microsoft.com/office/drawing/2014/main" xmlns="" id="{CE44BCD8-66D2-4D69-8293-9C8C85DAFAE9}"/>
              </a:ext>
            </a:extLst>
          </p:cNvPr>
          <p:cNvSpPr txBox="1"/>
          <p:nvPr/>
        </p:nvSpPr>
        <p:spPr>
          <a:xfrm>
            <a:off x="1119573" y="1526976"/>
            <a:ext cx="6726382"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Bé xem bức tranh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Mẹ mua ngoài tỉnh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Mắt bé long lanh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Chợt cười ngộ nghĩnh.</a:t>
            </a:r>
            <a:endParaRPr kumimoji="0" lang="en-US" sz="2400" b="0" i="0" u="none" strike="noStrike" kern="1200" cap="none" spc="0" normalizeH="0" baseline="0" noProof="0">
              <a:ln>
                <a:noFill/>
              </a:ln>
              <a:solidFill>
                <a:srgbClr val="000000"/>
              </a:solidFill>
              <a:effectLst/>
              <a:uLnTx/>
              <a:uFillTx/>
              <a:latin typeface="UTM Av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Đây là đồng lúa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Chín cong đuôi gà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Hôm nào mẹ gặt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Thơm vàng trời xa. </a:t>
            </a:r>
            <a:endParaRPr kumimoji="0" lang="en-US" sz="2400" b="0" i="0" u="none" strike="noStrike" kern="1200" cap="none" spc="0" normalizeH="0" baseline="0" noProof="0">
              <a:ln>
                <a:noFill/>
              </a:ln>
              <a:solidFill>
                <a:srgbClr val="000000"/>
              </a:solidFill>
              <a:effectLst/>
              <a:uLnTx/>
              <a:uFillTx/>
              <a:latin typeface="UTM Av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UTM Av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Đây đò cập bến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Trăng ngợp đôi bờ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Thuyền ai kéo lưới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Đằm trong tiếng hò.</a:t>
            </a:r>
            <a:endParaRPr kumimoji="0" lang="en-US" sz="2400" b="0" i="0" u="none" strike="noStrike" kern="1200" cap="none" spc="0" normalizeH="0" baseline="0" noProof="0">
              <a:ln>
                <a:noFill/>
              </a:ln>
              <a:solidFill>
                <a:srgbClr val="000000"/>
              </a:solidFill>
              <a:effectLst/>
              <a:uLnTx/>
              <a:uFillTx/>
              <a:latin typeface="UTM Avo"/>
              <a:ea typeface="+mn-ea"/>
              <a:cs typeface="+mn-cs"/>
            </a:endParaRPr>
          </a:p>
        </p:txBody>
      </p:sp>
      <p:sp>
        <p:nvSpPr>
          <p:cNvPr id="9" name="TextBox 8">
            <a:extLst>
              <a:ext uri="{FF2B5EF4-FFF2-40B4-BE49-F238E27FC236}">
                <a16:creationId xmlns:a16="http://schemas.microsoft.com/office/drawing/2014/main" xmlns="" id="{A82DA88F-A67E-4D58-A4AD-EE9CC1BFBB68}"/>
              </a:ext>
            </a:extLst>
          </p:cNvPr>
          <p:cNvSpPr txBox="1"/>
          <p:nvPr/>
        </p:nvSpPr>
        <p:spPr>
          <a:xfrm>
            <a:off x="5593454" y="1332352"/>
            <a:ext cx="6726382"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Ồ, đây giống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Chiều hè hôm nao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Cò bay ngược gió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Trong veo trời cao.</a:t>
            </a:r>
            <a:endParaRPr kumimoji="0" lang="en-US" sz="2400" b="0" i="0" u="none" strike="noStrike" kern="1200" cap="none" spc="0" normalizeH="0" baseline="0" noProof="0">
              <a:ln>
                <a:noFill/>
              </a:ln>
              <a:solidFill>
                <a:srgbClr val="000000"/>
              </a:solidFill>
              <a:effectLst/>
              <a:uLnTx/>
              <a:uFillTx/>
              <a:latin typeface="UTM Av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Bé ngồi ngắm nghía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Bức tranh mẹ mua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Đúng rồi, ai đó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Vẽ về làng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UTM Avo"/>
                <a:ea typeface="+mn-ea"/>
                <a:cs typeface="+mn-cs"/>
              </a:rPr>
              <a:t>        </a:t>
            </a:r>
            <a:endParaRPr kumimoji="0" lang="vi-VN" sz="2000" b="0" i="0" u="none" strike="noStrike" kern="1200" cap="none" spc="0" normalizeH="0" baseline="0" noProof="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0000"/>
                </a:solidFill>
                <a:effectLst/>
                <a:uLnTx/>
                <a:uFillTx/>
                <a:latin typeface="OpenSans"/>
                <a:ea typeface="+mn-ea"/>
                <a:cs typeface="+mn-cs"/>
              </a:rPr>
              <a:t/>
            </a:r>
            <a:br>
              <a:rPr kumimoji="0" lang="vi-VN" sz="1800" b="0" i="0" u="none" strike="noStrike" kern="1200" cap="none" spc="0" normalizeH="0" baseline="0" noProof="0">
                <a:ln>
                  <a:noFill/>
                </a:ln>
                <a:solidFill>
                  <a:srgbClr val="000000"/>
                </a:solidFill>
                <a:effectLst/>
                <a:uLnTx/>
                <a:uFillTx/>
                <a:latin typeface="OpenSans"/>
                <a:ea typeface="+mn-ea"/>
                <a:cs typeface="+mn-cs"/>
              </a:rPr>
            </a:br>
            <a:endParaRPr kumimoji="0" lang="en-US" sz="1800" b="0" i="0" u="none" strike="noStrike" kern="1200" cap="none" spc="0" normalizeH="0" baseline="0" noProof="0">
              <a:ln>
                <a:noFill/>
              </a:ln>
              <a:solidFill>
                <a:prstClr val="black"/>
              </a:solidFill>
              <a:effectLst/>
              <a:uLnTx/>
              <a:uFillTx/>
              <a:latin typeface="UTM Avo"/>
              <a:ea typeface="+mn-ea"/>
              <a:cs typeface="+mn-cs"/>
            </a:endParaRPr>
          </a:p>
        </p:txBody>
      </p:sp>
      <p:sp>
        <p:nvSpPr>
          <p:cNvPr id="10" name="TextBox 9">
            <a:extLst>
              <a:ext uri="{FF2B5EF4-FFF2-40B4-BE49-F238E27FC236}">
                <a16:creationId xmlns:a16="http://schemas.microsoft.com/office/drawing/2014/main" xmlns="" id="{2E11020F-24CF-4A44-9B5C-F906BCD57BF5}"/>
              </a:ext>
            </a:extLst>
          </p:cNvPr>
          <p:cNvSpPr txBox="1"/>
          <p:nvPr/>
        </p:nvSpPr>
        <p:spPr>
          <a:xfrm>
            <a:off x="6881105" y="5294815"/>
            <a:ext cx="67263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ea typeface="+mn-ea"/>
                <a:cs typeface="+mn-cs"/>
              </a:rPr>
              <a:t>KIM CHUÔNG</a:t>
            </a:r>
            <a:endParaRPr kumimoji="0" lang="en-US" sz="2400" b="0" i="0" u="none" strike="noStrike" kern="1200" cap="none" spc="0" normalizeH="0" baseline="0" noProof="0">
              <a:ln>
                <a:noFill/>
              </a:ln>
              <a:solidFill>
                <a:srgbClr val="000000"/>
              </a:solidFill>
              <a:effectLst/>
              <a:uLnTx/>
              <a:uFillTx/>
              <a:latin typeface="UTM Avo"/>
              <a:ea typeface="+mn-ea"/>
              <a:cs typeface="+mn-cs"/>
            </a:endParaRPr>
          </a:p>
        </p:txBody>
      </p:sp>
      <p:pic>
        <p:nvPicPr>
          <p:cNvPr id="11" name="Picture 10">
            <a:extLst>
              <a:ext uri="{FF2B5EF4-FFF2-40B4-BE49-F238E27FC236}">
                <a16:creationId xmlns:a16="http://schemas.microsoft.com/office/drawing/2014/main" xmlns="" id="{1B9704EC-5F84-4946-9883-10DBBDF960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08" t="17763" r="-3205" b="15166"/>
          <a:stretch/>
        </p:blipFill>
        <p:spPr>
          <a:xfrm>
            <a:off x="9227127" y="1162064"/>
            <a:ext cx="3435927" cy="5695936"/>
          </a:xfrm>
          <a:prstGeom prst="rect">
            <a:avLst/>
          </a:prstGeom>
        </p:spPr>
      </p:pic>
      <p:sp>
        <p:nvSpPr>
          <p:cNvPr id="12" name="Rounded Rectangle 13">
            <a:extLst>
              <a:ext uri="{FF2B5EF4-FFF2-40B4-BE49-F238E27FC236}">
                <a16:creationId xmlns:a16="http://schemas.microsoft.com/office/drawing/2014/main" xmlns="" id="{BF364998-5FBF-42C1-915B-E7D2AFD2F983}"/>
              </a:ext>
            </a:extLst>
          </p:cNvPr>
          <p:cNvSpPr/>
          <p:nvPr/>
        </p:nvSpPr>
        <p:spPr>
          <a:xfrm>
            <a:off x="371567" y="565087"/>
            <a:ext cx="3074760" cy="638343"/>
          </a:xfrm>
          <a:prstGeom prst="round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LUYỆN ĐỌC</a:t>
            </a:r>
          </a:p>
        </p:txBody>
      </p:sp>
      <p:sp>
        <p:nvSpPr>
          <p:cNvPr id="13" name="Rectangle 12">
            <a:extLst>
              <a:ext uri="{FF2B5EF4-FFF2-40B4-BE49-F238E27FC236}">
                <a16:creationId xmlns:a16="http://schemas.microsoft.com/office/drawing/2014/main" xmlns="" id="{C64E23D4-4C29-419D-AF16-D3491D4A1A4D}"/>
              </a:ext>
            </a:extLst>
          </p:cNvPr>
          <p:cNvSpPr/>
          <p:nvPr/>
        </p:nvSpPr>
        <p:spPr>
          <a:xfrm>
            <a:off x="2582172" y="2634890"/>
            <a:ext cx="2154206" cy="461665"/>
          </a:xfrm>
          <a:prstGeom prst="rect">
            <a:avLst/>
          </a:prstGeom>
        </p:spPr>
        <p:txBody>
          <a:bodyPr wrap="square">
            <a:spAutoFit/>
          </a:bodyPr>
          <a:lstStyle/>
          <a:p>
            <a:r>
              <a:rPr lang="en-US" sz="2400">
                <a:solidFill>
                  <a:srgbClr val="0070C0"/>
                </a:solidFill>
              </a:rPr>
              <a:t> </a:t>
            </a:r>
            <a:r>
              <a:rPr lang="vi-VN" sz="2400">
                <a:solidFill>
                  <a:srgbClr val="0070C0"/>
                </a:solidFill>
              </a:rPr>
              <a:t>ngộ nghĩnh</a:t>
            </a:r>
            <a:endParaRPr lang="en-US" sz="2400" dirty="0">
              <a:solidFill>
                <a:srgbClr val="0070C0"/>
              </a:solidFill>
            </a:endParaRPr>
          </a:p>
        </p:txBody>
      </p:sp>
      <p:sp>
        <p:nvSpPr>
          <p:cNvPr id="14" name="Rectangle 13">
            <a:extLst>
              <a:ext uri="{FF2B5EF4-FFF2-40B4-BE49-F238E27FC236}">
                <a16:creationId xmlns:a16="http://schemas.microsoft.com/office/drawing/2014/main" xmlns="" id="{3A961A22-C600-4379-B387-E953E8E0B1F8}"/>
              </a:ext>
            </a:extLst>
          </p:cNvPr>
          <p:cNvSpPr/>
          <p:nvPr/>
        </p:nvSpPr>
        <p:spPr>
          <a:xfrm>
            <a:off x="1936035" y="5552943"/>
            <a:ext cx="1396592" cy="461665"/>
          </a:xfrm>
          <a:prstGeom prst="rect">
            <a:avLst/>
          </a:prstGeom>
        </p:spPr>
        <p:txBody>
          <a:bodyPr wrap="square">
            <a:spAutoFit/>
          </a:bodyPr>
          <a:lstStyle/>
          <a:p>
            <a:r>
              <a:rPr lang="en-US" sz="2400">
                <a:solidFill>
                  <a:srgbClr val="0070C0"/>
                </a:solidFill>
              </a:rPr>
              <a:t> ngợp  </a:t>
            </a:r>
            <a:r>
              <a:rPr lang="vi-VN" sz="2400">
                <a:solidFill>
                  <a:srgbClr val="0070C0"/>
                </a:solidFill>
              </a:rPr>
              <a:t> </a:t>
            </a:r>
            <a:endParaRPr lang="en-US" sz="2400" dirty="0">
              <a:solidFill>
                <a:srgbClr val="0070C0"/>
              </a:solidFill>
            </a:endParaRPr>
          </a:p>
        </p:txBody>
      </p:sp>
      <p:sp>
        <p:nvSpPr>
          <p:cNvPr id="15" name="Rectangle 14">
            <a:extLst>
              <a:ext uri="{FF2B5EF4-FFF2-40B4-BE49-F238E27FC236}">
                <a16:creationId xmlns:a16="http://schemas.microsoft.com/office/drawing/2014/main" xmlns="" id="{330688D3-AC17-40FF-8C0C-FDE397EECB2E}"/>
              </a:ext>
            </a:extLst>
          </p:cNvPr>
          <p:cNvSpPr/>
          <p:nvPr/>
        </p:nvSpPr>
        <p:spPr>
          <a:xfrm>
            <a:off x="5508184" y="2800390"/>
            <a:ext cx="2154206" cy="461665"/>
          </a:xfrm>
          <a:prstGeom prst="rect">
            <a:avLst/>
          </a:prstGeom>
        </p:spPr>
        <p:txBody>
          <a:bodyPr wrap="square">
            <a:spAutoFit/>
          </a:bodyPr>
          <a:lstStyle/>
          <a:p>
            <a:r>
              <a:rPr lang="en-US" sz="2400">
                <a:solidFill>
                  <a:srgbClr val="0070C0"/>
                </a:solidFill>
              </a:rPr>
              <a:t> Trong veo  </a:t>
            </a:r>
            <a:r>
              <a:rPr lang="vi-VN" sz="2400">
                <a:solidFill>
                  <a:srgbClr val="0070C0"/>
                </a:solidFill>
              </a:rPr>
              <a:t> </a:t>
            </a:r>
            <a:endParaRPr lang="en-US" sz="2400" dirty="0">
              <a:solidFill>
                <a:srgbClr val="0070C0"/>
              </a:solidFill>
            </a:endParaRPr>
          </a:p>
        </p:txBody>
      </p:sp>
      <p:sp>
        <p:nvSpPr>
          <p:cNvPr id="16" name="Rectangle 15">
            <a:extLst>
              <a:ext uri="{FF2B5EF4-FFF2-40B4-BE49-F238E27FC236}">
                <a16:creationId xmlns:a16="http://schemas.microsoft.com/office/drawing/2014/main" xmlns="" id="{185AF4A7-A5FD-4DA8-8286-85B4D00DAA28}"/>
              </a:ext>
            </a:extLst>
          </p:cNvPr>
          <p:cNvSpPr/>
          <p:nvPr/>
        </p:nvSpPr>
        <p:spPr>
          <a:xfrm>
            <a:off x="6702871" y="3532312"/>
            <a:ext cx="2154206" cy="461665"/>
          </a:xfrm>
          <a:prstGeom prst="rect">
            <a:avLst/>
          </a:prstGeom>
        </p:spPr>
        <p:txBody>
          <a:bodyPr wrap="square">
            <a:spAutoFit/>
          </a:bodyPr>
          <a:lstStyle/>
          <a:p>
            <a:r>
              <a:rPr lang="en-US" sz="2400">
                <a:solidFill>
                  <a:srgbClr val="0070C0"/>
                </a:solidFill>
              </a:rPr>
              <a:t> ngắm nghía  </a:t>
            </a:r>
            <a:r>
              <a:rPr lang="vi-VN" sz="2400">
                <a:solidFill>
                  <a:srgbClr val="0070C0"/>
                </a:solidFill>
              </a:rPr>
              <a:t> </a:t>
            </a:r>
            <a:endParaRPr lang="en-US" sz="2400" dirty="0">
              <a:solidFill>
                <a:srgbClr val="0070C0"/>
              </a:solidFill>
            </a:endParaRPr>
          </a:p>
        </p:txBody>
      </p:sp>
    </p:spTree>
    <p:extLst>
      <p:ext uri="{BB962C8B-B14F-4D97-AF65-F5344CB8AC3E}">
        <p14:creationId xmlns:p14="http://schemas.microsoft.com/office/powerpoint/2010/main" val="267954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xmlns=""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195" y="2377695"/>
            <a:ext cx="3133795" cy="47085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614249F1-F075-4BD9-A20D-7D09F6A79962}"/>
              </a:ext>
            </a:extLst>
          </p:cNvPr>
          <p:cNvSpPr/>
          <p:nvPr/>
        </p:nvSpPr>
        <p:spPr>
          <a:xfrm>
            <a:off x="203195" y="404635"/>
            <a:ext cx="2573140" cy="230832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7200" b="1" spc="50" dirty="0">
                <a:ln w="11430"/>
                <a:solidFill>
                  <a:schemeClr val="accent1"/>
                </a:solidFill>
                <a:effectLst>
                  <a:outerShdw blurRad="76200" dist="50800" dir="5400000" algn="tl" rotWithShape="0">
                    <a:srgbClr val="000000">
                      <a:alpha val="65000"/>
                    </a:srgbClr>
                  </a:outerShdw>
                </a:effectLst>
                <a:latin typeface="+mj-lt"/>
                <a:cs typeface="Times New Roman" pitchFamily="18" charset="0"/>
              </a:rPr>
              <a:t>Chú </a:t>
            </a:r>
          </a:p>
          <a:p>
            <a:pPr algn="ctr"/>
            <a:r>
              <a:rPr lang="vi-VN" sz="7200" b="1" spc="50" dirty="0">
                <a:ln w="11430"/>
                <a:solidFill>
                  <a:schemeClr val="accent1"/>
                </a:solidFill>
                <a:effectLst>
                  <a:outerShdw blurRad="76200" dist="50800" dir="5400000" algn="tl" rotWithShape="0">
                    <a:srgbClr val="000000">
                      <a:alpha val="65000"/>
                    </a:srgbClr>
                  </a:outerShdw>
                </a:effectLst>
                <a:latin typeface="+mj-lt"/>
                <a:cs typeface="Times New Roman" pitchFamily="18" charset="0"/>
              </a:rPr>
              <a:t>thích</a:t>
            </a:r>
            <a:endParaRPr lang="en-US" sz="7200" b="1" spc="50" dirty="0">
              <a:ln w="11430"/>
              <a:solidFill>
                <a:schemeClr val="accent1"/>
              </a:solidFill>
              <a:effectLst>
                <a:outerShdw blurRad="76200" dist="50800" dir="5400000" algn="tl" rotWithShape="0">
                  <a:srgbClr val="000000">
                    <a:alpha val="65000"/>
                  </a:srgbClr>
                </a:outerShdw>
              </a:effectLst>
              <a:latin typeface="+mj-lt"/>
              <a:cs typeface="Times New Roman" pitchFamily="18" charset="0"/>
            </a:endParaRPr>
          </a:p>
        </p:txBody>
      </p:sp>
      <p:sp>
        <p:nvSpPr>
          <p:cNvPr id="7" name="Rectangle 6">
            <a:extLst>
              <a:ext uri="{FF2B5EF4-FFF2-40B4-BE49-F238E27FC236}">
                <a16:creationId xmlns:a16="http://schemas.microsoft.com/office/drawing/2014/main" xmlns="" id="{3D5FBF49-3FB5-41C4-B842-8ABA6B34502D}"/>
              </a:ext>
            </a:extLst>
          </p:cNvPr>
          <p:cNvSpPr/>
          <p:nvPr/>
        </p:nvSpPr>
        <p:spPr>
          <a:xfrm>
            <a:off x="3558352" y="5530989"/>
            <a:ext cx="8633648" cy="523220"/>
          </a:xfrm>
          <a:prstGeom prst="rect">
            <a:avLst/>
          </a:prstGeom>
        </p:spPr>
        <p:txBody>
          <a:bodyPr wrap="square">
            <a:spAutoFit/>
          </a:bodyPr>
          <a:lstStyle/>
          <a:p>
            <a:r>
              <a:rPr lang="en-US" sz="2800" b="1">
                <a:solidFill>
                  <a:srgbClr val="FF0000"/>
                </a:solidFill>
                <a:cs typeface="Times New Roman" pitchFamily="18" charset="0"/>
              </a:rPr>
              <a:t>Ngợp</a:t>
            </a:r>
            <a:r>
              <a:rPr lang="vi-VN" sz="2800" b="1">
                <a:solidFill>
                  <a:srgbClr val="FF0000"/>
                </a:solidFill>
                <a:cs typeface="Times New Roman" pitchFamily="18" charset="0"/>
              </a:rPr>
              <a:t>:</a:t>
            </a:r>
            <a:r>
              <a:rPr lang="en-US" sz="2800" b="1">
                <a:solidFill>
                  <a:srgbClr val="FF0000"/>
                </a:solidFill>
                <a:cs typeface="Times New Roman" pitchFamily="18" charset="0"/>
              </a:rPr>
              <a:t> </a:t>
            </a:r>
            <a:r>
              <a:rPr lang="en-US" sz="2800">
                <a:cs typeface="Times New Roman" pitchFamily="18" charset="0"/>
              </a:rPr>
              <a:t>đầy khắp, như bao trùm cả không gian.</a:t>
            </a:r>
            <a:endParaRPr lang="vi-VN" sz="2800" dirty="0">
              <a:cs typeface="Times New Roman" pitchFamily="18" charset="0"/>
            </a:endParaRPr>
          </a:p>
        </p:txBody>
      </p:sp>
      <p:pic>
        <p:nvPicPr>
          <p:cNvPr id="3" name="Picture 2">
            <a:extLst>
              <a:ext uri="{FF2B5EF4-FFF2-40B4-BE49-F238E27FC236}">
                <a16:creationId xmlns:a16="http://schemas.microsoft.com/office/drawing/2014/main" xmlns="" id="{4F3B41FE-3C04-424A-81B8-51D14F5DF515}"/>
              </a:ext>
            </a:extLst>
          </p:cNvPr>
          <p:cNvPicPr>
            <a:picLocks noChangeAspect="1"/>
          </p:cNvPicPr>
          <p:nvPr/>
        </p:nvPicPr>
        <p:blipFill>
          <a:blip r:embed="rId3"/>
          <a:stretch>
            <a:fillRect/>
          </a:stretch>
        </p:blipFill>
        <p:spPr>
          <a:xfrm>
            <a:off x="4707082" y="1558797"/>
            <a:ext cx="5715000" cy="3571875"/>
          </a:xfrm>
          <a:prstGeom prst="rect">
            <a:avLst/>
          </a:prstGeom>
        </p:spPr>
      </p:pic>
    </p:spTree>
    <p:extLst>
      <p:ext uri="{BB962C8B-B14F-4D97-AF65-F5344CB8AC3E}">
        <p14:creationId xmlns:p14="http://schemas.microsoft.com/office/powerpoint/2010/main" val="11964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167F98DE-3C50-4F9A-A479-2F257BC633BE}"/>
              </a:ext>
            </a:extLst>
          </p:cNvPr>
          <p:cNvSpPr/>
          <p:nvPr/>
        </p:nvSpPr>
        <p:spPr>
          <a:xfrm>
            <a:off x="3771445" y="378245"/>
            <a:ext cx="2719142" cy="954107"/>
          </a:xfrm>
          <a:prstGeom prst="rect">
            <a:avLst/>
          </a:prstGeom>
        </p:spPr>
        <p:txBody>
          <a:bodyPr wrap="none">
            <a:spAutoFit/>
          </a:bodyPr>
          <a:lstStyle/>
          <a:p>
            <a:pPr algn="ctr"/>
            <a:r>
              <a:rPr lang="en-US" sz="2800" b="1">
                <a:solidFill>
                  <a:srgbClr val="FF0000"/>
                </a:solidFill>
                <a:latin typeface="+mj-lt"/>
                <a:cs typeface="Arial" panose="020B0604020202020204" pitchFamily="34" charset="0"/>
              </a:rPr>
              <a:t>Bé xem tranh</a:t>
            </a:r>
          </a:p>
          <a:p>
            <a:pPr algn="ctr"/>
            <a:r>
              <a:rPr lang="en-US" sz="2800" b="1">
                <a:solidFill>
                  <a:srgbClr val="FF0000"/>
                </a:solidFill>
                <a:latin typeface="+mj-lt"/>
                <a:cs typeface="Arial" panose="020B0604020202020204" pitchFamily="34" charset="0"/>
              </a:rPr>
              <a:t>   </a:t>
            </a:r>
            <a:r>
              <a:rPr lang="en-US" sz="2800">
                <a:solidFill>
                  <a:srgbClr val="FF0000"/>
                </a:solidFill>
                <a:latin typeface="+mj-lt"/>
                <a:cs typeface="Arial" panose="020B0604020202020204" pitchFamily="34" charset="0"/>
              </a:rPr>
              <a:t>(Trích)</a:t>
            </a:r>
            <a:endParaRPr lang="en-US" sz="2800" dirty="0">
              <a:solidFill>
                <a:srgbClr val="FF0000"/>
              </a:solidFill>
              <a:latin typeface="+mj-lt"/>
              <a:cs typeface="Arial" panose="020B0604020202020204" pitchFamily="34" charset="0"/>
            </a:endParaRPr>
          </a:p>
        </p:txBody>
      </p:sp>
      <p:sp>
        <p:nvSpPr>
          <p:cNvPr id="8" name="TextBox 7">
            <a:extLst>
              <a:ext uri="{FF2B5EF4-FFF2-40B4-BE49-F238E27FC236}">
                <a16:creationId xmlns:a16="http://schemas.microsoft.com/office/drawing/2014/main" xmlns="" id="{CE44BCD8-66D2-4D69-8293-9C8C85DAFAE9}"/>
              </a:ext>
            </a:extLst>
          </p:cNvPr>
          <p:cNvSpPr txBox="1"/>
          <p:nvPr/>
        </p:nvSpPr>
        <p:spPr>
          <a:xfrm>
            <a:off x="1626703" y="1332352"/>
            <a:ext cx="6726382" cy="6186309"/>
          </a:xfrm>
          <a:prstGeom prst="rect">
            <a:avLst/>
          </a:prstGeom>
          <a:noFill/>
        </p:spPr>
        <p:txBody>
          <a:bodyPr wrap="square">
            <a:spAutoFit/>
          </a:bodyPr>
          <a:lstStyle/>
          <a:p>
            <a:pPr algn="l"/>
            <a:r>
              <a:rPr lang="vi-VN" sz="2400" b="0" i="0">
                <a:solidFill>
                  <a:srgbClr val="000000"/>
                </a:solidFill>
                <a:effectLst/>
              </a:rPr>
              <a:t>Bé xem bức tranh</a:t>
            </a:r>
          </a:p>
          <a:p>
            <a:pPr algn="l"/>
            <a:r>
              <a:rPr lang="vi-VN" sz="2400" b="0" i="0">
                <a:solidFill>
                  <a:srgbClr val="000000"/>
                </a:solidFill>
                <a:effectLst/>
              </a:rPr>
              <a:t>Mẹ mua ngoài tỉnh</a:t>
            </a:r>
          </a:p>
          <a:p>
            <a:pPr algn="l"/>
            <a:r>
              <a:rPr lang="vi-VN" sz="2400" b="0" i="0">
                <a:solidFill>
                  <a:srgbClr val="000000"/>
                </a:solidFill>
                <a:effectLst/>
              </a:rPr>
              <a:t>Mắt bé long lanh</a:t>
            </a:r>
          </a:p>
          <a:p>
            <a:pPr algn="l"/>
            <a:r>
              <a:rPr lang="vi-VN" sz="2400" b="0" i="0">
                <a:solidFill>
                  <a:srgbClr val="000000"/>
                </a:solidFill>
                <a:effectLst/>
              </a:rPr>
              <a:t>Chợt cười ngộ nghĩnh.</a:t>
            </a:r>
            <a:endParaRPr lang="en-US" sz="2400" b="0" i="0">
              <a:solidFill>
                <a:srgbClr val="000000"/>
              </a:solidFill>
              <a:effectLst/>
            </a:endParaRPr>
          </a:p>
          <a:p>
            <a:pPr algn="l"/>
            <a:endParaRPr lang="vi-VN" sz="2400" b="0" i="0">
              <a:solidFill>
                <a:srgbClr val="000000"/>
              </a:solidFill>
              <a:effectLst/>
            </a:endParaRPr>
          </a:p>
          <a:p>
            <a:pPr algn="l"/>
            <a:r>
              <a:rPr lang="vi-VN" sz="2400" b="0" i="0">
                <a:solidFill>
                  <a:srgbClr val="000000"/>
                </a:solidFill>
                <a:effectLst/>
              </a:rPr>
              <a:t>Đây là đồng lúa</a:t>
            </a:r>
          </a:p>
          <a:p>
            <a:pPr algn="l"/>
            <a:r>
              <a:rPr lang="vi-VN" sz="2400" b="0" i="0">
                <a:solidFill>
                  <a:srgbClr val="000000"/>
                </a:solidFill>
                <a:effectLst/>
              </a:rPr>
              <a:t>Chín cong đuôi gà</a:t>
            </a:r>
          </a:p>
          <a:p>
            <a:pPr algn="l"/>
            <a:r>
              <a:rPr lang="vi-VN" sz="2400" b="0" i="0">
                <a:solidFill>
                  <a:srgbClr val="000000"/>
                </a:solidFill>
                <a:effectLst/>
              </a:rPr>
              <a:t>Hôm nào mẹ gặt</a:t>
            </a:r>
          </a:p>
          <a:p>
            <a:pPr algn="l"/>
            <a:r>
              <a:rPr lang="vi-VN" sz="2400" b="0" i="0">
                <a:solidFill>
                  <a:srgbClr val="000000"/>
                </a:solidFill>
                <a:effectLst/>
              </a:rPr>
              <a:t>Thơm vàng trời xa. </a:t>
            </a:r>
            <a:endParaRPr lang="en-US" sz="2400" b="0" i="0">
              <a:solidFill>
                <a:srgbClr val="000000"/>
              </a:solidFill>
              <a:effectLst/>
            </a:endParaRPr>
          </a:p>
          <a:p>
            <a:pPr algn="l"/>
            <a:endParaRPr lang="en-US" sz="2400">
              <a:solidFill>
                <a:srgbClr val="000000"/>
              </a:solidFill>
            </a:endParaRPr>
          </a:p>
          <a:p>
            <a:pPr algn="l"/>
            <a:r>
              <a:rPr lang="vi-VN" sz="2400" b="0" i="0">
                <a:solidFill>
                  <a:srgbClr val="000000"/>
                </a:solidFill>
                <a:effectLst/>
              </a:rPr>
              <a:t>Đây đò cập bến</a:t>
            </a:r>
          </a:p>
          <a:p>
            <a:pPr algn="l"/>
            <a:r>
              <a:rPr lang="vi-VN" sz="2400" b="0" i="0">
                <a:solidFill>
                  <a:srgbClr val="000000"/>
                </a:solidFill>
                <a:effectLst/>
              </a:rPr>
              <a:t>Trăng ngợp đôi bờ</a:t>
            </a:r>
          </a:p>
          <a:p>
            <a:pPr algn="l"/>
            <a:r>
              <a:rPr lang="vi-VN" sz="2400" b="0" i="0">
                <a:solidFill>
                  <a:srgbClr val="000000"/>
                </a:solidFill>
                <a:effectLst/>
              </a:rPr>
              <a:t>Thuyền ai kéo lưới</a:t>
            </a:r>
          </a:p>
          <a:p>
            <a:pPr algn="l"/>
            <a:r>
              <a:rPr lang="vi-VN" sz="2400" b="0" i="0">
                <a:solidFill>
                  <a:srgbClr val="000000"/>
                </a:solidFill>
                <a:effectLst/>
              </a:rPr>
              <a:t>Đằm trong tiếng hò.</a:t>
            </a:r>
            <a:endParaRPr lang="en-US" sz="2400" b="0" i="0">
              <a:solidFill>
                <a:srgbClr val="000000"/>
              </a:solidFill>
              <a:effectLst/>
            </a:endParaRPr>
          </a:p>
          <a:p>
            <a:pPr algn="l"/>
            <a:endParaRPr lang="vi-VN" sz="2400" b="0" i="0">
              <a:solidFill>
                <a:srgbClr val="000000"/>
              </a:solidFill>
              <a:effectLst/>
            </a:endParaRPr>
          </a:p>
          <a:p>
            <a:pPr algn="l"/>
            <a:r>
              <a:rPr lang="vi-VN" b="0" i="0">
                <a:solidFill>
                  <a:srgbClr val="000000"/>
                </a:solidFill>
                <a:effectLst/>
                <a:latin typeface="OpenSans"/>
              </a:rPr>
              <a:t/>
            </a:r>
            <a:br>
              <a:rPr lang="vi-VN" b="0" i="0">
                <a:solidFill>
                  <a:srgbClr val="000000"/>
                </a:solidFill>
                <a:effectLst/>
                <a:latin typeface="OpenSans"/>
              </a:rPr>
            </a:br>
            <a:endParaRPr lang="en-US"/>
          </a:p>
        </p:txBody>
      </p:sp>
      <p:sp>
        <p:nvSpPr>
          <p:cNvPr id="9" name="TextBox 8">
            <a:extLst>
              <a:ext uri="{FF2B5EF4-FFF2-40B4-BE49-F238E27FC236}">
                <a16:creationId xmlns:a16="http://schemas.microsoft.com/office/drawing/2014/main" xmlns="" id="{A82DA88F-A67E-4D58-A4AD-EE9CC1BFBB68}"/>
              </a:ext>
            </a:extLst>
          </p:cNvPr>
          <p:cNvSpPr txBox="1"/>
          <p:nvPr/>
        </p:nvSpPr>
        <p:spPr>
          <a:xfrm>
            <a:off x="5647593" y="1074509"/>
            <a:ext cx="6726382" cy="4708981"/>
          </a:xfrm>
          <a:prstGeom prst="rect">
            <a:avLst/>
          </a:prstGeom>
          <a:noFill/>
        </p:spPr>
        <p:txBody>
          <a:bodyPr wrap="square">
            <a:spAutoFit/>
          </a:bodyPr>
          <a:lstStyle/>
          <a:p>
            <a:pPr algn="l"/>
            <a:endParaRPr lang="vi-VN" sz="2400" b="0" i="0">
              <a:solidFill>
                <a:srgbClr val="000000"/>
              </a:solidFill>
              <a:effectLst/>
            </a:endParaRPr>
          </a:p>
          <a:p>
            <a:pPr algn="l"/>
            <a:r>
              <a:rPr lang="vi-VN" sz="2400" b="0" i="0">
                <a:solidFill>
                  <a:srgbClr val="000000"/>
                </a:solidFill>
                <a:effectLst/>
              </a:rPr>
              <a:t>Ồ, đây giống quá</a:t>
            </a:r>
          </a:p>
          <a:p>
            <a:pPr algn="l"/>
            <a:r>
              <a:rPr lang="vi-VN" sz="2400" b="0" i="0">
                <a:solidFill>
                  <a:srgbClr val="000000"/>
                </a:solidFill>
                <a:effectLst/>
              </a:rPr>
              <a:t>Chiều hè hôm nao</a:t>
            </a:r>
          </a:p>
          <a:p>
            <a:pPr algn="l"/>
            <a:r>
              <a:rPr lang="vi-VN" sz="2400" b="0" i="0">
                <a:solidFill>
                  <a:srgbClr val="000000"/>
                </a:solidFill>
                <a:effectLst/>
              </a:rPr>
              <a:t>Cò bay ngược gió</a:t>
            </a:r>
          </a:p>
          <a:p>
            <a:pPr algn="l"/>
            <a:r>
              <a:rPr lang="vi-VN" sz="2400" b="0" i="0">
                <a:solidFill>
                  <a:srgbClr val="000000"/>
                </a:solidFill>
                <a:effectLst/>
              </a:rPr>
              <a:t>Trong veo trời cao.</a:t>
            </a:r>
            <a:endParaRPr lang="en-US" sz="2400" b="0" i="0">
              <a:solidFill>
                <a:srgbClr val="000000"/>
              </a:solidFill>
              <a:effectLst/>
            </a:endParaRPr>
          </a:p>
          <a:p>
            <a:pPr algn="l"/>
            <a:endParaRPr lang="vi-VN" sz="2400" b="0" i="0">
              <a:solidFill>
                <a:srgbClr val="000000"/>
              </a:solidFill>
              <a:effectLst/>
            </a:endParaRPr>
          </a:p>
          <a:p>
            <a:pPr algn="l"/>
            <a:r>
              <a:rPr lang="vi-VN" sz="2400" b="0" i="0">
                <a:solidFill>
                  <a:srgbClr val="000000"/>
                </a:solidFill>
                <a:effectLst/>
              </a:rPr>
              <a:t>Bé ngồi ngắm nghía</a:t>
            </a:r>
          </a:p>
          <a:p>
            <a:pPr algn="l"/>
            <a:r>
              <a:rPr lang="vi-VN" sz="2400" b="0" i="0">
                <a:solidFill>
                  <a:srgbClr val="000000"/>
                </a:solidFill>
                <a:effectLst/>
              </a:rPr>
              <a:t>Bức tranh mẹ mua</a:t>
            </a:r>
          </a:p>
          <a:p>
            <a:pPr algn="l"/>
            <a:r>
              <a:rPr lang="vi-VN" sz="2400" b="0" i="0">
                <a:solidFill>
                  <a:srgbClr val="000000"/>
                </a:solidFill>
                <a:effectLst/>
              </a:rPr>
              <a:t>Đúng rồi, ai đó</a:t>
            </a:r>
          </a:p>
          <a:p>
            <a:pPr algn="l"/>
            <a:r>
              <a:rPr lang="vi-VN" sz="2400" b="0" i="0">
                <a:solidFill>
                  <a:srgbClr val="000000"/>
                </a:solidFill>
                <a:effectLst/>
              </a:rPr>
              <a:t>Vẽ về làng ta.</a:t>
            </a:r>
          </a:p>
          <a:p>
            <a:pPr algn="l"/>
            <a:r>
              <a:rPr lang="en-US" sz="2000" b="0" i="0">
                <a:solidFill>
                  <a:srgbClr val="000000"/>
                </a:solidFill>
                <a:effectLst/>
              </a:rPr>
              <a:t>        </a:t>
            </a:r>
            <a:endParaRPr lang="vi-VN" sz="2000" b="0" i="0">
              <a:solidFill>
                <a:srgbClr val="000000"/>
              </a:solidFill>
              <a:effectLst/>
            </a:endParaRPr>
          </a:p>
          <a:p>
            <a:r>
              <a:rPr lang="vi-VN" b="0" i="0">
                <a:solidFill>
                  <a:srgbClr val="000000"/>
                </a:solidFill>
                <a:effectLst/>
                <a:latin typeface="OpenSans"/>
              </a:rPr>
              <a:t/>
            </a:r>
            <a:br>
              <a:rPr lang="vi-VN" b="0" i="0">
                <a:solidFill>
                  <a:srgbClr val="000000"/>
                </a:solidFill>
                <a:effectLst/>
                <a:latin typeface="OpenSans"/>
              </a:rPr>
            </a:br>
            <a:endParaRPr lang="en-US"/>
          </a:p>
        </p:txBody>
      </p:sp>
      <p:sp>
        <p:nvSpPr>
          <p:cNvPr id="10" name="TextBox 9">
            <a:extLst>
              <a:ext uri="{FF2B5EF4-FFF2-40B4-BE49-F238E27FC236}">
                <a16:creationId xmlns:a16="http://schemas.microsoft.com/office/drawing/2014/main" xmlns="" id="{2E11020F-24CF-4A44-9B5C-F906BCD57BF5}"/>
              </a:ext>
            </a:extLst>
          </p:cNvPr>
          <p:cNvSpPr txBox="1"/>
          <p:nvPr/>
        </p:nvSpPr>
        <p:spPr>
          <a:xfrm>
            <a:off x="6962992" y="4929898"/>
            <a:ext cx="6726382" cy="461665"/>
          </a:xfrm>
          <a:prstGeom prst="rect">
            <a:avLst/>
          </a:prstGeom>
          <a:noFill/>
        </p:spPr>
        <p:txBody>
          <a:bodyPr wrap="square">
            <a:spAutoFit/>
          </a:bodyPr>
          <a:lstStyle/>
          <a:p>
            <a:pPr algn="l"/>
            <a:r>
              <a:rPr lang="vi-VN" sz="2400" b="0" i="0">
                <a:solidFill>
                  <a:srgbClr val="000000"/>
                </a:solidFill>
                <a:effectLst/>
              </a:rPr>
              <a:t>KIM CHUÔNG</a:t>
            </a:r>
            <a:endParaRPr lang="en-US" sz="2400" b="0" i="0">
              <a:solidFill>
                <a:srgbClr val="000000"/>
              </a:solidFill>
              <a:effectLst/>
            </a:endParaRPr>
          </a:p>
        </p:txBody>
      </p:sp>
      <p:pic>
        <p:nvPicPr>
          <p:cNvPr id="11" name="Picture 10">
            <a:extLst>
              <a:ext uri="{FF2B5EF4-FFF2-40B4-BE49-F238E27FC236}">
                <a16:creationId xmlns:a16="http://schemas.microsoft.com/office/drawing/2014/main" xmlns="" id="{1B9704EC-5F84-4946-9883-10DBBDF960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08" t="17763" r="-3205" b="15166"/>
          <a:stretch/>
        </p:blipFill>
        <p:spPr>
          <a:xfrm>
            <a:off x="9227127" y="1162064"/>
            <a:ext cx="3435927" cy="5695936"/>
          </a:xfrm>
          <a:prstGeom prst="rect">
            <a:avLst/>
          </a:prstGeom>
        </p:spPr>
      </p:pic>
      <p:sp>
        <p:nvSpPr>
          <p:cNvPr id="12" name="Rounded Rectangle 1">
            <a:extLst>
              <a:ext uri="{FF2B5EF4-FFF2-40B4-BE49-F238E27FC236}">
                <a16:creationId xmlns:a16="http://schemas.microsoft.com/office/drawing/2014/main" xmlns="" id="{2A077EF1-EBF2-4E89-B772-071DC504752A}"/>
              </a:ext>
            </a:extLst>
          </p:cNvPr>
          <p:cNvSpPr/>
          <p:nvPr/>
        </p:nvSpPr>
        <p:spPr>
          <a:xfrm>
            <a:off x="4797376" y="5870277"/>
            <a:ext cx="6122962" cy="950786"/>
          </a:xfrm>
          <a:prstGeom prst="roundRect">
            <a:avLst>
              <a:gd name="adj" fmla="val 34880"/>
            </a:avLst>
          </a:prstGeom>
          <a:solidFill>
            <a:srgbClr val="034E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err="1">
                <a:cs typeface="Times New Roman" panose="02020603050405020304" pitchFamily="18" charset="0"/>
              </a:rPr>
              <a:t>Bài</a:t>
            </a:r>
            <a:r>
              <a:rPr lang="en-US" sz="2800">
                <a:cs typeface="Times New Roman" panose="02020603050405020304" pitchFamily="18" charset="0"/>
              </a:rPr>
              <a:t> thơ chia </a:t>
            </a:r>
            <a:r>
              <a:rPr lang="en-US" sz="2800" dirty="0" err="1">
                <a:cs typeface="Times New Roman" panose="02020603050405020304" pitchFamily="18" charset="0"/>
              </a:rPr>
              <a:t>thành</a:t>
            </a:r>
            <a:r>
              <a:rPr lang="en-US" sz="2800" dirty="0">
                <a:cs typeface="Times New Roman" panose="02020603050405020304" pitchFamily="18" charset="0"/>
              </a:rPr>
              <a:t> </a:t>
            </a:r>
            <a:r>
              <a:rPr lang="en-US" sz="2800" err="1">
                <a:cs typeface="Times New Roman" panose="02020603050405020304" pitchFamily="18" charset="0"/>
              </a:rPr>
              <a:t>mấy</a:t>
            </a:r>
            <a:r>
              <a:rPr lang="en-US" sz="2800">
                <a:cs typeface="Times New Roman" panose="02020603050405020304" pitchFamily="18" charset="0"/>
              </a:rPr>
              <a:t> đoạn?</a:t>
            </a:r>
            <a:endParaRPr lang="en-US" sz="2800" dirty="0">
              <a:cs typeface="Times New Roman" panose="02020603050405020304" pitchFamily="18" charset="0"/>
            </a:endParaRPr>
          </a:p>
        </p:txBody>
      </p:sp>
      <p:cxnSp>
        <p:nvCxnSpPr>
          <p:cNvPr id="13" name="Straight Connector 12">
            <a:extLst>
              <a:ext uri="{FF2B5EF4-FFF2-40B4-BE49-F238E27FC236}">
                <a16:creationId xmlns:a16="http://schemas.microsoft.com/office/drawing/2014/main" xmlns="" id="{A4662D37-55C7-4F61-A792-72C18A15976F}"/>
              </a:ext>
            </a:extLst>
          </p:cNvPr>
          <p:cNvCxnSpPr>
            <a:cxnSpLocks/>
          </p:cNvCxnSpPr>
          <p:nvPr/>
        </p:nvCxnSpPr>
        <p:spPr>
          <a:xfrm>
            <a:off x="1626703" y="1460634"/>
            <a:ext cx="0" cy="1342527"/>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ADB16749-2CE1-473B-9B16-14F0408F5548}"/>
              </a:ext>
            </a:extLst>
          </p:cNvPr>
          <p:cNvSpPr/>
          <p:nvPr/>
        </p:nvSpPr>
        <p:spPr>
          <a:xfrm>
            <a:off x="1150972" y="1390691"/>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cs typeface="Times New Roman" pitchFamily="18" charset="0"/>
              </a:rPr>
              <a:t>1</a:t>
            </a:r>
          </a:p>
        </p:txBody>
      </p:sp>
      <p:cxnSp>
        <p:nvCxnSpPr>
          <p:cNvPr id="15" name="Straight Connector 14">
            <a:extLst>
              <a:ext uri="{FF2B5EF4-FFF2-40B4-BE49-F238E27FC236}">
                <a16:creationId xmlns:a16="http://schemas.microsoft.com/office/drawing/2014/main" xmlns="" id="{5AD62C61-F454-4BD4-AAF2-07007090D681}"/>
              </a:ext>
            </a:extLst>
          </p:cNvPr>
          <p:cNvCxnSpPr>
            <a:cxnSpLocks/>
          </p:cNvCxnSpPr>
          <p:nvPr/>
        </p:nvCxnSpPr>
        <p:spPr>
          <a:xfrm flipH="1">
            <a:off x="1626702" y="3291777"/>
            <a:ext cx="9144" cy="1352961"/>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xmlns="" id="{38BDE35E-4589-47AB-92D5-9AEFB25153A0}"/>
              </a:ext>
            </a:extLst>
          </p:cNvPr>
          <p:cNvSpPr/>
          <p:nvPr/>
        </p:nvSpPr>
        <p:spPr>
          <a:xfrm>
            <a:off x="1090569" y="3226195"/>
            <a:ext cx="491819" cy="4056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cs typeface="Times New Roman" pitchFamily="18" charset="0"/>
              </a:rPr>
              <a:t>2</a:t>
            </a:r>
          </a:p>
        </p:txBody>
      </p:sp>
      <p:cxnSp>
        <p:nvCxnSpPr>
          <p:cNvPr id="17" name="Straight Connector 16">
            <a:extLst>
              <a:ext uri="{FF2B5EF4-FFF2-40B4-BE49-F238E27FC236}">
                <a16:creationId xmlns:a16="http://schemas.microsoft.com/office/drawing/2014/main" xmlns="" id="{8C63F814-54EE-4A66-B5BF-DBB28D49E028}"/>
              </a:ext>
            </a:extLst>
          </p:cNvPr>
          <p:cNvCxnSpPr>
            <a:cxnSpLocks/>
          </p:cNvCxnSpPr>
          <p:nvPr/>
        </p:nvCxnSpPr>
        <p:spPr>
          <a:xfrm>
            <a:off x="1635846" y="5160730"/>
            <a:ext cx="0" cy="135509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C15BE4E8-2BA0-4554-B375-5FE9402E13BA}"/>
              </a:ext>
            </a:extLst>
          </p:cNvPr>
          <p:cNvSpPr/>
          <p:nvPr/>
        </p:nvSpPr>
        <p:spPr>
          <a:xfrm>
            <a:off x="1128814" y="5026029"/>
            <a:ext cx="453574" cy="4056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cs typeface="Times New Roman" pitchFamily="18" charset="0"/>
              </a:rPr>
              <a:t>3</a:t>
            </a:r>
            <a:endParaRPr lang="vi-VN" sz="2800" b="1" dirty="0">
              <a:cs typeface="Times New Roman" pitchFamily="18" charset="0"/>
            </a:endParaRPr>
          </a:p>
        </p:txBody>
      </p:sp>
      <p:sp>
        <p:nvSpPr>
          <p:cNvPr id="19" name="Rounded Rectangle 13">
            <a:extLst>
              <a:ext uri="{FF2B5EF4-FFF2-40B4-BE49-F238E27FC236}">
                <a16:creationId xmlns:a16="http://schemas.microsoft.com/office/drawing/2014/main" xmlns="" id="{D1A24979-E530-4A0F-8B1D-1C84103F169B}"/>
              </a:ext>
            </a:extLst>
          </p:cNvPr>
          <p:cNvSpPr/>
          <p:nvPr/>
        </p:nvSpPr>
        <p:spPr>
          <a:xfrm>
            <a:off x="524524" y="522855"/>
            <a:ext cx="2809900" cy="63834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mj-lt"/>
                <a:cs typeface="Times New Roman" panose="02020603050405020304" pitchFamily="18" charset="0"/>
              </a:rPr>
              <a:t>ĐỌC ĐOẠN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cs typeface="Times New Roman" panose="02020603050405020304" pitchFamily="18" charset="0"/>
            </a:endParaRPr>
          </a:p>
        </p:txBody>
      </p:sp>
      <p:sp>
        <p:nvSpPr>
          <p:cNvPr id="20" name="Rounded Rectangle 13">
            <a:extLst>
              <a:ext uri="{FF2B5EF4-FFF2-40B4-BE49-F238E27FC236}">
                <a16:creationId xmlns:a16="http://schemas.microsoft.com/office/drawing/2014/main" xmlns="" id="{1A7BA0A1-E74A-413B-B0D6-A2588A6107F5}"/>
              </a:ext>
            </a:extLst>
          </p:cNvPr>
          <p:cNvSpPr/>
          <p:nvPr/>
        </p:nvSpPr>
        <p:spPr>
          <a:xfrm>
            <a:off x="7352542" y="526374"/>
            <a:ext cx="3074760" cy="63834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effectLst>
                  <a:outerShdw blurRad="38100" dist="38100" dir="2700000" algn="tl">
                    <a:srgbClr val="000000">
                      <a:alpha val="43137"/>
                    </a:srgbClr>
                  </a:outerShdw>
                </a:effectLst>
                <a:latin typeface="+mj-lt"/>
                <a:cs typeface="Times New Roman" panose="02020603050405020304" pitchFamily="18" charset="0"/>
              </a:rPr>
              <a:t>ĐỌC CẢ BÀI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cs typeface="Times New Roman" panose="02020603050405020304" pitchFamily="18" charset="0"/>
            </a:endParaRPr>
          </a:p>
        </p:txBody>
      </p:sp>
      <p:cxnSp>
        <p:nvCxnSpPr>
          <p:cNvPr id="24" name="Straight Connector 23">
            <a:extLst>
              <a:ext uri="{FF2B5EF4-FFF2-40B4-BE49-F238E27FC236}">
                <a16:creationId xmlns:a16="http://schemas.microsoft.com/office/drawing/2014/main" xmlns="" id="{AB67993A-A65A-40EF-AF6B-759BBB07E346}"/>
              </a:ext>
            </a:extLst>
          </p:cNvPr>
          <p:cNvCxnSpPr>
            <a:cxnSpLocks/>
          </p:cNvCxnSpPr>
          <p:nvPr/>
        </p:nvCxnSpPr>
        <p:spPr>
          <a:xfrm>
            <a:off x="5678775" y="1580580"/>
            <a:ext cx="0" cy="135509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xmlns="" id="{115D3F83-74D1-4C2F-B532-A7E36F0DD584}"/>
              </a:ext>
            </a:extLst>
          </p:cNvPr>
          <p:cNvSpPr/>
          <p:nvPr/>
        </p:nvSpPr>
        <p:spPr>
          <a:xfrm>
            <a:off x="5162718" y="1460634"/>
            <a:ext cx="453574" cy="4056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cs typeface="Times New Roman" pitchFamily="18" charset="0"/>
              </a:rPr>
              <a:t>4</a:t>
            </a:r>
            <a:endParaRPr lang="vi-VN" sz="2800" b="1" dirty="0">
              <a:cs typeface="Times New Roman" pitchFamily="18" charset="0"/>
            </a:endParaRPr>
          </a:p>
        </p:txBody>
      </p:sp>
      <p:cxnSp>
        <p:nvCxnSpPr>
          <p:cNvPr id="26" name="Straight Connector 25">
            <a:extLst>
              <a:ext uri="{FF2B5EF4-FFF2-40B4-BE49-F238E27FC236}">
                <a16:creationId xmlns:a16="http://schemas.microsoft.com/office/drawing/2014/main" xmlns="" id="{FDD09BFD-EEA5-42E7-A387-2EB2178495C8}"/>
              </a:ext>
            </a:extLst>
          </p:cNvPr>
          <p:cNvCxnSpPr>
            <a:cxnSpLocks/>
          </p:cNvCxnSpPr>
          <p:nvPr/>
        </p:nvCxnSpPr>
        <p:spPr>
          <a:xfrm>
            <a:off x="5678775" y="3429000"/>
            <a:ext cx="0" cy="135509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xmlns="" id="{DFDF957E-9AF7-47B7-8870-DDE3003762FD}"/>
              </a:ext>
            </a:extLst>
          </p:cNvPr>
          <p:cNvSpPr/>
          <p:nvPr/>
        </p:nvSpPr>
        <p:spPr>
          <a:xfrm>
            <a:off x="5197307" y="3346043"/>
            <a:ext cx="453574" cy="4056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cs typeface="Times New Roman" pitchFamily="18" charset="0"/>
              </a:rPr>
              <a:t>5</a:t>
            </a:r>
            <a:endParaRPr lang="vi-VN" sz="2800" b="1" dirty="0">
              <a:cs typeface="Times New Roman" pitchFamily="18" charset="0"/>
            </a:endParaRPr>
          </a:p>
        </p:txBody>
      </p:sp>
    </p:spTree>
    <p:extLst>
      <p:ext uri="{BB962C8B-B14F-4D97-AF65-F5344CB8AC3E}">
        <p14:creationId xmlns:p14="http://schemas.microsoft.com/office/powerpoint/2010/main" val="99286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par>
                                <p:cTn id="34" presetID="22" presetClass="entr" presetSubtype="1"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par>
                                <p:cTn id="42" presetID="22" presetClass="entr" presetSubtype="1"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up)">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up)">
                                      <p:cBhvr>
                                        <p:cTn id="49" dur="500"/>
                                        <p:tgtEl>
                                          <p:spTgt spid="27"/>
                                        </p:tgtEl>
                                      </p:cBhvr>
                                    </p:animEffect>
                                  </p:childTnLst>
                                </p:cTn>
                              </p:par>
                              <p:par>
                                <p:cTn id="50" presetID="22" presetClass="entr" presetSubtype="1"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up)">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par>
                                <p:cTn id="78" presetID="5" presetClass="exit" presetSubtype="10" fill="hold" grpId="1" nodeType="withEffect">
                                  <p:stCondLst>
                                    <p:cond delay="0"/>
                                  </p:stCondLst>
                                  <p:childTnLst>
                                    <p:animEffect transition="out" filter="checkerboard(across)">
                                      <p:cBhvr>
                                        <p:cTn id="79" dur="500"/>
                                        <p:tgtEl>
                                          <p:spTgt spid="19"/>
                                        </p:tgtEl>
                                      </p:cBhvr>
                                    </p:animEffect>
                                    <p:set>
                                      <p:cBhvr>
                                        <p:cTn id="80" dur="1" fill="hold">
                                          <p:stCondLst>
                                            <p:cond delay="499"/>
                                          </p:stCondLst>
                                        </p:cTn>
                                        <p:tgtEl>
                                          <p:spTgt spid="19"/>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par>
                                <p:cTn id="93" presetID="16" presetClass="entr" presetSubtype="21"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P spid="14" grpId="1" animBg="1"/>
      <p:bldP spid="16" grpId="0" animBg="1"/>
      <p:bldP spid="16" grpId="1" animBg="1"/>
      <p:bldP spid="18" grpId="0" animBg="1"/>
      <p:bldP spid="18" grpId="1" animBg="1"/>
      <p:bldP spid="19" grpId="0" animBg="1"/>
      <p:bldP spid="19" grpId="1" animBg="1"/>
      <p:bldP spid="20" grpId="0" animBg="1"/>
      <p:bldP spid="25" grpId="0" animBg="1"/>
      <p:bldP spid="25" grpId="1" animBg="1"/>
      <p:bldP spid="27" grpId="0" animBg="1"/>
      <p:bldP spid="2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0AF6A02-1082-4239-8F62-4F2C730EEB9E}"/>
              </a:ext>
            </a:extLst>
          </p:cNvPr>
          <p:cNvPicPr>
            <a:picLocks noChangeAspect="1"/>
          </p:cNvPicPr>
          <p:nvPr/>
        </p:nvPicPr>
        <p:blipFill>
          <a:blip r:embed="rId2"/>
          <a:stretch>
            <a:fillRect/>
          </a:stretch>
        </p:blipFill>
        <p:spPr>
          <a:xfrm>
            <a:off x="3024214" y="1202743"/>
            <a:ext cx="6005056" cy="4776057"/>
          </a:xfrm>
          <a:prstGeom prst="rect">
            <a:avLst/>
          </a:prstGeom>
        </p:spPr>
      </p:pic>
      <p:sp>
        <p:nvSpPr>
          <p:cNvPr id="10" name="Rectangle 9">
            <a:extLst>
              <a:ext uri="{FF2B5EF4-FFF2-40B4-BE49-F238E27FC236}">
                <a16:creationId xmlns:a16="http://schemas.microsoft.com/office/drawing/2014/main" xmlns="" id="{1B31CC8B-ABEF-4847-94C3-C9CE9426FE77}"/>
              </a:ext>
            </a:extLst>
          </p:cNvPr>
          <p:cNvSpPr/>
          <p:nvPr/>
        </p:nvSpPr>
        <p:spPr>
          <a:xfrm>
            <a:off x="4070441" y="3395543"/>
            <a:ext cx="4051118" cy="830997"/>
          </a:xfrm>
          <a:prstGeom prst="rect">
            <a:avLst/>
          </a:prstGeom>
          <a:noFill/>
        </p:spPr>
        <p:txBody>
          <a:bodyPr wrap="square" lIns="91440" tIns="45720" rIns="91440" bIns="45720">
            <a:spAutoFit/>
          </a:bodyPr>
          <a:lstStyle/>
          <a:p>
            <a:pPr algn="ctr" defTabSz="457200"/>
            <a:r>
              <a:rPr lang="vi-VN" sz="4800" b="1" cap="all">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Đọc hiểu</a:t>
            </a:r>
            <a:endParaRPr lang="en-US" sz="48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UTM Avo"/>
              <a:cs typeface="Times New Roman" pitchFamily="18" charset="0"/>
            </a:endParaRPr>
          </a:p>
        </p:txBody>
      </p:sp>
      <p:pic>
        <p:nvPicPr>
          <p:cNvPr id="11" name="55">
            <a:extLst>
              <a:ext uri="{FF2B5EF4-FFF2-40B4-BE49-F238E27FC236}">
                <a16:creationId xmlns:a16="http://schemas.microsoft.com/office/drawing/2014/main" xmlns=""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70" y="3373368"/>
            <a:ext cx="3549247" cy="3312889"/>
          </a:xfrm>
          <a:prstGeom prst="rect">
            <a:avLst/>
          </a:prstGeom>
        </p:spPr>
      </p:pic>
      <p:pic>
        <p:nvPicPr>
          <p:cNvPr id="12" name="54">
            <a:extLst>
              <a:ext uri="{FF2B5EF4-FFF2-40B4-BE49-F238E27FC236}">
                <a16:creationId xmlns:a16="http://schemas.microsoft.com/office/drawing/2014/main" xmlns=""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970" y="3592464"/>
            <a:ext cx="3592090" cy="3265537"/>
          </a:xfrm>
          <a:prstGeom prst="rect">
            <a:avLst/>
          </a:prstGeom>
        </p:spPr>
      </p:pic>
      <p:pic>
        <p:nvPicPr>
          <p:cNvPr id="13" name="42">
            <a:extLst>
              <a:ext uri="{FF2B5EF4-FFF2-40B4-BE49-F238E27FC236}">
                <a16:creationId xmlns:a16="http://schemas.microsoft.com/office/drawing/2014/main" xmlns="" id="{5EE46816-CEE4-4965-A34F-88072896694E}"/>
              </a:ext>
            </a:extLst>
          </p:cNvPr>
          <p:cNvPicPr>
            <a:picLocks noChangeAspect="1"/>
          </p:cNvPicPr>
          <p:nvPr/>
        </p:nvPicPr>
        <p:blipFill>
          <a:blip r:embed="rId5"/>
          <a:stretch>
            <a:fillRect/>
          </a:stretch>
        </p:blipFill>
        <p:spPr>
          <a:xfrm>
            <a:off x="1968867" y="495286"/>
            <a:ext cx="2177862" cy="3291654"/>
          </a:xfrm>
          <a:prstGeom prst="rect">
            <a:avLst/>
          </a:prstGeom>
        </p:spPr>
      </p:pic>
    </p:spTree>
    <p:extLst>
      <p:ext uri="{BB962C8B-B14F-4D97-AF65-F5344CB8AC3E}">
        <p14:creationId xmlns:p14="http://schemas.microsoft.com/office/powerpoint/2010/main" val="32134928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xmlns="" id="{B4A3C37D-EE1E-476E-9060-3D36E8CA6E74}"/>
              </a:ext>
            </a:extLst>
          </p:cNvPr>
          <p:cNvSpPr txBox="1"/>
          <p:nvPr/>
        </p:nvSpPr>
        <p:spPr>
          <a:xfrm>
            <a:off x="4343603" y="3820279"/>
            <a:ext cx="866785"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UTM Avo" panose="02040603050506020204" pitchFamily="18" charset="0"/>
                <a:ea typeface="华康海报体W12(P)" pitchFamily="82" charset="-122"/>
                <a:cs typeface="Times New Roman" pitchFamily="18" charset="0"/>
              </a:rPr>
              <a:t>C.</a:t>
            </a:r>
          </a:p>
        </p:txBody>
      </p:sp>
      <p:sp>
        <p:nvSpPr>
          <p:cNvPr id="37" name="TextBox 3">
            <a:extLst>
              <a:ext uri="{FF2B5EF4-FFF2-40B4-BE49-F238E27FC236}">
                <a16:creationId xmlns:a16="http://schemas.microsoft.com/office/drawing/2014/main" xmlns="" id="{0D1E5E89-F58F-4D86-8F8B-56BC67EED50E}"/>
              </a:ext>
            </a:extLst>
          </p:cNvPr>
          <p:cNvSpPr txBox="1"/>
          <p:nvPr/>
        </p:nvSpPr>
        <p:spPr>
          <a:xfrm>
            <a:off x="501228" y="1381206"/>
            <a:ext cx="11690772" cy="768800"/>
          </a:xfrm>
          <a:prstGeom prst="rect">
            <a:avLst/>
          </a:prstGeom>
        </p:spPr>
        <p:txBody>
          <a:bodyPr wrap="square" lIns="0" tIns="0" rIns="0" bIns="0" rtlCol="0" anchor="t">
            <a:spAutoFit/>
          </a:bodyPr>
          <a:lstStyle/>
          <a:p>
            <a:pPr lvl="0">
              <a:lnSpc>
                <a:spcPts val="7200"/>
              </a:lnSpc>
            </a:pPr>
            <a:r>
              <a:rPr lang="en-US" sz="2800" b="1">
                <a:solidFill>
                  <a:prstClr val="black"/>
                </a:solidFill>
                <a:latin typeface="UTM Avo"/>
                <a:cs typeface="Arial" panose="020B0604020202020204" pitchFamily="34" charset="0"/>
              </a:rPr>
              <a:t>1. </a:t>
            </a:r>
            <a:r>
              <a:rPr lang="en-US" sz="2800">
                <a:solidFill>
                  <a:prstClr val="black"/>
                </a:solidFill>
                <a:latin typeface="UTM Avo"/>
                <a:cs typeface="Arial" panose="020B0604020202020204" pitchFamily="34" charset="0"/>
              </a:rPr>
              <a:t>Bức tranh bạn nhỏ xem vẽ những gì</a:t>
            </a:r>
            <a:r>
              <a:rPr lang="en-US" sz="2800">
                <a:cs typeface="Arial" panose="020B0604020202020204" pitchFamily="34" charset="0"/>
              </a:rPr>
              <a:t>?</a:t>
            </a:r>
            <a:endParaRPr kumimoji="0" lang="en-US" sz="2800" u="none" strike="noStrike" kern="1200" cap="none" spc="0" normalizeH="0" baseline="0" noProof="0" dirty="0">
              <a:ln>
                <a:noFill/>
              </a:ln>
              <a:effectLst/>
              <a:uLnTx/>
              <a:uFillTx/>
              <a:cs typeface="Arial" panose="020B0604020202020204" pitchFamily="34" charset="0"/>
            </a:endParaRPr>
          </a:p>
        </p:txBody>
      </p:sp>
      <p:sp>
        <p:nvSpPr>
          <p:cNvPr id="38" name="Rectangle 37">
            <a:extLst>
              <a:ext uri="{FF2B5EF4-FFF2-40B4-BE49-F238E27FC236}">
                <a16:creationId xmlns:a16="http://schemas.microsoft.com/office/drawing/2014/main" xmlns="" id="{80053558-EE80-4DE4-8FFA-4D6022D37D19}"/>
              </a:ext>
            </a:extLst>
          </p:cNvPr>
          <p:cNvSpPr/>
          <p:nvPr/>
        </p:nvSpPr>
        <p:spPr>
          <a:xfrm>
            <a:off x="1017011" y="2141428"/>
            <a:ext cx="8643135" cy="647165"/>
          </a:xfrm>
          <a:prstGeom prst="rect">
            <a:avLst/>
          </a:prstGeom>
        </p:spPr>
        <p:txBody>
          <a:bodyPr wrap="square">
            <a:spAutoFit/>
          </a:bodyPr>
          <a:lstStyle/>
          <a:p>
            <a:pPr algn="just">
              <a:lnSpc>
                <a:spcPct val="150000"/>
              </a:lnSpc>
              <a:spcBef>
                <a:spcPts val="700"/>
              </a:spcBef>
              <a:spcAft>
                <a:spcPts val="700"/>
              </a:spcAft>
            </a:pPr>
            <a:r>
              <a:rPr lang="en-US" sz="2800">
                <a:solidFill>
                  <a:srgbClr val="000000"/>
                </a:solidFill>
                <a:ea typeface="Calibri" panose="020F0502020204030204" pitchFamily="34" charset="0"/>
                <a:cs typeface="Arial" panose="020B0604020202020204" pitchFamily="34" charset="0"/>
              </a:rPr>
              <a:t>Khoanh tròn chữ cái trước những ý đúng.</a:t>
            </a:r>
          </a:p>
        </p:txBody>
      </p:sp>
      <p:pic>
        <p:nvPicPr>
          <p:cNvPr id="43" name="Tieng-yeah-tre-con-www_nhacchuongvui_com.mp3">
            <a:hlinkClick r:id="" action="ppaction://media"/>
            <a:extLst>
              <a:ext uri="{FF2B5EF4-FFF2-40B4-BE49-F238E27FC236}">
                <a16:creationId xmlns:a16="http://schemas.microsoft.com/office/drawing/2014/main" xmlns="" id="{35470CD4-37F3-478A-A8EE-98D92AC773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rot="20597800">
            <a:off x="12429106" y="2678846"/>
            <a:ext cx="457260" cy="457260"/>
          </a:xfrm>
          <a:prstGeom prst="rect">
            <a:avLst/>
          </a:prstGeom>
        </p:spPr>
      </p:pic>
      <p:sp>
        <p:nvSpPr>
          <p:cNvPr id="45" name="Flowchart: Terminator 44">
            <a:extLst>
              <a:ext uri="{FF2B5EF4-FFF2-40B4-BE49-F238E27FC236}">
                <a16:creationId xmlns:a16="http://schemas.microsoft.com/office/drawing/2014/main" xmlns="" id="{64A27F7A-1518-49C8-83FD-BD090C71F567}"/>
              </a:ext>
            </a:extLst>
          </p:cNvPr>
          <p:cNvSpPr/>
          <p:nvPr/>
        </p:nvSpPr>
        <p:spPr>
          <a:xfrm>
            <a:off x="225459" y="591306"/>
            <a:ext cx="2950595" cy="657190"/>
          </a:xfrm>
          <a:prstGeom prst="flowChartTerminator">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UTM Avo"/>
                <a:ea typeface="+mn-ea"/>
                <a:cs typeface="Times New Roman" panose="02020603050405020304" pitchFamily="18" charset="0"/>
              </a:rPr>
              <a:t>ĐỌC HIỂU</a:t>
            </a:r>
            <a:endParaRPr kumimoji="0" lang="en-US" sz="2800" b="1" i="0" u="none" strike="noStrike" kern="1200" cap="none" spc="0" normalizeH="0" baseline="0" noProof="0" dirty="0">
              <a:ln>
                <a:noFill/>
              </a:ln>
              <a:solidFill>
                <a:prstClr val="white"/>
              </a:solidFill>
              <a:effectLst/>
              <a:uLnTx/>
              <a:uFillTx/>
              <a:latin typeface="UTM Avo"/>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5C6B4A4D-D3E8-4DE2-8921-7DAE2E7F3C2D}"/>
              </a:ext>
            </a:extLst>
          </p:cNvPr>
          <p:cNvSpPr/>
          <p:nvPr/>
        </p:nvSpPr>
        <p:spPr>
          <a:xfrm>
            <a:off x="720301" y="2911657"/>
            <a:ext cx="10998379" cy="647165"/>
          </a:xfrm>
          <a:prstGeom prst="rect">
            <a:avLst/>
          </a:prstGeom>
        </p:spPr>
        <p:txBody>
          <a:bodyPr wrap="square">
            <a:spAutoFit/>
          </a:bodyPr>
          <a:lstStyle/>
          <a:p>
            <a:pPr algn="just">
              <a:lnSpc>
                <a:spcPct val="150000"/>
              </a:lnSpc>
              <a:spcBef>
                <a:spcPts val="700"/>
              </a:spcBef>
              <a:spcAft>
                <a:spcPts val="700"/>
              </a:spcAft>
            </a:pPr>
            <a:r>
              <a:rPr lang="en-US" sz="2800">
                <a:solidFill>
                  <a:srgbClr val="000000"/>
                </a:solidFill>
                <a:ea typeface="Calibri" panose="020F0502020204030204" pitchFamily="34" charset="0"/>
                <a:cs typeface="Arial" panose="020B0604020202020204" pitchFamily="34" charset="0"/>
              </a:rPr>
              <a:t>a)  đồng lúa, đuôi gà, mẹ gặt lúa, thuyền cập bến, cò bay</a:t>
            </a:r>
          </a:p>
        </p:txBody>
      </p:sp>
      <p:sp>
        <p:nvSpPr>
          <p:cNvPr id="10" name="Rectangle 9">
            <a:extLst>
              <a:ext uri="{FF2B5EF4-FFF2-40B4-BE49-F238E27FC236}">
                <a16:creationId xmlns:a16="http://schemas.microsoft.com/office/drawing/2014/main" xmlns="" id="{A0944A5D-1475-4C6A-93CF-89099538B9B2}"/>
              </a:ext>
            </a:extLst>
          </p:cNvPr>
          <p:cNvSpPr/>
          <p:nvPr/>
        </p:nvSpPr>
        <p:spPr>
          <a:xfrm>
            <a:off x="721083" y="3854333"/>
            <a:ext cx="10362241" cy="1293496"/>
          </a:xfrm>
          <a:prstGeom prst="rect">
            <a:avLst/>
          </a:prstGeom>
        </p:spPr>
        <p:txBody>
          <a:bodyPr wrap="square">
            <a:spAutoFit/>
          </a:bodyPr>
          <a:lstStyle/>
          <a:p>
            <a:pPr algn="just">
              <a:lnSpc>
                <a:spcPct val="150000"/>
              </a:lnSpc>
              <a:spcBef>
                <a:spcPts val="700"/>
              </a:spcBef>
              <a:spcAft>
                <a:spcPts val="700"/>
              </a:spcAft>
            </a:pPr>
            <a:r>
              <a:rPr lang="en-US" sz="2800">
                <a:solidFill>
                  <a:srgbClr val="000000"/>
                </a:solidFill>
                <a:ea typeface="Calibri" panose="020F0502020204030204" pitchFamily="34" charset="0"/>
                <a:cs typeface="Arial" panose="020B0604020202020204" pitchFamily="34" charset="0"/>
              </a:rPr>
              <a:t>b) đồng lúa, thuyền cập bến, tiếng hò, mùa hè, cò bay, trời xanh</a:t>
            </a:r>
          </a:p>
        </p:txBody>
      </p:sp>
      <p:sp>
        <p:nvSpPr>
          <p:cNvPr id="11" name="Rectangle 10">
            <a:extLst>
              <a:ext uri="{FF2B5EF4-FFF2-40B4-BE49-F238E27FC236}">
                <a16:creationId xmlns:a16="http://schemas.microsoft.com/office/drawing/2014/main" xmlns="" id="{3F8E9546-5CA4-4888-946A-9713BA8E4540}"/>
              </a:ext>
            </a:extLst>
          </p:cNvPr>
          <p:cNvSpPr/>
          <p:nvPr/>
        </p:nvSpPr>
        <p:spPr>
          <a:xfrm>
            <a:off x="797154" y="5183774"/>
            <a:ext cx="10286170" cy="1293496"/>
          </a:xfrm>
          <a:prstGeom prst="rect">
            <a:avLst/>
          </a:prstGeom>
        </p:spPr>
        <p:txBody>
          <a:bodyPr wrap="square">
            <a:spAutoFit/>
          </a:bodyPr>
          <a:lstStyle/>
          <a:p>
            <a:pPr algn="just">
              <a:lnSpc>
                <a:spcPct val="150000"/>
              </a:lnSpc>
              <a:spcBef>
                <a:spcPts val="700"/>
              </a:spcBef>
              <a:spcAft>
                <a:spcPts val="700"/>
              </a:spcAft>
            </a:pPr>
            <a:r>
              <a:rPr lang="en-US" sz="2800">
                <a:solidFill>
                  <a:srgbClr val="000000"/>
                </a:solidFill>
                <a:ea typeface="Calibri" panose="020F0502020204030204" pitchFamily="34" charset="0"/>
                <a:cs typeface="Arial" panose="020B0604020202020204" pitchFamily="34" charset="0"/>
              </a:rPr>
              <a:t>c) đồng lúa, đò cập bến, trăng, thuyền kéo lưới, cò bay trên trời cao.</a:t>
            </a:r>
          </a:p>
        </p:txBody>
      </p:sp>
      <p:sp>
        <p:nvSpPr>
          <p:cNvPr id="13" name="Oval 12">
            <a:extLst>
              <a:ext uri="{FF2B5EF4-FFF2-40B4-BE49-F238E27FC236}">
                <a16:creationId xmlns:a16="http://schemas.microsoft.com/office/drawing/2014/main" xmlns="" id="{B87319CA-6EAD-4813-8D47-8671FFA15FD0}"/>
              </a:ext>
            </a:extLst>
          </p:cNvPr>
          <p:cNvSpPr/>
          <p:nvPr/>
        </p:nvSpPr>
        <p:spPr>
          <a:xfrm>
            <a:off x="674557" y="5232079"/>
            <a:ext cx="659568" cy="6281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F70CFB36-DF63-4900-A3B1-0A576FA6580A}"/>
              </a:ext>
            </a:extLst>
          </p:cNvPr>
          <p:cNvSpPr/>
          <p:nvPr/>
        </p:nvSpPr>
        <p:spPr>
          <a:xfrm>
            <a:off x="3979007" y="509279"/>
            <a:ext cx="2719142" cy="954107"/>
          </a:xfrm>
          <a:prstGeom prst="rect">
            <a:avLst/>
          </a:prstGeom>
        </p:spPr>
        <p:txBody>
          <a:bodyPr wrap="none">
            <a:spAutoFit/>
          </a:bodyPr>
          <a:lstStyle/>
          <a:p>
            <a:pPr algn="ctr"/>
            <a:r>
              <a:rPr lang="en-US" sz="2800" b="1">
                <a:solidFill>
                  <a:srgbClr val="FF0000"/>
                </a:solidFill>
                <a:latin typeface="+mj-lt"/>
                <a:cs typeface="Arial" panose="020B0604020202020204" pitchFamily="34" charset="0"/>
              </a:rPr>
              <a:t>Bé xem tranh</a:t>
            </a:r>
          </a:p>
          <a:p>
            <a:pPr algn="ctr"/>
            <a:r>
              <a:rPr lang="en-US" sz="2800" b="1">
                <a:solidFill>
                  <a:srgbClr val="FF0000"/>
                </a:solidFill>
                <a:latin typeface="+mj-lt"/>
                <a:cs typeface="Arial" panose="020B0604020202020204" pitchFamily="34" charset="0"/>
              </a:rPr>
              <a:t>   (Trích)</a:t>
            </a:r>
            <a:endParaRPr lang="en-US" sz="2800" b="1" dirty="0">
              <a:solidFill>
                <a:srgbClr val="FF0000"/>
              </a:solidFill>
              <a:latin typeface="+mj-lt"/>
              <a:cs typeface="Arial" panose="020B0604020202020204" pitchFamily="34" charset="0"/>
            </a:endParaRPr>
          </a:p>
        </p:txBody>
      </p:sp>
      <p:pic>
        <p:nvPicPr>
          <p:cNvPr id="12" name="Tieng-tinh-tinh-www_nhacchuongvui_com.mp3">
            <a:hlinkClick r:id="" action="ppaction://media"/>
            <a:extLst>
              <a:ext uri="{FF2B5EF4-FFF2-40B4-BE49-F238E27FC236}">
                <a16:creationId xmlns:a16="http://schemas.microsoft.com/office/drawing/2014/main" xmlns="" id="{BBAE11F5-EC21-4D1C-87D2-35AAC2D595C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953186" y="2478421"/>
            <a:ext cx="609521" cy="609521"/>
          </a:xfrm>
          <a:prstGeom prst="rect">
            <a:avLst/>
          </a:prstGeom>
        </p:spPr>
      </p:pic>
    </p:spTree>
    <p:extLst>
      <p:ext uri="{BB962C8B-B14F-4D97-AF65-F5344CB8AC3E}">
        <p14:creationId xmlns:p14="http://schemas.microsoft.com/office/powerpoint/2010/main" val="125456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500"/>
                                        <p:tgtEl>
                                          <p:spTgt spid="3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 presetClass="mediacall" presetSubtype="0" fill="hold" nodeType="withEffect">
                                  <p:stCondLst>
                                    <p:cond delay="0"/>
                                  </p:stCondLst>
                                  <p:childTnLst>
                                    <p:cmd type="call" cmd="playFrom(0.0)">
                                      <p:cBhvr>
                                        <p:cTn id="28" dur="344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29" fill="hold" display="0">
                  <p:stCondLst>
                    <p:cond delay="indefinite"/>
                  </p:stCondLst>
                  <p:endCondLst>
                    <p:cond evt="onStopAudio" delay="0">
                      <p:tgtEl>
                        <p:sldTgt/>
                      </p:tgtEl>
                    </p:cond>
                  </p:endCondLst>
                </p:cTn>
                <p:tgtEl>
                  <p:spTgt spid="43"/>
                </p:tgtEl>
              </p:cMediaNode>
            </p:audio>
            <p:audio>
              <p:cMediaNode vol="80000">
                <p:cTn id="30" fill="hold" display="0">
                  <p:stCondLst>
                    <p:cond delay="indefinite"/>
                  </p:stCondLst>
                  <p:endCondLst>
                    <p:cond evt="onStopAudio" delay="0">
                      <p:tgtEl>
                        <p:sldTgt/>
                      </p:tgtEl>
                    </p:cond>
                  </p:endCondLst>
                </p:cTn>
                <p:tgtEl>
                  <p:spTgt spid="12"/>
                </p:tgtEl>
              </p:cMediaNode>
            </p:audio>
          </p:childTnLst>
        </p:cTn>
      </p:par>
    </p:tnLst>
    <p:bldLst>
      <p:bldP spid="37" grpId="0"/>
      <p:bldP spid="38" grpId="0"/>
      <p:bldP spid="9" grpId="0"/>
      <p:bldP spid="10" grpId="0"/>
      <p:bldP spid="11"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xmlns="" id="{B4A3C37D-EE1E-476E-9060-3D36E8CA6E74}"/>
              </a:ext>
            </a:extLst>
          </p:cNvPr>
          <p:cNvSpPr txBox="1"/>
          <p:nvPr/>
        </p:nvSpPr>
        <p:spPr>
          <a:xfrm>
            <a:off x="4343603" y="3820279"/>
            <a:ext cx="866785"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UTM Avo" panose="02040603050506020204" pitchFamily="18" charset="0"/>
                <a:ea typeface="华康海报体W12(P)" pitchFamily="82" charset="-122"/>
                <a:cs typeface="Times New Roman" pitchFamily="18" charset="0"/>
              </a:rPr>
              <a:t>C.</a:t>
            </a:r>
          </a:p>
        </p:txBody>
      </p:sp>
      <p:sp>
        <p:nvSpPr>
          <p:cNvPr id="37" name="TextBox 3">
            <a:extLst>
              <a:ext uri="{FF2B5EF4-FFF2-40B4-BE49-F238E27FC236}">
                <a16:creationId xmlns:a16="http://schemas.microsoft.com/office/drawing/2014/main" xmlns="" id="{0D1E5E89-F58F-4D86-8F8B-56BC67EED50E}"/>
              </a:ext>
            </a:extLst>
          </p:cNvPr>
          <p:cNvSpPr txBox="1"/>
          <p:nvPr/>
        </p:nvSpPr>
        <p:spPr>
          <a:xfrm>
            <a:off x="357443" y="1398252"/>
            <a:ext cx="11690772" cy="768800"/>
          </a:xfrm>
          <a:prstGeom prst="rect">
            <a:avLst/>
          </a:prstGeom>
        </p:spPr>
        <p:txBody>
          <a:bodyPr wrap="square"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lang="en-US" sz="2800" b="1">
                <a:solidFill>
                  <a:prstClr val="black"/>
                </a:solidFill>
                <a:latin typeface="UTM Avo"/>
                <a:cs typeface="Arial" panose="020B0604020202020204" pitchFamily="34" charset="0"/>
              </a:rPr>
              <a:t>2</a:t>
            </a:r>
            <a:r>
              <a:rPr kumimoji="0" lang="en-US" sz="2800" b="1" i="0" u="none" strike="noStrike" kern="1200" cap="none" spc="0" normalizeH="0" baseline="0" noProof="0">
                <a:ln>
                  <a:noFill/>
                </a:ln>
                <a:solidFill>
                  <a:prstClr val="black"/>
                </a:solidFill>
                <a:effectLst/>
                <a:uLnTx/>
                <a:uFillTx/>
                <a:latin typeface="UTM Avo"/>
                <a:ea typeface="+mn-ea"/>
                <a:cs typeface="Arial" panose="020B0604020202020204" pitchFamily="34" charset="0"/>
              </a:rPr>
              <a:t>.</a:t>
            </a:r>
            <a:r>
              <a:rPr kumimoji="0" lang="en-US" sz="2800" b="1" i="0" u="none" strike="noStrike" kern="1200" cap="none" spc="0" normalizeH="0" noProof="0">
                <a:ln>
                  <a:noFill/>
                </a:ln>
                <a:solidFill>
                  <a:prstClr val="black"/>
                </a:solidFill>
                <a:effectLst/>
                <a:uLnTx/>
                <a:uFillTx/>
                <a:latin typeface="UTM Avo"/>
                <a:ea typeface="+mn-ea"/>
                <a:cs typeface="Arial" panose="020B0604020202020204" pitchFamily="34" charset="0"/>
              </a:rPr>
              <a:t> </a:t>
            </a:r>
            <a:r>
              <a:rPr kumimoji="0" lang="en-US" sz="2800" i="0" u="none" strike="noStrike" kern="1200" cap="none" spc="0" normalizeH="0" noProof="0">
                <a:ln>
                  <a:noFill/>
                </a:ln>
                <a:solidFill>
                  <a:prstClr val="black"/>
                </a:solidFill>
                <a:effectLst/>
                <a:uLnTx/>
                <a:uFillTx/>
                <a:latin typeface="UTM Avo"/>
                <a:ea typeface="+mn-ea"/>
                <a:cs typeface="Arial" panose="020B0604020202020204" pitchFamily="34" charset="0"/>
              </a:rPr>
              <a:t>Vì sao bạn nhỏ nghĩ rằng đó là bức tranh vẽ làng quê của mình</a:t>
            </a:r>
            <a:r>
              <a:rPr kumimoji="0" lang="en-US" sz="2800" b="0" i="0" u="none" strike="noStrike" kern="1200" cap="none" spc="0" normalizeH="0" baseline="0" noProof="0">
                <a:ln>
                  <a:noFill/>
                </a:ln>
                <a:solidFill>
                  <a:prstClr val="black"/>
                </a:solidFill>
                <a:effectLst/>
                <a:uLnTx/>
                <a:uFillTx/>
                <a:latin typeface="UTM Avo"/>
                <a:ea typeface="+mn-ea"/>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UTM Avo"/>
              <a:ea typeface="+mn-ea"/>
              <a:cs typeface="Arial" panose="020B0604020202020204" pitchFamily="34" charset="0"/>
            </a:endParaRPr>
          </a:p>
        </p:txBody>
      </p:sp>
      <p:sp>
        <p:nvSpPr>
          <p:cNvPr id="38" name="Rectangle 37">
            <a:extLst>
              <a:ext uri="{FF2B5EF4-FFF2-40B4-BE49-F238E27FC236}">
                <a16:creationId xmlns:a16="http://schemas.microsoft.com/office/drawing/2014/main" xmlns="" id="{80053558-EE80-4DE4-8FFA-4D6022D37D19}"/>
              </a:ext>
            </a:extLst>
          </p:cNvPr>
          <p:cNvSpPr/>
          <p:nvPr/>
        </p:nvSpPr>
        <p:spPr>
          <a:xfrm>
            <a:off x="1017011" y="2141428"/>
            <a:ext cx="8643135" cy="647165"/>
          </a:xfrm>
          <a:prstGeom prst="rect">
            <a:avLst/>
          </a:prstGeom>
        </p:spPr>
        <p:txBody>
          <a:bodyPr wrap="square">
            <a:spAutoFit/>
          </a:bodyPr>
          <a:lstStyle/>
          <a:p>
            <a:pPr marL="0" marR="0" lvl="0" indent="0" algn="just" defTabSz="914400" rtl="0" eaLnBrk="1" fontAlgn="auto" latinLnBrk="0" hangingPunct="1">
              <a:lnSpc>
                <a:spcPct val="150000"/>
              </a:lnSpc>
              <a:spcBef>
                <a:spcPts val="700"/>
              </a:spcBef>
              <a:spcAft>
                <a:spcPts val="700"/>
              </a:spcAft>
              <a:buClrTx/>
              <a:buSzTx/>
              <a:buFontTx/>
              <a:buNone/>
              <a:tabLst/>
              <a:defRPr/>
            </a:pPr>
            <a:r>
              <a:rPr kumimoji="0" lang="en-US" sz="2800" b="0" i="0" u="none" strike="noStrike" kern="1200" cap="none" spc="0" normalizeH="0" baseline="0" noProof="0">
                <a:ln>
                  <a:noFill/>
                </a:ln>
                <a:solidFill>
                  <a:srgbClr val="000000"/>
                </a:solidFill>
                <a:effectLst/>
                <a:uLnTx/>
                <a:uFillTx/>
                <a:latin typeface="UTM Avo"/>
                <a:ea typeface="Calibri" panose="020F0502020204030204" pitchFamily="34" charset="0"/>
                <a:cs typeface="Arial" panose="020B0604020202020204" pitchFamily="34" charset="0"/>
              </a:rPr>
              <a:t>Khoanh tròn chữ cái trước những ý đúng.</a:t>
            </a:r>
          </a:p>
        </p:txBody>
      </p:sp>
      <p:sp>
        <p:nvSpPr>
          <p:cNvPr id="45" name="Flowchart: Terminator 44">
            <a:extLst>
              <a:ext uri="{FF2B5EF4-FFF2-40B4-BE49-F238E27FC236}">
                <a16:creationId xmlns:a16="http://schemas.microsoft.com/office/drawing/2014/main" xmlns="" id="{64A27F7A-1518-49C8-83FD-BD090C71F567}"/>
              </a:ext>
            </a:extLst>
          </p:cNvPr>
          <p:cNvSpPr/>
          <p:nvPr/>
        </p:nvSpPr>
        <p:spPr>
          <a:xfrm>
            <a:off x="225459" y="591306"/>
            <a:ext cx="2950595" cy="657190"/>
          </a:xfrm>
          <a:prstGeom prst="flowChartTerminator">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UTM Avo"/>
                <a:ea typeface="+mn-ea"/>
                <a:cs typeface="Times New Roman" panose="02020603050405020304" pitchFamily="18" charset="0"/>
              </a:rPr>
              <a:t>ĐỌC HIỂU</a:t>
            </a:r>
            <a:endParaRPr kumimoji="0" lang="en-US" sz="2800" b="1" i="0" u="none" strike="noStrike" kern="1200" cap="none" spc="0" normalizeH="0" baseline="0" noProof="0" dirty="0">
              <a:ln>
                <a:noFill/>
              </a:ln>
              <a:solidFill>
                <a:prstClr val="white"/>
              </a:solidFill>
              <a:effectLst/>
              <a:uLnTx/>
              <a:uFillTx/>
              <a:latin typeface="UTM Avo"/>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5C6B4A4D-D3E8-4DE2-8921-7DAE2E7F3C2D}"/>
              </a:ext>
            </a:extLst>
          </p:cNvPr>
          <p:cNvSpPr/>
          <p:nvPr/>
        </p:nvSpPr>
        <p:spPr>
          <a:xfrm>
            <a:off x="797154" y="2875712"/>
            <a:ext cx="10998379" cy="647165"/>
          </a:xfrm>
          <a:prstGeom prst="rect">
            <a:avLst/>
          </a:prstGeom>
        </p:spPr>
        <p:txBody>
          <a:bodyPr wrap="square">
            <a:spAutoFit/>
          </a:bodyPr>
          <a:lstStyle/>
          <a:p>
            <a:pPr marL="0" marR="0" lvl="0" indent="0" algn="just" defTabSz="914400" rtl="0" eaLnBrk="1" fontAlgn="auto" latinLnBrk="0" hangingPunct="1">
              <a:lnSpc>
                <a:spcPct val="150000"/>
              </a:lnSpc>
              <a:spcBef>
                <a:spcPts val="700"/>
              </a:spcBef>
              <a:spcAft>
                <a:spcPts val="700"/>
              </a:spcAft>
              <a:buClrTx/>
              <a:buSzTx/>
              <a:buFontTx/>
              <a:buNone/>
              <a:tabLst/>
              <a:defRPr/>
            </a:pPr>
            <a:r>
              <a:rPr kumimoji="0" lang="en-US" sz="2800" b="0" i="0" u="none" strike="noStrike" kern="1200" cap="none" spc="0" normalizeH="0" baseline="0" noProof="0">
                <a:ln>
                  <a:noFill/>
                </a:ln>
                <a:solidFill>
                  <a:srgbClr val="000000"/>
                </a:solidFill>
                <a:effectLst/>
                <a:uLnTx/>
                <a:uFillTx/>
                <a:latin typeface="UTM Avo"/>
                <a:ea typeface="Calibri" panose="020F0502020204030204" pitchFamily="34" charset="0"/>
                <a:cs typeface="Arial" panose="020B0604020202020204" pitchFamily="34" charset="0"/>
              </a:rPr>
              <a:t>a)</a:t>
            </a:r>
            <a:r>
              <a:rPr kumimoji="0" lang="en-US" sz="2800" b="0" i="0" u="none" strike="noStrike" kern="1200" cap="none" spc="0" normalizeH="0" noProof="0">
                <a:ln>
                  <a:noFill/>
                </a:ln>
                <a:solidFill>
                  <a:srgbClr val="000000"/>
                </a:solidFill>
                <a:effectLst/>
                <a:uLnTx/>
                <a:uFillTx/>
                <a:latin typeface="UTM Avo"/>
                <a:ea typeface="Calibri" panose="020F0502020204030204" pitchFamily="34" charset="0"/>
                <a:cs typeface="Arial" panose="020B0604020202020204" pitchFamily="34" charset="0"/>
              </a:rPr>
              <a:t> Vì bức tranh vẽ cảnh vật quen thuộc của quê hương bạn.</a:t>
            </a:r>
            <a:endParaRPr kumimoji="0" lang="en-US" sz="2800" b="0" i="0" u="none" strike="noStrike" kern="1200" cap="none" spc="0" normalizeH="0" baseline="0" noProof="0">
              <a:ln>
                <a:noFill/>
              </a:ln>
              <a:solidFill>
                <a:srgbClr val="000000"/>
              </a:solidFill>
              <a:effectLst/>
              <a:uLnTx/>
              <a:uFillTx/>
              <a:latin typeface="UTM Avo"/>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A0944A5D-1475-4C6A-93CF-89099538B9B2}"/>
              </a:ext>
            </a:extLst>
          </p:cNvPr>
          <p:cNvSpPr/>
          <p:nvPr/>
        </p:nvSpPr>
        <p:spPr>
          <a:xfrm>
            <a:off x="797154" y="3902535"/>
            <a:ext cx="11251061" cy="647165"/>
          </a:xfrm>
          <a:prstGeom prst="rect">
            <a:avLst/>
          </a:prstGeom>
        </p:spPr>
        <p:txBody>
          <a:bodyPr wrap="square">
            <a:spAutoFit/>
          </a:bodyPr>
          <a:lstStyle/>
          <a:p>
            <a:pPr lvl="0" algn="just">
              <a:lnSpc>
                <a:spcPct val="150000"/>
              </a:lnSpc>
              <a:spcBef>
                <a:spcPts val="700"/>
              </a:spcBef>
              <a:spcAft>
                <a:spcPts val="700"/>
              </a:spcAft>
            </a:pPr>
            <a:r>
              <a:rPr kumimoji="0" lang="en-US" sz="2800" b="0" i="0" u="none" strike="noStrike" kern="1200" cap="none" spc="0" normalizeH="0" baseline="0" noProof="0">
                <a:ln>
                  <a:noFill/>
                </a:ln>
                <a:solidFill>
                  <a:srgbClr val="000000"/>
                </a:solidFill>
                <a:effectLst/>
                <a:uLnTx/>
                <a:uFillTx/>
                <a:latin typeface="UTM Avo"/>
                <a:ea typeface="Calibri" panose="020F0502020204030204" pitchFamily="34" charset="0"/>
                <a:cs typeface="Arial" panose="020B0604020202020204" pitchFamily="34" charset="0"/>
              </a:rPr>
              <a:t>b) </a:t>
            </a:r>
            <a:r>
              <a:rPr lang="en-US" sz="2800">
                <a:solidFill>
                  <a:srgbClr val="000000"/>
                </a:solidFill>
                <a:ea typeface="Calibri" panose="020F0502020204030204" pitchFamily="34" charset="0"/>
                <a:cs typeface="Arial" panose="020B0604020202020204" pitchFamily="34" charset="0"/>
              </a:rPr>
              <a:t>Vì bức tranh đó vẽ cảnh vật giống tranh của bạn. </a:t>
            </a:r>
            <a:endParaRPr kumimoji="0" lang="en-US" sz="2800" b="0" i="0" u="none" strike="noStrike" kern="1200" cap="none" spc="0" normalizeH="0" baseline="0" noProof="0">
              <a:ln>
                <a:noFill/>
              </a:ln>
              <a:solidFill>
                <a:srgbClr val="000000"/>
              </a:solidFill>
              <a:effectLst/>
              <a:uLnTx/>
              <a:uFillTx/>
              <a:latin typeface="UTM Avo"/>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3F8E9546-5CA4-4888-946A-9713BA8E4540}"/>
              </a:ext>
            </a:extLst>
          </p:cNvPr>
          <p:cNvSpPr/>
          <p:nvPr/>
        </p:nvSpPr>
        <p:spPr>
          <a:xfrm>
            <a:off x="797154" y="4812583"/>
            <a:ext cx="10286170" cy="647165"/>
          </a:xfrm>
          <a:prstGeom prst="rect">
            <a:avLst/>
          </a:prstGeom>
        </p:spPr>
        <p:txBody>
          <a:bodyPr wrap="square">
            <a:spAutoFit/>
          </a:bodyPr>
          <a:lstStyle/>
          <a:p>
            <a:pPr marL="0" marR="0" lvl="0" indent="0" algn="just" defTabSz="914400" rtl="0" eaLnBrk="1" fontAlgn="auto" latinLnBrk="0" hangingPunct="1">
              <a:lnSpc>
                <a:spcPct val="150000"/>
              </a:lnSpc>
              <a:spcBef>
                <a:spcPts val="700"/>
              </a:spcBef>
              <a:spcAft>
                <a:spcPts val="700"/>
              </a:spcAft>
              <a:buClrTx/>
              <a:buSzTx/>
              <a:buFontTx/>
              <a:buNone/>
              <a:tabLst/>
              <a:defRPr/>
            </a:pPr>
            <a:r>
              <a:rPr kumimoji="0" lang="en-US" sz="2800" b="0" i="0" u="none" strike="noStrike" kern="1200" cap="none" spc="0" normalizeH="0" baseline="0" noProof="0">
                <a:ln>
                  <a:noFill/>
                </a:ln>
                <a:solidFill>
                  <a:srgbClr val="000000"/>
                </a:solidFill>
                <a:effectLst/>
                <a:uLnTx/>
                <a:uFillTx/>
                <a:latin typeface="UTM Avo"/>
                <a:ea typeface="Calibri" panose="020F0502020204030204" pitchFamily="34" charset="0"/>
                <a:cs typeface="Arial" panose="020B0604020202020204" pitchFamily="34" charset="0"/>
              </a:rPr>
              <a:t>c) </a:t>
            </a:r>
            <a:r>
              <a:rPr lang="en-US" sz="2800">
                <a:solidFill>
                  <a:srgbClr val="000000"/>
                </a:solidFill>
                <a:latin typeface="UTM Avo"/>
                <a:ea typeface="Calibri" panose="020F0502020204030204" pitchFamily="34" charset="0"/>
                <a:cs typeface="Arial" panose="020B0604020202020204" pitchFamily="34" charset="0"/>
              </a:rPr>
              <a:t>Vì đó là bức tranh mẹ mua</a:t>
            </a:r>
            <a:r>
              <a:rPr kumimoji="0" lang="en-US" sz="2800" b="0" i="0" u="none" strike="noStrike" kern="1200" cap="none" spc="0" normalizeH="0" baseline="0" noProof="0">
                <a:ln>
                  <a:noFill/>
                </a:ln>
                <a:solidFill>
                  <a:srgbClr val="000000"/>
                </a:solidFill>
                <a:effectLst/>
                <a:uLnTx/>
                <a:uFillTx/>
                <a:latin typeface="UTM Avo"/>
                <a:ea typeface="Calibri" panose="020F0502020204030204" pitchFamily="34" charset="0"/>
                <a:cs typeface="Arial" panose="020B0604020202020204" pitchFamily="34" charset="0"/>
              </a:rPr>
              <a:t>.</a:t>
            </a:r>
          </a:p>
        </p:txBody>
      </p:sp>
      <p:sp>
        <p:nvSpPr>
          <p:cNvPr id="2" name="Oval 1">
            <a:extLst>
              <a:ext uri="{FF2B5EF4-FFF2-40B4-BE49-F238E27FC236}">
                <a16:creationId xmlns:a16="http://schemas.microsoft.com/office/drawing/2014/main" xmlns="" id="{F70041BC-8C7B-456A-AE05-C48E3A3656DB}"/>
              </a:ext>
            </a:extLst>
          </p:cNvPr>
          <p:cNvSpPr/>
          <p:nvPr/>
        </p:nvSpPr>
        <p:spPr>
          <a:xfrm>
            <a:off x="674557" y="2930715"/>
            <a:ext cx="659568" cy="6281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12" name="Rectangle 11">
            <a:extLst>
              <a:ext uri="{FF2B5EF4-FFF2-40B4-BE49-F238E27FC236}">
                <a16:creationId xmlns:a16="http://schemas.microsoft.com/office/drawing/2014/main" xmlns="" id="{CE1D4EAB-6F13-409E-96CA-5FD8B70DEFBA}"/>
              </a:ext>
            </a:extLst>
          </p:cNvPr>
          <p:cNvSpPr/>
          <p:nvPr/>
        </p:nvSpPr>
        <p:spPr>
          <a:xfrm>
            <a:off x="4580668" y="478661"/>
            <a:ext cx="2719142" cy="954107"/>
          </a:xfrm>
          <a:prstGeom prst="rect">
            <a:avLst/>
          </a:prstGeom>
        </p:spPr>
        <p:txBody>
          <a:bodyPr wrap="none">
            <a:spAutoFit/>
          </a:bodyPr>
          <a:lstStyle/>
          <a:p>
            <a:pPr algn="ctr"/>
            <a:r>
              <a:rPr lang="en-US" sz="2800" b="1">
                <a:solidFill>
                  <a:srgbClr val="FF0000"/>
                </a:solidFill>
                <a:latin typeface="+mj-lt"/>
                <a:cs typeface="Arial" panose="020B0604020202020204" pitchFamily="34" charset="0"/>
              </a:rPr>
              <a:t>Bé xem tranh</a:t>
            </a:r>
          </a:p>
          <a:p>
            <a:pPr algn="ctr"/>
            <a:r>
              <a:rPr lang="en-US" sz="2800" b="1">
                <a:solidFill>
                  <a:srgbClr val="FF0000"/>
                </a:solidFill>
                <a:latin typeface="+mj-lt"/>
                <a:cs typeface="Arial" panose="020B0604020202020204" pitchFamily="34" charset="0"/>
              </a:rPr>
              <a:t>   (Trích)</a:t>
            </a:r>
            <a:endParaRPr lang="en-US" sz="2800" b="1" dirty="0">
              <a:solidFill>
                <a:srgbClr val="FF0000"/>
              </a:solidFill>
              <a:latin typeface="+mj-lt"/>
              <a:cs typeface="Arial" panose="020B0604020202020204" pitchFamily="34" charset="0"/>
            </a:endParaRPr>
          </a:p>
        </p:txBody>
      </p:sp>
      <p:pic>
        <p:nvPicPr>
          <p:cNvPr id="13" name="Tieng-tinh-tinh-www_nhacchuongvui_com.mp3">
            <a:hlinkClick r:id="" action="ppaction://media"/>
            <a:extLst>
              <a:ext uri="{FF2B5EF4-FFF2-40B4-BE49-F238E27FC236}">
                <a16:creationId xmlns:a16="http://schemas.microsoft.com/office/drawing/2014/main" xmlns="" id="{5576DC70-E3F8-4C93-B51D-0CBE398FCF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953186" y="2478421"/>
            <a:ext cx="609521" cy="609521"/>
          </a:xfrm>
          <a:prstGeom prst="rect">
            <a:avLst/>
          </a:prstGeom>
        </p:spPr>
      </p:pic>
    </p:spTree>
    <p:extLst>
      <p:ext uri="{BB962C8B-B14F-4D97-AF65-F5344CB8AC3E}">
        <p14:creationId xmlns:p14="http://schemas.microsoft.com/office/powerpoint/2010/main" val="277023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500"/>
                                        <p:tgtEl>
                                          <p:spTgt spid="3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 presetClass="mediacall" presetSubtype="0" fill="hold" nodeType="withEffect">
                                  <p:stCondLst>
                                    <p:cond delay="0"/>
                                  </p:stCondLst>
                                  <p:childTnLst>
                                    <p:cmd type="call" cmd="playFrom(0.0)">
                                      <p:cBhvr>
                                        <p:cTn id="28" dur="34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3"/>
                </p:tgtEl>
              </p:cMediaNode>
            </p:audio>
          </p:childTnLst>
        </p:cTn>
      </p:par>
    </p:tnLst>
    <p:bldLst>
      <p:bldP spid="37" grpId="0"/>
      <p:bldP spid="38" grpId="0"/>
      <p:bldP spid="9" grpId="0"/>
      <p:bldP spid="10" grpId="0"/>
      <p:bldP spid="11"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playback (1)">
            <a:hlinkClick r:id="" action="ppaction://media"/>
            <a:extLst>
              <a:ext uri="{FF2B5EF4-FFF2-40B4-BE49-F238E27FC236}">
                <a16:creationId xmlns:a16="http://schemas.microsoft.com/office/drawing/2014/main" xmlns="" id="{3DCB1183-AC49-44CD-934A-3BCE7B81E38F}"/>
              </a:ext>
            </a:extLst>
          </p:cNvPr>
          <p:cNvPicPr>
            <a:picLocks noChangeAspect="1"/>
          </p:cNvPicPr>
          <p:nvPr>
            <a:videoFile r:link="rId1"/>
            <p:extLst>
              <p:ext uri="{DAA4B4D4-6D71-4841-9C94-3DE7FCFB9230}">
                <p14:media xmlns:p14="http://schemas.microsoft.com/office/powerpoint/2010/main" r:embed="rId2">
                  <p14:trim st="4313" end="6659"/>
                </p14:media>
              </p:ext>
            </p:extLst>
          </p:nvPr>
        </p:nvPicPr>
        <p:blipFill>
          <a:blip r:embed="rId4"/>
          <a:stretch>
            <a:fillRect/>
          </a:stretch>
        </p:blipFill>
        <p:spPr>
          <a:xfrm>
            <a:off x="0" y="453736"/>
            <a:ext cx="12192000" cy="6404264"/>
          </a:xfrm>
          <a:prstGeom prst="rect">
            <a:avLst/>
          </a:prstGeom>
        </p:spPr>
      </p:pic>
    </p:spTree>
    <p:extLst>
      <p:ext uri="{BB962C8B-B14F-4D97-AF65-F5344CB8AC3E}">
        <p14:creationId xmlns:p14="http://schemas.microsoft.com/office/powerpoint/2010/main" val="246692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xmlns="" id="{B4A3C37D-EE1E-476E-9060-3D36E8CA6E74}"/>
              </a:ext>
            </a:extLst>
          </p:cNvPr>
          <p:cNvSpPr txBox="1"/>
          <p:nvPr/>
        </p:nvSpPr>
        <p:spPr>
          <a:xfrm>
            <a:off x="4343603" y="3820279"/>
            <a:ext cx="866785"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UTM Avo" panose="02040603050506020204" pitchFamily="18" charset="0"/>
                <a:ea typeface="华康海报体W12(P)" pitchFamily="82" charset="-122"/>
                <a:cs typeface="Times New Roman" pitchFamily="18" charset="0"/>
              </a:rPr>
              <a:t>C.</a:t>
            </a:r>
          </a:p>
        </p:txBody>
      </p:sp>
      <p:sp>
        <p:nvSpPr>
          <p:cNvPr id="37" name="TextBox 3">
            <a:extLst>
              <a:ext uri="{FF2B5EF4-FFF2-40B4-BE49-F238E27FC236}">
                <a16:creationId xmlns:a16="http://schemas.microsoft.com/office/drawing/2014/main" xmlns="" id="{0D1E5E89-F58F-4D86-8F8B-56BC67EED50E}"/>
              </a:ext>
            </a:extLst>
          </p:cNvPr>
          <p:cNvSpPr txBox="1"/>
          <p:nvPr/>
        </p:nvSpPr>
        <p:spPr>
          <a:xfrm>
            <a:off x="357443" y="1398252"/>
            <a:ext cx="11690772" cy="768800"/>
          </a:xfrm>
          <a:prstGeom prst="rect">
            <a:avLst/>
          </a:prstGeom>
        </p:spPr>
        <p:txBody>
          <a:bodyPr wrap="square"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lang="en-US" sz="2800" b="1">
                <a:solidFill>
                  <a:prstClr val="black"/>
                </a:solidFill>
                <a:latin typeface="UTM Avo"/>
                <a:cs typeface="Arial" panose="020B0604020202020204" pitchFamily="34" charset="0"/>
              </a:rPr>
              <a:t>3</a:t>
            </a:r>
            <a:r>
              <a:rPr kumimoji="0" lang="en-US" sz="2800" b="1" i="0" u="none" strike="noStrike" kern="1200" cap="none" spc="0" normalizeH="0" baseline="0" noProof="0">
                <a:ln>
                  <a:noFill/>
                </a:ln>
                <a:solidFill>
                  <a:prstClr val="black"/>
                </a:solidFill>
                <a:effectLst/>
                <a:uLnTx/>
                <a:uFillTx/>
                <a:latin typeface="UTM Avo"/>
                <a:ea typeface="+mn-ea"/>
                <a:cs typeface="Arial" panose="020B0604020202020204" pitchFamily="34" charset="0"/>
              </a:rPr>
              <a:t>. </a:t>
            </a:r>
            <a:r>
              <a:rPr kumimoji="0" lang="en-US" sz="2800" b="0" i="0" u="none" strike="noStrike" kern="1200" cap="none" spc="0" normalizeH="0" noProof="0">
                <a:ln>
                  <a:noFill/>
                </a:ln>
                <a:solidFill>
                  <a:prstClr val="black"/>
                </a:solidFill>
                <a:effectLst/>
                <a:uLnTx/>
                <a:uFillTx/>
                <a:latin typeface="UTM Avo"/>
                <a:ea typeface="+mn-ea"/>
                <a:cs typeface="Arial" panose="020B0604020202020204" pitchFamily="34" charset="0"/>
              </a:rPr>
              <a:t>Nói về một hình ảnh em thích trong bài thơ.</a:t>
            </a:r>
            <a:endParaRPr kumimoji="0" lang="en-US" sz="2800" b="0" i="0" u="none" strike="noStrike" kern="1200" cap="none" spc="0" normalizeH="0" baseline="0" noProof="0" dirty="0">
              <a:ln>
                <a:noFill/>
              </a:ln>
              <a:solidFill>
                <a:prstClr val="black"/>
              </a:solidFill>
              <a:effectLst/>
              <a:uLnTx/>
              <a:uFillTx/>
              <a:latin typeface="UTM Avo"/>
              <a:ea typeface="+mn-ea"/>
              <a:cs typeface="Arial" panose="020B0604020202020204" pitchFamily="34" charset="0"/>
            </a:endParaRPr>
          </a:p>
        </p:txBody>
      </p:sp>
      <p:pic>
        <p:nvPicPr>
          <p:cNvPr id="43" name="Tieng-yeah-tre-con-www_nhacchuongvui_com.mp3">
            <a:hlinkClick r:id="" action="ppaction://media"/>
            <a:extLst>
              <a:ext uri="{FF2B5EF4-FFF2-40B4-BE49-F238E27FC236}">
                <a16:creationId xmlns:a16="http://schemas.microsoft.com/office/drawing/2014/main" xmlns="" id="{35470CD4-37F3-478A-A8EE-98D92AC773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rot="20597800">
            <a:off x="12429106" y="2678846"/>
            <a:ext cx="457260" cy="457260"/>
          </a:xfrm>
          <a:prstGeom prst="rect">
            <a:avLst/>
          </a:prstGeom>
        </p:spPr>
      </p:pic>
      <p:sp>
        <p:nvSpPr>
          <p:cNvPr id="45" name="Flowchart: Terminator 44">
            <a:extLst>
              <a:ext uri="{FF2B5EF4-FFF2-40B4-BE49-F238E27FC236}">
                <a16:creationId xmlns:a16="http://schemas.microsoft.com/office/drawing/2014/main" xmlns="" id="{64A27F7A-1518-49C8-83FD-BD090C71F567}"/>
              </a:ext>
            </a:extLst>
          </p:cNvPr>
          <p:cNvSpPr/>
          <p:nvPr/>
        </p:nvSpPr>
        <p:spPr>
          <a:xfrm>
            <a:off x="225459" y="591306"/>
            <a:ext cx="2950595" cy="657190"/>
          </a:xfrm>
          <a:prstGeom prst="flowChartTerminator">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UTM Avo"/>
                <a:ea typeface="+mn-ea"/>
                <a:cs typeface="Times New Roman" panose="02020603050405020304" pitchFamily="18" charset="0"/>
              </a:rPr>
              <a:t>ĐỌC HIỂU</a:t>
            </a:r>
            <a:endParaRPr kumimoji="0" lang="en-US" sz="2800" b="1" i="0" u="none" strike="noStrike" kern="1200" cap="none" spc="0" normalizeH="0" baseline="0" noProof="0" dirty="0">
              <a:ln>
                <a:noFill/>
              </a:ln>
              <a:solidFill>
                <a:prstClr val="white"/>
              </a:solidFill>
              <a:effectLst/>
              <a:uLnTx/>
              <a:uFillTx/>
              <a:latin typeface="UTM Avo"/>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5C6B4A4D-D3E8-4DE2-8921-7DAE2E7F3C2D}"/>
              </a:ext>
            </a:extLst>
          </p:cNvPr>
          <p:cNvSpPr/>
          <p:nvPr/>
        </p:nvSpPr>
        <p:spPr>
          <a:xfrm>
            <a:off x="703639" y="2209479"/>
            <a:ext cx="10998379" cy="647165"/>
          </a:xfrm>
          <a:prstGeom prst="rect">
            <a:avLst/>
          </a:prstGeom>
        </p:spPr>
        <p:txBody>
          <a:bodyPr wrap="square">
            <a:spAutoFit/>
          </a:bodyPr>
          <a:lstStyle/>
          <a:p>
            <a:pPr marL="0" marR="0" lvl="0" indent="0" algn="just" defTabSz="914400" rtl="0" eaLnBrk="1" fontAlgn="auto" latinLnBrk="0" hangingPunct="1">
              <a:lnSpc>
                <a:spcPct val="150000"/>
              </a:lnSpc>
              <a:spcBef>
                <a:spcPts val="700"/>
              </a:spcBef>
              <a:spcAft>
                <a:spcPts val="700"/>
              </a:spcAft>
              <a:buClrTx/>
              <a:buSzTx/>
              <a:buFontTx/>
              <a:buNone/>
              <a:tabLst/>
              <a:defRPr/>
            </a:pPr>
            <a:r>
              <a:rPr kumimoji="0" lang="en-US" sz="2800" b="0" i="0" u="none" strike="noStrike" kern="1200" cap="none" spc="0" normalizeH="0" baseline="0" noProof="0">
                <a:ln>
                  <a:noFill/>
                </a:ln>
                <a:solidFill>
                  <a:srgbClr val="000000"/>
                </a:solidFill>
                <a:effectLst/>
                <a:uLnTx/>
                <a:uFillTx/>
                <a:latin typeface="UTM Avo"/>
                <a:ea typeface="Calibri" panose="020F0502020204030204" pitchFamily="34" charset="0"/>
                <a:cs typeface="Arial" panose="020B0604020202020204" pitchFamily="34" charset="0"/>
              </a:rPr>
              <a:t>Tôi</a:t>
            </a:r>
            <a:r>
              <a:rPr kumimoji="0" lang="en-US" sz="2800" b="0" i="0" u="none" strike="noStrike" kern="1200" cap="none" spc="0" normalizeH="0" noProof="0">
                <a:ln>
                  <a:noFill/>
                </a:ln>
                <a:solidFill>
                  <a:srgbClr val="000000"/>
                </a:solidFill>
                <a:effectLst/>
                <a:uLnTx/>
                <a:uFillTx/>
                <a:latin typeface="UTM Avo"/>
                <a:ea typeface="Calibri" panose="020F0502020204030204" pitchFamily="34" charset="0"/>
                <a:cs typeface="Arial" panose="020B0604020202020204" pitchFamily="34" charset="0"/>
              </a:rPr>
              <a:t> thích hình ảnh đồng lúa chín cong đuôi gà</a:t>
            </a:r>
            <a:r>
              <a:rPr kumimoji="0" lang="en-US" sz="2800" b="0" i="0" u="none" strike="noStrike" kern="1200" cap="none" spc="0" normalizeH="0" baseline="0" noProof="0">
                <a:ln>
                  <a:noFill/>
                </a:ln>
                <a:solidFill>
                  <a:srgbClr val="000000"/>
                </a:solidFill>
                <a:effectLst/>
                <a:uLnTx/>
                <a:uFillTx/>
                <a:latin typeface="UTM Avo"/>
                <a:ea typeface="Calibri" panose="020F0502020204030204" pitchFamily="34" charset="0"/>
                <a:cs typeface="Arial" panose="020B0604020202020204" pitchFamily="34" charset="0"/>
              </a:rPr>
              <a:t>.</a:t>
            </a:r>
          </a:p>
        </p:txBody>
      </p:sp>
      <p:sp>
        <p:nvSpPr>
          <p:cNvPr id="10" name="Rectangle 9">
            <a:extLst>
              <a:ext uri="{FF2B5EF4-FFF2-40B4-BE49-F238E27FC236}">
                <a16:creationId xmlns:a16="http://schemas.microsoft.com/office/drawing/2014/main" xmlns="" id="{0C49D4D6-8EFF-4FDB-93A0-03DE5D624117}"/>
              </a:ext>
            </a:extLst>
          </p:cNvPr>
          <p:cNvSpPr/>
          <p:nvPr/>
        </p:nvSpPr>
        <p:spPr>
          <a:xfrm>
            <a:off x="4343603" y="442847"/>
            <a:ext cx="2719142" cy="954107"/>
          </a:xfrm>
          <a:prstGeom prst="rect">
            <a:avLst/>
          </a:prstGeom>
        </p:spPr>
        <p:txBody>
          <a:bodyPr wrap="none">
            <a:spAutoFit/>
          </a:bodyPr>
          <a:lstStyle/>
          <a:p>
            <a:pPr algn="ctr"/>
            <a:r>
              <a:rPr lang="en-US" sz="2800" b="1">
                <a:solidFill>
                  <a:srgbClr val="FF0000"/>
                </a:solidFill>
                <a:latin typeface="+mj-lt"/>
                <a:cs typeface="Arial" panose="020B0604020202020204" pitchFamily="34" charset="0"/>
              </a:rPr>
              <a:t>Bé xem tranh</a:t>
            </a:r>
          </a:p>
          <a:p>
            <a:pPr algn="ctr"/>
            <a:r>
              <a:rPr lang="en-US" sz="2800" b="1">
                <a:solidFill>
                  <a:srgbClr val="FF0000"/>
                </a:solidFill>
                <a:latin typeface="+mj-lt"/>
                <a:cs typeface="Arial" panose="020B0604020202020204" pitchFamily="34" charset="0"/>
              </a:rPr>
              <a:t>   (Trích)</a:t>
            </a:r>
            <a:endParaRPr lang="en-US" sz="2800" b="1" dirty="0">
              <a:solidFill>
                <a:srgbClr val="FF0000"/>
              </a:solidFill>
              <a:latin typeface="+mj-lt"/>
              <a:cs typeface="Arial" panose="020B0604020202020204" pitchFamily="34" charset="0"/>
            </a:endParaRPr>
          </a:p>
        </p:txBody>
      </p:sp>
      <p:sp>
        <p:nvSpPr>
          <p:cNvPr id="11" name="Rectangle 10">
            <a:extLst>
              <a:ext uri="{FF2B5EF4-FFF2-40B4-BE49-F238E27FC236}">
                <a16:creationId xmlns:a16="http://schemas.microsoft.com/office/drawing/2014/main" xmlns="" id="{1693C8A4-6800-45EE-A5DF-0C29B1A985D3}"/>
              </a:ext>
            </a:extLst>
          </p:cNvPr>
          <p:cNvSpPr/>
          <p:nvPr/>
        </p:nvSpPr>
        <p:spPr>
          <a:xfrm>
            <a:off x="703638" y="2831833"/>
            <a:ext cx="10998379" cy="647165"/>
          </a:xfrm>
          <a:prstGeom prst="rect">
            <a:avLst/>
          </a:prstGeom>
        </p:spPr>
        <p:txBody>
          <a:bodyPr wrap="square">
            <a:spAutoFit/>
          </a:bodyPr>
          <a:lstStyle/>
          <a:p>
            <a:pPr marL="0" marR="0" lvl="0" indent="0" algn="just" defTabSz="914400" rtl="0" eaLnBrk="1" fontAlgn="auto" latinLnBrk="0" hangingPunct="1">
              <a:lnSpc>
                <a:spcPct val="150000"/>
              </a:lnSpc>
              <a:spcBef>
                <a:spcPts val="700"/>
              </a:spcBef>
              <a:spcAft>
                <a:spcPts val="700"/>
              </a:spcAft>
              <a:buClrTx/>
              <a:buSzTx/>
              <a:buFontTx/>
              <a:buNone/>
              <a:tabLst/>
              <a:defRPr/>
            </a:pPr>
            <a:r>
              <a:rPr kumimoji="0" lang="en-US" sz="2800" b="0" i="0" u="none" strike="noStrike" kern="1200" cap="none" spc="0" normalizeH="0" baseline="0" noProof="0">
                <a:ln>
                  <a:noFill/>
                </a:ln>
                <a:solidFill>
                  <a:srgbClr val="000000"/>
                </a:solidFill>
                <a:effectLst/>
                <a:uLnTx/>
                <a:uFillTx/>
                <a:latin typeface="UTM Avo"/>
                <a:ea typeface="Calibri" panose="020F0502020204030204" pitchFamily="34" charset="0"/>
                <a:cs typeface="Arial" panose="020B0604020202020204" pitchFamily="34" charset="0"/>
              </a:rPr>
              <a:t>Tôi</a:t>
            </a:r>
            <a:r>
              <a:rPr kumimoji="0" lang="en-US" sz="2800" b="0" i="0" u="none" strike="noStrike" kern="1200" cap="none" spc="0" normalizeH="0" noProof="0">
                <a:ln>
                  <a:noFill/>
                </a:ln>
                <a:solidFill>
                  <a:srgbClr val="000000"/>
                </a:solidFill>
                <a:effectLst/>
                <a:uLnTx/>
                <a:uFillTx/>
                <a:latin typeface="UTM Avo"/>
                <a:ea typeface="Calibri" panose="020F0502020204030204" pitchFamily="34" charset="0"/>
                <a:cs typeface="Arial" panose="020B0604020202020204" pitchFamily="34" charset="0"/>
              </a:rPr>
              <a:t> thấy hình ảnh con đò cập bến trăng ngợp đôi bờ rất đẹp.</a:t>
            </a:r>
          </a:p>
        </p:txBody>
      </p:sp>
      <p:sp>
        <p:nvSpPr>
          <p:cNvPr id="12" name="Rectangle 11">
            <a:extLst>
              <a:ext uri="{FF2B5EF4-FFF2-40B4-BE49-F238E27FC236}">
                <a16:creationId xmlns:a16="http://schemas.microsoft.com/office/drawing/2014/main" xmlns="" id="{3F9D0903-A165-4AC1-A9F9-1961983EA8B3}"/>
              </a:ext>
            </a:extLst>
          </p:cNvPr>
          <p:cNvSpPr/>
          <p:nvPr/>
        </p:nvSpPr>
        <p:spPr>
          <a:xfrm>
            <a:off x="703638" y="3478998"/>
            <a:ext cx="10998379" cy="1293496"/>
          </a:xfrm>
          <a:prstGeom prst="rect">
            <a:avLst/>
          </a:prstGeom>
        </p:spPr>
        <p:txBody>
          <a:bodyPr wrap="square">
            <a:spAutoFit/>
          </a:bodyPr>
          <a:lstStyle/>
          <a:p>
            <a:pPr marL="0" marR="0" lvl="0" indent="0" algn="just" defTabSz="914400" rtl="0" eaLnBrk="1" fontAlgn="auto" latinLnBrk="0" hangingPunct="1">
              <a:lnSpc>
                <a:spcPct val="150000"/>
              </a:lnSpc>
              <a:spcBef>
                <a:spcPts val="700"/>
              </a:spcBef>
              <a:spcAft>
                <a:spcPts val="700"/>
              </a:spcAft>
              <a:buClrTx/>
              <a:buSzTx/>
              <a:buFontTx/>
              <a:buNone/>
              <a:tabLst/>
              <a:defRPr/>
            </a:pPr>
            <a:r>
              <a:rPr kumimoji="0" lang="en-US" sz="2800" b="0" i="0" u="none" strike="noStrike" kern="1200" cap="none" spc="0" normalizeH="0" baseline="0" noProof="0">
                <a:ln>
                  <a:noFill/>
                </a:ln>
                <a:solidFill>
                  <a:srgbClr val="000000"/>
                </a:solidFill>
                <a:effectLst/>
                <a:uLnTx/>
                <a:uFillTx/>
                <a:latin typeface="UTM Avo"/>
                <a:ea typeface="Calibri" panose="020F0502020204030204" pitchFamily="34" charset="0"/>
                <a:cs typeface="Arial" panose="020B0604020202020204" pitchFamily="34" charset="0"/>
              </a:rPr>
              <a:t>Tôi</a:t>
            </a:r>
            <a:r>
              <a:rPr kumimoji="0" lang="en-US" sz="2800" b="0" i="0" u="none" strike="noStrike" kern="1200" cap="none" spc="0" normalizeH="0" noProof="0">
                <a:ln>
                  <a:noFill/>
                </a:ln>
                <a:solidFill>
                  <a:srgbClr val="000000"/>
                </a:solidFill>
                <a:effectLst/>
                <a:uLnTx/>
                <a:uFillTx/>
                <a:latin typeface="UTM Avo"/>
                <a:ea typeface="Calibri" panose="020F0502020204030204" pitchFamily="34" charset="0"/>
                <a:cs typeface="Arial" panose="020B0604020202020204" pitchFamily="34" charset="0"/>
              </a:rPr>
              <a:t> yêu hình ảnh cò bay ngược gió giữa bầu trời cao trong veo.</a:t>
            </a:r>
          </a:p>
        </p:txBody>
      </p:sp>
      <p:sp>
        <p:nvSpPr>
          <p:cNvPr id="13" name="Rectangle 12">
            <a:extLst>
              <a:ext uri="{FF2B5EF4-FFF2-40B4-BE49-F238E27FC236}">
                <a16:creationId xmlns:a16="http://schemas.microsoft.com/office/drawing/2014/main" xmlns="" id="{D7DF4136-1A80-4340-8027-C1B500861C2B}"/>
              </a:ext>
            </a:extLst>
          </p:cNvPr>
          <p:cNvSpPr/>
          <p:nvPr/>
        </p:nvSpPr>
        <p:spPr>
          <a:xfrm>
            <a:off x="763395" y="4676073"/>
            <a:ext cx="10998379" cy="647165"/>
          </a:xfrm>
          <a:prstGeom prst="rect">
            <a:avLst/>
          </a:prstGeom>
        </p:spPr>
        <p:txBody>
          <a:bodyPr wrap="square">
            <a:spAutoFit/>
          </a:bodyPr>
          <a:lstStyle/>
          <a:p>
            <a:pPr marL="0" marR="0" lvl="0" indent="0" algn="just" defTabSz="914400" rtl="0" eaLnBrk="1" fontAlgn="auto" latinLnBrk="0" hangingPunct="1">
              <a:lnSpc>
                <a:spcPct val="150000"/>
              </a:lnSpc>
              <a:spcBef>
                <a:spcPts val="700"/>
              </a:spcBef>
              <a:spcAft>
                <a:spcPts val="700"/>
              </a:spcAft>
              <a:buClrTx/>
              <a:buSzTx/>
              <a:buFontTx/>
              <a:buNone/>
              <a:tabLst/>
              <a:defRPr/>
            </a:pPr>
            <a:r>
              <a:rPr kumimoji="0" lang="en-US" sz="2800" b="0" i="0" u="none" strike="noStrike" kern="1200" cap="none" spc="0" normalizeH="0" noProof="0">
                <a:ln>
                  <a:noFill/>
                </a:ln>
                <a:solidFill>
                  <a:srgbClr val="000000"/>
                </a:solidFill>
                <a:effectLst/>
                <a:uLnTx/>
                <a:uFillTx/>
                <a:latin typeface="UTM Avo"/>
                <a:ea typeface="Calibri" panose="020F0502020204030204" pitchFamily="34" charset="0"/>
                <a:cs typeface="Arial" panose="020B0604020202020204" pitchFamily="34" charset="0"/>
              </a:rPr>
              <a:t>Hình ảnh mắt bé long lanh, cười ngộ nghĩnh rất đáng yêu.</a:t>
            </a:r>
          </a:p>
        </p:txBody>
      </p:sp>
      <p:pic>
        <p:nvPicPr>
          <p:cNvPr id="2" name="Picture 1">
            <a:extLst>
              <a:ext uri="{FF2B5EF4-FFF2-40B4-BE49-F238E27FC236}">
                <a16:creationId xmlns:a16="http://schemas.microsoft.com/office/drawing/2014/main" xmlns="" id="{679D3C48-5571-45ED-ACC5-AC60BA64A6EA}"/>
              </a:ext>
            </a:extLst>
          </p:cNvPr>
          <p:cNvPicPr>
            <a:picLocks noChangeAspect="1"/>
          </p:cNvPicPr>
          <p:nvPr/>
        </p:nvPicPr>
        <p:blipFill>
          <a:blip r:embed="rId5"/>
          <a:stretch>
            <a:fillRect/>
          </a:stretch>
        </p:blipFill>
        <p:spPr>
          <a:xfrm>
            <a:off x="6016847" y="3307407"/>
            <a:ext cx="5381880" cy="3152244"/>
          </a:xfrm>
          <a:prstGeom prst="rect">
            <a:avLst/>
          </a:prstGeom>
        </p:spPr>
      </p:pic>
      <p:pic>
        <p:nvPicPr>
          <p:cNvPr id="3" name="Picture 2">
            <a:extLst>
              <a:ext uri="{FF2B5EF4-FFF2-40B4-BE49-F238E27FC236}">
                <a16:creationId xmlns:a16="http://schemas.microsoft.com/office/drawing/2014/main" xmlns="" id="{1C2D9AF4-3A45-4DA8-A36E-557AA926D01A}"/>
              </a:ext>
            </a:extLst>
          </p:cNvPr>
          <p:cNvPicPr>
            <a:picLocks noChangeAspect="1"/>
          </p:cNvPicPr>
          <p:nvPr/>
        </p:nvPicPr>
        <p:blipFill>
          <a:blip r:embed="rId6"/>
          <a:stretch>
            <a:fillRect/>
          </a:stretch>
        </p:blipFill>
        <p:spPr>
          <a:xfrm>
            <a:off x="6096000" y="3429000"/>
            <a:ext cx="5332605" cy="3384955"/>
          </a:xfrm>
          <a:prstGeom prst="rect">
            <a:avLst/>
          </a:prstGeom>
        </p:spPr>
      </p:pic>
      <p:pic>
        <p:nvPicPr>
          <p:cNvPr id="4" name="Picture 3">
            <a:extLst>
              <a:ext uri="{FF2B5EF4-FFF2-40B4-BE49-F238E27FC236}">
                <a16:creationId xmlns:a16="http://schemas.microsoft.com/office/drawing/2014/main" xmlns="" id="{EC9E990F-0793-4D21-AB3F-CB2DBD57CB70}"/>
              </a:ext>
            </a:extLst>
          </p:cNvPr>
          <p:cNvPicPr>
            <a:picLocks noChangeAspect="1"/>
          </p:cNvPicPr>
          <p:nvPr/>
        </p:nvPicPr>
        <p:blipFill>
          <a:blip r:embed="rId7"/>
          <a:stretch>
            <a:fillRect/>
          </a:stretch>
        </p:blipFill>
        <p:spPr>
          <a:xfrm>
            <a:off x="6076604" y="4172203"/>
            <a:ext cx="5381880" cy="2765075"/>
          </a:xfrm>
          <a:prstGeom prst="rect">
            <a:avLst/>
          </a:prstGeom>
        </p:spPr>
      </p:pic>
    </p:spTree>
    <p:extLst>
      <p:ext uri="{BB962C8B-B14F-4D97-AF65-F5344CB8AC3E}">
        <p14:creationId xmlns:p14="http://schemas.microsoft.com/office/powerpoint/2010/main" val="133353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14" presetClass="entr" presetSubtype="1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circle(in)">
                                      <p:cBhvr>
                                        <p:cTn id="43" dur="20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randombar(horizontal)">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54" fill="hold" display="0">
                  <p:stCondLst>
                    <p:cond delay="indefinite"/>
                  </p:stCondLst>
                  <p:endCondLst>
                    <p:cond evt="onStopAudio" delay="0">
                      <p:tgtEl>
                        <p:sldTgt/>
                      </p:tgtEl>
                    </p:cond>
                  </p:endCondLst>
                </p:cTn>
                <p:tgtEl>
                  <p:spTgt spid="43"/>
                </p:tgtEl>
              </p:cMediaNode>
            </p:audio>
          </p:childTnLst>
        </p:cTn>
      </p:par>
    </p:tnLst>
    <p:bldLst>
      <p:bldP spid="37" grpId="0"/>
      <p:bldP spid="9" grpId="0"/>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1617F88-0F12-4239-B611-C3D5CA10CA72}"/>
              </a:ext>
            </a:extLst>
          </p:cNvPr>
          <p:cNvPicPr>
            <a:picLocks noChangeAspect="1"/>
          </p:cNvPicPr>
          <p:nvPr/>
        </p:nvPicPr>
        <p:blipFill>
          <a:blip r:embed="rId2"/>
          <a:stretch>
            <a:fillRect/>
          </a:stretch>
        </p:blipFill>
        <p:spPr>
          <a:xfrm>
            <a:off x="0" y="457980"/>
            <a:ext cx="12192000" cy="6400020"/>
          </a:xfrm>
          <a:prstGeom prst="rect">
            <a:avLst/>
          </a:prstGeom>
        </p:spPr>
      </p:pic>
      <p:sp>
        <p:nvSpPr>
          <p:cNvPr id="5" name="Rectangle 4">
            <a:extLst>
              <a:ext uri="{FF2B5EF4-FFF2-40B4-BE49-F238E27FC236}">
                <a16:creationId xmlns:a16="http://schemas.microsoft.com/office/drawing/2014/main" xmlns="" id="{46719357-A739-4ED8-ACE0-F0B36E071141}"/>
              </a:ext>
            </a:extLst>
          </p:cNvPr>
          <p:cNvSpPr/>
          <p:nvPr/>
        </p:nvSpPr>
        <p:spPr>
          <a:xfrm>
            <a:off x="1730060" y="2884432"/>
            <a:ext cx="8971721" cy="1815882"/>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UTM Avo"/>
                <a:ea typeface="+mn-ea"/>
                <a:cs typeface="Times New Roman" pitchFamily="18" charset="0"/>
              </a:rPr>
              <a:t>- Bạn</a:t>
            </a:r>
            <a:r>
              <a:rPr kumimoji="0" lang="en-US" sz="2800" b="0" i="0" u="none" strike="noStrike" kern="1200" cap="none" spc="0" normalizeH="0" noProof="0">
                <a:ln>
                  <a:noFill/>
                </a:ln>
                <a:solidFill>
                  <a:srgbClr val="0070C0"/>
                </a:solidFill>
                <a:effectLst/>
                <a:uLnTx/>
                <a:uFillTx/>
                <a:latin typeface="UTM Avo"/>
                <a:ea typeface="+mn-ea"/>
                <a:cs typeface="Times New Roman" pitchFamily="18" charset="0"/>
              </a:rPr>
              <a:t> nhỏ xem bức tranh mẹ mua, thấy cảnh trong tranh đẹp quá và gần gũi như ai đó vẽ về làng mình. Bài thơ ca ngợi vẻ đẹp của quê hương, thể hiện tình cảm yêu quê hương của bạn nhỏ.</a:t>
            </a:r>
            <a:endParaRPr kumimoji="0" lang="en-US" sz="2800" b="0" i="0" u="none" strike="noStrike" kern="1200" cap="none" spc="0" normalizeH="0" baseline="0" noProof="0">
              <a:ln>
                <a:noFill/>
              </a:ln>
              <a:solidFill>
                <a:srgbClr val="0070C0"/>
              </a:solidFill>
              <a:effectLst/>
              <a:uLnTx/>
              <a:uFillTx/>
              <a:latin typeface="UTM Avo"/>
              <a:ea typeface="+mn-ea"/>
              <a:cs typeface="Times New Roman" pitchFamily="18" charset="0"/>
            </a:endParaRPr>
          </a:p>
        </p:txBody>
      </p:sp>
      <p:sp>
        <p:nvSpPr>
          <p:cNvPr id="6" name="Rectangle 5">
            <a:extLst>
              <a:ext uri="{FF2B5EF4-FFF2-40B4-BE49-F238E27FC236}">
                <a16:creationId xmlns:a16="http://schemas.microsoft.com/office/drawing/2014/main" xmlns="" id="{DB96A796-CF27-4AF4-88CA-6B2B1F2499F0}"/>
              </a:ext>
            </a:extLst>
          </p:cNvPr>
          <p:cNvSpPr/>
          <p:nvPr/>
        </p:nvSpPr>
        <p:spPr>
          <a:xfrm>
            <a:off x="2854900" y="1648346"/>
            <a:ext cx="742281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srgbClr val="FF0000"/>
                </a:solidFill>
                <a:latin typeface="UTM Avo"/>
                <a:cs typeface="Times New Roman" pitchFamily="18" charset="0"/>
              </a:rPr>
              <a:t>Qua bài thơ, em hiểu điều gì?</a:t>
            </a:r>
            <a:endParaRPr kumimoji="0" lang="en-US" sz="3600" i="0" u="none" strike="noStrike" kern="1200" cap="none" spc="0" normalizeH="0" baseline="0" noProof="0">
              <a:ln>
                <a:noFill/>
              </a:ln>
              <a:solidFill>
                <a:srgbClr val="FF0000"/>
              </a:solidFill>
              <a:effectLst/>
              <a:uLnTx/>
              <a:uFillTx/>
              <a:latin typeface="UTM Avo"/>
              <a:cs typeface="Times New Roman" pitchFamily="18" charset="0"/>
            </a:endParaRPr>
          </a:p>
        </p:txBody>
      </p:sp>
    </p:spTree>
    <p:extLst>
      <p:ext uri="{BB962C8B-B14F-4D97-AF65-F5344CB8AC3E}">
        <p14:creationId xmlns:p14="http://schemas.microsoft.com/office/powerpoint/2010/main" val="55368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ppt_x"/>
                                          </p:val>
                                        </p:tav>
                                        <p:tav tm="100000">
                                          <p:val>
                                            <p:strVal val="#ppt_x"/>
                                          </p:val>
                                        </p:tav>
                                      </p:tavLst>
                                    </p:anim>
                                    <p:anim calcmode="lin" valueType="num">
                                      <p:cBhvr additive="base">
                                        <p:cTn id="14"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1617F88-0F12-4239-B611-C3D5CA10CA72}"/>
              </a:ext>
            </a:extLst>
          </p:cNvPr>
          <p:cNvPicPr>
            <a:picLocks noChangeAspect="1"/>
          </p:cNvPicPr>
          <p:nvPr/>
        </p:nvPicPr>
        <p:blipFill>
          <a:blip r:embed="rId2"/>
          <a:stretch>
            <a:fillRect/>
          </a:stretch>
        </p:blipFill>
        <p:spPr>
          <a:xfrm>
            <a:off x="0" y="457980"/>
            <a:ext cx="12192000" cy="6400020"/>
          </a:xfrm>
          <a:prstGeom prst="rect">
            <a:avLst/>
          </a:prstGeom>
        </p:spPr>
      </p:pic>
      <p:sp>
        <p:nvSpPr>
          <p:cNvPr id="6" name="Rectangle 5">
            <a:extLst>
              <a:ext uri="{FF2B5EF4-FFF2-40B4-BE49-F238E27FC236}">
                <a16:creationId xmlns:a16="http://schemas.microsoft.com/office/drawing/2014/main" xmlns="" id="{DB96A796-CF27-4AF4-88CA-6B2B1F2499F0}"/>
              </a:ext>
            </a:extLst>
          </p:cNvPr>
          <p:cNvSpPr/>
          <p:nvPr/>
        </p:nvSpPr>
        <p:spPr>
          <a:xfrm>
            <a:off x="2014330" y="1651210"/>
            <a:ext cx="949468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FF0000"/>
                </a:solidFill>
                <a:latin typeface="UTM Avo"/>
                <a:cs typeface="Times New Roman" pitchFamily="18" charset="0"/>
              </a:rPr>
              <a:t>- </a:t>
            </a:r>
            <a:r>
              <a:rPr kumimoji="0" lang="en-US" sz="4000" i="0" u="none" strike="noStrike" kern="1200" cap="none" spc="0" normalizeH="0" baseline="0" noProof="0">
                <a:ln>
                  <a:noFill/>
                </a:ln>
                <a:solidFill>
                  <a:srgbClr val="FF0000"/>
                </a:solidFill>
                <a:effectLst/>
                <a:uLnTx/>
                <a:uFillTx/>
                <a:latin typeface="UTM Avo"/>
                <a:ea typeface="+mn-ea"/>
                <a:cs typeface="Times New Roman" pitchFamily="18" charset="0"/>
              </a:rPr>
              <a:t>Học thuộc</a:t>
            </a:r>
            <a:r>
              <a:rPr kumimoji="0" lang="en-US" sz="4000" i="0" u="none" strike="noStrike" kern="1200" cap="none" spc="0" normalizeH="0" noProof="0">
                <a:ln>
                  <a:noFill/>
                </a:ln>
                <a:solidFill>
                  <a:srgbClr val="FF0000"/>
                </a:solidFill>
                <a:effectLst/>
                <a:uLnTx/>
                <a:uFillTx/>
                <a:latin typeface="UTM Avo"/>
                <a:ea typeface="+mn-ea"/>
                <a:cs typeface="Times New Roman" pitchFamily="18" charset="0"/>
              </a:rPr>
              <a:t> lòng 12 dòng thơ đầu.</a:t>
            </a:r>
            <a:endParaRPr kumimoji="0" lang="en-US" sz="4000" i="0" u="none" strike="noStrike" kern="1200" cap="none" spc="0" normalizeH="0" baseline="0" noProof="0">
              <a:ln>
                <a:noFill/>
              </a:ln>
              <a:solidFill>
                <a:srgbClr val="FF0000"/>
              </a:solidFill>
              <a:effectLst/>
              <a:uLnTx/>
              <a:uFillTx/>
              <a:latin typeface="UTM Avo"/>
              <a:ea typeface="+mn-ea"/>
              <a:cs typeface="Times New Roman" pitchFamily="18" charset="0"/>
            </a:endParaRPr>
          </a:p>
        </p:txBody>
      </p:sp>
    </p:spTree>
    <p:extLst>
      <p:ext uri="{BB962C8B-B14F-4D97-AF65-F5344CB8AC3E}">
        <p14:creationId xmlns:p14="http://schemas.microsoft.com/office/powerpoint/2010/main" val="21540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0AF6A02-1082-4239-8F62-4F2C730EEB9E}"/>
              </a:ext>
            </a:extLst>
          </p:cNvPr>
          <p:cNvPicPr>
            <a:picLocks noChangeAspect="1"/>
          </p:cNvPicPr>
          <p:nvPr/>
        </p:nvPicPr>
        <p:blipFill>
          <a:blip r:embed="rId2"/>
          <a:stretch>
            <a:fillRect/>
          </a:stretch>
        </p:blipFill>
        <p:spPr>
          <a:xfrm>
            <a:off x="3024214" y="1202743"/>
            <a:ext cx="6005056" cy="4776057"/>
          </a:xfrm>
          <a:prstGeom prst="rect">
            <a:avLst/>
          </a:prstGeom>
        </p:spPr>
      </p:pic>
      <p:sp>
        <p:nvSpPr>
          <p:cNvPr id="10" name="Rectangle 9">
            <a:extLst>
              <a:ext uri="{FF2B5EF4-FFF2-40B4-BE49-F238E27FC236}">
                <a16:creationId xmlns:a16="http://schemas.microsoft.com/office/drawing/2014/main" xmlns="" id="{1B31CC8B-ABEF-4847-94C3-C9CE9426FE77}"/>
              </a:ext>
            </a:extLst>
          </p:cNvPr>
          <p:cNvSpPr/>
          <p:nvPr/>
        </p:nvSpPr>
        <p:spPr>
          <a:xfrm>
            <a:off x="4070441" y="3373368"/>
            <a:ext cx="4051118" cy="830997"/>
          </a:xfrm>
          <a:prstGeom prst="rect">
            <a:avLst/>
          </a:prstGeom>
          <a:noFill/>
        </p:spPr>
        <p:txBody>
          <a:bodyPr wrap="square" lIns="91440" tIns="45720" rIns="91440" bIns="45720">
            <a:spAutoFit/>
          </a:bodyPr>
          <a:lstStyle/>
          <a:p>
            <a:pPr algn="ctr" defTabSz="457200"/>
            <a:r>
              <a:rPr lang="en-US" sz="4800" b="1" cap="all">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LUYỆN TẬP</a:t>
            </a:r>
            <a:endParaRPr lang="en-US" sz="48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UTM Avo"/>
              <a:cs typeface="Times New Roman" pitchFamily="18" charset="0"/>
            </a:endParaRPr>
          </a:p>
        </p:txBody>
      </p:sp>
      <p:pic>
        <p:nvPicPr>
          <p:cNvPr id="11" name="55">
            <a:extLst>
              <a:ext uri="{FF2B5EF4-FFF2-40B4-BE49-F238E27FC236}">
                <a16:creationId xmlns:a16="http://schemas.microsoft.com/office/drawing/2014/main" xmlns=""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70" y="3373368"/>
            <a:ext cx="3549247" cy="3312889"/>
          </a:xfrm>
          <a:prstGeom prst="rect">
            <a:avLst/>
          </a:prstGeom>
        </p:spPr>
      </p:pic>
      <p:pic>
        <p:nvPicPr>
          <p:cNvPr id="12" name="54">
            <a:extLst>
              <a:ext uri="{FF2B5EF4-FFF2-40B4-BE49-F238E27FC236}">
                <a16:creationId xmlns:a16="http://schemas.microsoft.com/office/drawing/2014/main" xmlns=""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970" y="3592464"/>
            <a:ext cx="3592090" cy="3265537"/>
          </a:xfrm>
          <a:prstGeom prst="rect">
            <a:avLst/>
          </a:prstGeom>
        </p:spPr>
      </p:pic>
      <p:pic>
        <p:nvPicPr>
          <p:cNvPr id="13" name="42">
            <a:extLst>
              <a:ext uri="{FF2B5EF4-FFF2-40B4-BE49-F238E27FC236}">
                <a16:creationId xmlns:a16="http://schemas.microsoft.com/office/drawing/2014/main" xmlns="" id="{5EE46816-CEE4-4965-A34F-88072896694E}"/>
              </a:ext>
            </a:extLst>
          </p:cNvPr>
          <p:cNvPicPr>
            <a:picLocks noChangeAspect="1"/>
          </p:cNvPicPr>
          <p:nvPr/>
        </p:nvPicPr>
        <p:blipFill>
          <a:blip r:embed="rId5"/>
          <a:stretch>
            <a:fillRect/>
          </a:stretch>
        </p:blipFill>
        <p:spPr>
          <a:xfrm>
            <a:off x="1968867" y="495286"/>
            <a:ext cx="2177862" cy="3291654"/>
          </a:xfrm>
          <a:prstGeom prst="rect">
            <a:avLst/>
          </a:prstGeom>
        </p:spPr>
      </p:pic>
    </p:spTree>
    <p:extLst>
      <p:ext uri="{BB962C8B-B14F-4D97-AF65-F5344CB8AC3E}">
        <p14:creationId xmlns:p14="http://schemas.microsoft.com/office/powerpoint/2010/main" val="1954785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xmlns="" id="{C85647D8-5962-4775-B9F5-7DA252B5FD6B}"/>
              </a:ext>
            </a:extLst>
          </p:cNvPr>
          <p:cNvSpPr txBox="1"/>
          <p:nvPr/>
        </p:nvSpPr>
        <p:spPr>
          <a:xfrm>
            <a:off x="442666" y="1185436"/>
            <a:ext cx="11347555" cy="1544334"/>
          </a:xfrm>
          <a:prstGeom prst="rect">
            <a:avLst/>
          </a:prstGeom>
        </p:spPr>
        <p:txBody>
          <a:bodyPr wrap="square" lIns="0" tIns="0" rIns="0" bIns="0" rtlCol="0" anchor="t">
            <a:spAutoFit/>
          </a:bodyPr>
          <a:lstStyle/>
          <a:p>
            <a:pPr lvl="0">
              <a:lnSpc>
                <a:spcPct val="150000"/>
              </a:lnSpc>
            </a:pPr>
            <a:r>
              <a:rPr lang="en-US" sz="3600" b="1">
                <a:cs typeface="Arial" panose="020B0604020202020204" pitchFamily="34" charset="0"/>
              </a:rPr>
              <a:t>1</a:t>
            </a:r>
            <a:r>
              <a:rPr lang="en-US" sz="3600">
                <a:cs typeface="Arial" panose="020B0604020202020204" pitchFamily="34" charset="0"/>
              </a:rPr>
              <a:t>. Tìm trong bài thơ và viết lại một câu thể hiện sự ngạc nhiên, thích thú của bạn nhỏ khi xem tranh?</a:t>
            </a:r>
            <a:endParaRPr lang="en-US" sz="3600" dirty="0">
              <a:cs typeface="Arial" panose="020B0604020202020204" pitchFamily="34" charset="0"/>
            </a:endParaRPr>
          </a:p>
        </p:txBody>
      </p:sp>
      <p:sp>
        <p:nvSpPr>
          <p:cNvPr id="12" name="Flowchart: Terminator 11">
            <a:extLst>
              <a:ext uri="{FF2B5EF4-FFF2-40B4-BE49-F238E27FC236}">
                <a16:creationId xmlns:a16="http://schemas.microsoft.com/office/drawing/2014/main" xmlns="" id="{36B32330-F29D-425D-9C73-3FF69A994F5B}"/>
              </a:ext>
            </a:extLst>
          </p:cNvPr>
          <p:cNvSpPr/>
          <p:nvPr/>
        </p:nvSpPr>
        <p:spPr>
          <a:xfrm>
            <a:off x="225459" y="591306"/>
            <a:ext cx="2950595" cy="657190"/>
          </a:xfrm>
          <a:prstGeom prst="flowChartTerminator">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UTM Avo"/>
                <a:cs typeface="Times New Roman" panose="02020603050405020304" pitchFamily="18" charset="0"/>
              </a:rPr>
              <a:t>LUYỆN TẬP</a:t>
            </a:r>
            <a:endParaRPr kumimoji="0" lang="en-US" sz="2800" b="1" i="0" u="none" strike="noStrike" kern="1200" cap="none" spc="0" normalizeH="0" baseline="0" noProof="0" dirty="0">
              <a:ln>
                <a:noFill/>
              </a:ln>
              <a:solidFill>
                <a:prstClr val="white"/>
              </a:solidFill>
              <a:effectLst/>
              <a:uLnTx/>
              <a:uFillTx/>
              <a:latin typeface="UTM Avo"/>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0A6B7D87-21B1-4A7B-9E6F-C60D613F13C9}"/>
              </a:ext>
            </a:extLst>
          </p:cNvPr>
          <p:cNvSpPr txBox="1"/>
          <p:nvPr/>
        </p:nvSpPr>
        <p:spPr>
          <a:xfrm>
            <a:off x="3176054" y="3000734"/>
            <a:ext cx="610099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chemeClr val="accent1"/>
                </a:solidFill>
                <a:effectLst/>
                <a:uLnTx/>
                <a:uFillTx/>
                <a:ea typeface="+mn-ea"/>
                <a:cs typeface="+mn-cs"/>
              </a:rPr>
              <a:t>Ồ, đây giống quá</a:t>
            </a:r>
            <a:r>
              <a:rPr kumimoji="0" lang="en-US" sz="3600" b="0" i="0" u="none" strike="noStrike" kern="1200" cap="none" spc="0" normalizeH="0" baseline="0" noProof="0">
                <a:ln>
                  <a:noFill/>
                </a:ln>
                <a:solidFill>
                  <a:schemeClr val="accent1"/>
                </a:solidFill>
                <a:effectLst/>
                <a:uLnTx/>
                <a:uFillTx/>
                <a:ea typeface="+mn-ea"/>
                <a:cs typeface="+mn-cs"/>
              </a:rPr>
              <a:t>!</a:t>
            </a:r>
            <a:endParaRPr kumimoji="0" lang="vi-VN" sz="3600" b="0" i="0" u="none" strike="noStrike" kern="1200" cap="none" spc="0" normalizeH="0" baseline="0" noProof="0">
              <a:ln>
                <a:noFill/>
              </a:ln>
              <a:solidFill>
                <a:schemeClr val="accent1"/>
              </a:solidFill>
              <a:effectLst/>
              <a:uLnTx/>
              <a:uFillTx/>
              <a:ea typeface="+mn-ea"/>
              <a:cs typeface="+mn-cs"/>
            </a:endParaRPr>
          </a:p>
        </p:txBody>
      </p:sp>
    </p:spTree>
    <p:extLst>
      <p:ext uri="{BB962C8B-B14F-4D97-AF65-F5344CB8AC3E}">
        <p14:creationId xmlns:p14="http://schemas.microsoft.com/office/powerpoint/2010/main" val="239395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xmlns="" id="{1DBE714E-6F2F-4F4B-87EE-C6AB9289537E}"/>
              </a:ext>
            </a:extLst>
          </p:cNvPr>
          <p:cNvSpPr txBox="1"/>
          <p:nvPr/>
        </p:nvSpPr>
        <p:spPr>
          <a:xfrm>
            <a:off x="689549" y="396146"/>
            <a:ext cx="11201536" cy="1379930"/>
          </a:xfrm>
          <a:prstGeom prst="rect">
            <a:avLst/>
          </a:prstGeom>
        </p:spPr>
        <p:txBody>
          <a:bodyPr wrap="square" lIns="0" tIns="0" rIns="0" bIns="0" rtlCol="0" anchor="t">
            <a:spAutoFit/>
          </a:bodyPr>
          <a:lstStyle/>
          <a:p>
            <a:pPr lvl="0">
              <a:lnSpc>
                <a:spcPct val="150000"/>
              </a:lnSpc>
            </a:pPr>
            <a:r>
              <a:rPr lang="en-US" sz="3200" b="1">
                <a:cs typeface="Arial" panose="020B0604020202020204" pitchFamily="34" charset="0"/>
              </a:rPr>
              <a:t>2. </a:t>
            </a:r>
            <a:r>
              <a:rPr lang="en-US" sz="3200">
                <a:cs typeface="Arial" panose="020B0604020202020204" pitchFamily="34" charset="0"/>
              </a:rPr>
              <a:t>Đặt một câu thể hiện sự ngạc nhiên, thích thú của em trước một bức tranh hoặc một cảnh đẹp</a:t>
            </a:r>
            <a:endParaRPr lang="en-US" sz="3200" dirty="0">
              <a:cs typeface="Arial" panose="020B0604020202020204" pitchFamily="34" charset="0"/>
            </a:endParaRPr>
          </a:p>
        </p:txBody>
      </p:sp>
      <p:sp>
        <p:nvSpPr>
          <p:cNvPr id="13" name="TextBox 12">
            <a:extLst>
              <a:ext uri="{FF2B5EF4-FFF2-40B4-BE49-F238E27FC236}">
                <a16:creationId xmlns:a16="http://schemas.microsoft.com/office/drawing/2014/main" xmlns="" id="{DED1B7D2-A7EE-4E65-8656-C445A540CB29}"/>
              </a:ext>
            </a:extLst>
          </p:cNvPr>
          <p:cNvSpPr txBox="1"/>
          <p:nvPr/>
        </p:nvSpPr>
        <p:spPr>
          <a:xfrm>
            <a:off x="1317273" y="1996393"/>
            <a:ext cx="610099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accent1"/>
                </a:solidFill>
                <a:effectLst/>
                <a:uLnTx/>
                <a:uFillTx/>
                <a:ea typeface="+mn-ea"/>
                <a:cs typeface="+mn-cs"/>
              </a:rPr>
              <a:t>- </a:t>
            </a:r>
            <a:r>
              <a:rPr kumimoji="0" lang="vi-VN" sz="3600" b="0" i="0" u="none" strike="noStrike" kern="1200" cap="none" spc="0" normalizeH="0" baseline="0" noProof="0">
                <a:ln>
                  <a:noFill/>
                </a:ln>
                <a:solidFill>
                  <a:schemeClr val="accent1"/>
                </a:solidFill>
                <a:effectLst/>
                <a:uLnTx/>
                <a:uFillTx/>
                <a:ea typeface="+mn-ea"/>
                <a:cs typeface="+mn-cs"/>
              </a:rPr>
              <a:t>Ồ, </a:t>
            </a:r>
            <a:r>
              <a:rPr kumimoji="0" lang="en-US" sz="3600" b="0" i="0" u="none" strike="noStrike" kern="1200" cap="none" spc="0" normalizeH="0" baseline="0" noProof="0">
                <a:ln>
                  <a:noFill/>
                </a:ln>
                <a:solidFill>
                  <a:schemeClr val="accent1"/>
                </a:solidFill>
                <a:effectLst/>
                <a:uLnTx/>
                <a:uFillTx/>
                <a:ea typeface="+mn-ea"/>
                <a:cs typeface="+mn-cs"/>
              </a:rPr>
              <a:t>bức tranh đẹp </a:t>
            </a:r>
            <a:r>
              <a:rPr kumimoji="0" lang="vi-VN" sz="3600" b="0" i="0" u="none" strike="noStrike" kern="1200" cap="none" spc="0" normalizeH="0" baseline="0" noProof="0">
                <a:ln>
                  <a:noFill/>
                </a:ln>
                <a:solidFill>
                  <a:schemeClr val="accent1"/>
                </a:solidFill>
                <a:effectLst/>
                <a:uLnTx/>
                <a:uFillTx/>
                <a:ea typeface="+mn-ea"/>
                <a:cs typeface="+mn-cs"/>
              </a:rPr>
              <a:t>quá</a:t>
            </a:r>
            <a:r>
              <a:rPr kumimoji="0" lang="en-US" sz="3600" b="0" i="0" u="none" strike="noStrike" kern="1200" cap="none" spc="0" normalizeH="0" baseline="0" noProof="0">
                <a:ln>
                  <a:noFill/>
                </a:ln>
                <a:solidFill>
                  <a:schemeClr val="accent1"/>
                </a:solidFill>
                <a:effectLst/>
                <a:uLnTx/>
                <a:uFillTx/>
                <a:ea typeface="+mn-ea"/>
                <a:cs typeface="+mn-cs"/>
              </a:rPr>
              <a:t>!</a:t>
            </a:r>
            <a:endParaRPr kumimoji="0" lang="vi-VN" sz="3600" b="0" i="0" u="none" strike="noStrike" kern="1200" cap="none" spc="0" normalizeH="0" baseline="0" noProof="0">
              <a:ln>
                <a:noFill/>
              </a:ln>
              <a:solidFill>
                <a:schemeClr val="accent1"/>
              </a:solidFill>
              <a:effectLst/>
              <a:uLnTx/>
              <a:uFillTx/>
              <a:ea typeface="+mn-ea"/>
              <a:cs typeface="+mn-cs"/>
            </a:endParaRPr>
          </a:p>
        </p:txBody>
      </p:sp>
      <p:sp>
        <p:nvSpPr>
          <p:cNvPr id="14" name="TextBox 13">
            <a:extLst>
              <a:ext uri="{FF2B5EF4-FFF2-40B4-BE49-F238E27FC236}">
                <a16:creationId xmlns:a16="http://schemas.microsoft.com/office/drawing/2014/main" xmlns="" id="{CB9CAF8E-F383-4699-B55A-11384861F95F}"/>
              </a:ext>
            </a:extLst>
          </p:cNvPr>
          <p:cNvSpPr txBox="1"/>
          <p:nvPr/>
        </p:nvSpPr>
        <p:spPr>
          <a:xfrm>
            <a:off x="1317272" y="2642724"/>
            <a:ext cx="875611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accent1"/>
                </a:solidFill>
                <a:effectLst/>
                <a:uLnTx/>
                <a:uFillTx/>
                <a:ea typeface="+mn-ea"/>
                <a:cs typeface="+mn-cs"/>
              </a:rPr>
              <a:t>- </a:t>
            </a:r>
            <a:r>
              <a:rPr kumimoji="0" lang="vi-VN" sz="3600" b="0" i="0" u="none" strike="noStrike" kern="1200" cap="none" spc="0" normalizeH="0" baseline="0" noProof="0">
                <a:ln>
                  <a:noFill/>
                </a:ln>
                <a:solidFill>
                  <a:schemeClr val="accent1"/>
                </a:solidFill>
                <a:effectLst/>
                <a:uLnTx/>
                <a:uFillTx/>
                <a:ea typeface="+mn-ea"/>
                <a:cs typeface="+mn-cs"/>
              </a:rPr>
              <a:t>Ồ, </a:t>
            </a:r>
            <a:r>
              <a:rPr kumimoji="0" lang="en-US" sz="3600" b="0" i="0" u="none" strike="noStrike" kern="1200" cap="none" spc="0" normalizeH="0" baseline="0" noProof="0">
                <a:ln>
                  <a:noFill/>
                </a:ln>
                <a:solidFill>
                  <a:schemeClr val="accent1"/>
                </a:solidFill>
                <a:effectLst/>
                <a:uLnTx/>
                <a:uFillTx/>
                <a:ea typeface="+mn-ea"/>
                <a:cs typeface="+mn-cs"/>
              </a:rPr>
              <a:t>bức tranh mới đẹp làm sao!</a:t>
            </a:r>
            <a:endParaRPr kumimoji="0" lang="vi-VN" sz="3600" b="0" i="0" u="none" strike="noStrike" kern="1200" cap="none" spc="0" normalizeH="0" baseline="0" noProof="0">
              <a:ln>
                <a:noFill/>
              </a:ln>
              <a:solidFill>
                <a:schemeClr val="accent1"/>
              </a:solidFill>
              <a:effectLst/>
              <a:uLnTx/>
              <a:uFillTx/>
              <a:ea typeface="+mn-ea"/>
              <a:cs typeface="+mn-cs"/>
            </a:endParaRPr>
          </a:p>
        </p:txBody>
      </p:sp>
      <p:sp>
        <p:nvSpPr>
          <p:cNvPr id="15" name="TextBox 14">
            <a:extLst>
              <a:ext uri="{FF2B5EF4-FFF2-40B4-BE49-F238E27FC236}">
                <a16:creationId xmlns:a16="http://schemas.microsoft.com/office/drawing/2014/main" xmlns="" id="{53E63D29-8DF0-4646-8F13-9F17AB1DFFA6}"/>
              </a:ext>
            </a:extLst>
          </p:cNvPr>
          <p:cNvSpPr txBox="1"/>
          <p:nvPr/>
        </p:nvSpPr>
        <p:spPr>
          <a:xfrm>
            <a:off x="1317271" y="3282772"/>
            <a:ext cx="875611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accent1"/>
                </a:solidFill>
                <a:effectLst/>
                <a:uLnTx/>
                <a:uFillTx/>
                <a:ea typeface="+mn-ea"/>
                <a:cs typeface="+mn-cs"/>
              </a:rPr>
              <a:t>- </a:t>
            </a:r>
            <a:r>
              <a:rPr kumimoji="0" lang="vi-VN" sz="3600" b="0" i="0" u="none" strike="noStrike" kern="1200" cap="none" spc="0" normalizeH="0" baseline="0" noProof="0">
                <a:ln>
                  <a:noFill/>
                </a:ln>
                <a:solidFill>
                  <a:schemeClr val="accent1"/>
                </a:solidFill>
                <a:effectLst/>
                <a:uLnTx/>
                <a:uFillTx/>
                <a:ea typeface="+mn-ea"/>
                <a:cs typeface="+mn-cs"/>
              </a:rPr>
              <a:t>Ồ,</a:t>
            </a:r>
            <a:r>
              <a:rPr kumimoji="0" lang="en-US" sz="3600" b="0" i="0" u="none" strike="noStrike" kern="1200" cap="none" spc="0" normalizeH="0" baseline="0" noProof="0">
                <a:ln>
                  <a:noFill/>
                </a:ln>
                <a:solidFill>
                  <a:schemeClr val="accent1"/>
                </a:solidFill>
                <a:effectLst/>
                <a:uLnTx/>
                <a:uFillTx/>
                <a:ea typeface="+mn-ea"/>
                <a:cs typeface="+mn-cs"/>
              </a:rPr>
              <a:t> cảnh này tuyệt đẹp!</a:t>
            </a:r>
            <a:endParaRPr kumimoji="0" lang="vi-VN" sz="3600" b="0" i="0" u="none" strike="noStrike" kern="1200" cap="none" spc="0" normalizeH="0" baseline="0" noProof="0">
              <a:ln>
                <a:noFill/>
              </a:ln>
              <a:solidFill>
                <a:schemeClr val="accent1"/>
              </a:solidFill>
              <a:effectLst/>
              <a:uLnTx/>
              <a:uFillTx/>
              <a:ea typeface="+mn-ea"/>
              <a:cs typeface="+mn-cs"/>
            </a:endParaRPr>
          </a:p>
        </p:txBody>
      </p:sp>
      <p:sp>
        <p:nvSpPr>
          <p:cNvPr id="16" name="TextBox 15">
            <a:extLst>
              <a:ext uri="{FF2B5EF4-FFF2-40B4-BE49-F238E27FC236}">
                <a16:creationId xmlns:a16="http://schemas.microsoft.com/office/drawing/2014/main" xmlns="" id="{DBC198AD-AA13-4348-9615-1F666DD36FF2}"/>
              </a:ext>
            </a:extLst>
          </p:cNvPr>
          <p:cNvSpPr txBox="1"/>
          <p:nvPr/>
        </p:nvSpPr>
        <p:spPr>
          <a:xfrm>
            <a:off x="1317271" y="3956228"/>
            <a:ext cx="875611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accent1"/>
                </a:solidFill>
                <a:effectLst/>
                <a:uLnTx/>
                <a:uFillTx/>
                <a:ea typeface="+mn-ea"/>
                <a:cs typeface="+mn-cs"/>
              </a:rPr>
              <a:t>- </a:t>
            </a:r>
            <a:r>
              <a:rPr lang="en-US" sz="3600">
                <a:solidFill>
                  <a:schemeClr val="accent1"/>
                </a:solidFill>
              </a:rPr>
              <a:t>Phong cảnh đẹp ơi là đẹp</a:t>
            </a:r>
            <a:r>
              <a:rPr kumimoji="0" lang="en-US" sz="3600" b="0" i="0" u="none" strike="noStrike" kern="1200" cap="none" spc="0" normalizeH="0" baseline="0" noProof="0">
                <a:ln>
                  <a:noFill/>
                </a:ln>
                <a:solidFill>
                  <a:schemeClr val="accent1"/>
                </a:solidFill>
                <a:effectLst/>
                <a:uLnTx/>
                <a:uFillTx/>
                <a:ea typeface="+mn-ea"/>
                <a:cs typeface="+mn-cs"/>
              </a:rPr>
              <a:t>!</a:t>
            </a:r>
            <a:endParaRPr kumimoji="0" lang="vi-VN" sz="3600" b="0" i="0" u="none" strike="noStrike" kern="1200" cap="none" spc="0" normalizeH="0" baseline="0" noProof="0">
              <a:ln>
                <a:noFill/>
              </a:ln>
              <a:solidFill>
                <a:schemeClr val="accent1"/>
              </a:solidFill>
              <a:effectLst/>
              <a:uLnTx/>
              <a:uFillTx/>
              <a:ea typeface="+mn-ea"/>
              <a:cs typeface="+mn-cs"/>
            </a:endParaRPr>
          </a:p>
        </p:txBody>
      </p:sp>
    </p:spTree>
    <p:extLst>
      <p:ext uri="{BB962C8B-B14F-4D97-AF65-F5344CB8AC3E}">
        <p14:creationId xmlns:p14="http://schemas.microsoft.com/office/powerpoint/2010/main" val="18909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down)">
                                      <p:cBhvr>
                                        <p:cTn id="18" dur="5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fade">
                                      <p:cBhvr>
                                        <p:cTn id="23" dur="1000"/>
                                        <p:tgtEl>
                                          <p:spTgt spid="15">
                                            <p:txEl>
                                              <p:pRg st="0" end="0"/>
                                            </p:txEl>
                                          </p:spTgt>
                                        </p:tgtEl>
                                      </p:cBhvr>
                                    </p:animEffect>
                                    <p:anim calcmode="lin" valueType="num">
                                      <p:cBhvr>
                                        <p:cTn id="24"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 calcmode="lin" valueType="num">
                                      <p:cBhvr additive="base">
                                        <p:cTn id="30"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66962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4072E20-742D-42B3-8987-991C147CA060}"/>
              </a:ext>
            </a:extLst>
          </p:cNvPr>
          <p:cNvPicPr>
            <a:picLocks noChangeAspect="1"/>
          </p:cNvPicPr>
          <p:nvPr/>
        </p:nvPicPr>
        <p:blipFill>
          <a:blip r:embed="rId2"/>
          <a:stretch>
            <a:fillRect/>
          </a:stretch>
        </p:blipFill>
        <p:spPr>
          <a:xfrm>
            <a:off x="0" y="404734"/>
            <a:ext cx="12192000" cy="6453266"/>
          </a:xfrm>
          <a:prstGeom prst="rect">
            <a:avLst/>
          </a:prstGeom>
        </p:spPr>
      </p:pic>
      <p:sp>
        <p:nvSpPr>
          <p:cNvPr id="7" name="Title 1">
            <a:extLst>
              <a:ext uri="{FF2B5EF4-FFF2-40B4-BE49-F238E27FC236}">
                <a16:creationId xmlns:a16="http://schemas.microsoft.com/office/drawing/2014/main" xmlns="" id="{CC25EA27-E434-42F2-9879-C8B9D20CDF4D}"/>
              </a:ext>
            </a:extLst>
          </p:cNvPr>
          <p:cNvSpPr txBox="1">
            <a:spLocks/>
          </p:cNvSpPr>
          <p:nvPr/>
        </p:nvSpPr>
        <p:spPr>
          <a:xfrm>
            <a:off x="1185987" y="1228032"/>
            <a:ext cx="9820026" cy="114557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i="0" u="none" strike="noStrike" kern="1200" cap="none" spc="0" normalizeH="0" baseline="0" noProof="0">
                <a:ln>
                  <a:noFill/>
                </a:ln>
                <a:solidFill>
                  <a:srgbClr val="0070C0"/>
                </a:solidFill>
                <a:effectLst/>
                <a:uLnTx/>
                <a:uFillTx/>
                <a:latin typeface="UTM Avo"/>
                <a:ea typeface="+mj-ea"/>
                <a:cs typeface="+mj-cs"/>
              </a:rPr>
              <a:t>- Quê hương là gì?</a:t>
            </a:r>
          </a:p>
        </p:txBody>
      </p:sp>
      <p:sp>
        <p:nvSpPr>
          <p:cNvPr id="5" name="Title 1">
            <a:extLst>
              <a:ext uri="{FF2B5EF4-FFF2-40B4-BE49-F238E27FC236}">
                <a16:creationId xmlns:a16="http://schemas.microsoft.com/office/drawing/2014/main" xmlns="" id="{07744201-31AD-4800-B8E1-FEE77F915324}"/>
              </a:ext>
            </a:extLst>
          </p:cNvPr>
          <p:cNvSpPr txBox="1">
            <a:spLocks/>
          </p:cNvSpPr>
          <p:nvPr/>
        </p:nvSpPr>
        <p:spPr>
          <a:xfrm>
            <a:off x="572021" y="2377110"/>
            <a:ext cx="11619979" cy="13729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i="0" u="none" strike="noStrike" kern="1200" cap="none" spc="0" normalizeH="0" baseline="0" noProof="0">
                <a:ln>
                  <a:noFill/>
                </a:ln>
                <a:solidFill>
                  <a:prstClr val="black"/>
                </a:solidFill>
                <a:effectLst/>
                <a:uLnTx/>
                <a:uFillTx/>
                <a:latin typeface="UTM Avo"/>
                <a:ea typeface="+mj-ea"/>
                <a:cs typeface="+mj-cs"/>
              </a:rPr>
              <a:t>- Quê hương là nơi gia đình em, dòng họ của em nhiều đời làm ăn, sinh sống.</a:t>
            </a:r>
          </a:p>
        </p:txBody>
      </p:sp>
      <p:sp>
        <p:nvSpPr>
          <p:cNvPr id="6" name="Title 1">
            <a:extLst>
              <a:ext uri="{FF2B5EF4-FFF2-40B4-BE49-F238E27FC236}">
                <a16:creationId xmlns:a16="http://schemas.microsoft.com/office/drawing/2014/main" xmlns="" id="{6A12E5D5-0674-4716-8723-23F606E4523A}"/>
              </a:ext>
            </a:extLst>
          </p:cNvPr>
          <p:cNvSpPr txBox="1">
            <a:spLocks/>
          </p:cNvSpPr>
          <p:nvPr/>
        </p:nvSpPr>
        <p:spPr>
          <a:xfrm>
            <a:off x="1340646" y="2056071"/>
            <a:ext cx="10082727" cy="13729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i="0" u="none" strike="noStrike" kern="1200" cap="none" spc="0" normalizeH="0" baseline="0" noProof="0">
                <a:ln>
                  <a:noFill/>
                </a:ln>
                <a:solidFill>
                  <a:srgbClr val="0070C0"/>
                </a:solidFill>
                <a:effectLst/>
                <a:uLnTx/>
                <a:uFillTx/>
                <a:latin typeface="UTM Avo"/>
                <a:ea typeface="+mj-ea"/>
                <a:cs typeface="+mj-cs"/>
              </a:rPr>
              <a:t>- Quê em ở đâu?</a:t>
            </a:r>
          </a:p>
        </p:txBody>
      </p:sp>
    </p:spTree>
    <p:extLst>
      <p:ext uri="{BB962C8B-B14F-4D97-AF65-F5344CB8AC3E}">
        <p14:creationId xmlns:p14="http://schemas.microsoft.com/office/powerpoint/2010/main" val="261452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5" grpId="0"/>
      <p:bldP spid="5" grpId="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7874E0E-4EA5-4539-AE63-531CEF7166D7}"/>
              </a:ext>
            </a:extLst>
          </p:cNvPr>
          <p:cNvPicPr>
            <a:picLocks noChangeAspect="1"/>
          </p:cNvPicPr>
          <p:nvPr/>
        </p:nvPicPr>
        <p:blipFill rotWithShape="1">
          <a:blip r:embed="rId2">
            <a:extLst>
              <a:ext uri="{28A0092B-C50C-407E-A947-70E740481C1C}">
                <a14:useLocalDpi xmlns:a14="http://schemas.microsoft.com/office/drawing/2010/main" val="0"/>
              </a:ext>
            </a:extLst>
          </a:blip>
          <a:srcRect l="25385" r="15400" b="6796"/>
          <a:stretch/>
        </p:blipFill>
        <p:spPr>
          <a:xfrm>
            <a:off x="-356684" y="743744"/>
            <a:ext cx="3045763" cy="4793952"/>
          </a:xfrm>
          <a:prstGeom prst="rect">
            <a:avLst/>
          </a:prstGeom>
        </p:spPr>
      </p:pic>
      <p:pic>
        <p:nvPicPr>
          <p:cNvPr id="5" name="Picture 4">
            <a:extLst>
              <a:ext uri="{FF2B5EF4-FFF2-40B4-BE49-F238E27FC236}">
                <a16:creationId xmlns:a16="http://schemas.microsoft.com/office/drawing/2014/main" xmlns="" id="{56CFF24D-FF15-4C68-80C2-120CDC9F7B6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81201" y="-184838"/>
            <a:ext cx="7635240" cy="7271438"/>
          </a:xfrm>
          <a:prstGeom prst="rect">
            <a:avLst/>
          </a:prstGeom>
        </p:spPr>
      </p:pic>
      <p:pic>
        <p:nvPicPr>
          <p:cNvPr id="6" name="Picture 5">
            <a:extLst>
              <a:ext uri="{FF2B5EF4-FFF2-40B4-BE49-F238E27FC236}">
                <a16:creationId xmlns:a16="http://schemas.microsoft.com/office/drawing/2014/main" xmlns="" id="{DF71A913-3563-491C-A410-4A5C7B19CD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691169" y="4404360"/>
            <a:ext cx="2610189" cy="2344867"/>
          </a:xfrm>
          <a:prstGeom prst="rect">
            <a:avLst/>
          </a:prstGeom>
        </p:spPr>
      </p:pic>
      <p:sp>
        <p:nvSpPr>
          <p:cNvPr id="7" name="TextBox 6">
            <a:extLst>
              <a:ext uri="{FF2B5EF4-FFF2-40B4-BE49-F238E27FC236}">
                <a16:creationId xmlns:a16="http://schemas.microsoft.com/office/drawing/2014/main" xmlns="" id="{18C1B58B-484A-4C3F-9600-FD803F0861FF}"/>
              </a:ext>
            </a:extLst>
          </p:cNvPr>
          <p:cNvSpPr txBox="1"/>
          <p:nvPr/>
        </p:nvSpPr>
        <p:spPr>
          <a:xfrm>
            <a:off x="3906144" y="3450881"/>
            <a:ext cx="4368504"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b="1">
                <a:solidFill>
                  <a:srgbClr val="FF0000"/>
                </a:solidFill>
                <a:effectLst>
                  <a:outerShdw blurRad="38100" dist="38100" dir="2700000" algn="tl">
                    <a:srgbClr val="000000">
                      <a:alpha val="43137"/>
                    </a:srgbClr>
                  </a:outerShdw>
                </a:effectLst>
                <a:latin typeface="UTM Avo"/>
                <a:cs typeface="Times New Roman" panose="02020603050405020304" pitchFamily="18" charset="0"/>
              </a:rPr>
              <a:t>CHIA SẺ</a:t>
            </a:r>
            <a:endParaRPr kumimoji="0" 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vo"/>
              <a:cs typeface="Times New Roman" panose="02020603050405020304" pitchFamily="18" charset="0"/>
            </a:endParaRPr>
          </a:p>
        </p:txBody>
      </p:sp>
    </p:spTree>
    <p:extLst>
      <p:ext uri="{BB962C8B-B14F-4D97-AF65-F5344CB8AC3E}">
        <p14:creationId xmlns:p14="http://schemas.microsoft.com/office/powerpoint/2010/main" val="8270836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53" presetClass="entr" presetSubtype="16" fill="hold"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4072E20-742D-42B3-8987-991C147CA060}"/>
              </a:ext>
            </a:extLst>
          </p:cNvPr>
          <p:cNvPicPr>
            <a:picLocks noChangeAspect="1"/>
          </p:cNvPicPr>
          <p:nvPr/>
        </p:nvPicPr>
        <p:blipFill>
          <a:blip r:embed="rId2"/>
          <a:stretch>
            <a:fillRect/>
          </a:stretch>
        </p:blipFill>
        <p:spPr>
          <a:xfrm>
            <a:off x="0" y="404734"/>
            <a:ext cx="12192000" cy="6453266"/>
          </a:xfrm>
          <a:prstGeom prst="rect">
            <a:avLst/>
          </a:prstGeom>
        </p:spPr>
      </p:pic>
      <p:sp>
        <p:nvSpPr>
          <p:cNvPr id="7" name="Title 1">
            <a:extLst>
              <a:ext uri="{FF2B5EF4-FFF2-40B4-BE49-F238E27FC236}">
                <a16:creationId xmlns:a16="http://schemas.microsoft.com/office/drawing/2014/main" xmlns="" id="{CC25EA27-E434-42F2-9879-C8B9D20CDF4D}"/>
              </a:ext>
            </a:extLst>
          </p:cNvPr>
          <p:cNvSpPr txBox="1">
            <a:spLocks/>
          </p:cNvSpPr>
          <p:nvPr/>
        </p:nvSpPr>
        <p:spPr>
          <a:xfrm>
            <a:off x="1185987" y="1886496"/>
            <a:ext cx="9820026" cy="3489742"/>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lvl="0" algn="just" defTabSz="914400" rtl="0" eaLnBrk="1" fontAlgn="auto" latinLnBrk="0" hangingPunct="1">
              <a:lnSpc>
                <a:spcPct val="120000"/>
              </a:lnSpc>
              <a:spcBef>
                <a:spcPct val="0"/>
              </a:spcBef>
              <a:spcAft>
                <a:spcPts val="600"/>
              </a:spcAft>
              <a:buClrTx/>
              <a:buSzTx/>
              <a:tabLst/>
              <a:defRPr/>
            </a:pPr>
            <a:r>
              <a:rPr kumimoji="0" lang="en-US" i="0" u="none" strike="noStrike" kern="1200" cap="none" spc="0" normalizeH="0" baseline="0" noProof="0" dirty="0">
                <a:ln>
                  <a:noFill/>
                </a:ln>
                <a:solidFill>
                  <a:srgbClr val="0070C0"/>
                </a:solidFill>
                <a:effectLst/>
                <a:uLnTx/>
                <a:uFillTx/>
                <a:latin typeface="UTM Avo"/>
                <a:ea typeface="+mj-ea"/>
                <a:cs typeface="+mj-cs"/>
              </a:rPr>
              <a:t>- </a:t>
            </a:r>
            <a:r>
              <a:rPr kumimoji="0" lang="en-US" i="0" u="none" strike="noStrike" kern="1200" cap="none" spc="0" normalizeH="0" baseline="0" noProof="0" dirty="0" err="1">
                <a:ln>
                  <a:noFill/>
                </a:ln>
                <a:solidFill>
                  <a:srgbClr val="0070C0"/>
                </a:solidFill>
                <a:effectLst/>
                <a:uLnTx/>
                <a:uFillTx/>
                <a:latin typeface="UTM Avo"/>
                <a:ea typeface="+mj-ea"/>
                <a:cs typeface="+mj-cs"/>
              </a:rPr>
              <a:t>Giới</a:t>
            </a:r>
            <a:r>
              <a:rPr kumimoji="0" lang="en-US" i="0" u="none" strike="noStrike" kern="1200" cap="none" spc="0" normalizeH="0" noProof="0" dirty="0">
                <a:ln>
                  <a:noFill/>
                </a:ln>
                <a:solidFill>
                  <a:srgbClr val="0070C0"/>
                </a:solidFill>
                <a:effectLst/>
                <a:uLnTx/>
                <a:uFillTx/>
                <a:latin typeface="UTM Avo"/>
                <a:ea typeface="+mj-ea"/>
                <a:cs typeface="+mj-cs"/>
              </a:rPr>
              <a:t> </a:t>
            </a:r>
            <a:r>
              <a:rPr kumimoji="0" lang="en-US" i="0" u="none" strike="noStrike" kern="1200" cap="none" spc="0" normalizeH="0" noProof="0" dirty="0" err="1">
                <a:ln>
                  <a:noFill/>
                </a:ln>
                <a:solidFill>
                  <a:srgbClr val="0070C0"/>
                </a:solidFill>
                <a:effectLst/>
                <a:uLnTx/>
                <a:uFillTx/>
                <a:latin typeface="UTM Avo"/>
                <a:ea typeface="+mj-ea"/>
                <a:cs typeface="+mj-cs"/>
              </a:rPr>
              <a:t>thiệu</a:t>
            </a:r>
            <a:r>
              <a:rPr kumimoji="0" lang="en-US" i="0" u="none" strike="noStrike" kern="1200" cap="none" spc="0" normalizeH="0" noProof="0" dirty="0">
                <a:ln>
                  <a:noFill/>
                </a:ln>
                <a:solidFill>
                  <a:srgbClr val="0070C0"/>
                </a:solidFill>
                <a:effectLst/>
                <a:uLnTx/>
                <a:uFillTx/>
                <a:latin typeface="UTM Avo"/>
                <a:ea typeface="+mj-ea"/>
                <a:cs typeface="+mj-cs"/>
              </a:rPr>
              <a:t> </a:t>
            </a:r>
            <a:r>
              <a:rPr kumimoji="0" lang="en-US" i="0" u="none" strike="noStrike" kern="1200" cap="none" spc="0" normalizeH="0" noProof="0" dirty="0" err="1">
                <a:ln>
                  <a:noFill/>
                </a:ln>
                <a:solidFill>
                  <a:srgbClr val="0070C0"/>
                </a:solidFill>
                <a:effectLst/>
                <a:uLnTx/>
                <a:uFillTx/>
                <a:latin typeface="UTM Avo"/>
                <a:ea typeface="+mj-ea"/>
                <a:cs typeface="+mj-cs"/>
              </a:rPr>
              <a:t>về</a:t>
            </a:r>
            <a:r>
              <a:rPr kumimoji="0" lang="en-US" i="0" u="none" strike="noStrike" kern="1200" cap="none" spc="0" normalizeH="0" noProof="0" dirty="0">
                <a:ln>
                  <a:noFill/>
                </a:ln>
                <a:solidFill>
                  <a:srgbClr val="0070C0"/>
                </a:solidFill>
                <a:effectLst/>
                <a:uLnTx/>
                <a:uFillTx/>
                <a:latin typeface="UTM Avo"/>
                <a:ea typeface="+mj-ea"/>
                <a:cs typeface="+mj-cs"/>
              </a:rPr>
              <a:t> </a:t>
            </a:r>
            <a:r>
              <a:rPr kumimoji="0" lang="en-US" i="0" u="none" strike="noStrike" kern="1200" cap="none" spc="0" normalizeH="0" noProof="0" dirty="0" err="1">
                <a:ln>
                  <a:noFill/>
                </a:ln>
                <a:solidFill>
                  <a:srgbClr val="0070C0"/>
                </a:solidFill>
                <a:effectLst/>
                <a:uLnTx/>
                <a:uFillTx/>
                <a:latin typeface="UTM Avo"/>
                <a:ea typeface="+mj-ea"/>
                <a:cs typeface="+mj-cs"/>
              </a:rPr>
              <a:t>quê</a:t>
            </a:r>
            <a:r>
              <a:rPr kumimoji="0" lang="en-US" i="0" u="none" strike="noStrike" kern="1200" cap="none" spc="0" normalizeH="0" noProof="0" dirty="0">
                <a:ln>
                  <a:noFill/>
                </a:ln>
                <a:solidFill>
                  <a:srgbClr val="0070C0"/>
                </a:solidFill>
                <a:effectLst/>
                <a:uLnTx/>
                <a:uFillTx/>
                <a:latin typeface="UTM Avo"/>
                <a:ea typeface="+mj-ea"/>
                <a:cs typeface="+mj-cs"/>
              </a:rPr>
              <a:t> </a:t>
            </a:r>
            <a:r>
              <a:rPr kumimoji="0" lang="en-US" i="0" u="none" strike="noStrike" kern="1200" cap="none" spc="0" normalizeH="0" noProof="0" dirty="0" err="1">
                <a:ln>
                  <a:noFill/>
                </a:ln>
                <a:solidFill>
                  <a:srgbClr val="0070C0"/>
                </a:solidFill>
                <a:effectLst/>
                <a:uLnTx/>
                <a:uFillTx/>
                <a:latin typeface="UTM Avo"/>
                <a:ea typeface="+mj-ea"/>
                <a:cs typeface="+mj-cs"/>
              </a:rPr>
              <a:t>hương</a:t>
            </a:r>
            <a:r>
              <a:rPr kumimoji="0" lang="en-US" i="0" u="none" strike="noStrike" kern="1200" cap="none" spc="0" normalizeH="0" noProof="0" dirty="0">
                <a:ln>
                  <a:noFill/>
                </a:ln>
                <a:solidFill>
                  <a:srgbClr val="0070C0"/>
                </a:solidFill>
                <a:effectLst/>
                <a:uLnTx/>
                <a:uFillTx/>
                <a:latin typeface="UTM Avo"/>
                <a:ea typeface="+mj-ea"/>
                <a:cs typeface="+mj-cs"/>
              </a:rPr>
              <a:t> </a:t>
            </a:r>
            <a:r>
              <a:rPr kumimoji="0" lang="en-US" i="0" u="none" strike="noStrike" kern="1200" cap="none" spc="0" normalizeH="0" noProof="0" dirty="0" err="1">
                <a:ln>
                  <a:noFill/>
                </a:ln>
                <a:solidFill>
                  <a:srgbClr val="0070C0"/>
                </a:solidFill>
                <a:effectLst/>
                <a:uLnTx/>
                <a:uFillTx/>
                <a:latin typeface="UTM Avo"/>
                <a:ea typeface="+mj-ea"/>
                <a:cs typeface="+mj-cs"/>
              </a:rPr>
              <a:t>của</a:t>
            </a:r>
            <a:r>
              <a:rPr kumimoji="0" lang="en-US" i="0" u="none" strike="noStrike" kern="1200" cap="none" spc="0" normalizeH="0" noProof="0" dirty="0">
                <a:ln>
                  <a:noFill/>
                </a:ln>
                <a:solidFill>
                  <a:srgbClr val="0070C0"/>
                </a:solidFill>
                <a:effectLst/>
                <a:uLnTx/>
                <a:uFillTx/>
                <a:latin typeface="UTM Avo"/>
                <a:ea typeface="+mj-ea"/>
                <a:cs typeface="+mj-cs"/>
              </a:rPr>
              <a:t> </a:t>
            </a:r>
            <a:r>
              <a:rPr kumimoji="0" lang="en-US" i="0" u="none" strike="noStrike" kern="1200" cap="none" spc="0" normalizeH="0" noProof="0" dirty="0" err="1">
                <a:ln>
                  <a:noFill/>
                </a:ln>
                <a:solidFill>
                  <a:srgbClr val="0070C0"/>
                </a:solidFill>
                <a:effectLst/>
                <a:uLnTx/>
                <a:uFillTx/>
                <a:latin typeface="UTM Avo"/>
                <a:ea typeface="+mj-ea"/>
                <a:cs typeface="+mj-cs"/>
              </a:rPr>
              <a:t>bạn</a:t>
            </a:r>
            <a:r>
              <a:rPr kumimoji="0" lang="en-US" i="0" u="none" strike="noStrike" kern="1200" cap="none" spc="0" normalizeH="0" noProof="0" dirty="0">
                <a:ln>
                  <a:noFill/>
                </a:ln>
                <a:solidFill>
                  <a:srgbClr val="0070C0"/>
                </a:solidFill>
                <a:effectLst/>
                <a:uLnTx/>
                <a:uFillTx/>
                <a:latin typeface="UTM Avo"/>
                <a:ea typeface="+mj-ea"/>
                <a:cs typeface="+mj-cs"/>
              </a:rPr>
              <a:t>, </a:t>
            </a:r>
            <a:r>
              <a:rPr kumimoji="0" lang="en-US" i="0" u="none" strike="noStrike" kern="1200" cap="none" spc="0" normalizeH="0" noProof="0" dirty="0" err="1">
                <a:ln>
                  <a:noFill/>
                </a:ln>
                <a:solidFill>
                  <a:srgbClr val="0070C0"/>
                </a:solidFill>
                <a:effectLst/>
                <a:uLnTx/>
                <a:uFillTx/>
                <a:latin typeface="UTM Avo"/>
                <a:ea typeface="+mj-ea"/>
                <a:cs typeface="+mj-cs"/>
              </a:rPr>
              <a:t>các</a:t>
            </a:r>
            <a:r>
              <a:rPr kumimoji="0" lang="en-US" i="0" u="none" strike="noStrike" kern="1200" cap="none" spc="0" normalizeH="0" noProof="0" dirty="0">
                <a:ln>
                  <a:noFill/>
                </a:ln>
                <a:solidFill>
                  <a:srgbClr val="0070C0"/>
                </a:solidFill>
                <a:effectLst/>
                <a:uLnTx/>
                <a:uFillTx/>
                <a:latin typeface="UTM Avo"/>
                <a:ea typeface="+mj-ea"/>
                <a:cs typeface="+mj-cs"/>
              </a:rPr>
              <a:t> </a:t>
            </a:r>
            <a:r>
              <a:rPr kumimoji="0" lang="en-US" i="0" u="none" strike="noStrike" kern="1200" cap="none" spc="0" normalizeH="0" noProof="0" dirty="0" err="1">
                <a:ln>
                  <a:noFill/>
                </a:ln>
                <a:solidFill>
                  <a:srgbClr val="0070C0"/>
                </a:solidFill>
                <a:effectLst/>
                <a:uLnTx/>
                <a:uFillTx/>
                <a:latin typeface="UTM Avo"/>
                <a:ea typeface="+mj-ea"/>
                <a:cs typeface="+mj-cs"/>
              </a:rPr>
              <a:t>điểm</a:t>
            </a:r>
            <a:r>
              <a:rPr kumimoji="0" lang="en-US" i="0" u="none" strike="noStrike" kern="1200" cap="none" spc="0" normalizeH="0" noProof="0" dirty="0">
                <a:ln>
                  <a:noFill/>
                </a:ln>
                <a:solidFill>
                  <a:srgbClr val="0070C0"/>
                </a:solidFill>
                <a:effectLst/>
                <a:uLnTx/>
                <a:uFillTx/>
                <a:latin typeface="UTM Avo"/>
                <a:ea typeface="+mj-ea"/>
                <a:cs typeface="+mj-cs"/>
              </a:rPr>
              <a:t> du </a:t>
            </a:r>
            <a:r>
              <a:rPr kumimoji="0" lang="en-US" i="0" u="none" strike="noStrike" kern="1200" cap="none" spc="0" normalizeH="0" noProof="0" dirty="0" err="1">
                <a:ln>
                  <a:noFill/>
                </a:ln>
                <a:solidFill>
                  <a:srgbClr val="0070C0"/>
                </a:solidFill>
                <a:effectLst/>
                <a:uLnTx/>
                <a:uFillTx/>
                <a:latin typeface="UTM Avo"/>
                <a:ea typeface="+mj-ea"/>
                <a:cs typeface="+mj-cs"/>
              </a:rPr>
              <a:t>lịch</a:t>
            </a:r>
            <a:r>
              <a:rPr kumimoji="0" lang="en-US" i="0" u="none" strike="noStrike" kern="1200" cap="none" spc="0" normalizeH="0" noProof="0" dirty="0">
                <a:ln>
                  <a:noFill/>
                </a:ln>
                <a:solidFill>
                  <a:srgbClr val="0070C0"/>
                </a:solidFill>
                <a:effectLst/>
                <a:uLnTx/>
                <a:uFillTx/>
                <a:latin typeface="UTM Avo"/>
                <a:ea typeface="+mj-ea"/>
                <a:cs typeface="+mj-cs"/>
              </a:rPr>
              <a:t>, </a:t>
            </a:r>
            <a:r>
              <a:rPr kumimoji="0" lang="en-US" i="0" u="none" strike="noStrike" kern="1200" cap="none" spc="0" normalizeH="0" noProof="0" dirty="0" err="1">
                <a:ln>
                  <a:noFill/>
                </a:ln>
                <a:solidFill>
                  <a:srgbClr val="0070C0"/>
                </a:solidFill>
                <a:effectLst/>
                <a:uLnTx/>
                <a:uFillTx/>
                <a:latin typeface="UTM Avo"/>
                <a:ea typeface="+mj-ea"/>
                <a:cs typeface="+mj-cs"/>
              </a:rPr>
              <a:t>danh</a:t>
            </a:r>
            <a:r>
              <a:rPr kumimoji="0" lang="en-US" i="0" u="none" strike="noStrike" kern="1200" cap="none" spc="0" normalizeH="0" noProof="0" dirty="0">
                <a:ln>
                  <a:noFill/>
                </a:ln>
                <a:solidFill>
                  <a:srgbClr val="0070C0"/>
                </a:solidFill>
                <a:effectLst/>
                <a:uLnTx/>
                <a:uFillTx/>
                <a:latin typeface="UTM Avo"/>
                <a:ea typeface="+mj-ea"/>
                <a:cs typeface="+mj-cs"/>
              </a:rPr>
              <a:t> lam </a:t>
            </a:r>
            <a:r>
              <a:rPr kumimoji="0" lang="en-US" i="0" u="none" strike="noStrike" kern="1200" cap="none" spc="0" normalizeH="0" noProof="0" dirty="0" err="1">
                <a:ln>
                  <a:noFill/>
                </a:ln>
                <a:solidFill>
                  <a:srgbClr val="0070C0"/>
                </a:solidFill>
                <a:effectLst/>
                <a:uLnTx/>
                <a:uFillTx/>
                <a:latin typeface="UTM Avo"/>
                <a:ea typeface="+mj-ea"/>
                <a:cs typeface="+mj-cs"/>
              </a:rPr>
              <a:t>thắng</a:t>
            </a:r>
            <a:r>
              <a:rPr kumimoji="0" lang="en-US" i="0" u="none" strike="noStrike" kern="1200" cap="none" spc="0" normalizeH="0" noProof="0" dirty="0">
                <a:ln>
                  <a:noFill/>
                </a:ln>
                <a:solidFill>
                  <a:srgbClr val="0070C0"/>
                </a:solidFill>
                <a:effectLst/>
                <a:uLnTx/>
                <a:uFillTx/>
                <a:latin typeface="UTM Avo"/>
                <a:ea typeface="+mj-ea"/>
                <a:cs typeface="+mj-cs"/>
              </a:rPr>
              <a:t> </a:t>
            </a:r>
            <a:r>
              <a:rPr kumimoji="0" lang="en-US" i="0" u="none" strike="noStrike" kern="1200" cap="none" spc="0" normalizeH="0" noProof="0" dirty="0" err="1">
                <a:ln>
                  <a:noFill/>
                </a:ln>
                <a:solidFill>
                  <a:srgbClr val="0070C0"/>
                </a:solidFill>
                <a:effectLst/>
                <a:uLnTx/>
                <a:uFillTx/>
                <a:latin typeface="UTM Avo"/>
                <a:ea typeface="+mj-ea"/>
                <a:cs typeface="+mj-cs"/>
              </a:rPr>
              <a:t>cảnh</a:t>
            </a:r>
            <a:r>
              <a:rPr kumimoji="0" lang="en-US" i="0" u="none" strike="noStrike" kern="1200" cap="none" spc="0" normalizeH="0" noProof="0" dirty="0">
                <a:ln>
                  <a:noFill/>
                </a:ln>
                <a:solidFill>
                  <a:srgbClr val="0070C0"/>
                </a:solidFill>
                <a:effectLst/>
                <a:uLnTx/>
                <a:uFillTx/>
                <a:latin typeface="UTM Avo"/>
                <a:ea typeface="+mj-ea"/>
                <a:cs typeface="+mj-cs"/>
              </a:rPr>
              <a:t>, </a:t>
            </a:r>
            <a:r>
              <a:rPr kumimoji="0" lang="en-US" i="0" u="none" strike="noStrike" kern="1200" cap="none" spc="0" normalizeH="0" noProof="0" dirty="0" err="1">
                <a:ln>
                  <a:noFill/>
                </a:ln>
                <a:solidFill>
                  <a:srgbClr val="0070C0"/>
                </a:solidFill>
                <a:effectLst/>
                <a:uLnTx/>
                <a:uFillTx/>
                <a:latin typeface="UTM Avo"/>
                <a:ea typeface="+mj-ea"/>
                <a:cs typeface="+mj-cs"/>
              </a:rPr>
              <a:t>ngành</a:t>
            </a:r>
            <a:r>
              <a:rPr kumimoji="0" lang="en-US" i="0" u="none" strike="noStrike" kern="1200" cap="none" spc="0" normalizeH="0" noProof="0" dirty="0">
                <a:ln>
                  <a:noFill/>
                </a:ln>
                <a:solidFill>
                  <a:srgbClr val="0070C0"/>
                </a:solidFill>
                <a:effectLst/>
                <a:uLnTx/>
                <a:uFillTx/>
                <a:latin typeface="UTM Avo"/>
                <a:ea typeface="+mj-ea"/>
                <a:cs typeface="+mj-cs"/>
              </a:rPr>
              <a:t> </a:t>
            </a:r>
            <a:r>
              <a:rPr kumimoji="0" lang="en-US" i="0" u="none" strike="noStrike" kern="1200" cap="none" spc="0" normalizeH="0" noProof="0" dirty="0" err="1">
                <a:ln>
                  <a:noFill/>
                </a:ln>
                <a:solidFill>
                  <a:srgbClr val="0070C0"/>
                </a:solidFill>
                <a:effectLst/>
                <a:uLnTx/>
                <a:uFillTx/>
                <a:latin typeface="UTM Avo"/>
                <a:ea typeface="+mj-ea"/>
                <a:cs typeface="+mj-cs"/>
              </a:rPr>
              <a:t>nghề</a:t>
            </a:r>
            <a:r>
              <a:rPr kumimoji="0" lang="en-US" i="0" u="none" strike="noStrike" kern="1200" cap="none" spc="0" normalizeH="0" noProof="0" dirty="0">
                <a:ln>
                  <a:noFill/>
                </a:ln>
                <a:solidFill>
                  <a:srgbClr val="0070C0"/>
                </a:solidFill>
                <a:effectLst/>
                <a:uLnTx/>
                <a:uFillTx/>
                <a:latin typeface="UTM Avo"/>
                <a:ea typeface="+mj-ea"/>
                <a:cs typeface="+mj-cs"/>
              </a:rPr>
              <a:t> </a:t>
            </a:r>
            <a:r>
              <a:rPr kumimoji="0" lang="en-US" i="0" u="none" strike="noStrike" kern="1200" cap="none" spc="0" normalizeH="0" noProof="0" dirty="0" err="1">
                <a:ln>
                  <a:noFill/>
                </a:ln>
                <a:solidFill>
                  <a:srgbClr val="0070C0"/>
                </a:solidFill>
                <a:effectLst/>
                <a:uLnTx/>
                <a:uFillTx/>
                <a:latin typeface="UTM Avo"/>
                <a:ea typeface="+mj-ea"/>
                <a:cs typeface="+mj-cs"/>
              </a:rPr>
              <a:t>đặc</a:t>
            </a:r>
            <a:r>
              <a:rPr kumimoji="0" lang="en-US" i="0" u="none" strike="noStrike" kern="1200" cap="none" spc="0" normalizeH="0" noProof="0" dirty="0">
                <a:ln>
                  <a:noFill/>
                </a:ln>
                <a:solidFill>
                  <a:srgbClr val="0070C0"/>
                </a:solidFill>
                <a:effectLst/>
                <a:uLnTx/>
                <a:uFillTx/>
                <a:latin typeface="UTM Avo"/>
                <a:ea typeface="+mj-ea"/>
                <a:cs typeface="+mj-cs"/>
              </a:rPr>
              <a:t> </a:t>
            </a:r>
            <a:r>
              <a:rPr kumimoji="0" lang="en-US" i="0" u="none" strike="noStrike" kern="1200" cap="none" spc="0" normalizeH="0" noProof="0" dirty="0" err="1">
                <a:ln>
                  <a:noFill/>
                </a:ln>
                <a:solidFill>
                  <a:srgbClr val="0070C0"/>
                </a:solidFill>
                <a:effectLst/>
                <a:uLnTx/>
                <a:uFillTx/>
                <a:latin typeface="UTM Avo"/>
                <a:ea typeface="+mj-ea"/>
                <a:cs typeface="+mj-cs"/>
              </a:rPr>
              <a:t>biệt</a:t>
            </a:r>
            <a:r>
              <a:rPr kumimoji="0" lang="en-US" i="0" u="none" strike="noStrike" kern="1200" cap="none" spc="0" normalizeH="0" noProof="0" dirty="0">
                <a:ln>
                  <a:noFill/>
                </a:ln>
                <a:solidFill>
                  <a:srgbClr val="0070C0"/>
                </a:solidFill>
                <a:effectLst/>
                <a:uLnTx/>
                <a:uFillTx/>
                <a:latin typeface="UTM Avo"/>
                <a:ea typeface="+mj-ea"/>
                <a:cs typeface="+mj-cs"/>
              </a:rPr>
              <a:t>, </a:t>
            </a:r>
            <a:r>
              <a:rPr kumimoji="0" lang="en-US" i="0" u="none" strike="noStrike" kern="1200" cap="none" spc="0" normalizeH="0" noProof="0" dirty="0" err="1">
                <a:ln>
                  <a:noFill/>
                </a:ln>
                <a:solidFill>
                  <a:srgbClr val="0070C0"/>
                </a:solidFill>
                <a:effectLst/>
                <a:uLnTx/>
                <a:uFillTx/>
                <a:latin typeface="UTM Avo"/>
                <a:ea typeface="+mj-ea"/>
                <a:cs typeface="+mj-cs"/>
              </a:rPr>
              <a:t>lễ</a:t>
            </a:r>
            <a:r>
              <a:rPr kumimoji="0" lang="en-US" i="0" u="none" strike="noStrike" kern="1200" cap="none" spc="0" normalizeH="0" noProof="0" dirty="0">
                <a:ln>
                  <a:noFill/>
                </a:ln>
                <a:solidFill>
                  <a:srgbClr val="0070C0"/>
                </a:solidFill>
                <a:effectLst/>
                <a:uLnTx/>
                <a:uFillTx/>
                <a:latin typeface="UTM Avo"/>
                <a:ea typeface="+mj-ea"/>
                <a:cs typeface="+mj-cs"/>
              </a:rPr>
              <a:t> </a:t>
            </a:r>
            <a:r>
              <a:rPr kumimoji="0" lang="en-US" i="0" u="none" strike="noStrike" kern="1200" cap="none" spc="0" normalizeH="0" noProof="0" dirty="0" err="1">
                <a:ln>
                  <a:noFill/>
                </a:ln>
                <a:solidFill>
                  <a:srgbClr val="0070C0"/>
                </a:solidFill>
                <a:effectLst/>
                <a:uLnTx/>
                <a:uFillTx/>
                <a:latin typeface="UTM Avo"/>
                <a:ea typeface="+mj-ea"/>
                <a:cs typeface="+mj-cs"/>
              </a:rPr>
              <a:t>hội</a:t>
            </a:r>
            <a:r>
              <a:rPr kumimoji="0" lang="en-US" i="0" u="none" strike="noStrike" kern="1200" cap="none" spc="0" normalizeH="0" noProof="0" dirty="0" smtClean="0">
                <a:ln>
                  <a:noFill/>
                </a:ln>
                <a:solidFill>
                  <a:srgbClr val="0070C0"/>
                </a:solidFill>
                <a:effectLst/>
                <a:uLnTx/>
                <a:uFillTx/>
                <a:latin typeface="UTM Avo"/>
                <a:ea typeface="+mj-ea"/>
                <a:cs typeface="+mj-cs"/>
              </a:rPr>
              <a:t>…</a:t>
            </a:r>
            <a:endParaRPr kumimoji="0" lang="en-US" i="0" u="none" strike="noStrike" kern="1200" cap="none" spc="0" normalizeH="0" noProof="0" dirty="0">
              <a:ln>
                <a:noFill/>
              </a:ln>
              <a:solidFill>
                <a:srgbClr val="0070C0"/>
              </a:solidFill>
              <a:effectLst/>
              <a:uLnTx/>
              <a:uFillTx/>
              <a:latin typeface="UTM Avo"/>
              <a:ea typeface="+mj-ea"/>
              <a:cs typeface="+mj-cs"/>
            </a:endParaRPr>
          </a:p>
          <a:p>
            <a:pPr marL="857250" marR="0" lvl="0" indent="-857250" algn="ctr" defTabSz="914400" rtl="0" eaLnBrk="1" fontAlgn="auto" latinLnBrk="0" hangingPunct="1">
              <a:lnSpc>
                <a:spcPct val="90000"/>
              </a:lnSpc>
              <a:spcBef>
                <a:spcPct val="0"/>
              </a:spcBef>
              <a:spcAft>
                <a:spcPts val="0"/>
              </a:spcAft>
              <a:buClrTx/>
              <a:buSzTx/>
              <a:buFontTx/>
              <a:buChar char="-"/>
              <a:tabLst/>
              <a:defRPr/>
            </a:pPr>
            <a:endParaRPr kumimoji="0" lang="en-US" i="0" u="none" strike="noStrike" kern="1200" cap="none" spc="0" normalizeH="0" baseline="0" noProof="0" dirty="0">
              <a:ln>
                <a:noFill/>
              </a:ln>
              <a:solidFill>
                <a:srgbClr val="0070C0"/>
              </a:solidFill>
              <a:effectLst/>
              <a:uLnTx/>
              <a:uFillTx/>
              <a:latin typeface="UTM Avo"/>
              <a:ea typeface="+mj-ea"/>
              <a:cs typeface="+mj-cs"/>
            </a:endParaRPr>
          </a:p>
        </p:txBody>
      </p:sp>
    </p:spTree>
    <p:extLst>
      <p:ext uri="{BB962C8B-B14F-4D97-AF65-F5344CB8AC3E}">
        <p14:creationId xmlns:p14="http://schemas.microsoft.com/office/powerpoint/2010/main" val="163599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121920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09417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66796489-719C-4ECC-9955-E75095DE5FFD}"/>
              </a:ext>
            </a:extLst>
          </p:cNvPr>
          <p:cNvSpPr txBox="1"/>
          <p:nvPr/>
        </p:nvSpPr>
        <p:spPr>
          <a:xfrm>
            <a:off x="1456196" y="6370104"/>
            <a:ext cx="3740504" cy="461665"/>
          </a:xfrm>
          <a:prstGeom prst="rect">
            <a:avLst/>
          </a:prstGeom>
          <a:solidFill>
            <a:schemeClr val="bg1"/>
          </a:solidFill>
        </p:spPr>
        <p:txBody>
          <a:bodyPr wrap="square" rtlCol="0">
            <a:spAutoFit/>
          </a:bodyPr>
          <a:lstStyle/>
          <a:p>
            <a:r>
              <a:rPr lang="en-US" sz="2400" dirty="0" smtClean="0">
                <a:solidFill>
                  <a:srgbClr val="FF0000"/>
                </a:solidFill>
              </a:rPr>
              <a:t>    </a:t>
            </a:r>
            <a:r>
              <a:rPr lang="en-US" sz="2400" dirty="0" err="1" smtClean="0">
                <a:solidFill>
                  <a:srgbClr val="FF0000"/>
                </a:solidFill>
              </a:rPr>
              <a:t>Chùa</a:t>
            </a:r>
            <a:r>
              <a:rPr lang="en-US" sz="2400" dirty="0" smtClean="0">
                <a:solidFill>
                  <a:srgbClr val="FF0000"/>
                </a:solidFill>
              </a:rPr>
              <a:t> </a:t>
            </a:r>
            <a:r>
              <a:rPr lang="en-US" sz="2400" dirty="0" err="1" smtClean="0">
                <a:solidFill>
                  <a:srgbClr val="FF0000"/>
                </a:solidFill>
              </a:rPr>
              <a:t>Côn</a:t>
            </a:r>
            <a:r>
              <a:rPr lang="en-US" sz="2400" dirty="0" smtClean="0">
                <a:solidFill>
                  <a:srgbClr val="FF0000"/>
                </a:solidFill>
              </a:rPr>
              <a:t> </a:t>
            </a:r>
            <a:r>
              <a:rPr lang="en-US" sz="2400" dirty="0" err="1" smtClean="0">
                <a:solidFill>
                  <a:srgbClr val="FF0000"/>
                </a:solidFill>
              </a:rPr>
              <a:t>Sơn</a:t>
            </a:r>
            <a:endParaRPr lang="en-US" sz="2400" dirty="0">
              <a:solidFill>
                <a:srgbClr val="FF0000"/>
              </a:solidFill>
            </a:endParaRPr>
          </a:p>
        </p:txBody>
      </p:sp>
      <p:sp>
        <p:nvSpPr>
          <p:cNvPr id="12" name="TextBox 11">
            <a:extLst>
              <a:ext uri="{FF2B5EF4-FFF2-40B4-BE49-F238E27FC236}">
                <a16:creationId xmlns:a16="http://schemas.microsoft.com/office/drawing/2014/main" xmlns="" id="{70CC373D-B8FD-4318-B198-2AAE07685DA0}"/>
              </a:ext>
            </a:extLst>
          </p:cNvPr>
          <p:cNvSpPr txBox="1"/>
          <p:nvPr/>
        </p:nvSpPr>
        <p:spPr>
          <a:xfrm>
            <a:off x="7134069" y="6297422"/>
            <a:ext cx="4003117" cy="461665"/>
          </a:xfrm>
          <a:prstGeom prst="rect">
            <a:avLst/>
          </a:prstGeom>
          <a:solidFill>
            <a:schemeClr val="bg1"/>
          </a:solidFill>
        </p:spPr>
        <p:txBody>
          <a:bodyPr wrap="square" rtlCol="0">
            <a:spAutoFit/>
          </a:bodyPr>
          <a:lstStyle/>
          <a:p>
            <a:r>
              <a:rPr lang="en-US" sz="2400" dirty="0" smtClean="0">
                <a:solidFill>
                  <a:srgbClr val="FF0000"/>
                </a:solidFill>
              </a:rPr>
              <a:t>                 </a:t>
            </a:r>
            <a:r>
              <a:rPr lang="en-US" sz="2400" dirty="0" err="1" smtClean="0">
                <a:solidFill>
                  <a:srgbClr val="FF0000"/>
                </a:solidFill>
              </a:rPr>
              <a:t>Đề</a:t>
            </a:r>
            <a:r>
              <a:rPr lang="en-US" sz="2400" dirty="0" smtClean="0">
                <a:solidFill>
                  <a:srgbClr val="FF0000"/>
                </a:solidFill>
              </a:rPr>
              <a:t> </a:t>
            </a:r>
            <a:r>
              <a:rPr lang="en-US" sz="2400" dirty="0" err="1" smtClean="0">
                <a:solidFill>
                  <a:srgbClr val="FF0000"/>
                </a:solidFill>
              </a:rPr>
              <a:t>Kiếp</a:t>
            </a:r>
            <a:r>
              <a:rPr lang="en-US" sz="2400" dirty="0" smtClean="0">
                <a:solidFill>
                  <a:srgbClr val="FF0000"/>
                </a:solidFill>
              </a:rPr>
              <a:t> </a:t>
            </a:r>
            <a:r>
              <a:rPr lang="en-US" sz="2400" dirty="0" err="1" smtClean="0">
                <a:solidFill>
                  <a:srgbClr val="FF0000"/>
                </a:solidFill>
              </a:rPr>
              <a:t>Bạc</a:t>
            </a:r>
            <a:endParaRPr lang="en-US" sz="2400"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
            <a:ext cx="6019800" cy="5954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342900"/>
            <a:ext cx="6038850" cy="602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957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4072E20-742D-42B3-8987-991C147CA060}"/>
              </a:ext>
            </a:extLst>
          </p:cNvPr>
          <p:cNvPicPr>
            <a:picLocks noChangeAspect="1"/>
          </p:cNvPicPr>
          <p:nvPr/>
        </p:nvPicPr>
        <p:blipFill>
          <a:blip r:embed="rId2"/>
          <a:stretch>
            <a:fillRect/>
          </a:stretch>
        </p:blipFill>
        <p:spPr>
          <a:xfrm>
            <a:off x="0" y="404734"/>
            <a:ext cx="12192000" cy="6453266"/>
          </a:xfrm>
          <a:prstGeom prst="rect">
            <a:avLst/>
          </a:prstGeom>
        </p:spPr>
      </p:pic>
      <p:sp>
        <p:nvSpPr>
          <p:cNvPr id="7" name="Title 1">
            <a:extLst>
              <a:ext uri="{FF2B5EF4-FFF2-40B4-BE49-F238E27FC236}">
                <a16:creationId xmlns:a16="http://schemas.microsoft.com/office/drawing/2014/main" xmlns="" id="{CC25EA27-E434-42F2-9879-C8B9D20CDF4D}"/>
              </a:ext>
            </a:extLst>
          </p:cNvPr>
          <p:cNvSpPr txBox="1">
            <a:spLocks/>
          </p:cNvSpPr>
          <p:nvPr/>
        </p:nvSpPr>
        <p:spPr>
          <a:xfrm>
            <a:off x="838200" y="1703238"/>
            <a:ext cx="10515600"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50000"/>
              </a:lnSpc>
            </a:pPr>
            <a:r>
              <a:rPr lang="en-US" b="1"/>
              <a:t>GIỚI THIỆU MỘT SỐ HÌNH ẢNH QUÊ HƯƠNG</a:t>
            </a:r>
          </a:p>
        </p:txBody>
      </p:sp>
    </p:spTree>
    <p:extLst>
      <p:ext uri="{BB962C8B-B14F-4D97-AF65-F5344CB8AC3E}">
        <p14:creationId xmlns:p14="http://schemas.microsoft.com/office/powerpoint/2010/main" val="1306646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30996A2-76A8-4A58-B757-1DC4223D23B8}"/>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448" t="15403" r="48837" b="43075"/>
          <a:stretch/>
        </p:blipFill>
        <p:spPr>
          <a:xfrm>
            <a:off x="113235" y="466071"/>
            <a:ext cx="4519333" cy="3605434"/>
          </a:xfrm>
          <a:prstGeom prst="rect">
            <a:avLst/>
          </a:prstGeom>
        </p:spPr>
      </p:pic>
      <p:pic>
        <p:nvPicPr>
          <p:cNvPr id="2" name="Picture 1">
            <a:extLst>
              <a:ext uri="{FF2B5EF4-FFF2-40B4-BE49-F238E27FC236}">
                <a16:creationId xmlns:a16="http://schemas.microsoft.com/office/drawing/2014/main" xmlns="" id="{B9BC43FC-B05D-4D51-86F6-99DBE2A3FD7D}"/>
              </a:ext>
            </a:extLst>
          </p:cNvPr>
          <p:cNvPicPr>
            <a:picLocks noChangeAspect="1"/>
          </p:cNvPicPr>
          <p:nvPr/>
        </p:nvPicPr>
        <p:blipFill>
          <a:blip r:embed="rId3"/>
          <a:stretch>
            <a:fillRect/>
          </a:stretch>
        </p:blipFill>
        <p:spPr>
          <a:xfrm>
            <a:off x="4599709" y="440535"/>
            <a:ext cx="3934691" cy="3591138"/>
          </a:xfrm>
          <a:prstGeom prst="rect">
            <a:avLst/>
          </a:prstGeom>
        </p:spPr>
      </p:pic>
      <p:sp>
        <p:nvSpPr>
          <p:cNvPr id="5" name="TextBox 4">
            <a:extLst>
              <a:ext uri="{FF2B5EF4-FFF2-40B4-BE49-F238E27FC236}">
                <a16:creationId xmlns:a16="http://schemas.microsoft.com/office/drawing/2014/main" xmlns="" id="{D51BF7A2-F9FC-4B0D-89DD-C04E023C3406}"/>
              </a:ext>
            </a:extLst>
          </p:cNvPr>
          <p:cNvSpPr txBox="1"/>
          <p:nvPr/>
        </p:nvSpPr>
        <p:spPr>
          <a:xfrm>
            <a:off x="5306293" y="3430401"/>
            <a:ext cx="3034145" cy="523220"/>
          </a:xfrm>
          <a:prstGeom prst="rect">
            <a:avLst/>
          </a:prstGeom>
          <a:solidFill>
            <a:schemeClr val="bg1"/>
          </a:solidFill>
        </p:spPr>
        <p:txBody>
          <a:bodyPr wrap="square" rtlCol="0">
            <a:spAutoFit/>
          </a:bodyPr>
          <a:lstStyle/>
          <a:p>
            <a:r>
              <a:rPr lang="vi-VN" sz="2800"/>
              <a:t>Dinh Độc Lập</a:t>
            </a:r>
            <a:endParaRPr lang="en-US" sz="4000">
              <a:solidFill>
                <a:srgbClr val="FF0000"/>
              </a:solidFill>
            </a:endParaRPr>
          </a:p>
        </p:txBody>
      </p:sp>
      <p:pic>
        <p:nvPicPr>
          <p:cNvPr id="3" name="Picture 2">
            <a:extLst>
              <a:ext uri="{FF2B5EF4-FFF2-40B4-BE49-F238E27FC236}">
                <a16:creationId xmlns:a16="http://schemas.microsoft.com/office/drawing/2014/main" xmlns="" id="{EEF6F9EC-5C0E-440D-9B99-A3AD318A342A}"/>
              </a:ext>
            </a:extLst>
          </p:cNvPr>
          <p:cNvPicPr>
            <a:picLocks noChangeAspect="1"/>
          </p:cNvPicPr>
          <p:nvPr/>
        </p:nvPicPr>
        <p:blipFill>
          <a:blip r:embed="rId4"/>
          <a:stretch>
            <a:fillRect/>
          </a:stretch>
        </p:blipFill>
        <p:spPr>
          <a:xfrm>
            <a:off x="8837600" y="552893"/>
            <a:ext cx="3266759" cy="6195791"/>
          </a:xfrm>
          <a:prstGeom prst="rect">
            <a:avLst/>
          </a:prstGeom>
        </p:spPr>
      </p:pic>
      <p:pic>
        <p:nvPicPr>
          <p:cNvPr id="6" name="Picture 5">
            <a:extLst>
              <a:ext uri="{FF2B5EF4-FFF2-40B4-BE49-F238E27FC236}">
                <a16:creationId xmlns:a16="http://schemas.microsoft.com/office/drawing/2014/main" xmlns="" id="{209734B6-7274-464E-859C-76C63A1E61E3}"/>
              </a:ext>
            </a:extLst>
          </p:cNvPr>
          <p:cNvPicPr>
            <a:picLocks noChangeAspect="1"/>
          </p:cNvPicPr>
          <p:nvPr/>
        </p:nvPicPr>
        <p:blipFill>
          <a:blip r:embed="rId5"/>
          <a:stretch>
            <a:fillRect/>
          </a:stretch>
        </p:blipFill>
        <p:spPr>
          <a:xfrm>
            <a:off x="113235" y="4223905"/>
            <a:ext cx="4306365" cy="2564611"/>
          </a:xfrm>
          <a:prstGeom prst="rect">
            <a:avLst/>
          </a:prstGeom>
        </p:spPr>
      </p:pic>
      <p:sp>
        <p:nvSpPr>
          <p:cNvPr id="8" name="TextBox 7">
            <a:extLst>
              <a:ext uri="{FF2B5EF4-FFF2-40B4-BE49-F238E27FC236}">
                <a16:creationId xmlns:a16="http://schemas.microsoft.com/office/drawing/2014/main" xmlns="" id="{6A638F46-AF39-4D4B-8FCD-CAAEF4F79FC8}"/>
              </a:ext>
            </a:extLst>
          </p:cNvPr>
          <p:cNvSpPr txBox="1"/>
          <p:nvPr/>
        </p:nvSpPr>
        <p:spPr>
          <a:xfrm>
            <a:off x="9044620" y="6225464"/>
            <a:ext cx="3034145" cy="523220"/>
          </a:xfrm>
          <a:prstGeom prst="rect">
            <a:avLst/>
          </a:prstGeom>
          <a:solidFill>
            <a:schemeClr val="bg1"/>
          </a:solidFill>
        </p:spPr>
        <p:txBody>
          <a:bodyPr wrap="square" rtlCol="0">
            <a:spAutoFit/>
          </a:bodyPr>
          <a:lstStyle/>
          <a:p>
            <a:r>
              <a:rPr lang="en-US" sz="2800"/>
              <a:t>Nhà thờ Đức Bà</a:t>
            </a:r>
            <a:endParaRPr lang="en-US" sz="4000">
              <a:solidFill>
                <a:srgbClr val="FF0000"/>
              </a:solidFill>
            </a:endParaRPr>
          </a:p>
        </p:txBody>
      </p:sp>
      <p:sp>
        <p:nvSpPr>
          <p:cNvPr id="9" name="TextBox 8">
            <a:extLst>
              <a:ext uri="{FF2B5EF4-FFF2-40B4-BE49-F238E27FC236}">
                <a16:creationId xmlns:a16="http://schemas.microsoft.com/office/drawing/2014/main" xmlns="" id="{9BA4BA12-64A6-4B72-BBB0-7998E5B58547}"/>
              </a:ext>
            </a:extLst>
          </p:cNvPr>
          <p:cNvSpPr txBox="1"/>
          <p:nvPr/>
        </p:nvSpPr>
        <p:spPr>
          <a:xfrm>
            <a:off x="893686" y="6270280"/>
            <a:ext cx="2658874" cy="523220"/>
          </a:xfrm>
          <a:prstGeom prst="rect">
            <a:avLst/>
          </a:prstGeom>
          <a:solidFill>
            <a:schemeClr val="bg1"/>
          </a:solidFill>
        </p:spPr>
        <p:txBody>
          <a:bodyPr wrap="square" rtlCol="0">
            <a:spAutoFit/>
          </a:bodyPr>
          <a:lstStyle/>
          <a:p>
            <a:r>
              <a:rPr lang="en-US" sz="2800"/>
              <a:t>Nhà bảo tàng</a:t>
            </a:r>
            <a:endParaRPr lang="en-US" sz="4000">
              <a:solidFill>
                <a:srgbClr val="FF0000"/>
              </a:solidFill>
            </a:endParaRPr>
          </a:p>
        </p:txBody>
      </p:sp>
      <p:pic>
        <p:nvPicPr>
          <p:cNvPr id="11" name="Picture 10">
            <a:extLst>
              <a:ext uri="{FF2B5EF4-FFF2-40B4-BE49-F238E27FC236}">
                <a16:creationId xmlns:a16="http://schemas.microsoft.com/office/drawing/2014/main" xmlns="" id="{AC2937FD-766C-4BE7-8995-02F6D473D0FE}"/>
              </a:ext>
            </a:extLst>
          </p:cNvPr>
          <p:cNvPicPr>
            <a:picLocks noChangeAspect="1"/>
          </p:cNvPicPr>
          <p:nvPr/>
        </p:nvPicPr>
        <p:blipFill>
          <a:blip r:embed="rId6"/>
          <a:stretch>
            <a:fillRect/>
          </a:stretch>
        </p:blipFill>
        <p:spPr>
          <a:xfrm>
            <a:off x="4599708" y="4157998"/>
            <a:ext cx="4089389" cy="2630517"/>
          </a:xfrm>
          <a:prstGeom prst="rect">
            <a:avLst/>
          </a:prstGeom>
        </p:spPr>
      </p:pic>
      <p:sp>
        <p:nvSpPr>
          <p:cNvPr id="12" name="TextBox 11">
            <a:extLst>
              <a:ext uri="{FF2B5EF4-FFF2-40B4-BE49-F238E27FC236}">
                <a16:creationId xmlns:a16="http://schemas.microsoft.com/office/drawing/2014/main" xmlns="" id="{D6B2DB71-A06F-4A49-BEAF-9048BBC78A5E}"/>
              </a:ext>
            </a:extLst>
          </p:cNvPr>
          <p:cNvSpPr txBox="1"/>
          <p:nvPr/>
        </p:nvSpPr>
        <p:spPr>
          <a:xfrm>
            <a:off x="4632569" y="6270280"/>
            <a:ext cx="4130780" cy="523220"/>
          </a:xfrm>
          <a:prstGeom prst="rect">
            <a:avLst/>
          </a:prstGeom>
          <a:solidFill>
            <a:schemeClr val="bg1"/>
          </a:solidFill>
        </p:spPr>
        <p:txBody>
          <a:bodyPr wrap="square" rtlCol="0">
            <a:spAutoFit/>
          </a:bodyPr>
          <a:lstStyle/>
          <a:p>
            <a:r>
              <a:rPr lang="en-US" sz="2800"/>
              <a:t>Phố đi bộ Nguyễn Huệ</a:t>
            </a:r>
            <a:endParaRPr lang="en-US" sz="4000">
              <a:solidFill>
                <a:srgbClr val="FF0000"/>
              </a:solidFill>
            </a:endParaRPr>
          </a:p>
        </p:txBody>
      </p:sp>
    </p:spTree>
    <p:extLst>
      <p:ext uri="{BB962C8B-B14F-4D97-AF65-F5344CB8AC3E}">
        <p14:creationId xmlns:p14="http://schemas.microsoft.com/office/powerpoint/2010/main" val="311454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2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2" grpId="0" animBg="1"/>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4044</TotalTime>
  <Words>805</Words>
  <Application>Microsoft Office PowerPoint</Application>
  <PresentationFormat>Custom</PresentationFormat>
  <Paragraphs>147</Paragraphs>
  <Slides>26</Slides>
  <Notes>1</Notes>
  <HiddenSlides>0</HiddenSlides>
  <MMClips>5</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CHIẾN</cp:lastModifiedBy>
  <cp:revision>70</cp:revision>
  <dcterms:created xsi:type="dcterms:W3CDTF">2021-11-01T08:16:43Z</dcterms:created>
  <dcterms:modified xsi:type="dcterms:W3CDTF">2022-04-11T15:24:33Z</dcterms:modified>
</cp:coreProperties>
</file>