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9" r:id="rId3"/>
  </p:sldMasterIdLst>
  <p:notesMasterIdLst>
    <p:notesMasterId r:id="rId15"/>
  </p:notesMasterIdLst>
  <p:sldIdLst>
    <p:sldId id="423" r:id="rId4"/>
    <p:sldId id="479" r:id="rId5"/>
    <p:sldId id="480" r:id="rId6"/>
    <p:sldId id="422" r:id="rId7"/>
    <p:sldId id="457" r:id="rId8"/>
    <p:sldId id="472" r:id="rId9"/>
    <p:sldId id="474" r:id="rId10"/>
    <p:sldId id="476" r:id="rId11"/>
    <p:sldId id="433" r:id="rId12"/>
    <p:sldId id="471" r:id="rId13"/>
    <p:sldId id="4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2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739C1-298E-4BC4-BA73-1EEEBBC49FF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DEDC8-F581-455B-85E1-5B2F4409E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3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615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27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168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360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573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277" tIns="43142" rIns="86277" bIns="43142" rtlCol="0" anchor="ctr"/>
          <a:lstStyle/>
          <a:p>
            <a:pPr algn="ctr"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91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24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53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71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48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87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00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49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17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58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4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61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10079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01474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79376293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06903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96091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66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8151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12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400" y="365793"/>
            <a:ext cx="10515225" cy="1324638"/>
          </a:xfrm>
          <a:prstGeom prst="rect">
            <a:avLst/>
          </a:prstGeom>
        </p:spPr>
        <p:txBody>
          <a:bodyPr vert="horz" lIns="86277" tIns="43142" rIns="86277" bIns="4314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400" y="1825901"/>
            <a:ext cx="10515225" cy="4351729"/>
          </a:xfrm>
          <a:prstGeom prst="rect">
            <a:avLst/>
          </a:prstGeom>
        </p:spPr>
        <p:txBody>
          <a:bodyPr vert="horz" lIns="86277" tIns="43142" rIns="86277" bIns="4314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32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2022/3/22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23" y="6356775"/>
            <a:ext cx="4115176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209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9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862758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686" indent="-215686" algn="l" defTabSz="862758" rtl="0" eaLnBrk="1" latinLnBrk="0" hangingPunct="1">
        <a:lnSpc>
          <a:spcPct val="90000"/>
        </a:lnSpc>
        <a:spcBef>
          <a:spcPts val="94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72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78444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830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213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72587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396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534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672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138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2758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414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52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6896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8827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9657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103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49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95" r:id="rId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B6420-30C7-436E-B94E-C4769C49B56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5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9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D0FFCF-3E53-42FF-9222-DFED2C33A17A}"/>
              </a:ext>
            </a:extLst>
          </p:cNvPr>
          <p:cNvSpPr/>
          <p:nvPr/>
        </p:nvSpPr>
        <p:spPr>
          <a:xfrm>
            <a:off x="2225040" y="900410"/>
            <a:ext cx="84886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Khởi</a:t>
            </a:r>
            <a:r>
              <a:rPr kumimoji="0" lang="en-US" sz="9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động</a:t>
            </a:r>
            <a:endParaRPr kumimoji="0" lang="en-US" sz="9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0B34C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46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263" y="-152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99" y="913394"/>
            <a:ext cx="9671149" cy="4965548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152" y="4442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217" y="83434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590" y="14277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1423686" y="883194"/>
            <a:ext cx="93721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>
              <a:lnSpc>
                <a:spcPct val="150000"/>
              </a:lnSpc>
              <a:spcBef>
                <a:spcPts val="1200"/>
              </a:spcBef>
            </a:pPr>
            <a:r>
              <a:rPr lang="en-US" sz="6000" b="1" dirty="0" err="1" smtClean="0">
                <a:solidFill>
                  <a:srgbClr val="FFFF00"/>
                </a:solidFill>
                <a:latin typeface="HP001 5 hàng" panose="020B0603050302020204" pitchFamily="34" charset="0"/>
                <a:cs typeface="iCiel Cucho" pitchFamily="50" charset="0"/>
              </a:rPr>
              <a:t>Em</a:t>
            </a:r>
            <a:r>
              <a:rPr lang="en-US" sz="6000" b="1" dirty="0" smtClean="0">
                <a:solidFill>
                  <a:srgbClr val="FFFF00"/>
                </a:solidFill>
                <a:latin typeface="HP001 5 hàng" panose="020B0603050302020204" pitchFamily="34" charset="0"/>
                <a:cs typeface="iCiel Cucho" pitchFamily="50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HP001 5 hàng" panose="020B0603050302020204" pitchFamily="34" charset="0"/>
                <a:cs typeface="iCiel Cucho" pitchFamily="50" charset="0"/>
              </a:rPr>
              <a:t>hãy</a:t>
            </a:r>
            <a:r>
              <a:rPr lang="en-US" sz="6000" b="1" dirty="0" smtClean="0">
                <a:solidFill>
                  <a:srgbClr val="FFFF00"/>
                </a:solidFill>
                <a:latin typeface="HP001 5 hàng" panose="020B0603050302020204" pitchFamily="34" charset="0"/>
                <a:cs typeface="iCiel Cucho" pitchFamily="50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HP001 5 hàng" panose="020B0603050302020204" pitchFamily="34" charset="0"/>
                <a:cs typeface="iCiel Cucho" pitchFamily="50" charset="0"/>
              </a:rPr>
              <a:t>thực</a:t>
            </a:r>
            <a:r>
              <a:rPr lang="en-US" sz="6000" b="1" dirty="0" smtClean="0">
                <a:solidFill>
                  <a:srgbClr val="FFFF00"/>
                </a:solidFill>
                <a:latin typeface="HP001 5 hàng" panose="020B0603050302020204" pitchFamily="34" charset="0"/>
                <a:cs typeface="iCiel Cucho" pitchFamily="50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HP001 5 hàng" panose="020B0603050302020204" pitchFamily="34" charset="0"/>
                <a:cs typeface="iCiel Cucho" pitchFamily="50" charset="0"/>
              </a:rPr>
              <a:t>hiện</a:t>
            </a:r>
            <a:r>
              <a:rPr lang="en-US" sz="6000" b="1" dirty="0" smtClean="0">
                <a:solidFill>
                  <a:srgbClr val="FFFF00"/>
                </a:solidFill>
                <a:latin typeface="HP001 5 hàng" panose="020B0603050302020204" pitchFamily="34" charset="0"/>
                <a:cs typeface="iCiel Cucho" pitchFamily="50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HP001 5 hàng" panose="020B0603050302020204" pitchFamily="34" charset="0"/>
                <a:cs typeface="iCiel Cucho" pitchFamily="50" charset="0"/>
              </a:rPr>
              <a:t>thời</a:t>
            </a:r>
            <a:r>
              <a:rPr lang="en-US" sz="6000" b="1" dirty="0" smtClean="0">
                <a:solidFill>
                  <a:srgbClr val="FFFF00"/>
                </a:solidFill>
                <a:latin typeface="HP001 5 hàng" panose="020B0603050302020204" pitchFamily="34" charset="0"/>
                <a:cs typeface="iCiel Cucho" pitchFamily="50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HP001 5 hàng" panose="020B0603050302020204" pitchFamily="34" charset="0"/>
                <a:cs typeface="iCiel Cucho" pitchFamily="50" charset="0"/>
              </a:rPr>
              <a:t>gian</a:t>
            </a:r>
            <a:r>
              <a:rPr lang="en-US" sz="6000" b="1" dirty="0" smtClean="0">
                <a:solidFill>
                  <a:srgbClr val="FFFF00"/>
                </a:solidFill>
                <a:latin typeface="HP001 5 hàng" panose="020B0603050302020204" pitchFamily="34" charset="0"/>
                <a:cs typeface="iCiel Cucho" pitchFamily="50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HP001 5 hàng" panose="020B0603050302020204" pitchFamily="34" charset="0"/>
                <a:cs typeface="iCiel Cucho" pitchFamily="50" charset="0"/>
              </a:rPr>
              <a:t>biểu</a:t>
            </a:r>
            <a:r>
              <a:rPr lang="en-US" sz="6000" b="1" dirty="0" smtClean="0">
                <a:solidFill>
                  <a:srgbClr val="FFFF00"/>
                </a:solidFill>
                <a:latin typeface="HP001 5 hàng" panose="020B0603050302020204" pitchFamily="34" charset="0"/>
                <a:cs typeface="iCiel Cucho" pitchFamily="50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HP001 5 hàng" panose="020B0603050302020204" pitchFamily="34" charset="0"/>
                <a:cs typeface="iCiel Cucho" pitchFamily="50" charset="0"/>
              </a:rPr>
              <a:t>sắp</a:t>
            </a:r>
            <a:r>
              <a:rPr lang="en-US" sz="6000" b="1" dirty="0" smtClean="0">
                <a:solidFill>
                  <a:srgbClr val="FFFF00"/>
                </a:solidFill>
                <a:latin typeface="HP001 5 hàng" panose="020B0603050302020204" pitchFamily="34" charset="0"/>
                <a:cs typeface="iCiel Cucho" pitchFamily="50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HP001 5 hàng" panose="020B0603050302020204" pitchFamily="34" charset="0"/>
                <a:cs typeface="iCiel Cucho" pitchFamily="50" charset="0"/>
              </a:rPr>
              <a:t>xếp</a:t>
            </a:r>
            <a:r>
              <a:rPr lang="en-US" sz="6000" b="1" dirty="0" smtClean="0">
                <a:solidFill>
                  <a:srgbClr val="FFFF00"/>
                </a:solidFill>
                <a:latin typeface="HP001 5 hàng" panose="020B0603050302020204" pitchFamily="34" charset="0"/>
                <a:cs typeface="iCiel Cucho" pitchFamily="50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HP001 5 hàng" panose="020B0603050302020204" pitchFamily="34" charset="0"/>
                <a:cs typeface="iCiel Cucho" pitchFamily="50" charset="0"/>
              </a:rPr>
              <a:t>đồ</a:t>
            </a:r>
            <a:r>
              <a:rPr lang="en-US" sz="6000" b="1" dirty="0" smtClean="0">
                <a:solidFill>
                  <a:srgbClr val="FFFF00"/>
                </a:solidFill>
                <a:latin typeface="HP001 5 hàng" panose="020B0603050302020204" pitchFamily="34" charset="0"/>
                <a:cs typeface="iCiel Cucho" pitchFamily="50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HP001 5 hàng" panose="020B0603050302020204" pitchFamily="34" charset="0"/>
                <a:cs typeface="iCiel Cucho" pitchFamily="50" charset="0"/>
              </a:rPr>
              <a:t>dùng</a:t>
            </a:r>
            <a:r>
              <a:rPr lang="en-US" sz="6000" b="1" dirty="0" smtClean="0">
                <a:solidFill>
                  <a:srgbClr val="FFFF00"/>
                </a:solidFill>
                <a:latin typeface="HP001 5 hàng" panose="020B0603050302020204" pitchFamily="34" charset="0"/>
                <a:cs typeface="iCiel Cucho" pitchFamily="50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HP001 5 hàng" panose="020B0603050302020204" pitchFamily="34" charset="0"/>
                <a:cs typeface="iCiel Cucho" pitchFamily="50" charset="0"/>
              </a:rPr>
              <a:t>cá</a:t>
            </a:r>
            <a:r>
              <a:rPr lang="en-US" sz="6000" b="1" dirty="0" smtClean="0">
                <a:solidFill>
                  <a:srgbClr val="FFFF00"/>
                </a:solidFill>
                <a:latin typeface="HP001 5 hàng" panose="020B0603050302020204" pitchFamily="34" charset="0"/>
                <a:cs typeface="iCiel Cucho" pitchFamily="50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HP001 5 hàng" panose="020B0603050302020204" pitchFamily="34" charset="0"/>
                <a:cs typeface="iCiel Cucho" pitchFamily="50" charset="0"/>
              </a:rPr>
              <a:t>nhân</a:t>
            </a:r>
            <a:r>
              <a:rPr lang="vi-VN" sz="6000" b="1" dirty="0" smtClean="0">
                <a:solidFill>
                  <a:srgbClr val="FFFF00"/>
                </a:solidFill>
                <a:latin typeface="HP001 5 hàng" panose="020B0603050302020204" pitchFamily="34" charset="0"/>
                <a:cs typeface="iCiel Cucho" pitchFamily="50" charset="0"/>
              </a:rPr>
              <a:t> </a:t>
            </a:r>
            <a:r>
              <a:rPr lang="vi-VN" sz="6000" b="1" dirty="0">
                <a:solidFill>
                  <a:srgbClr val="FFFF00"/>
                </a:solidFill>
                <a:latin typeface="HP001 5 hàng" panose="020B0603050302020204" pitchFamily="34" charset="0"/>
                <a:cs typeface="iCiel Cucho" pitchFamily="50" charset="0"/>
              </a:rPr>
              <a:t>của mình.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uLnTx/>
              <a:uFillTx/>
              <a:latin typeface="HP001 5 hàng" panose="020B0603050302020204" pitchFamily="34" charset="0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59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735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0" y="0"/>
            <a:ext cx="12091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63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42" y="66310"/>
            <a:ext cx="12078458" cy="679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4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51167" y="3910243"/>
            <a:ext cx="12140532" cy="2947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6C2704-554F-4953-A415-9502FC0D7B3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729" y="-225642"/>
            <a:ext cx="2032247" cy="20322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1121" y="790481"/>
            <a:ext cx="91273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HP001 5 hàng" panose="020B0603050302020204" pitchFamily="34" charset="0"/>
              </a:rPr>
              <a:t>Thứ</a:t>
            </a:r>
            <a:r>
              <a:rPr lang="en-US" sz="4000" b="1" dirty="0" smtClean="0"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ba</a:t>
            </a:r>
            <a:r>
              <a:rPr lang="en-US" sz="4000" b="1" dirty="0" smtClean="0"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ngày</a:t>
            </a:r>
            <a:r>
              <a:rPr lang="en-US" sz="4000" b="1" dirty="0" smtClean="0">
                <a:latin typeface="HP001 5 hàng" panose="020B0603050302020204" pitchFamily="34" charset="0"/>
              </a:rPr>
              <a:t> </a:t>
            </a:r>
            <a:r>
              <a:rPr lang="en-US" sz="4000" b="1" dirty="0" smtClean="0">
                <a:latin typeface="HP001 5 hàng" panose="020B0603050302020204" pitchFamily="34" charset="0"/>
              </a:rPr>
              <a:t>22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tháng</a:t>
            </a:r>
            <a:r>
              <a:rPr lang="en-US" sz="4000" b="1" dirty="0" smtClean="0">
                <a:latin typeface="HP001 5 hàng" panose="020B0603050302020204" pitchFamily="34" charset="0"/>
              </a:rPr>
              <a:t> 3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năm</a:t>
            </a:r>
            <a:r>
              <a:rPr lang="en-US" sz="4000" b="1" dirty="0" smtClean="0">
                <a:latin typeface="HP001 5 hàng" panose="020B0603050302020204" pitchFamily="34" charset="0"/>
              </a:rPr>
              <a:t> 2022</a:t>
            </a:r>
          </a:p>
          <a:p>
            <a:pPr algn="ctr">
              <a:lnSpc>
                <a:spcPct val="150000"/>
              </a:lnSpc>
            </a:pPr>
            <a:r>
              <a:rPr lang="en-US" sz="4000" b="1" u="sng" dirty="0" err="1" smtClean="0">
                <a:latin typeface="HP001 5 hàng" panose="020B0603050302020204" pitchFamily="34" charset="0"/>
              </a:rPr>
              <a:t>Hoạt</a:t>
            </a:r>
            <a:r>
              <a:rPr lang="en-US" sz="4000" b="1" u="sng" dirty="0" smtClean="0">
                <a:latin typeface="HP001 5 hàng" panose="020B0603050302020204" pitchFamily="34" charset="0"/>
              </a:rPr>
              <a:t> </a:t>
            </a:r>
            <a:r>
              <a:rPr lang="en-US" sz="4000" b="1" u="sng" dirty="0" err="1" smtClean="0">
                <a:latin typeface="HP001 5 hàng" panose="020B0603050302020204" pitchFamily="34" charset="0"/>
              </a:rPr>
              <a:t>động</a:t>
            </a:r>
            <a:r>
              <a:rPr lang="en-US" sz="4000" b="1" u="sng" dirty="0" smtClean="0">
                <a:latin typeface="HP001 5 hàng" panose="020B0603050302020204" pitchFamily="34" charset="0"/>
              </a:rPr>
              <a:t> </a:t>
            </a:r>
            <a:r>
              <a:rPr lang="en-US" sz="4000" b="1" u="sng" dirty="0" err="1" smtClean="0">
                <a:latin typeface="HP001 5 hàng" panose="020B0603050302020204" pitchFamily="34" charset="0"/>
              </a:rPr>
              <a:t>trải</a:t>
            </a:r>
            <a:r>
              <a:rPr lang="en-US" sz="4000" b="1" u="sng" dirty="0" smtClean="0">
                <a:latin typeface="HP001 5 hàng" panose="020B0603050302020204" pitchFamily="34" charset="0"/>
              </a:rPr>
              <a:t> </a:t>
            </a:r>
            <a:r>
              <a:rPr lang="en-US" sz="4000" b="1" u="sng" dirty="0" err="1" smtClean="0">
                <a:latin typeface="HP001 5 hàng" panose="020B0603050302020204" pitchFamily="34" charset="0"/>
              </a:rPr>
              <a:t>nghiệm</a:t>
            </a:r>
            <a:endParaRPr lang="en-US" sz="4000" b="1" u="sng" dirty="0" smtClean="0">
              <a:latin typeface="HP001 5 hàng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HP001 5 hàng" panose="020B0603050302020204" pitchFamily="34" charset="0"/>
              </a:rPr>
              <a:t>Sắp</a:t>
            </a:r>
            <a:r>
              <a:rPr lang="en-US" sz="4000" b="1" dirty="0" smtClean="0"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xếp</a:t>
            </a:r>
            <a:r>
              <a:rPr lang="en-US" sz="4000" b="1" dirty="0" smtClean="0"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đồ</a:t>
            </a:r>
            <a:r>
              <a:rPr lang="en-US" sz="4000" b="1" dirty="0" smtClean="0"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dùng</a:t>
            </a:r>
            <a:r>
              <a:rPr lang="en-US" sz="4000" b="1" dirty="0" smtClean="0"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cá</a:t>
            </a:r>
            <a:r>
              <a:rPr lang="en-US" sz="4000" b="1" dirty="0" smtClean="0"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nhân</a:t>
            </a:r>
            <a:endParaRPr lang="en-US" sz="4000" b="1" dirty="0">
              <a:latin typeface="HP001 5 hàng" panose="020B06030503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856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D0FFCF-3E53-42FF-9222-DFED2C33A17A}"/>
              </a:ext>
            </a:extLst>
          </p:cNvPr>
          <p:cNvSpPr/>
          <p:nvPr/>
        </p:nvSpPr>
        <p:spPr>
          <a:xfrm>
            <a:off x="3537194" y="0"/>
            <a:ext cx="591219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Luyện</a:t>
            </a:r>
            <a:r>
              <a:rPr kumimoji="0" lang="en-US" sz="9600" b="1" i="0" u="none" strike="noStrike" kern="120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tập</a:t>
            </a:r>
            <a:r>
              <a:rPr kumimoji="0" lang="en-US" sz="9600" b="1" i="0" u="none" strike="noStrike" kern="120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96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latin typeface="Calibri"/>
              </a:rPr>
              <a:t>T</a:t>
            </a:r>
            <a:r>
              <a:rPr kumimoji="0" lang="en-US" sz="9600" b="1" i="0" u="none" strike="noStrike" kern="120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hực</a:t>
            </a:r>
            <a:r>
              <a:rPr kumimoji="0" lang="en-US" sz="9600" b="1" i="0" u="none" strike="noStrike" kern="120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hành</a:t>
            </a:r>
            <a:endParaRPr kumimoji="0" lang="en-US" sz="9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0B34C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3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05" y="0"/>
            <a:ext cx="10798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5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view] bàn học sinh liền giá sách gỗ tự nhiên giá rẻ cho trẻ học tại nhà -  99+ mẫu trần thạch cao 3 giật cấp hiện đại, giá rẻ phòng khá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668" y="1842447"/>
            <a:ext cx="5545332" cy="501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9506" y="285280"/>
            <a:ext cx="110503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đưa ra lời khuyên cho các bạn trong việc thực hiện sắp xếp đồ dùng cá nhân gọn gàng, ngăn nắp ở gia đình.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9506" y="1643116"/>
            <a:ext cx="62899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bạn không nên bầy bừa đồ dùng cá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Luôn sắp xếp lại ngay sau khi đã sử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Phân loại đồ vật để dễ sắp xếp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Chia ra mỗi ngày sắp xếp một vị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6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20102" cy="844135"/>
          </a:xfrm>
          <a:prstGeom prst="rect">
            <a:avLst/>
          </a:prstGeom>
        </p:spPr>
      </p:pic>
      <p:pic>
        <p:nvPicPr>
          <p:cNvPr id="1026" name="Picture 2" descr="https://img.loigiaihay.com/picture/2021/1209/yh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912" y="770312"/>
            <a:ext cx="9010593" cy="608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692" y="1457499"/>
            <a:ext cx="2690170" cy="504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2958" y="1457499"/>
            <a:ext cx="2449063" cy="50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4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D0FFCF-3E53-42FF-9222-DFED2C33A17A}"/>
              </a:ext>
            </a:extLst>
          </p:cNvPr>
          <p:cNvSpPr/>
          <p:nvPr/>
        </p:nvSpPr>
        <p:spPr>
          <a:xfrm>
            <a:off x="1851123" y="892226"/>
            <a:ext cx="92697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HP001 5 hàng" panose="020B0603050302020204" pitchFamily="34" charset="0"/>
              </a:rPr>
              <a:t>Hoạt</a:t>
            </a:r>
            <a:r>
              <a:rPr kumimoji="0" lang="en-US" sz="80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HP001 5 hàng" panose="020B0603050302020204" pitchFamily="34" charset="0"/>
              </a:rPr>
              <a:t>động</a:t>
            </a:r>
            <a:r>
              <a:rPr kumimoji="0" lang="en-US" sz="8000" b="1" i="0" u="none" strike="noStrike" kern="120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8000" b="1" i="0" u="none" strike="noStrike" kern="120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HP001 5 hàng" panose="020B0603050302020204" pitchFamily="34" charset="0"/>
              </a:rPr>
              <a:t>về</a:t>
            </a:r>
            <a:r>
              <a:rPr kumimoji="0" lang="en-US" sz="8000" b="1" i="0" u="none" strike="noStrike" kern="120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8000" b="1" i="0" u="none" strike="noStrike" kern="120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HP001 5 hàng" panose="020B0603050302020204" pitchFamily="34" charset="0"/>
              </a:rPr>
              <a:t>nhà</a:t>
            </a:r>
            <a:endParaRPr kumimoji="0" lang="en-US" sz="8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uLnTx/>
              <a:uFillTx/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37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D56DDC-484D-4C67-9C78-4732D62DA4BC}:2558"/>
</p:tagLst>
</file>

<file path=ppt/theme/theme1.xml><?xml version="1.0" encoding="utf-8"?>
<a:theme xmlns:a="http://schemas.openxmlformats.org/drawingml/2006/main" name="9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126</Words>
  <Application>Microsoft Office PowerPoint</Application>
  <PresentationFormat>Widescreen</PresentationFormat>
  <Paragraphs>18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宋体</vt:lpstr>
      <vt:lpstr>Arial</vt:lpstr>
      <vt:lpstr>Arial-Rounded</vt:lpstr>
      <vt:lpstr>Arial-SGK-TV</vt:lpstr>
      <vt:lpstr>Averta Std CY Bold</vt:lpstr>
      <vt:lpstr>Calibri</vt:lpstr>
      <vt:lpstr>Calibri Light</vt:lpstr>
      <vt:lpstr>等线</vt:lpstr>
      <vt:lpstr>HP001 5 hàng</vt:lpstr>
      <vt:lpstr>iCiel Cucho</vt:lpstr>
      <vt:lpstr>Quicksand Medium</vt:lpstr>
      <vt:lpstr>Times New Roman</vt:lpstr>
      <vt:lpstr>9_www.33ppt.com</vt:lpstr>
      <vt:lpstr>Hoạt động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DEMO PC</cp:lastModifiedBy>
  <cp:revision>30</cp:revision>
  <dcterms:created xsi:type="dcterms:W3CDTF">2021-06-11T04:16:36Z</dcterms:created>
  <dcterms:modified xsi:type="dcterms:W3CDTF">2022-03-22T02:58:59Z</dcterms:modified>
</cp:coreProperties>
</file>