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</p:sldMasterIdLst>
  <p:notesMasterIdLst>
    <p:notesMasterId r:id="rId13"/>
  </p:notesMasterIdLst>
  <p:sldIdLst>
    <p:sldId id="449" r:id="rId3"/>
    <p:sldId id="326" r:id="rId4"/>
    <p:sldId id="327" r:id="rId5"/>
    <p:sldId id="328" r:id="rId6"/>
    <p:sldId id="329" r:id="rId7"/>
    <p:sldId id="330" r:id="rId8"/>
    <p:sldId id="297" r:id="rId9"/>
    <p:sldId id="331" r:id="rId10"/>
    <p:sldId id="317" r:id="rId11"/>
    <p:sldId id="27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9DB1-7740-44AA-B0DC-8E759ED437BA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CF9C7-32A5-43C4-A807-A55CFA71AD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60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222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638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7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1228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5BF17BB-90D7-48D1-A408-C4A17A18C95C}"/>
              </a:ext>
            </a:extLst>
          </p:cNvPr>
          <p:cNvSpPr/>
          <p:nvPr userDrawn="1"/>
        </p:nvSpPr>
        <p:spPr>
          <a:xfrm>
            <a:off x="11139858" y="4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55730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5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074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5"/>
            <a:ext cx="12165839" cy="6853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550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5" y="2007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51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11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17877" y="18627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73292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234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80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23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350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941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950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3390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8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959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719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583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5" y="1930598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5" rIns="91413" bIns="4569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4BE59B-8762-4673-A68F-7BB4BC8F730A}"/>
              </a:ext>
            </a:extLst>
          </p:cNvPr>
          <p:cNvSpPr/>
          <p:nvPr userDrawn="1"/>
        </p:nvSpPr>
        <p:spPr>
          <a:xfrm>
            <a:off x="11134896" y="136528"/>
            <a:ext cx="1153593" cy="1406769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029805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646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9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1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84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1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89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14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70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08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754454" y="1773771"/>
            <a:ext cx="10794943" cy="35375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18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28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Tự đọc sách báo: </a:t>
            </a:r>
          </a:p>
          <a:p>
            <a:pPr algn="ctr" defTabSz="914218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Đọc sách báo viết về các mùa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81632" y="3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53909" y="579198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1A12EEFA-2794-4629-83D9-C0F382EFEE4F}"/>
              </a:ext>
            </a:extLst>
          </p:cNvPr>
          <p:cNvSpPr txBox="1"/>
          <p:nvPr/>
        </p:nvSpPr>
        <p:spPr>
          <a:xfrm>
            <a:off x="357116" y="388892"/>
            <a:ext cx="11477768" cy="13860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mang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đến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lớp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quyển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tờ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thời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mùa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Giới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thiệu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" name="Group 10">
            <a:extLst>
              <a:ext uri="{FF2B5EF4-FFF2-40B4-BE49-F238E27FC236}">
                <a16:creationId xmlns:a16="http://schemas.microsoft.com/office/drawing/2014/main" id="{032C8995-FE6D-4ADC-8D0E-031D2EABA586}"/>
              </a:ext>
            </a:extLst>
          </p:cNvPr>
          <p:cNvGrpSpPr/>
          <p:nvPr/>
        </p:nvGrpSpPr>
        <p:grpSpPr>
          <a:xfrm>
            <a:off x="595952" y="2292823"/>
            <a:ext cx="11000095" cy="3385633"/>
            <a:chOff x="0" y="0"/>
            <a:chExt cx="12992780" cy="62919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9B6C5AEF-9560-4B95-8A3E-4DEF73D1315D}"/>
                </a:ext>
              </a:extLst>
            </p:cNvPr>
            <p:cNvSpPr/>
            <p:nvPr/>
          </p:nvSpPr>
          <p:spPr>
            <a:xfrm>
              <a:off x="0" y="0"/>
              <a:ext cx="12992781" cy="6291900"/>
            </a:xfrm>
            <a:custGeom>
              <a:avLst/>
              <a:gdLst/>
              <a:ahLst/>
              <a:cxnLst/>
              <a:rect l="l" t="t" r="r" b="b"/>
              <a:pathLst>
                <a:path w="12992781" h="6291900">
                  <a:moveTo>
                    <a:pt x="126879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87100"/>
                  </a:lnTo>
                  <a:cubicBezTo>
                    <a:pt x="0" y="6156010"/>
                    <a:pt x="135890" y="6291900"/>
                    <a:pt x="304800" y="6291900"/>
                  </a:cubicBezTo>
                  <a:lnTo>
                    <a:pt x="12687981" y="6291900"/>
                  </a:lnTo>
                  <a:cubicBezTo>
                    <a:pt x="12856890" y="6291900"/>
                    <a:pt x="12992781" y="6156010"/>
                    <a:pt x="12992781" y="5987100"/>
                  </a:cubicBezTo>
                  <a:lnTo>
                    <a:pt x="12992781" y="304800"/>
                  </a:lnTo>
                  <a:cubicBezTo>
                    <a:pt x="12992781" y="135890"/>
                    <a:pt x="12856890" y="0"/>
                    <a:pt x="12687981" y="0"/>
                  </a:cubicBezTo>
                  <a:close/>
                </a:path>
              </a:pathLst>
            </a:custGeom>
            <a:solidFill>
              <a:srgbClr val="F9CCAF"/>
            </a:solidFill>
          </p:spPr>
        </p:sp>
      </p:grpSp>
      <p:pic>
        <p:nvPicPr>
          <p:cNvPr id="7" name="Picture 12">
            <a:extLst>
              <a:ext uri="{FF2B5EF4-FFF2-40B4-BE49-F238E27FC236}">
                <a16:creationId xmlns:a16="http://schemas.microsoft.com/office/drawing/2014/main" id="{763A30E6-6DD0-4030-B13E-A10FBCE6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8286">
            <a:off x="-856279" y="3332275"/>
            <a:ext cx="2404041" cy="3823525"/>
          </a:xfrm>
          <a:prstGeom prst="rect">
            <a:avLst/>
          </a:prstGeom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B376D929-D90D-4D85-AF7C-22BA737983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05" y="2616919"/>
            <a:ext cx="10778779" cy="333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>
            <a:extLst>
              <a:ext uri="{FF2B5EF4-FFF2-40B4-BE49-F238E27FC236}">
                <a16:creationId xmlns:a16="http://schemas.microsoft.com/office/drawing/2014/main" id="{F033C5B9-34E7-4117-BFF9-3451AD50A197}"/>
              </a:ext>
            </a:extLst>
          </p:cNvPr>
          <p:cNvGrpSpPr/>
          <p:nvPr/>
        </p:nvGrpSpPr>
        <p:grpSpPr>
          <a:xfrm>
            <a:off x="595952" y="632093"/>
            <a:ext cx="11000095" cy="4761219"/>
            <a:chOff x="0" y="0"/>
            <a:chExt cx="12992780" cy="6291900"/>
          </a:xfrm>
        </p:grpSpPr>
        <p:sp>
          <p:nvSpPr>
            <p:cNvPr id="6" name="Freeform 11">
              <a:extLst>
                <a:ext uri="{FF2B5EF4-FFF2-40B4-BE49-F238E27FC236}">
                  <a16:creationId xmlns:a16="http://schemas.microsoft.com/office/drawing/2014/main" id="{D8C33F54-75D9-4411-8D4B-36BB6D2EAE5A}"/>
                </a:ext>
              </a:extLst>
            </p:cNvPr>
            <p:cNvSpPr/>
            <p:nvPr/>
          </p:nvSpPr>
          <p:spPr>
            <a:xfrm>
              <a:off x="0" y="0"/>
              <a:ext cx="12992781" cy="6291900"/>
            </a:xfrm>
            <a:custGeom>
              <a:avLst/>
              <a:gdLst/>
              <a:ahLst/>
              <a:cxnLst/>
              <a:rect l="l" t="t" r="r" b="b"/>
              <a:pathLst>
                <a:path w="12992781" h="6291900">
                  <a:moveTo>
                    <a:pt x="1268798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5987100"/>
                  </a:lnTo>
                  <a:cubicBezTo>
                    <a:pt x="0" y="6156010"/>
                    <a:pt x="135890" y="6291900"/>
                    <a:pt x="304800" y="6291900"/>
                  </a:cubicBezTo>
                  <a:lnTo>
                    <a:pt x="12687981" y="6291900"/>
                  </a:lnTo>
                  <a:cubicBezTo>
                    <a:pt x="12856890" y="6291900"/>
                    <a:pt x="12992781" y="6156010"/>
                    <a:pt x="12992781" y="5987100"/>
                  </a:cubicBezTo>
                  <a:lnTo>
                    <a:pt x="12992781" y="304800"/>
                  </a:lnTo>
                  <a:cubicBezTo>
                    <a:pt x="12992781" y="135890"/>
                    <a:pt x="12856890" y="0"/>
                    <a:pt x="12687981" y="0"/>
                  </a:cubicBezTo>
                  <a:close/>
                </a:path>
              </a:pathLst>
            </a:custGeom>
            <a:solidFill>
              <a:srgbClr val="F9CCAF"/>
            </a:solidFill>
          </p:spPr>
        </p:sp>
      </p:grpSp>
      <p:pic>
        <p:nvPicPr>
          <p:cNvPr id="7" name="Picture 12">
            <a:extLst>
              <a:ext uri="{FF2B5EF4-FFF2-40B4-BE49-F238E27FC236}">
                <a16:creationId xmlns:a16="http://schemas.microsoft.com/office/drawing/2014/main" id="{EAB3FA19-5BF2-4A2F-991B-3DA5351C7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98286">
            <a:off x="-856279" y="3332275"/>
            <a:ext cx="2404041" cy="3823525"/>
          </a:xfrm>
          <a:prstGeom prst="rect">
            <a:avLst/>
          </a:prstGeom>
        </p:spPr>
      </p:pic>
      <p:pic>
        <p:nvPicPr>
          <p:cNvPr id="8" name="Picture 19">
            <a:extLst>
              <a:ext uri="{FF2B5EF4-FFF2-40B4-BE49-F238E27FC236}">
                <a16:creationId xmlns:a16="http://schemas.microsoft.com/office/drawing/2014/main" id="{348ECC69-CFA7-464D-A3A5-0DCFDFFFA8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256">
            <a:off x="7967830" y="2815361"/>
            <a:ext cx="3754129" cy="2621578"/>
          </a:xfrm>
          <a:prstGeom prst="rect">
            <a:avLst/>
          </a:prstGeom>
        </p:spPr>
      </p:pic>
      <p:sp>
        <p:nvSpPr>
          <p:cNvPr id="9" name="TextBox 20">
            <a:extLst>
              <a:ext uri="{FF2B5EF4-FFF2-40B4-BE49-F238E27FC236}">
                <a16:creationId xmlns:a16="http://schemas.microsoft.com/office/drawing/2014/main" id="{B5F26D65-70ED-44A8-BA36-64A6F2501158}"/>
              </a:ext>
            </a:extLst>
          </p:cNvPr>
          <p:cNvSpPr txBox="1"/>
          <p:nvPr/>
        </p:nvSpPr>
        <p:spPr>
          <a:xfrm>
            <a:off x="721864" y="632093"/>
            <a:ext cx="7511436" cy="3140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u="sng" dirty="0">
                <a:solidFill>
                  <a:srgbClr val="FF0000"/>
                </a:solidFill>
              </a:rPr>
              <a:t>GỢI Ý: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Tên quyển sách của em là gì?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Tác giả của quyển sách </a:t>
            </a:r>
            <a:r>
              <a:rPr lang="vi-VN" sz="2800">
                <a:solidFill>
                  <a:schemeClr val="accent1"/>
                </a:solidFill>
              </a:rPr>
              <a:t>là </a:t>
            </a:r>
            <a:r>
              <a:rPr lang="en-US" sz="2800">
                <a:solidFill>
                  <a:schemeClr val="accent1"/>
                </a:solidFill>
              </a:rPr>
              <a:t>ai</a:t>
            </a:r>
            <a:r>
              <a:rPr lang="vi-VN" sz="2800">
                <a:solidFill>
                  <a:schemeClr val="accent1"/>
                </a:solidFill>
              </a:rPr>
              <a:t>?</a:t>
            </a:r>
            <a:endParaRPr lang="vi-VN" sz="2800" dirty="0">
              <a:solidFill>
                <a:schemeClr val="accent1"/>
              </a:solidFill>
            </a:endParaRP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Quyển sách của nhà xuất bản nào?</a:t>
            </a:r>
          </a:p>
          <a:p>
            <a:pPr marL="285750" lvl="3" indent="-285750">
              <a:lnSpc>
                <a:spcPct val="150000"/>
              </a:lnSpc>
              <a:buFontTx/>
              <a:buChar char="-"/>
            </a:pPr>
            <a:r>
              <a:rPr lang="vi-VN" sz="2800" dirty="0">
                <a:solidFill>
                  <a:schemeClr val="accent1"/>
                </a:solidFill>
              </a:rPr>
              <a:t>Quyển sách đó có nội dung về điều gì?</a:t>
            </a:r>
          </a:p>
        </p:txBody>
      </p:sp>
    </p:spTree>
    <p:extLst>
      <p:ext uri="{BB962C8B-B14F-4D97-AF65-F5344CB8AC3E}">
        <p14:creationId xmlns:p14="http://schemas.microsoft.com/office/powerpoint/2010/main" val="55005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4C5BF4C0-8D8B-4F28-BC12-38C6CA6C0E14}"/>
              </a:ext>
            </a:extLst>
          </p:cNvPr>
          <p:cNvSpPr txBox="1"/>
          <p:nvPr/>
        </p:nvSpPr>
        <p:spPr>
          <a:xfrm>
            <a:off x="2305524" y="1049144"/>
            <a:ext cx="7169487" cy="102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4800" b="1" dirty="0">
                <a:solidFill>
                  <a:srgbClr val="47271D"/>
                </a:solidFill>
                <a:latin typeface="+mj-lt"/>
                <a:cs typeface="Arial" panose="020B0604020202020204" pitchFamily="34" charset="0"/>
              </a:rPr>
              <a:t>CHIA SẺ NHÓM ĐÔI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5550C622-35EA-497B-8F50-63F275F14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524" y="1780337"/>
            <a:ext cx="7580952" cy="5307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1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0AEEE649-6FD3-448C-9C3F-A43EB59E66D2}"/>
              </a:ext>
            </a:extLst>
          </p:cNvPr>
          <p:cNvSpPr txBox="1"/>
          <p:nvPr/>
        </p:nvSpPr>
        <p:spPr>
          <a:xfrm>
            <a:off x="2246227" y="688753"/>
            <a:ext cx="7699544" cy="1020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4800" b="1" dirty="0">
                <a:solidFill>
                  <a:srgbClr val="47271D"/>
                </a:solidFill>
                <a:latin typeface="+mj-lt"/>
                <a:cs typeface="Arial" panose="020B0604020202020204" pitchFamily="34" charset="0"/>
              </a:rPr>
              <a:t>CHIA SẺ TRƯỚC LỚP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343DC67-91D1-498E-92E0-4551CC385E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52" y="1709738"/>
            <a:ext cx="8038095" cy="500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49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1A153C3-33BD-46AE-A403-865E8E9E89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8" t="6042" r="10833" b="4145"/>
          <a:stretch/>
        </p:blipFill>
        <p:spPr>
          <a:xfrm>
            <a:off x="863600" y="424070"/>
            <a:ext cx="8851900" cy="645451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AA62505C-1218-4980-A744-9B774EC955A9}"/>
              </a:ext>
            </a:extLst>
          </p:cNvPr>
          <p:cNvSpPr/>
          <p:nvPr/>
        </p:nvSpPr>
        <p:spPr>
          <a:xfrm>
            <a:off x="9130748" y="424070"/>
            <a:ext cx="3061252" cy="1510747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/>
              <a:t>Nhắc học sinh ghi chép lại những từ ngữ, câu văn các em thích vào sổ tay.</a:t>
            </a:r>
          </a:p>
        </p:txBody>
      </p:sp>
    </p:spTree>
    <p:extLst>
      <p:ext uri="{BB962C8B-B14F-4D97-AF65-F5344CB8AC3E}">
        <p14:creationId xmlns:p14="http://schemas.microsoft.com/office/powerpoint/2010/main" val="112770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644EF1C-FBE3-4410-853C-B2121BF47BCC}"/>
              </a:ext>
            </a:extLst>
          </p:cNvPr>
          <p:cNvSpPr/>
          <p:nvPr/>
        </p:nvSpPr>
        <p:spPr>
          <a:xfrm>
            <a:off x="680681" y="652867"/>
            <a:ext cx="10497603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normalizeH="0" baseline="0" noProof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 sinh đọc sách</a:t>
            </a:r>
            <a:endParaRPr kumimoji="0" lang="en-US" sz="6000" b="1" i="0" u="none" strike="noStrike" kern="1200" normalizeH="0" baseline="0" noProof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C1AFCC-448F-4898-9AB5-E17865D19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706" y="1767434"/>
            <a:ext cx="7747552" cy="451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53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>
            <a:extLst>
              <a:ext uri="{FF2B5EF4-FFF2-40B4-BE49-F238E27FC236}">
                <a16:creationId xmlns:a16="http://schemas.microsoft.com/office/drawing/2014/main" id="{32A0D0A2-6BB6-46C0-AA6A-744C5523B1FB}"/>
              </a:ext>
            </a:extLst>
          </p:cNvPr>
          <p:cNvSpPr txBox="1"/>
          <p:nvPr/>
        </p:nvSpPr>
        <p:spPr>
          <a:xfrm>
            <a:off x="474666" y="507964"/>
            <a:ext cx="11187248" cy="13814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Đọc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kể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bạn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(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đoạn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truyện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thơ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)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DCF4A3F4-4535-4044-940A-85C3DA8A66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74666" y="2835032"/>
            <a:ext cx="2582014" cy="4022968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6597AFFB-CAB6-4E58-9D8E-0F6E139AF4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269" y="1715391"/>
            <a:ext cx="6021374" cy="50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16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73F50A2-928C-45D0-BF20-F0E5371E765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427038"/>
            <a:ext cx="12182633" cy="643096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D275D9-C079-446E-AED7-60E2C3D03404}"/>
              </a:ext>
            </a:extLst>
          </p:cNvPr>
          <p:cNvSpPr txBox="1"/>
          <p:nvPr/>
        </p:nvSpPr>
        <p:spPr>
          <a:xfrm>
            <a:off x="2286000" y="3257798"/>
            <a:ext cx="8564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BÌNH CHỌN BẠN ĐỌC HAY</a:t>
            </a:r>
          </a:p>
        </p:txBody>
      </p:sp>
    </p:spTree>
    <p:extLst>
      <p:ext uri="{BB962C8B-B14F-4D97-AF65-F5344CB8AC3E}">
        <p14:creationId xmlns:p14="http://schemas.microsoft.com/office/powerpoint/2010/main" val="86431962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2194</TotalTime>
  <Words>152</Words>
  <Application>Microsoft Office PowerPoint</Application>
  <PresentationFormat>Widescreen</PresentationFormat>
  <Paragraphs>18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等线</vt:lpstr>
      <vt:lpstr>Arial</vt:lpstr>
      <vt:lpstr>Arial-Rounded</vt:lpstr>
      <vt:lpstr>Calibri</vt:lpstr>
      <vt:lpstr>Times New Roman</vt:lpstr>
      <vt:lpstr>UTM 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61</cp:revision>
  <dcterms:created xsi:type="dcterms:W3CDTF">2021-11-01T08:16:43Z</dcterms:created>
  <dcterms:modified xsi:type="dcterms:W3CDTF">2022-03-09T03:03:48Z</dcterms:modified>
</cp:coreProperties>
</file>