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7" r:id="rId9"/>
    <p:sldId id="290" r:id="rId10"/>
    <p:sldId id="270" r:id="rId11"/>
    <p:sldId id="268" r:id="rId12"/>
    <p:sldId id="289" r:id="rId13"/>
    <p:sldId id="275" r:id="rId14"/>
    <p:sldId id="278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F562A-2662-4C64-8AD5-538C14299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388FE-A6ED-BE3E-A7CD-C84557A61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95195-B9C6-83E9-AE76-DEBFF1F1F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42F88-70F6-8800-4A66-84858160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E3AB0-2EC5-9E07-31ED-C8C4DE6D7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0256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09478-1EAF-F2D9-E892-DD03C737D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544032-D8F4-F498-49F3-857E631A0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C246B-799F-B346-7E6A-87A423A86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3B8C8-514C-1B43-692A-0F717E59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EB416-D94E-B777-3CA2-31888989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4844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B3C156-B75B-7328-EFDC-A8E3547F1C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512704-6335-0414-AF56-A8EFB01F4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200A9-72F6-ECB1-7D17-670A961A2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40EB5-B3E9-168D-CFDB-674CAFA3A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2B769-11F8-14ED-8A3B-CD1BC403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4652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6BE3-7B01-2D09-0D19-436C85651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8A866-2A4D-5337-CAD3-C6043AC49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8B7F6-7E1C-4A38-E699-B2DB5DC0D8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4F7BD-841D-846E-341E-A7D9277EC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EEE4B-0AE5-7B57-817E-C6EA4181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587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F817D-D220-DB0D-DDDA-4CA82F056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1E708-7011-BE3F-FBBC-5400905C9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A2D38-393A-C001-677C-A9F85FDA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6ABEA-CFE0-7D7C-ACD9-70785C33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6BBAA-2FB7-F831-14BA-F5DC6C1B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785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B6B55-9EC1-B3AA-8F7F-77DC40EBC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D1DCF-C15B-37D0-6887-1B574FF3C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5928B-1C0D-12E5-8697-2F6680368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7D97C-2F38-948A-5C1C-94875AE1F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48883-5627-FC00-EF01-E555D125A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16EB2-54BB-0BB6-F11F-AF5320F24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6336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A2E8A-1F33-4BC9-B36A-8055ED2B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F7B9C-2700-371C-A279-8D7E186EB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58C3E-8A95-C79C-62D1-C5EA98813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A5C3F-BD54-32D3-BC8F-F983104E5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CEB576-1869-54EE-2205-9DDD24D64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01157A-F558-2B59-41EC-C6108181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9A1C07-340E-C679-D714-6078A214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4F4983-8A76-E97E-70FF-8D5BC4C76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5591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5749-6281-84E6-261C-A59E0EB4A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BAB-10B6-FB83-8A51-9AE25F565F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754B35-5957-57DD-4BA1-CAEA0DCA7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1ED9A-BD95-A5A3-0FF2-92E56FBF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9649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A75DFD-9C1E-55D2-DBB4-74DFD05A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45A8F2-ABCE-3987-30E0-93B48C1C6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7FB22-AA6C-582C-18F2-E51A6CE29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4706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69EA4-E694-15C2-CA64-F8A5D74C4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538B2-C674-08B6-B045-4EAEED530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39F49-50C1-9BA9-0461-73AC6D0DF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F7335-B04E-E528-ADC5-73AFF6D91C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77AC7-69A0-CB72-FDFF-9142302ED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A2990-B979-8FED-B551-18FEDBBF5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9095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CE07E-D506-6B06-58F8-C33F4007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825E13-E610-426F-E11A-782BE7CE2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3C509-BA87-F395-00D1-D0BD79510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FDC4A-7C7E-9A9E-C5A2-28B395C2D7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BA1CD-BF86-E64B-AE00-6664F779D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9D4DB-B795-19E6-7113-7FD5CFC4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8744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EBFEC4A-683E-23EA-F9AE-C76B030355D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081" y="142777"/>
            <a:ext cx="1261817" cy="12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4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1203E-3024-63A1-649D-B103F51DF2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A708D-B26A-7D15-5666-32D51D794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group of kids on a beach&#10;&#10;Description automatically generated">
            <a:extLst>
              <a:ext uri="{FF2B5EF4-FFF2-40B4-BE49-F238E27FC236}">
                <a16:creationId xmlns:a16="http://schemas.microsoft.com/office/drawing/2014/main" id="{9938889C-F4D0-CC55-A419-33904E0F7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496"/>
            <a:ext cx="12192000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69EFC56-813A-A68E-18A3-31A4302AB786}"/>
              </a:ext>
            </a:extLst>
          </p:cNvPr>
          <p:cNvGrpSpPr/>
          <p:nvPr/>
        </p:nvGrpSpPr>
        <p:grpSpPr>
          <a:xfrm>
            <a:off x="6985822" y="-42496"/>
            <a:ext cx="5284836" cy="5778133"/>
            <a:chOff x="6985822" y="-42496"/>
            <a:chExt cx="5284836" cy="5778133"/>
          </a:xfrm>
        </p:grpSpPr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E754FC20-F222-DB4E-0BD1-BF5A7A13C8A3}"/>
                </a:ext>
              </a:extLst>
            </p:cNvPr>
            <p:cNvSpPr/>
            <p:nvPr/>
          </p:nvSpPr>
          <p:spPr>
            <a:xfrm>
              <a:off x="6985822" y="-42496"/>
              <a:ext cx="5284836" cy="5778133"/>
            </a:xfrm>
            <a:custGeom>
              <a:avLst/>
              <a:gdLst/>
              <a:ahLst/>
              <a:cxnLst/>
              <a:rect l="l" t="t" r="r" b="b"/>
              <a:pathLst>
                <a:path w="1348574" h="1741031">
                  <a:moveTo>
                    <a:pt x="0" y="0"/>
                  </a:moveTo>
                  <a:lnTo>
                    <a:pt x="1348574" y="0"/>
                  </a:lnTo>
                  <a:lnTo>
                    <a:pt x="1348574" y="1741031"/>
                  </a:lnTo>
                  <a:lnTo>
                    <a:pt x="0" y="17410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6EBADD3-3BED-17CA-3E87-2099F8F95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02958" y="246440"/>
              <a:ext cx="3084843" cy="1950889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93C8CE4-6711-F930-2B50-1117EB224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8123" y="2548018"/>
            <a:ext cx="4822354" cy="2523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A2090A-DAFE-C518-9C6C-41B2A4F001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5450" y="2120613"/>
            <a:ext cx="281050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88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pirate with a sign&#10;&#10;Description automatically generated with medium confidence">
            <a:extLst>
              <a:ext uri="{FF2B5EF4-FFF2-40B4-BE49-F238E27FC236}">
                <a16:creationId xmlns:a16="http://schemas.microsoft.com/office/drawing/2014/main" id="{775F133E-877E-5BC9-A4F1-2FB3BD31D9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Content Placeholder 5" descr="A map of a treasure island&#10;&#10;Description automatically generated">
            <a:extLst>
              <a:ext uri="{FF2B5EF4-FFF2-40B4-BE49-F238E27FC236}">
                <a16:creationId xmlns:a16="http://schemas.microsoft.com/office/drawing/2014/main" id="{16164240-0794-3D11-9851-4D2C5C889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3"/>
          <a:stretch/>
        </p:blipFill>
        <p:spPr>
          <a:xfrm>
            <a:off x="0" y="0"/>
            <a:ext cx="7305040" cy="68621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C782A8-B1D1-4F9A-FD6F-779D757F4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360" y="2252495"/>
            <a:ext cx="2259191" cy="20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93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16953 -0.15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7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treasure chest on a beach&#10;&#10;Description automatically generated">
            <a:extLst>
              <a:ext uri="{FF2B5EF4-FFF2-40B4-BE49-F238E27FC236}">
                <a16:creationId xmlns:a16="http://schemas.microsoft.com/office/drawing/2014/main" id="{39459EBE-610B-09E3-DBDE-6EB6FA451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r="355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8A8A34-F0E1-3785-5724-90487DDADE22}"/>
              </a:ext>
            </a:extLst>
          </p:cNvPr>
          <p:cNvSpPr/>
          <p:nvPr/>
        </p:nvSpPr>
        <p:spPr>
          <a:xfrm>
            <a:off x="452284" y="243349"/>
            <a:ext cx="11287432" cy="63713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70452-4421-84BC-8D64-53C81B5C8736}"/>
              </a:ext>
            </a:extLst>
          </p:cNvPr>
          <p:cNvSpPr txBox="1"/>
          <p:nvPr/>
        </p:nvSpPr>
        <p:spPr>
          <a:xfrm>
            <a:off x="2033434" y="219448"/>
            <a:ext cx="98308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 err="1">
                <a:solidFill>
                  <a:sysClr val="windowText" lastClr="000000"/>
                </a:solidFill>
                <a:latin typeface="Calibri Light" panose="020F0302020204030204"/>
              </a:rPr>
              <a:t>Tạo</a:t>
            </a:r>
            <a:r>
              <a:rPr lang="en-US" sz="4400" b="1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Calibri Light" panose="020F0302020204030204"/>
              </a:rPr>
              <a:t>hình</a:t>
            </a:r>
            <a:r>
              <a:rPr lang="en-US" sz="4400" b="1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Calibri Light" panose="020F0302020204030204"/>
              </a:rPr>
              <a:t>bằng</a:t>
            </a:r>
            <a:r>
              <a:rPr lang="en-US" sz="4400" b="1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Calibri Light" panose="020F0302020204030204"/>
              </a:rPr>
              <a:t>dây</a:t>
            </a:r>
            <a:r>
              <a:rPr lang="en-US" sz="4400" b="1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Calibri Light" panose="020F0302020204030204"/>
              </a:rPr>
              <a:t>và</a:t>
            </a:r>
            <a:r>
              <a:rPr lang="en-US" sz="4400" b="1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Calibri Light" panose="020F0302020204030204"/>
              </a:rPr>
              <a:t>ống</a:t>
            </a:r>
            <a:r>
              <a:rPr lang="en-US" sz="4400" b="1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Calibri Light" panose="020F0302020204030204"/>
              </a:rPr>
              <a:t>hút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7D97013-8954-558D-89DA-C8DB5308BF6E}"/>
              </a:ext>
            </a:extLst>
          </p:cNvPr>
          <p:cNvSpPr/>
          <p:nvPr/>
        </p:nvSpPr>
        <p:spPr>
          <a:xfrm>
            <a:off x="1226574" y="214774"/>
            <a:ext cx="825910" cy="7964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CE2F63-6C82-A007-D35E-5247213A8C08}"/>
              </a:ext>
            </a:extLst>
          </p:cNvPr>
          <p:cNvSpPr txBox="1"/>
          <p:nvPr/>
        </p:nvSpPr>
        <p:spPr>
          <a:xfrm>
            <a:off x="990600" y="1219200"/>
            <a:ext cx="10639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Cắt 2 ống hút dài bằng nhau và 2 ống hút ngắn bằng nhau. Luồn dây và kéo như hình dưới đây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CBA196-99B4-F71E-0A80-C092FCC17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634" y="2762250"/>
            <a:ext cx="910190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88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treasure chest on a beach&#10;&#10;Description automatically generated">
            <a:extLst>
              <a:ext uri="{FF2B5EF4-FFF2-40B4-BE49-F238E27FC236}">
                <a16:creationId xmlns:a16="http://schemas.microsoft.com/office/drawing/2014/main" id="{39459EBE-610B-09E3-DBDE-6EB6FA4512D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r="3559" b="1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8A8A34-F0E1-3785-5724-90487DDADE22}"/>
              </a:ext>
            </a:extLst>
          </p:cNvPr>
          <p:cNvSpPr/>
          <p:nvPr/>
        </p:nvSpPr>
        <p:spPr>
          <a:xfrm>
            <a:off x="452284" y="243349"/>
            <a:ext cx="11287432" cy="63713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cartoon of a child holding a book&#10;&#10;Description automatically generated">
            <a:extLst>
              <a:ext uri="{FF2B5EF4-FFF2-40B4-BE49-F238E27FC236}">
                <a16:creationId xmlns:a16="http://schemas.microsoft.com/office/drawing/2014/main" id="{DB4863F6-7D67-4A36-6A1D-8F604F776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68" y="2189205"/>
            <a:ext cx="3415890" cy="431710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6EA25C-C953-2236-EA62-E96B6925A333}"/>
              </a:ext>
            </a:extLst>
          </p:cNvPr>
          <p:cNvSpPr/>
          <p:nvPr/>
        </p:nvSpPr>
        <p:spPr>
          <a:xfrm>
            <a:off x="3518633" y="542927"/>
            <a:ext cx="7332374" cy="942974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Em có kéo dây để tạo thành hình chữ nhật được không?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E2A92D-A0E9-8F2D-BAE7-50DCE734CA9A}"/>
              </a:ext>
            </a:extLst>
          </p:cNvPr>
          <p:cNvSpPr txBox="1"/>
          <p:nvPr/>
        </p:nvSpPr>
        <p:spPr>
          <a:xfrm>
            <a:off x="3609975" y="1504950"/>
            <a:ext cx="7677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Có</a:t>
            </a:r>
            <a:r>
              <a:rPr lang="en-US" sz="3600" b="0" i="0" dirty="0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thể</a:t>
            </a:r>
            <a:r>
              <a:rPr lang="en-US" sz="3600" b="0" i="0" dirty="0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kéo</a:t>
            </a:r>
            <a:r>
              <a:rPr lang="en-US" sz="3600" b="0" i="0" dirty="0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dây</a:t>
            </a:r>
            <a:r>
              <a:rPr lang="en-US" sz="3600" b="0" i="0" dirty="0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tạo</a:t>
            </a:r>
            <a:r>
              <a:rPr lang="en-US" sz="3600" b="0" i="0" dirty="0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thành</a:t>
            </a:r>
            <a:r>
              <a:rPr lang="en-US" sz="3600" b="0" i="0" dirty="0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hình</a:t>
            </a:r>
            <a:r>
              <a:rPr lang="en-US" sz="3600" b="0" i="0" dirty="0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chữ</a:t>
            </a:r>
            <a:r>
              <a:rPr lang="en-US" sz="3600" b="0" i="0" dirty="0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nhật</a:t>
            </a:r>
            <a:r>
              <a:rPr lang="en-US" sz="3600" b="0" i="0" dirty="0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lang="en-US" sz="3600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4F8E003-1C67-3B69-232E-B8A62DEDE714}"/>
              </a:ext>
            </a:extLst>
          </p:cNvPr>
          <p:cNvSpPr/>
          <p:nvPr/>
        </p:nvSpPr>
        <p:spPr>
          <a:xfrm>
            <a:off x="3785333" y="2314577"/>
            <a:ext cx="7332374" cy="962024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Em có kéo dây để tạo thành hình bình hành được không?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E47C0A-B60D-1C46-F43C-C0BCBC23379D}"/>
              </a:ext>
            </a:extLst>
          </p:cNvPr>
          <p:cNvSpPr txBox="1"/>
          <p:nvPr/>
        </p:nvSpPr>
        <p:spPr>
          <a:xfrm>
            <a:off x="3838575" y="3343275"/>
            <a:ext cx="798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kéo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dây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tạo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bình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hành</a:t>
            </a:r>
            <a:endParaRPr lang="en-US" sz="3600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5D755DE-76C4-E790-7F11-22D15041DF59}"/>
              </a:ext>
            </a:extLst>
          </p:cNvPr>
          <p:cNvSpPr/>
          <p:nvPr/>
        </p:nvSpPr>
        <p:spPr>
          <a:xfrm>
            <a:off x="3842483" y="4171952"/>
            <a:ext cx="7332374" cy="962024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Em có kéo dây để tạo thành hình thoi được không?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BC1E1B-2629-2FBC-419F-A36304FCAD21}"/>
              </a:ext>
            </a:extLst>
          </p:cNvPr>
          <p:cNvSpPr txBox="1"/>
          <p:nvPr/>
        </p:nvSpPr>
        <p:spPr>
          <a:xfrm>
            <a:off x="3838575" y="5353050"/>
            <a:ext cx="798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kéo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dây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tạo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thoi</a:t>
            </a:r>
            <a:endParaRPr lang="en-US" sz="3600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50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pirate with a sign&#10;&#10;Description automatically generated with medium confidence">
            <a:extLst>
              <a:ext uri="{FF2B5EF4-FFF2-40B4-BE49-F238E27FC236}">
                <a16:creationId xmlns:a16="http://schemas.microsoft.com/office/drawing/2014/main" id="{775F133E-877E-5BC9-A4F1-2FB3BD31D9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Content Placeholder 5" descr="A map of a treasure island&#10;&#10;Description automatically generated">
            <a:extLst>
              <a:ext uri="{FF2B5EF4-FFF2-40B4-BE49-F238E27FC236}">
                <a16:creationId xmlns:a16="http://schemas.microsoft.com/office/drawing/2014/main" id="{16164240-0794-3D11-9851-4D2C5C889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3"/>
          <a:stretch/>
        </p:blipFill>
        <p:spPr>
          <a:xfrm>
            <a:off x="0" y="0"/>
            <a:ext cx="7305040" cy="68621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C782A8-B1D1-4F9A-FD6F-779D757F4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25" y="1180779"/>
            <a:ext cx="2259191" cy="20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61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0.18529 -0.07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treasure chest with gold and skulls&#10;&#10;Description automatically generated with medium confidence">
            <a:extLst>
              <a:ext uri="{FF2B5EF4-FFF2-40B4-BE49-F238E27FC236}">
                <a16:creationId xmlns:a16="http://schemas.microsoft.com/office/drawing/2014/main" id="{7B095D63-20E0-9233-F0E2-C6C7BB25D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" r="36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DC5B02B-DC00-E486-9847-B52929E63F97}"/>
              </a:ext>
            </a:extLst>
          </p:cNvPr>
          <p:cNvGrpSpPr/>
          <p:nvPr/>
        </p:nvGrpSpPr>
        <p:grpSpPr>
          <a:xfrm>
            <a:off x="2192593" y="-1292869"/>
            <a:ext cx="7303065" cy="7303065"/>
            <a:chOff x="2192593" y="-1292869"/>
            <a:chExt cx="7303065" cy="7303065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EA0A9EB4-5BE1-6133-7CC2-F306D8F1A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192593" y="-1292869"/>
              <a:ext cx="7303065" cy="730306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F590F4-8887-7F5A-C419-3109868D8E3A}"/>
                </a:ext>
              </a:extLst>
            </p:cNvPr>
            <p:cNvSpPr txBox="1"/>
            <p:nvPr/>
          </p:nvSpPr>
          <p:spPr>
            <a:xfrm>
              <a:off x="3598606" y="1692217"/>
              <a:ext cx="416887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 mừng các bạn đã tìm thấy kho báu!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86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artoon pirate with a sign&#10;&#10;Description automatically generated with medium confidence">
            <a:extLst>
              <a:ext uri="{FF2B5EF4-FFF2-40B4-BE49-F238E27FC236}">
                <a16:creationId xmlns:a16="http://schemas.microsoft.com/office/drawing/2014/main" id="{B21D3219-28A8-EC3E-CED3-D76449E690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BAF911-BBAF-461B-AD69-129021E2E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50" y="1346702"/>
            <a:ext cx="6960850" cy="2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82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artoon pirate with a sign&#10;&#10;Description automatically generated with medium confidence">
            <a:extLst>
              <a:ext uri="{FF2B5EF4-FFF2-40B4-BE49-F238E27FC236}">
                <a16:creationId xmlns:a16="http://schemas.microsoft.com/office/drawing/2014/main" id="{B21D3219-28A8-EC3E-CED3-D76449E690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95FC73-0DE7-3C50-F7B9-B127C99A9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847" y="459276"/>
            <a:ext cx="5962405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27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artoon pirate with a sign&#10;&#10;Description automatically generated with medium confidence">
            <a:extLst>
              <a:ext uri="{FF2B5EF4-FFF2-40B4-BE49-F238E27FC236}">
                <a16:creationId xmlns:a16="http://schemas.microsoft.com/office/drawing/2014/main" id="{B21D3219-28A8-EC3E-CED3-D76449E690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F5B718-224D-8B6E-3A87-A8D482607DA9}"/>
              </a:ext>
            </a:extLst>
          </p:cNvPr>
          <p:cNvSpPr txBox="1"/>
          <p:nvPr/>
        </p:nvSpPr>
        <p:spPr>
          <a:xfrm>
            <a:off x="2788170" y="727896"/>
            <a:ext cx="65918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miếng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24074E-AE17-5272-EBA1-05A22F91D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4" y="2141512"/>
            <a:ext cx="4810125" cy="225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40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artoon pirate with a sign&#10;&#10;Description automatically generated with medium confidence">
            <a:extLst>
              <a:ext uri="{FF2B5EF4-FFF2-40B4-BE49-F238E27FC236}">
                <a16:creationId xmlns:a16="http://schemas.microsoft.com/office/drawing/2014/main" id="{B21D3219-28A8-EC3E-CED3-D76449E690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3AB5A1-5EB5-8845-81C2-4E1DA2806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911" y="773601"/>
            <a:ext cx="6712278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01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rate on a boat on a beach&#10;&#10;Description automatically generated">
            <a:extLst>
              <a:ext uri="{FF2B5EF4-FFF2-40B4-BE49-F238E27FC236}">
                <a16:creationId xmlns:a16="http://schemas.microsoft.com/office/drawing/2014/main" id="{2C7C8886-D9C5-2488-43A9-F9AFF0190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" b="138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F7B333-5436-693C-8F67-FA8F849EF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194">
            <a:off x="91661" y="2871200"/>
            <a:ext cx="15897271" cy="27606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61A1FF-8C8E-4802-2D99-BB3BB7EF4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799" y="725501"/>
            <a:ext cx="6767147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45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pirate with a sign&#10;&#10;Description automatically generated with medium confidence">
            <a:extLst>
              <a:ext uri="{FF2B5EF4-FFF2-40B4-BE49-F238E27FC236}">
                <a16:creationId xmlns:a16="http://schemas.microsoft.com/office/drawing/2014/main" id="{775F133E-877E-5BC9-A4F1-2FB3BD31D9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Content Placeholder 5" descr="A map of a treasure island&#10;&#10;Description automatically generated">
            <a:extLst>
              <a:ext uri="{FF2B5EF4-FFF2-40B4-BE49-F238E27FC236}">
                <a16:creationId xmlns:a16="http://schemas.microsoft.com/office/drawing/2014/main" id="{16164240-0794-3D11-9851-4D2C5C889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3"/>
          <a:stretch/>
        </p:blipFill>
        <p:spPr>
          <a:xfrm>
            <a:off x="0" y="0"/>
            <a:ext cx="7305040" cy="6862100"/>
          </a:xfr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9B47C97A-D4B4-07FA-BF0D-8696473F7211}"/>
              </a:ext>
            </a:extLst>
          </p:cNvPr>
          <p:cNvSpPr/>
          <p:nvPr/>
        </p:nvSpPr>
        <p:spPr>
          <a:xfrm>
            <a:off x="7039896" y="285134"/>
            <a:ext cx="3146323" cy="1956619"/>
          </a:xfrm>
          <a:prstGeom prst="wedgeEllipseCallout">
            <a:avLst>
              <a:gd name="adj1" fmla="val 32402"/>
              <a:gd name="adj2" fmla="val 51712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 báu bí ẩn đang được cất giấu trên một hòn đảo nhỏ. Chúng ta cùng tìm đường đến đó nhé!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C782A8-B1D1-4F9A-FD6F-779D757F4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876" y="4307437"/>
            <a:ext cx="2259191" cy="20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44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-0.20196 -0.134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treasure chest on a beach&#10;&#10;Description automatically generated">
            <a:extLst>
              <a:ext uri="{FF2B5EF4-FFF2-40B4-BE49-F238E27FC236}">
                <a16:creationId xmlns:a16="http://schemas.microsoft.com/office/drawing/2014/main" id="{39459EBE-610B-09E3-DBDE-6EB6FA451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r="355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8A8A34-F0E1-3785-5724-90487DDADE22}"/>
              </a:ext>
            </a:extLst>
          </p:cNvPr>
          <p:cNvSpPr/>
          <p:nvPr/>
        </p:nvSpPr>
        <p:spPr>
          <a:xfrm>
            <a:off x="452284" y="180975"/>
            <a:ext cx="11287432" cy="65722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C21E79-0372-7257-DB04-29705C94A9AF}"/>
              </a:ext>
            </a:extLst>
          </p:cNvPr>
          <p:cNvSpPr/>
          <p:nvPr/>
        </p:nvSpPr>
        <p:spPr>
          <a:xfrm>
            <a:off x="674124" y="243349"/>
            <a:ext cx="825910" cy="7964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305ADF-02CD-BEC8-F657-C3FB7B59B22C}"/>
              </a:ext>
            </a:extLst>
          </p:cNvPr>
          <p:cNvSpPr txBox="1"/>
          <p:nvPr/>
        </p:nvSpPr>
        <p:spPr>
          <a:xfrm>
            <a:off x="1514475" y="262399"/>
            <a:ext cx="98774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vi-VN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hành theo nhóm, sử dụng bộ lắp ghép hình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AAF33-4B9B-5C62-6936-24C841B06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1347787"/>
            <a:ext cx="5560598" cy="26452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350BE0-3E5B-EDD8-1C95-AF3914F83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5" y="3905250"/>
            <a:ext cx="86868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29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pirate with a sign&#10;&#10;Description automatically generated with medium confidence">
            <a:extLst>
              <a:ext uri="{FF2B5EF4-FFF2-40B4-BE49-F238E27FC236}">
                <a16:creationId xmlns:a16="http://schemas.microsoft.com/office/drawing/2014/main" id="{775F133E-877E-5BC9-A4F1-2FB3BD31D9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Content Placeholder 5" descr="A map of a treasure island&#10;&#10;Description automatically generated">
            <a:extLst>
              <a:ext uri="{FF2B5EF4-FFF2-40B4-BE49-F238E27FC236}">
                <a16:creationId xmlns:a16="http://schemas.microsoft.com/office/drawing/2014/main" id="{16164240-0794-3D11-9851-4D2C5C889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3"/>
          <a:stretch/>
        </p:blipFill>
        <p:spPr>
          <a:xfrm>
            <a:off x="0" y="0"/>
            <a:ext cx="7305040" cy="68621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C782A8-B1D1-4F9A-FD6F-779D757F4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04" y="3009579"/>
            <a:ext cx="2259191" cy="20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78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11354 -0.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treasure chest on a beach&#10;&#10;Description automatically generated">
            <a:extLst>
              <a:ext uri="{FF2B5EF4-FFF2-40B4-BE49-F238E27FC236}">
                <a16:creationId xmlns:a16="http://schemas.microsoft.com/office/drawing/2014/main" id="{39459EBE-610B-09E3-DBDE-6EB6FA451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r="355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8A8A34-F0E1-3785-5724-90487DDADE22}"/>
              </a:ext>
            </a:extLst>
          </p:cNvPr>
          <p:cNvSpPr/>
          <p:nvPr/>
        </p:nvSpPr>
        <p:spPr>
          <a:xfrm>
            <a:off x="452284" y="180975"/>
            <a:ext cx="11287432" cy="65722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C21E79-0372-7257-DB04-29705C94A9AF}"/>
              </a:ext>
            </a:extLst>
          </p:cNvPr>
          <p:cNvSpPr/>
          <p:nvPr/>
        </p:nvSpPr>
        <p:spPr>
          <a:xfrm>
            <a:off x="693174" y="329074"/>
            <a:ext cx="825910" cy="7964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305ADF-02CD-BEC8-F657-C3FB7B59B22C}"/>
              </a:ext>
            </a:extLst>
          </p:cNvPr>
          <p:cNvSpPr txBox="1"/>
          <p:nvPr/>
        </p:nvSpPr>
        <p:spPr>
          <a:xfrm>
            <a:off x="1514475" y="262399"/>
            <a:ext cx="98774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An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biếu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85B1D-0CF2-A75E-C3B9-EA7E13ABC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499" y="1624012"/>
            <a:ext cx="8162925" cy="439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26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201</Words>
  <Application>Microsoft Office PowerPoint</Application>
  <PresentationFormat>Widescreen</PresentationFormat>
  <Paragraphs>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8</cp:revision>
  <dcterms:created xsi:type="dcterms:W3CDTF">2024-02-03T00:46:13Z</dcterms:created>
  <dcterms:modified xsi:type="dcterms:W3CDTF">2024-02-03T01:36:56Z</dcterms:modified>
</cp:coreProperties>
</file>