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1.wav" ContentType="audio/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8" r:id="rId3"/>
    <p:sldMasterId id="2147483700" r:id="rId4"/>
    <p:sldMasterId id="2147483712" r:id="rId5"/>
  </p:sldMasterIdLst>
  <p:notesMasterIdLst>
    <p:notesMasterId r:id="rId26"/>
  </p:notesMasterIdLst>
  <p:sldIdLst>
    <p:sldId id="259" r:id="rId6"/>
    <p:sldId id="497" r:id="rId7"/>
    <p:sldId id="4411" r:id="rId8"/>
    <p:sldId id="276" r:id="rId9"/>
    <p:sldId id="257" r:id="rId10"/>
    <p:sldId id="264" r:id="rId11"/>
    <p:sldId id="262" r:id="rId12"/>
    <p:sldId id="292" r:id="rId13"/>
    <p:sldId id="293" r:id="rId14"/>
    <p:sldId id="4412" r:id="rId15"/>
    <p:sldId id="303" r:id="rId16"/>
    <p:sldId id="294" r:id="rId17"/>
    <p:sldId id="307" r:id="rId18"/>
    <p:sldId id="308" r:id="rId19"/>
    <p:sldId id="309" r:id="rId20"/>
    <p:sldId id="258" r:id="rId21"/>
    <p:sldId id="310" r:id="rId22"/>
    <p:sldId id="260" r:id="rId23"/>
    <p:sldId id="289" r:id="rId24"/>
    <p:sldId id="441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E4AF14-817E-47D9-9F7F-9FCA4E39EF6A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8B9E8A-595D-4F34-93AC-429DEB956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91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82273E-BD00-451E-882B-DC5A7F0D4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622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82273E-BD00-451E-882B-DC5A7F0D4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600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82273E-BD00-451E-882B-DC5A7F0D4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609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hòm kho báu để đến câu hỏi.</a:t>
            </a:r>
          </a:p>
          <a:p>
            <a:r>
              <a:rPr lang="en-US"/>
              <a:t>Nhấn vào dòng chữ Treasure Hunt để đến trò chơi thứ 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019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567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374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223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82273E-BD00-451E-882B-DC5A7F0D4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54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CB1B6-A87D-42DE-8A90-1E27D9F22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6F068A-0B23-48E8-B380-358C3177B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7DBB1-E811-40F0-A3BF-96C75BF1B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1B0A1-863F-4D3B-87CA-D7EDD54BE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A071F-C783-42E4-8ED5-B3BA74AFA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7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8FD99-4EBA-4AE9-B70A-1299BAB22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E2ACC7-2F7A-4651-85E8-7BA0DE3CE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1372C-3999-4768-B645-88F8E690D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65B6C-65A2-488D-9D85-070FDF971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245E1-CCB9-4A43-8F10-714336C10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52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E482F7-7E94-48DE-AE8F-7D405A7627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78219-4D58-40AF-98F2-C164EC497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4BB9C-0AD3-4948-8980-1731B62AB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AA310-BB5E-48DE-8AE0-1B7D24831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AC105-C52A-447B-9B94-A5460162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95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FFBA4-380A-4607-A017-3E86F5F76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3AE79-3528-4ED8-84E2-C19DEDF2A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9ADC-DBB4-4187-A2CA-E444D65C9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BFC43-944F-439B-8B77-98C1BBE2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FAA73-EA48-49B5-BF09-D92C7E11F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96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81E29-CA3E-4AE3-9B3F-5A53D083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422BA-68F9-446A-A003-AF60A1A94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F2A88-EC77-4C11-9702-77AFD7192E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94A40-E7DA-4533-A02E-7760DA2AB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170AD-70E0-4DC2-833F-9523F0D19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78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4A54D-FD63-4F09-AAF6-AA3FB95D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8A6D2-2F67-458A-9AB4-7D0E2BC9A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E37A9-EE64-4063-AF53-0DE8F014E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F9679-AD9F-47C5-80A7-4BC64DBA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434E5-DB09-4BB7-ACBB-FB1E4C695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38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5D04D-FFB2-4B58-9031-71B682B04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1686F-D084-4556-9B0E-CD0C6C250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F152A-5056-471A-AADC-42F86A8B5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BCB89-6FB2-4B7B-BCC7-2ED11CB2D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9C20F-5230-42DD-BDD8-640869C3B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EA15A-D29B-4BAF-823B-6A248F72B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31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5A0A0-C8D2-447E-AC8C-97B1D4AA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49BEB-3F55-46A6-A5AB-1BC9FCEC4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2BF7B-02A3-4592-8268-946108E74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FF6A7D-F417-4255-ADE7-BAD28B8961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A71748-A2AF-4A79-8628-435CCD5AB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B7D6EC-4A9A-41F5-8C07-59FF5E03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8CCE00-DBDB-4F22-B210-70695CF2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127A3E-04F2-45E1-8AE6-F4F1883F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91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81CE-139A-4932-9557-BA643E686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F798F-52F2-4B18-BC44-03AD267E1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D140E-5009-4377-85CB-D11E324B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96852-D83F-4484-8D49-26FAEA08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17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AC289D-2AF0-4BFD-AE09-C7DC13CCFA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0174DA-D42F-4F41-AD31-6F38AF6C5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41168-1F6F-47E3-A78F-64B0BE9F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0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9628-3956-4E5C-91FA-508E7BA57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C47D0-D9BE-4065-9B6A-D5DEC1C0A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0715C-4A57-4CDE-A262-A3363EDAC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5A697C-2814-47E1-897F-5310974C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B498B-BD5C-423F-8103-33307206E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8929D-FDF1-403A-9ABD-0A787E04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17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14CAC-8984-421F-BC8B-DF7DB4A1C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57264-46C3-4995-BD31-13541EE36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A58CB-F9FD-4226-9D89-E434B3E6C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CDEE3-28FF-47B0-9DE0-DE60F7754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4A1FF-7EFA-4BB6-A5CA-16221A668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60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0FBF-CC49-4BC7-955B-C44B6128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0568E3-5DF6-4C26-B252-F741B7A6B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7D26E-4F4C-47A9-AF3B-5FED09A07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F1237-E0CD-41EC-9B4E-6675769C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F2037-E371-42E9-9FD6-549A3A061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9B4E5F-8217-4A70-8CF6-786C5010A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10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E5C-212D-4EE3-B3E0-BCCDD19AE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24FC5E-2A28-4C18-927E-6F11D9A2D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0D685-81F2-4451-9201-9EAE0CD8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AB344-40FC-4644-A58D-E67C90BA9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5511B-B910-4CAD-9D0D-B76AA8AB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11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1E3083-E35C-4D79-BCC1-EEC942758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0E528-B624-4A73-BE18-BC179F6DC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4965E-F465-484E-911D-E6EAA352A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8ED23-4577-49A9-B1A2-E0CE05BBC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9AFD2-83CB-49C5-9777-5D5F71E5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24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986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23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8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01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17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360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089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4C512-6243-4F60-B6C6-20963C24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C8933-8360-4747-BB03-6356EB87A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38F36-5394-4225-AEB6-A4D6CA5CBC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0F3D3-D1BE-4805-B3CF-3412D6B0D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A2E8F-5190-4756-B7F5-1F5DD5D37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11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590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39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66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50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1668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207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563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11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743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696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0CED5-B591-4640-9C27-016166CBE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06ABF-F672-42D7-8514-253F53641B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6CA261-45D7-4442-A9D5-547AF76E0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5DEE6F-4CDA-4054-9863-9BEC0AFE6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322D-F8D4-4AB5-A153-CF09B193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18F92-C578-45A6-BF6E-48D7ECF8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6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608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215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848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7317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203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7B840-62FB-DE7B-34C2-7B4CCB3A3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45DB6-66EA-D0A7-2708-75203573B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DE379-304D-BCE8-E0F9-7973988FF3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EDD2B-C357-420A-0E4D-E676F28C9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B1F4A-D77D-3814-AEA8-3F4880CA0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150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BB6F-F5F1-D57D-5FAE-7D1FF19CF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5B4F0-C8F1-79B3-AA22-265E5ECD8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99B42-4313-C220-957F-B126BB9138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FCCC6-3900-E0F1-2C61-FD9B4DDF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CD1D6-D477-4865-B84E-885269E98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51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21426-786F-D60D-B02E-39B9AB693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56D8A-EB84-013E-A7FD-57C0611CA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F0C05-3395-F674-56C1-B659B20D2C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F550F-0F13-1F8A-3405-AC69A1EBF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646B5-CC3C-C057-9350-18C4AFB02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60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D54B8-E40B-1235-A04F-6199AC4E5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136DD-67F3-81DF-EEB8-2D54870D29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1B507-6A86-34C1-4691-2F1B006A9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2C2C82-D8BC-2F5A-7F2D-ED3C9594FD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0BC7BE-2AFE-52AE-76B7-08EB46B64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8B683-9419-D9B8-1943-88391864E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076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B6E48-628D-FFBA-132D-BEEAFA6D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E4F5A-1EE3-8F75-8D4D-EA2E45FDD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8679FB-079B-A8A2-50F4-25EC87F340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A22127-6E6C-D5A2-0965-FFFE70852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E2179D-919F-E673-93C1-7A26311727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9F10A1-76CD-8AE7-095C-8652773EA7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976AC8-9FAC-8E85-8A38-06A8F8BCB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9D7E24-C537-95DC-3B40-BC7DF451E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2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C62CC-B3E8-4843-8C15-D99474400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268A9-8F0D-4B6B-84C5-9AAE54696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192EC-7F16-4E1A-844B-EB098789E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2C4384-4A70-4FF6-B8AF-B4A00B0895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7618B-8C27-49A1-9956-B086EEC0F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5A4E5E-8941-4F5F-8825-D50DA7539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09AE7B-A322-40DF-855B-86B4B3824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0A6E65-4813-4571-B011-69437F886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85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C75E7-A21E-9E25-E3E6-23A29FED2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5909A7-7F69-5285-F42A-E6A1DB661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96DE5A-42FD-85AC-F943-ECCCC9E5A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4D9CE6-3122-0692-4F11-4844152FB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120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9D8CCF-7D22-BC4A-C3CB-419AFE09B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3337F1-6330-C453-7479-6E5401603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CF6E5-F763-9D46-1807-6D1B5143B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72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5D001-5D57-38E4-5B6B-9226C777F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97ABB-10D0-F5D7-EDFF-9EFD09967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2E338E-1197-EF4B-F038-35B42D0C6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43CFFF-B7EF-39CD-C0CF-8477776A51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3471BD-5EC0-E296-3AAA-A43AC69C8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41E97C-C2DF-0333-83A4-FB51EEDD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44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EB4BC-F9F2-1B42-AB5F-164C5DABC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80AB65-E400-58FC-D0D4-FFF113E60D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DE2F52-4B26-E23C-B906-A57D7FC97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B57FDF-B1F1-B8A6-B1F8-EE19B283BC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EAAACD-1A31-7CA9-C52B-5C23B06C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5AB481-DD34-1742-1948-BD054AAB0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88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0BEF8-12CE-8BB0-3F69-DB26D6FF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EEFDAC-927E-595F-B316-11F4305465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135FE-1583-0195-5983-06EB9DE7D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8E44D-498D-9F2A-AFBD-1368EE456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3E5FA-BED6-48C9-3005-36DF7C48B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92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960962-84EF-217F-6212-901C4B297E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CA20E3-0CB5-4EAB-7B58-83CBCFBE77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9894D-0A92-61CA-1242-85DA2B69FF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1FC2E-C785-F020-38E4-06442053C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621CB-3DF5-6795-871A-0874C873F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57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EB610-6F52-427C-8EB2-D944C1C55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66375F-3617-4EC0-99A5-495190F8C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2368F-0912-4264-8BCE-5807C7D67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8AD9E-6F20-4484-B185-684725FD4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74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55F191-CC22-4A23-914E-9E8954E42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792CA8-CF5E-406F-9717-62C9BECA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DB91F-CFC6-41E3-9F1D-D454393C8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955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DFE56-15F5-4119-B4BC-78AE6220A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D8586-2289-47EB-9F81-B5E40DFF6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AFF9F7-9DF6-4295-BD32-15B9A515F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822CB-1592-4750-87B3-AB7531C33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10AD5-C446-4E5C-8CE5-151AC702A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4E3FF2-F42F-4797-BD34-8FE3DB514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98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F636E-0885-4229-978B-37EA38B4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121F6C-708F-4641-932E-3DF2D41145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6E491-3EA4-496F-BB5B-939A39058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2C7E3-7906-45B7-A8EA-6422C14433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3C91D-0D48-41BC-AEDA-3CA352FD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BFF0A-ADDA-411B-9469-2A193876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38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9D1FD12-9AC1-E0AF-702B-37AC58E573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288" y="218192"/>
            <a:ext cx="1350586" cy="135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6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932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616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6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D80FF49-BD8D-1626-23C4-5D0BC26861E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521" y="152203"/>
            <a:ext cx="1233537" cy="123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92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0.png"/><Relationship Id="rId26" Type="http://schemas.openxmlformats.org/officeDocument/2006/relationships/image" Target="../media/image57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52.png"/><Relationship Id="rId34" Type="http://schemas.openxmlformats.org/officeDocument/2006/relationships/image" Target="../media/image63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49.png"/><Relationship Id="rId25" Type="http://schemas.openxmlformats.org/officeDocument/2006/relationships/image" Target="../media/image56.png"/><Relationship Id="rId33" Type="http://schemas.microsoft.com/office/2007/relationships/hdphoto" Target="../media/hdphoto4.wdp"/><Relationship Id="rId2" Type="http://schemas.openxmlformats.org/officeDocument/2006/relationships/audio" Target="../media/media1.wav"/><Relationship Id="rId16" Type="http://schemas.openxmlformats.org/officeDocument/2006/relationships/image" Target="../media/image48.png"/><Relationship Id="rId20" Type="http://schemas.microsoft.com/office/2007/relationships/hdphoto" Target="../media/hdphoto2.wdp"/><Relationship Id="rId29" Type="http://schemas.openxmlformats.org/officeDocument/2006/relationships/image" Target="../media/image59.gif"/><Relationship Id="rId1" Type="http://schemas.microsoft.com/office/2007/relationships/media" Target="../media/media1.wav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5.png"/><Relationship Id="rId32" Type="http://schemas.openxmlformats.org/officeDocument/2006/relationships/image" Target="../media/image62.png"/><Relationship Id="rId5" Type="http://schemas.openxmlformats.org/officeDocument/2006/relationships/image" Target="../media/image38.png"/><Relationship Id="rId15" Type="http://schemas.microsoft.com/office/2007/relationships/hdphoto" Target="../media/hdphoto1.wdp"/><Relationship Id="rId23" Type="http://schemas.openxmlformats.org/officeDocument/2006/relationships/image" Target="../media/image54.png"/><Relationship Id="rId28" Type="http://schemas.microsoft.com/office/2007/relationships/hdphoto" Target="../media/hdphoto3.wdp"/><Relationship Id="rId10" Type="http://schemas.openxmlformats.org/officeDocument/2006/relationships/image" Target="../media/image43.png"/><Relationship Id="rId19" Type="http://schemas.openxmlformats.org/officeDocument/2006/relationships/image" Target="../media/image51.png"/><Relationship Id="rId31" Type="http://schemas.openxmlformats.org/officeDocument/2006/relationships/image" Target="../media/image61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3.png"/><Relationship Id="rId27" Type="http://schemas.openxmlformats.org/officeDocument/2006/relationships/image" Target="../media/image58.png"/><Relationship Id="rId30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1.png"/><Relationship Id="rId18" Type="http://schemas.openxmlformats.org/officeDocument/2006/relationships/image" Target="../media/image59.gif"/><Relationship Id="rId26" Type="http://schemas.openxmlformats.org/officeDocument/2006/relationships/image" Target="../media/image68.png"/><Relationship Id="rId3" Type="http://schemas.openxmlformats.org/officeDocument/2006/relationships/image" Target="../media/image64.jpg"/><Relationship Id="rId21" Type="http://schemas.openxmlformats.org/officeDocument/2006/relationships/slide" Target="slide16.xml"/><Relationship Id="rId7" Type="http://schemas.openxmlformats.org/officeDocument/2006/relationships/image" Target="../media/image44.png"/><Relationship Id="rId12" Type="http://schemas.openxmlformats.org/officeDocument/2006/relationships/image" Target="../media/image50.png"/><Relationship Id="rId17" Type="http://schemas.openxmlformats.org/officeDocument/2006/relationships/image" Target="../media/image57.png"/><Relationship Id="rId25" Type="http://schemas.openxmlformats.org/officeDocument/2006/relationships/slide" Target="slide18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5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png"/><Relationship Id="rId11" Type="http://schemas.openxmlformats.org/officeDocument/2006/relationships/image" Target="../media/image49.png"/><Relationship Id="rId24" Type="http://schemas.openxmlformats.org/officeDocument/2006/relationships/image" Target="../media/image67.png"/><Relationship Id="rId5" Type="http://schemas.openxmlformats.org/officeDocument/2006/relationships/image" Target="../media/image39.png"/><Relationship Id="rId15" Type="http://schemas.openxmlformats.org/officeDocument/2006/relationships/image" Target="../media/image53.png"/><Relationship Id="rId23" Type="http://schemas.openxmlformats.org/officeDocument/2006/relationships/slide" Target="slide17.xml"/><Relationship Id="rId10" Type="http://schemas.microsoft.com/office/2007/relationships/hdphoto" Target="../media/hdphoto1.wdp"/><Relationship Id="rId19" Type="http://schemas.openxmlformats.org/officeDocument/2006/relationships/image" Target="../media/image63.png"/><Relationship Id="rId4" Type="http://schemas.openxmlformats.org/officeDocument/2006/relationships/slide" Target="slide6.xml"/><Relationship Id="rId9" Type="http://schemas.openxmlformats.org/officeDocument/2006/relationships/image" Target="../media/image47.png"/><Relationship Id="rId14" Type="http://schemas.microsoft.com/office/2007/relationships/hdphoto" Target="../media/hdphoto2.wdp"/><Relationship Id="rId22" Type="http://schemas.openxmlformats.org/officeDocument/2006/relationships/image" Target="../media/image66.png"/><Relationship Id="rId27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slide" Target="slide15.xml"/><Relationship Id="rId3" Type="http://schemas.openxmlformats.org/officeDocument/2006/relationships/audio" Target="../media/audio1.wav"/><Relationship Id="rId7" Type="http://schemas.openxmlformats.org/officeDocument/2006/relationships/image" Target="../media/image96.png"/><Relationship Id="rId12" Type="http://schemas.microsoft.com/office/2007/relationships/hdphoto" Target="../media/hdphoto7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5.wdp"/><Relationship Id="rId11" Type="http://schemas.openxmlformats.org/officeDocument/2006/relationships/image" Target="../media/image71.png"/><Relationship Id="rId5" Type="http://schemas.openxmlformats.org/officeDocument/2006/relationships/image" Target="../media/image69.png"/><Relationship Id="rId10" Type="http://schemas.openxmlformats.org/officeDocument/2006/relationships/image" Target="../media/image98.png"/><Relationship Id="rId4" Type="http://schemas.openxmlformats.org/officeDocument/2006/relationships/image" Target="../media/image64.jpg"/><Relationship Id="rId9" Type="http://schemas.microsoft.com/office/2007/relationships/hdphoto" Target="../media/hdphoto6.wdp"/><Relationship Id="rId14" Type="http://schemas.openxmlformats.org/officeDocument/2006/relationships/image" Target="../media/image5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59.gif"/><Relationship Id="rId3" Type="http://schemas.openxmlformats.org/officeDocument/2006/relationships/audio" Target="../media/audio1.wav"/><Relationship Id="rId7" Type="http://schemas.openxmlformats.org/officeDocument/2006/relationships/image" Target="../media/image100.png"/><Relationship Id="rId12" Type="http://schemas.openxmlformats.org/officeDocument/2006/relationships/slide" Target="slide1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69.png"/><Relationship Id="rId10" Type="http://schemas.openxmlformats.org/officeDocument/2006/relationships/image" Target="../media/image72.png"/><Relationship Id="rId4" Type="http://schemas.openxmlformats.org/officeDocument/2006/relationships/image" Target="../media/image64.jpg"/><Relationship Id="rId9" Type="http://schemas.openxmlformats.org/officeDocument/2006/relationships/image" Target="../media/image10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59.gif"/><Relationship Id="rId3" Type="http://schemas.openxmlformats.org/officeDocument/2006/relationships/audio" Target="../media/audio1.wav"/><Relationship Id="rId7" Type="http://schemas.openxmlformats.org/officeDocument/2006/relationships/image" Target="../media/image103.png"/><Relationship Id="rId12" Type="http://schemas.openxmlformats.org/officeDocument/2006/relationships/slide" Target="slide1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5.wdp"/><Relationship Id="rId11" Type="http://schemas.microsoft.com/office/2007/relationships/hdphoto" Target="../media/hdphoto8.wdp"/><Relationship Id="rId5" Type="http://schemas.openxmlformats.org/officeDocument/2006/relationships/image" Target="../media/image69.png"/><Relationship Id="rId10" Type="http://schemas.openxmlformats.org/officeDocument/2006/relationships/image" Target="../media/image73.png"/><Relationship Id="rId4" Type="http://schemas.openxmlformats.org/officeDocument/2006/relationships/image" Target="../media/image64.jpg"/><Relationship Id="rId9" Type="http://schemas.openxmlformats.org/officeDocument/2006/relationships/image" Target="../media/image10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jp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B4DFEF-F55D-90E1-0CF3-F20F623FB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609" y="476250"/>
            <a:ext cx="10002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44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6E19C5-87B3-42FB-ADCE-667BF8B39E89}"/>
              </a:ext>
            </a:extLst>
          </p:cNvPr>
          <p:cNvSpPr txBox="1"/>
          <p:nvPr/>
        </p:nvSpPr>
        <p:spPr>
          <a:xfrm>
            <a:off x="4410614" y="373631"/>
            <a:ext cx="333875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73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5A4AE7-B1E6-B43D-F5D4-FA23D1F665C3}"/>
                  </a:ext>
                </a:extLst>
              </p:cNvPr>
              <p:cNvSpPr txBox="1"/>
              <p:nvPr/>
            </p:nvSpPr>
            <p:spPr>
              <a:xfrm>
                <a:off x="2900527" y="1948240"/>
                <a:ext cx="6300439" cy="1619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+ 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=</a:t>
                </a:r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5A4AE7-B1E6-B43D-F5D4-FA23D1F66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527" y="1948240"/>
                <a:ext cx="6300439" cy="1619482"/>
              </a:xfrm>
              <a:prstGeom prst="rect">
                <a:avLst/>
              </a:prstGeom>
              <a:blipFill>
                <a:blip r:embed="rId4"/>
                <a:stretch>
                  <a:fillRect l="-871" b="-10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B868D7-8FE6-1698-F8C6-290059CC5047}"/>
                  </a:ext>
                </a:extLst>
              </p:cNvPr>
              <p:cNvSpPr txBox="1"/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+</m:t>
                          </m:r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B868D7-8FE6-1698-F8C6-290059CC5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1A5AFC-3BBB-7B6B-27A3-92DD84154A42}"/>
                  </a:ext>
                </a:extLst>
              </p:cNvPr>
              <p:cNvSpPr txBox="1"/>
              <p:nvPr/>
            </p:nvSpPr>
            <p:spPr>
              <a:xfrm>
                <a:off x="6413163" y="1959392"/>
                <a:ext cx="3523785" cy="1476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4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1A5AFC-3BBB-7B6B-27A3-92DD84154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163" y="1959392"/>
                <a:ext cx="3523785" cy="14761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7841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5B512B-24F1-698F-11C9-CCB5090B7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30" y="708850"/>
            <a:ext cx="11210826" cy="231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07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409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7F4374C-5B74-BBC9-CE39-301F879DB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" y="1602354"/>
            <a:ext cx="11078437" cy="37394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51E4C15F-1B77-9C79-AB70-2AB8CBF1ED5B}"/>
                  </a:ext>
                </a:extLst>
              </p:cNvPr>
              <p:cNvSpPr/>
              <p:nvPr/>
            </p:nvSpPr>
            <p:spPr>
              <a:xfrm>
                <a:off x="3419474" y="2438400"/>
                <a:ext cx="1038226" cy="866775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51E4C15F-1B77-9C79-AB70-2AB8CBF1ED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474" y="2438400"/>
                <a:ext cx="1038226" cy="866775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F419E4DF-09F2-6732-2B3D-5A0D80C106A1}"/>
                  </a:ext>
                </a:extLst>
              </p:cNvPr>
              <p:cNvSpPr/>
              <p:nvPr/>
            </p:nvSpPr>
            <p:spPr>
              <a:xfrm>
                <a:off x="7286625" y="2038350"/>
                <a:ext cx="914400" cy="952499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F419E4DF-09F2-6732-2B3D-5A0D80C106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625" y="2038350"/>
                <a:ext cx="914400" cy="952499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7DA485D9-3A19-07E1-12D3-7318181D085E}"/>
                  </a:ext>
                </a:extLst>
              </p:cNvPr>
              <p:cNvSpPr/>
              <p:nvPr/>
            </p:nvSpPr>
            <p:spPr>
              <a:xfrm>
                <a:off x="11001375" y="2381250"/>
                <a:ext cx="876300" cy="885825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7DA485D9-3A19-07E1-12D3-7318181D08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1375" y="2381250"/>
                <a:ext cx="876300" cy="88582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73B37CD0-3B6C-3245-4EA3-3FC63B8F3810}"/>
                  </a:ext>
                </a:extLst>
              </p:cNvPr>
              <p:cNvSpPr/>
              <p:nvPr/>
            </p:nvSpPr>
            <p:spPr>
              <a:xfrm>
                <a:off x="2771774" y="4162425"/>
                <a:ext cx="1000126" cy="76200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73B37CD0-3B6C-3245-4EA3-3FC63B8F38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774" y="4162425"/>
                <a:ext cx="1000126" cy="762000"/>
              </a:xfrm>
              <a:prstGeom prst="roundRect">
                <a:avLst/>
              </a:prstGeom>
              <a:blipFill>
                <a:blip r:embed="rId7"/>
                <a:stretch>
                  <a:fillRect b="-2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A3D27E95-97DE-4B71-0107-630CAA29ED9C}"/>
                  </a:ext>
                </a:extLst>
              </p:cNvPr>
              <p:cNvSpPr/>
              <p:nvPr/>
            </p:nvSpPr>
            <p:spPr>
              <a:xfrm>
                <a:off x="6591299" y="4181475"/>
                <a:ext cx="1038226" cy="76200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𝟏𝟗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A3D27E95-97DE-4B71-0107-630CAA29ED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1299" y="4181475"/>
                <a:ext cx="1038226" cy="762000"/>
              </a:xfrm>
              <a:prstGeom prst="roundRect">
                <a:avLst/>
              </a:prstGeom>
              <a:blipFill>
                <a:blip r:embed="rId8"/>
                <a:stretch>
                  <a:fillRect b="-2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1583C5A9-848E-D9BA-6FBB-32BC4B245F55}"/>
                  </a:ext>
                </a:extLst>
              </p:cNvPr>
              <p:cNvSpPr/>
              <p:nvPr/>
            </p:nvSpPr>
            <p:spPr>
              <a:xfrm>
                <a:off x="10667999" y="4171950"/>
                <a:ext cx="1038226" cy="76200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1583C5A9-848E-D9BA-6FBB-32BC4B245F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7999" y="4171950"/>
                <a:ext cx="1038226" cy="762000"/>
              </a:xfrm>
              <a:prstGeom prst="roundRect">
                <a:avLst/>
              </a:prstGeom>
              <a:blipFill>
                <a:blip r:embed="rId9"/>
                <a:stretch>
                  <a:fillRect b="-2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35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2E0560-0E1D-DA1C-E948-91CEB8F85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47" y="-253389"/>
            <a:ext cx="11671353" cy="834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9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477856-AF95-4977-9E0E-03EE76587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25" y="-46782"/>
            <a:ext cx="12416646" cy="69619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879310" y="5552227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898" y="5142450"/>
            <a:ext cx="1059945" cy="1613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7" y="5146072"/>
            <a:ext cx="1059945" cy="1613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0" y="5827878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0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6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297" y="6441471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3" y="6403995"/>
            <a:ext cx="476697" cy="2744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7" y="6468442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5" y="6495063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613" y="6495062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5898" y="6678457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0" y="6541226"/>
            <a:ext cx="675797" cy="3900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9" y="6603526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32" y="6616732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387116" y="5047982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39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4958" y="6385222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7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424896" y="5039814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9" y="2159017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247653" y="5619859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5944348" y="5372524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231550" y="5305283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5955583" y="4860090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498644" y="4983420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195339" y="4736085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482541" y="466884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206574" y="4223651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101580" y="396235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2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8" y="4855347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4" y="3174446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40888" y="3826561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865" y="3049089"/>
            <a:ext cx="1099570" cy="65974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6756232" y="4644067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0" y="6005985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886098" y="5171195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1" y="5722493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9" y="4862993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004017" y="3804147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1886956" y="3196280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6" y="5364895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7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7"/>
            <a:ext cx="336470" cy="336470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7" y="6508310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316068" y="5543405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6920357" y="5269577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3848414" y="6048949"/>
            <a:ext cx="1279687" cy="74885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3616635" y="4336177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0" y="3907122"/>
            <a:ext cx="1073520" cy="489498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8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0" y="6235991"/>
            <a:ext cx="587146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075C52C-8680-4793-9442-BBD15BA4F9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0" y="910785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7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427" y="3891375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3" name="nhạc vui">
            <a:hlinkClick r:id="" action="ppaction://media"/>
            <a:extLst>
              <a:ext uri="{FF2B5EF4-FFF2-40B4-BE49-F238E27FC236}">
                <a16:creationId xmlns:a16="http://schemas.microsoft.com/office/drawing/2014/main" id="{7B81DB35-EED3-4DAF-BF96-5610C8258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2725635" y="-982133"/>
            <a:ext cx="2390217" cy="239021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41448F53-1EDE-4701-B042-E7B541A8ACC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109" name="Picture 10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E246ED-CF6C-4EA8-89CB-3A6ECA97D482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371546" y="2820492"/>
            <a:ext cx="3427893" cy="1789609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A8DECE9-D545-4E6D-90AC-9DE36228EA5E}"/>
              </a:ext>
            </a:extLst>
          </p:cNvPr>
          <p:cNvGrpSpPr/>
          <p:nvPr/>
        </p:nvGrpSpPr>
        <p:grpSpPr>
          <a:xfrm>
            <a:off x="600660" y="791107"/>
            <a:ext cx="12675737" cy="1325907"/>
            <a:chOff x="1766870" y="987951"/>
            <a:chExt cx="9485618" cy="1325907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6908062-2344-4613-B413-B8BAE63B624F}"/>
                </a:ext>
              </a:extLst>
            </p:cNvPr>
            <p:cNvSpPr txBox="1"/>
            <p:nvPr/>
          </p:nvSpPr>
          <p:spPr>
            <a:xfrm>
              <a:off x="1780986" y="987951"/>
              <a:ext cx="94715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 w="234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E713740-9904-4C3A-BF38-0889EEFE396A}"/>
                </a:ext>
              </a:extLst>
            </p:cNvPr>
            <p:cNvSpPr txBox="1"/>
            <p:nvPr/>
          </p:nvSpPr>
          <p:spPr>
            <a:xfrm>
              <a:off x="1766870" y="990419"/>
              <a:ext cx="85426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solidFill>
                      <a:srgbClr val="5B9BD5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25000">
                        <a:srgbClr val="5B9BD5">
                          <a:lumMod val="50000"/>
                        </a:srgbClr>
                      </a:gs>
                      <a:gs pos="46000">
                        <a:srgbClr val="5B9BD5">
                          <a:lumMod val="60000"/>
                          <a:lumOff val="40000"/>
                        </a:srgbClr>
                      </a:gs>
                      <a:gs pos="70000">
                        <a:srgbClr val="D63A75"/>
                      </a:gs>
                      <a:gs pos="90000">
                        <a:srgbClr val="ED7D31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</p:grpSp>
      <p:sp>
        <p:nvSpPr>
          <p:cNvPr id="124" name="Title 1">
            <a:extLst>
              <a:ext uri="{FF2B5EF4-FFF2-40B4-BE49-F238E27FC236}">
                <a16:creationId xmlns:a16="http://schemas.microsoft.com/office/drawing/2014/main" id="{E260A336-E3B2-4103-83EC-F6F4E8BAB9B5}"/>
              </a:ext>
            </a:extLst>
          </p:cNvPr>
          <p:cNvSpPr txBox="1">
            <a:spLocks/>
          </p:cNvSpPr>
          <p:nvPr/>
        </p:nvSpPr>
        <p:spPr>
          <a:xfrm>
            <a:off x="1016437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By:Linh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63A75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&amp;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Hiền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6" name="Title 1">
            <a:extLst>
              <a:ext uri="{FF2B5EF4-FFF2-40B4-BE49-F238E27FC236}">
                <a16:creationId xmlns:a16="http://schemas.microsoft.com/office/drawing/2014/main" id="{174CDF72-06FE-4226-87C5-FC4241E58D3A}"/>
              </a:ext>
            </a:extLst>
          </p:cNvPr>
          <p:cNvSpPr txBox="1">
            <a:spLocks/>
          </p:cNvSpPr>
          <p:nvPr/>
        </p:nvSpPr>
        <p:spPr>
          <a:xfrm>
            <a:off x="10171083" y="-154027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0" name="Title 1">
            <a:extLst>
              <a:ext uri="{FF2B5EF4-FFF2-40B4-BE49-F238E27FC236}">
                <a16:creationId xmlns:a16="http://schemas.microsoft.com/office/drawing/2014/main" id="{23548724-2F97-47C6-BCB7-55899F8C916F}"/>
              </a:ext>
            </a:extLst>
          </p:cNvPr>
          <p:cNvSpPr txBox="1">
            <a:spLocks/>
          </p:cNvSpPr>
          <p:nvPr/>
        </p:nvSpPr>
        <p:spPr>
          <a:xfrm>
            <a:off x="1927386" y="5926450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2" name="Title 1">
            <a:extLst>
              <a:ext uri="{FF2B5EF4-FFF2-40B4-BE49-F238E27FC236}">
                <a16:creationId xmlns:a16="http://schemas.microsoft.com/office/drawing/2014/main" id="{5C3117E3-1B62-48E0-9FF3-E86DC0BEF89D}"/>
              </a:ext>
            </a:extLst>
          </p:cNvPr>
          <p:cNvSpPr txBox="1">
            <a:spLocks/>
          </p:cNvSpPr>
          <p:nvPr/>
        </p:nvSpPr>
        <p:spPr>
          <a:xfrm>
            <a:off x="908324" y="2991109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2F47AE15-59B5-49E3-B387-F2F78052A1E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81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95652 0.022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0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97" grpId="0" animBg="1"/>
      <p:bldP spid="99" grpId="0" animBg="1"/>
      <p:bldP spid="101" grpId="0" animBg="1"/>
      <p:bldP spid="102" grpId="0" animBg="1"/>
      <p:bldP spid="103" grpId="0" animBg="1"/>
      <p:bldP spid="105" grpId="0" animBg="1"/>
      <p:bldP spid="105" grpId="1" animBg="1"/>
      <p:bldP spid="10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68915" y="896106"/>
            <a:ext cx="9388451" cy="1130181"/>
            <a:chOff x="1000125" y="741363"/>
            <a:chExt cx="8341696" cy="1130181"/>
          </a:xfrm>
        </p:grpSpPr>
        <p:sp>
          <p:nvSpPr>
            <p:cNvPr id="3" name="TextBox 2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5223" y="7543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2" name="TextBox 1">
              <a:hlinkClick r:id="rId4" action="ppaction://hlinksldjump"/>
            </p:cNvPr>
            <p:cNvSpPr txBox="1"/>
            <p:nvPr/>
          </p:nvSpPr>
          <p:spPr>
            <a:xfrm>
              <a:off x="1150321" y="741363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FDE8BE6-B504-415F-8841-D03827B0F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89" y="5335403"/>
            <a:ext cx="1059945" cy="1613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8BBE88-BC36-4D38-9F12-3C0C48CC3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3" y="5189914"/>
            <a:ext cx="925229" cy="14082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8BDB1D-40BE-47F8-97CE-0C44BF003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F25EC2-A699-477F-965A-F1D71DC8B2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507555-8DBA-4A5F-8181-085476771C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10711260" y="5655653"/>
            <a:ext cx="1042938" cy="1204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67ECFF-4793-463B-8F22-A790EF5669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5189687" y="2285328"/>
            <a:ext cx="1059945" cy="14157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EDAB7A-3DEB-418E-A5CC-CE597E733D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4290452" y="5570766"/>
            <a:ext cx="768755" cy="10267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8CC335-1D8C-4B68-861F-7A40E65EF0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247E47-D369-487C-BC54-D42CD27714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848862" y="1562390"/>
            <a:ext cx="751493" cy="13495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61DD841-EF6E-4F83-92C4-0A581D3716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87825" y="1696796"/>
            <a:ext cx="1328735" cy="18828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6024ED1-707C-43B6-9F91-24680B616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71" y="5668375"/>
            <a:ext cx="1058134" cy="12217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6C2500-7D66-452A-B2B3-F7CFE4C06B2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380" y="2210401"/>
            <a:ext cx="1073520" cy="489498"/>
          </a:xfrm>
          <a:prstGeom prst="rect">
            <a:avLst/>
          </a:prstGeom>
        </p:spPr>
      </p:pic>
      <p:pic>
        <p:nvPicPr>
          <p:cNvPr id="35" name="图片 22">
            <a:extLst>
              <a:ext uri="{FF2B5EF4-FFF2-40B4-BE49-F238E27FC236}">
                <a16:creationId xmlns:a16="http://schemas.microsoft.com/office/drawing/2014/main" id="{C62F2DB9-E639-43BB-B38E-6047E521B3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36" name="图片 22">
            <a:extLst>
              <a:ext uri="{FF2B5EF4-FFF2-40B4-BE49-F238E27FC236}">
                <a16:creationId xmlns:a16="http://schemas.microsoft.com/office/drawing/2014/main" id="{83771B9D-B316-4274-8F9B-0F3CF060B1A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62" y="249824"/>
            <a:ext cx="1342288" cy="1475449"/>
          </a:xfrm>
          <a:prstGeom prst="rect">
            <a:avLst/>
          </a:prstGeom>
        </p:spPr>
      </p:pic>
      <p:pic>
        <p:nvPicPr>
          <p:cNvPr id="38" name="图片 22">
            <a:extLst>
              <a:ext uri="{FF2B5EF4-FFF2-40B4-BE49-F238E27FC236}">
                <a16:creationId xmlns:a16="http://schemas.microsoft.com/office/drawing/2014/main" id="{CE173C20-FCD0-410E-8003-03F2FA7FCD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39" name="图片 22">
            <a:extLst>
              <a:ext uri="{FF2B5EF4-FFF2-40B4-BE49-F238E27FC236}">
                <a16:creationId xmlns:a16="http://schemas.microsoft.com/office/drawing/2014/main" id="{BC028A83-2254-4951-8A43-8BF9764B67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372" y="1638692"/>
            <a:ext cx="1342288" cy="14754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8A36776-0AB6-4821-9462-05AE36AEAD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883B65D-08D4-450D-B147-DA925CA825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8F5DED4-A36C-4DA3-BCF2-26E99A64F1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723C263-7981-49AF-B0BC-AED3FDF27B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A213518-0D6C-4D37-BBC1-EEFCAA6FCB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96" y="-519364"/>
            <a:ext cx="354649" cy="33263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895D4DE-7AF9-49CC-9920-B94C953B13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47" y="3724611"/>
            <a:ext cx="354649" cy="33263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AE3A4C0-1C4F-414E-8E4D-DD622F0E095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1" y="5778400"/>
            <a:ext cx="1194516" cy="7450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E374B17-02F7-41EF-AE06-38EFF52FB3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561" y="2785234"/>
            <a:ext cx="842000" cy="525184"/>
          </a:xfrm>
          <a:prstGeom prst="rect">
            <a:avLst/>
          </a:prstGeom>
        </p:spPr>
      </p:pic>
      <p:pic>
        <p:nvPicPr>
          <p:cNvPr id="47" name="Picture 46">
            <a:hlinkClick r:id="rId21" action="ppaction://hlinksldjump"/>
            <a:extLst>
              <a:ext uri="{FF2B5EF4-FFF2-40B4-BE49-F238E27FC236}">
                <a16:creationId xmlns:a16="http://schemas.microsoft.com/office/drawing/2014/main" id="{C6D5F890-7169-4E14-B1CC-A742816B125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52215" y="4180140"/>
            <a:ext cx="2322777" cy="2365453"/>
          </a:xfrm>
          <a:prstGeom prst="rect">
            <a:avLst/>
          </a:prstGeom>
        </p:spPr>
      </p:pic>
      <p:pic>
        <p:nvPicPr>
          <p:cNvPr id="52" name="Picture 51">
            <a:hlinkClick r:id="rId23" action="ppaction://hlinksldjump"/>
            <a:extLst>
              <a:ext uri="{FF2B5EF4-FFF2-40B4-BE49-F238E27FC236}">
                <a16:creationId xmlns:a16="http://schemas.microsoft.com/office/drawing/2014/main" id="{B924FED3-D051-472E-A285-EE633696B9B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673170" y="3681803"/>
            <a:ext cx="2139881" cy="1950889"/>
          </a:xfrm>
          <a:prstGeom prst="rect">
            <a:avLst/>
          </a:prstGeom>
        </p:spPr>
      </p:pic>
      <p:pic>
        <p:nvPicPr>
          <p:cNvPr id="53" name="Picture 52">
            <a:hlinkClick r:id="rId25" action="ppaction://hlinksldjump"/>
            <a:extLst>
              <a:ext uri="{FF2B5EF4-FFF2-40B4-BE49-F238E27FC236}">
                <a16:creationId xmlns:a16="http://schemas.microsoft.com/office/drawing/2014/main" id="{5A2F2462-FDAA-4EBC-95FB-38CE494A103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247242" y="4685121"/>
            <a:ext cx="2170364" cy="1999661"/>
          </a:xfrm>
          <a:prstGeom prst="rect">
            <a:avLst/>
          </a:prstGeom>
        </p:spPr>
      </p:pic>
      <p:sp>
        <p:nvSpPr>
          <p:cNvPr id="6" name="Rectangle: Rounded Corners 5">
            <a:hlinkClick r:id="rId27" action="ppaction://hlinksldjump"/>
            <a:extLst>
              <a:ext uri="{FF2B5EF4-FFF2-40B4-BE49-F238E27FC236}">
                <a16:creationId xmlns:a16="http://schemas.microsoft.com/office/drawing/2014/main" id="{3409835E-C687-1B39-5D1F-04EAA96985D2}"/>
              </a:ext>
            </a:extLst>
          </p:cNvPr>
          <p:cNvSpPr/>
          <p:nvPr/>
        </p:nvSpPr>
        <p:spPr>
          <a:xfrm>
            <a:off x="10587210" y="6224530"/>
            <a:ext cx="1277956" cy="4627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190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6.25E-7 0.03472 0.02787 0.06204 0.06172 0.06204 C 0.09675 0.06204 0.09271 0.03935 0.12487 -0.00023 C 0.1569 -0.03958 0.2207 -0.15278 0.25456 -0.175 C 0.28958 -0.21203 0.50313 -0.14815 0.50313 -0.11296 " pathEditMode="relative" rAng="0" ptsTypes="AAAAA">
                                      <p:cBhvr>
                                        <p:cTn id="16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5651 0.02199 " pathEditMode="relative" rAng="0" ptsTypes="AA">
                                      <p:cBhvr>
                                        <p:cTn id="26" dur="28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34349 -1.19422 " pathEditMode="relative" rAng="0" ptsTypes="AA">
                                      <p:cBhvr>
                                        <p:cTn id="28" dur="3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69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53463 -1.23287 " pathEditMode="relative" rAng="0" ptsTypes="AA">
                                      <p:cBhvr>
                                        <p:cTn id="30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9366739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+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blipFill>
                <a:blip r:embed="rId7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7115907" y="3454172"/>
            <a:ext cx="4585042" cy="3850978"/>
          </a:xfrm>
          <a:prstGeom prst="rect">
            <a:avLst/>
          </a:prstGeom>
        </p:spPr>
      </p:pic>
      <p:sp>
        <p:nvSpPr>
          <p:cNvPr id="2" name="Arrow: Striped Right 1">
            <a:hlinkClick r:id="rId13" action="ppaction://hlinksldjump"/>
            <a:extLst>
              <a:ext uri="{FF2B5EF4-FFF2-40B4-BE49-F238E27FC236}">
                <a16:creationId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0807547" y="6026227"/>
            <a:ext cx="1230721" cy="667538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950D90-EB88-4AEE-ABA9-CBF69E8D0C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53F45D-8841-4C7A-B5E7-23ECC5893A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C37107-4A2B-4695-B4BB-BE382E4CFC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F40EBA-884A-40F5-96D5-080820C5DD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DAA7BE-D8CE-4F30-92C2-09544D4893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91FA11-601B-444B-8509-BE6D036097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66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10105294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𝟏𝟏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𝟐𝟓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𝟐𝟓</m:t>
                        </m:r>
                      </m:den>
                    </m:f>
                    <m:r>
                      <a:rPr kumimoji="0" lang="en-US" sz="6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?</m:t>
                    </m:r>
                  </m:oMath>
                </a14:m>
                <a:endParaRPr kumimoji="0" lang="en-US" sz="413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blipFill>
                <a:blip r:embed="rId7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𝟐𝟓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795846" y="1622415"/>
            <a:ext cx="3505200" cy="5734258"/>
          </a:xfrm>
          <a:prstGeom prst="rect">
            <a:avLst/>
          </a:prstGeom>
        </p:spPr>
      </p:pic>
      <p:sp>
        <p:nvSpPr>
          <p:cNvPr id="9" name="Arrow: Striped Right 8">
            <a:hlinkClick r:id="rId12" action="ppaction://hlinksldjump"/>
            <a:extLst>
              <a:ext uri="{FF2B5EF4-FFF2-40B4-BE49-F238E27FC236}">
                <a16:creationId xmlns:a16="http://schemas.microsoft.com/office/drawing/2014/main" id="{3C2909CB-0982-4D3A-8C25-33CB2023458E}"/>
              </a:ext>
            </a:extLst>
          </p:cNvPr>
          <p:cNvSpPr/>
          <p:nvPr/>
        </p:nvSpPr>
        <p:spPr>
          <a:xfrm>
            <a:off x="11071952" y="6114361"/>
            <a:ext cx="1012127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5575B8-9370-4F0C-BE8A-716632A390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41" y="601950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B56CBB-ECF0-4DB8-ABE0-D916489B6A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156AAB-CF7C-4333-8011-8539BCDB73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BCC129-C917-4946-867C-864F3D16DF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FB3CA3-976E-4EA9-9ABC-4715C61871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33F5CC-C197-47BB-BF3E-A1594E6B44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6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1" y="257908"/>
            <a:ext cx="10527325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𝟖𝟏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𝟔𝟕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𝟔𝟕</m:t>
                        </m:r>
                      </m:den>
                    </m:f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blipFill>
                <a:blip r:embed="rId7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𝟏𝟎𝟎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𝟔𝟕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7897242" y="3711024"/>
            <a:ext cx="2857154" cy="2798845"/>
          </a:xfrm>
          <a:prstGeom prst="rect">
            <a:avLst/>
          </a:prstGeom>
        </p:spPr>
      </p:pic>
      <p:sp>
        <p:nvSpPr>
          <p:cNvPr id="9" name="Arrow: Striped Right 8">
            <a:hlinkClick r:id="rId12" action="ppaction://hlinksldjump"/>
            <a:extLst>
              <a:ext uri="{FF2B5EF4-FFF2-40B4-BE49-F238E27FC236}">
                <a16:creationId xmlns:a16="http://schemas.microsoft.com/office/drawing/2014/main" id="{7D92C532-7BC2-4D78-88E3-58D9A1E0247C}"/>
              </a:ext>
            </a:extLst>
          </p:cNvPr>
          <p:cNvSpPr/>
          <p:nvPr/>
        </p:nvSpPr>
        <p:spPr>
          <a:xfrm>
            <a:off x="10851614" y="6114361"/>
            <a:ext cx="1232465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FB8671-13CD-4945-8C24-ECF8515B4C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AF6E0E-E26E-4733-B4FA-AA0F484973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42D807-44CF-4DB8-8CD6-2888ACE0A1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62201D-1E88-4F3F-823C-9DF2727C68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2474E5-64E4-4A0C-9B2D-68A67A4607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AFCEC7-B8CA-41B0-BCEC-2BC9DF3226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3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5" b="4215"/>
          <a:stretch/>
        </p:blipFill>
        <p:spPr>
          <a:xfrm>
            <a:off x="0" y="-40341"/>
            <a:ext cx="12192000" cy="689834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462914" y="322706"/>
            <a:ext cx="4937092" cy="4186545"/>
            <a:chOff x="6462914" y="322706"/>
            <a:chExt cx="4937092" cy="4186545"/>
          </a:xfrm>
        </p:grpSpPr>
        <p:pic>
          <p:nvPicPr>
            <p:cNvPr id="18" name="Hình ảnh 43">
              <a:extLst>
                <a:ext uri="{FF2B5EF4-FFF2-40B4-BE49-F238E27FC236}">
                  <a16:creationId xmlns:a16="http://schemas.microsoft.com/office/drawing/2014/main" id="{D77B9E04-3FC0-619C-5F02-617FAA27B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2" t="10560" r="74202" b="53586"/>
            <a:stretch/>
          </p:blipFill>
          <p:spPr>
            <a:xfrm>
              <a:off x="7474329" y="322706"/>
              <a:ext cx="2745177" cy="2614454"/>
            </a:xfrm>
            <a:prstGeom prst="rect">
              <a:avLst/>
            </a:prstGeom>
          </p:spPr>
        </p:pic>
        <p:pic>
          <p:nvPicPr>
            <p:cNvPr id="19" name="Hình ảnh 305">
              <a:extLst>
                <a:ext uri="{FF2B5EF4-FFF2-40B4-BE49-F238E27FC236}">
                  <a16:creationId xmlns:a16="http://schemas.microsoft.com/office/drawing/2014/main" id="{92B417E6-1C18-E8FB-2E79-3E3B8A6DE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30" t="16230" r="60030" b="55476"/>
            <a:stretch/>
          </p:blipFill>
          <p:spPr>
            <a:xfrm>
              <a:off x="9039007" y="1662542"/>
              <a:ext cx="2360999" cy="2549237"/>
            </a:xfrm>
            <a:prstGeom prst="rect">
              <a:avLst/>
            </a:prstGeom>
          </p:spPr>
        </p:pic>
        <p:pic>
          <p:nvPicPr>
            <p:cNvPr id="20" name="Hình ảnh 135">
              <a:extLst>
                <a:ext uri="{FF2B5EF4-FFF2-40B4-BE49-F238E27FC236}">
                  <a16:creationId xmlns:a16="http://schemas.microsoft.com/office/drawing/2014/main" id="{522B1268-1E7C-55A0-4CC6-4344520244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6" t="10390" r="22098" b="52530"/>
            <a:stretch/>
          </p:blipFill>
          <p:spPr>
            <a:xfrm>
              <a:off x="6462914" y="1116320"/>
              <a:ext cx="1634324" cy="3392931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48354" y="530654"/>
            <a:ext cx="5372791" cy="6502156"/>
            <a:chOff x="1606913" y="-630065"/>
            <a:chExt cx="6053923" cy="748806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23" t="12883" r="5573" b="12251"/>
            <a:stretch/>
          </p:blipFill>
          <p:spPr>
            <a:xfrm>
              <a:off x="2840869" y="-630065"/>
              <a:ext cx="3375212" cy="5342671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0" t="13339" r="30127" b="8166"/>
            <a:stretch/>
          </p:blipFill>
          <p:spPr>
            <a:xfrm>
              <a:off x="3677541" y="1664980"/>
              <a:ext cx="3983295" cy="5043368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79" t="11408" r="31417" b="13726"/>
            <a:stretch/>
          </p:blipFill>
          <p:spPr>
            <a:xfrm>
              <a:off x="1606913" y="1515329"/>
              <a:ext cx="3375212" cy="534267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67745A-811A-40D0-82B1-DBA1C98A5C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6355" y="59648"/>
            <a:ext cx="8492464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00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field of flowers&#10;&#10;Description automatically generated">
            <a:extLst>
              <a:ext uri="{FF2B5EF4-FFF2-40B4-BE49-F238E27FC236}">
                <a16:creationId xmlns:a16="http://schemas.microsoft.com/office/drawing/2014/main" id="{D9825902-4039-4DA5-5FA4-68F90BE73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B003D23-876B-32C0-CEE0-A6EC6E7DD945}"/>
              </a:ext>
            </a:extLst>
          </p:cNvPr>
          <p:cNvGrpSpPr/>
          <p:nvPr/>
        </p:nvGrpSpPr>
        <p:grpSpPr>
          <a:xfrm>
            <a:off x="-182880" y="-455040"/>
            <a:ext cx="5166360" cy="4701540"/>
            <a:chOff x="0" y="-274320"/>
            <a:chExt cx="5166360" cy="4701540"/>
          </a:xfrm>
        </p:grpSpPr>
        <p:pic>
          <p:nvPicPr>
            <p:cNvPr id="5" name="Picture 4" descr="A red and white sign with lights&#10;&#10;Description automatically generated">
              <a:extLst>
                <a:ext uri="{FF2B5EF4-FFF2-40B4-BE49-F238E27FC236}">
                  <a16:creationId xmlns:a16="http://schemas.microsoft.com/office/drawing/2014/main" id="{F799EADA-3FE2-837A-6671-ADFFE65AC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74320"/>
              <a:ext cx="5166360" cy="470154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1BEA2A0-23CD-0436-B1E0-01D4C32755C2}"/>
                </a:ext>
              </a:extLst>
            </p:cNvPr>
            <p:cNvSpPr txBox="1"/>
            <p:nvPr/>
          </p:nvSpPr>
          <p:spPr>
            <a:xfrm>
              <a:off x="1030604" y="1234470"/>
              <a:ext cx="324802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Ai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tô</a:t>
              </a:r>
              <a:r>
                <a:rPr kumimoji="0" lang="en-US" sz="48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màu</a:t>
              </a:r>
              <a:r>
                <a:rPr kumimoji="0" lang="en-US" sz="48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nhanh</a:t>
              </a:r>
              <a:r>
                <a:rPr kumimoji="0" lang="en-US" sz="48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hơn</a:t>
              </a:r>
              <a:endParaRPr kumimoji="0" lang="en-US" sz="48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9" descr="A cartoon of a child with a megaphone&#10;&#10;Description automatically generated">
            <a:extLst>
              <a:ext uri="{FF2B5EF4-FFF2-40B4-BE49-F238E27FC236}">
                <a16:creationId xmlns:a16="http://schemas.microsoft.com/office/drawing/2014/main" id="{1AFFB280-915E-B81B-CD85-763A2A9E1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35" y="3132667"/>
            <a:ext cx="3520440" cy="372533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372AA5-8B26-DC69-DCBA-975541FBDCA0}"/>
              </a:ext>
            </a:extLst>
          </p:cNvPr>
          <p:cNvSpPr/>
          <p:nvPr/>
        </p:nvSpPr>
        <p:spPr>
          <a:xfrm>
            <a:off x="4843464" y="213813"/>
            <a:ext cx="7110412" cy="140543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 1,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2,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tô màu vàng của bạn nữ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80C0F6-BA14-8C45-8842-E060208A8451}"/>
              </a:ext>
            </a:extLst>
          </p:cNvPr>
          <p:cNvSpPr/>
          <p:nvPr/>
        </p:nvSpPr>
        <p:spPr>
          <a:xfrm>
            <a:off x="4862514" y="2185488"/>
            <a:ext cx="7110412" cy="140543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 4,5,6 tô màu xanh của bạn nam.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086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411E5FA7-9A55-4C83-1713-D3DE7F654064}"/>
              </a:ext>
            </a:extLst>
          </p:cNvPr>
          <p:cNvSpPr/>
          <p:nvPr/>
        </p:nvSpPr>
        <p:spPr>
          <a:xfrm rot="16200000">
            <a:off x="166686" y="2767014"/>
            <a:ext cx="3810004" cy="1057275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7C9AFEAC-66C9-0DAB-F9EA-853B3B416C36}"/>
              </a:ext>
            </a:extLst>
          </p:cNvPr>
          <p:cNvSpPr/>
          <p:nvPr/>
        </p:nvSpPr>
        <p:spPr>
          <a:xfrm rot="16200000">
            <a:off x="1223961" y="2767015"/>
            <a:ext cx="3810004" cy="1057275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85BD06A8-0698-D418-AA03-64DD010EB0B7}"/>
              </a:ext>
            </a:extLst>
          </p:cNvPr>
          <p:cNvSpPr/>
          <p:nvPr/>
        </p:nvSpPr>
        <p:spPr>
          <a:xfrm rot="16200000">
            <a:off x="2281237" y="2767015"/>
            <a:ext cx="3810004" cy="1057275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7EF20C55-9660-0E93-5582-1B5317AE8982}"/>
              </a:ext>
            </a:extLst>
          </p:cNvPr>
          <p:cNvSpPr/>
          <p:nvPr/>
        </p:nvSpPr>
        <p:spPr>
          <a:xfrm rot="16200000">
            <a:off x="3338512" y="2767016"/>
            <a:ext cx="3810004" cy="1057275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D8EBA725-D808-0CBA-6F7E-686053DD9918}"/>
              </a:ext>
            </a:extLst>
          </p:cNvPr>
          <p:cNvSpPr/>
          <p:nvPr/>
        </p:nvSpPr>
        <p:spPr>
          <a:xfrm rot="16200000">
            <a:off x="4405313" y="2767016"/>
            <a:ext cx="3810004" cy="1057275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39E9EC78-BBAE-B455-EB2F-34499B25DE98}"/>
              </a:ext>
            </a:extLst>
          </p:cNvPr>
          <p:cNvSpPr/>
          <p:nvPr/>
        </p:nvSpPr>
        <p:spPr>
          <a:xfrm rot="16200000">
            <a:off x="5472113" y="2767016"/>
            <a:ext cx="3810004" cy="10572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5A8529C8-4AE7-AE9C-42C0-120B53DC79E1}"/>
              </a:ext>
            </a:extLst>
          </p:cNvPr>
          <p:cNvSpPr/>
          <p:nvPr/>
        </p:nvSpPr>
        <p:spPr>
          <a:xfrm rot="16200000">
            <a:off x="6538914" y="2767016"/>
            <a:ext cx="3810004" cy="10572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4226E72D-B346-7C81-CE96-CC5260D53905}"/>
              </a:ext>
            </a:extLst>
          </p:cNvPr>
          <p:cNvSpPr/>
          <p:nvPr/>
        </p:nvSpPr>
        <p:spPr>
          <a:xfrm rot="16200000">
            <a:off x="7596189" y="2767018"/>
            <a:ext cx="3810004" cy="1057275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E93726E0-3007-B0D2-497B-6D72A8860F6C}"/>
              </a:ext>
            </a:extLst>
          </p:cNvPr>
          <p:cNvSpPr/>
          <p:nvPr/>
        </p:nvSpPr>
        <p:spPr>
          <a:xfrm rot="16200000">
            <a:off x="8662990" y="2767018"/>
            <a:ext cx="3810004" cy="1057275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80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field of flowers&#10;&#10;Description automatically generated">
            <a:extLst>
              <a:ext uri="{FF2B5EF4-FFF2-40B4-BE49-F238E27FC236}">
                <a16:creationId xmlns:a16="http://schemas.microsoft.com/office/drawing/2014/main" id="{D9825902-4039-4DA5-5FA4-68F90BE73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0CA445E-1084-10F2-C302-594FE9B1019E}"/>
              </a:ext>
            </a:extLst>
          </p:cNvPr>
          <p:cNvSpPr/>
          <p:nvPr/>
        </p:nvSpPr>
        <p:spPr>
          <a:xfrm>
            <a:off x="266700" y="137160"/>
            <a:ext cx="11658600" cy="6583680"/>
          </a:xfrm>
          <a:prstGeom prst="roundRect">
            <a:avLst>
              <a:gd name="adj" fmla="val 5907"/>
            </a:avLst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1963ED-5E54-99A1-4578-EC98765EC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49" y="833437"/>
            <a:ext cx="10869623" cy="518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01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t="4679" r="3028" b="4638"/>
          <a:stretch/>
        </p:blipFill>
        <p:spPr>
          <a:xfrm>
            <a:off x="0" y="0"/>
            <a:ext cx="1223319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t="3504" r="5187" b="4103"/>
          <a:stretch/>
        </p:blipFill>
        <p:spPr>
          <a:xfrm>
            <a:off x="666750" y="248194"/>
            <a:ext cx="11272701" cy="65444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D945F-7253-5E36-C5E0-1116FD310D33}"/>
              </a:ext>
            </a:extLst>
          </p:cNvPr>
          <p:cNvSpPr txBox="1"/>
          <p:nvPr/>
        </p:nvSpPr>
        <p:spPr>
          <a:xfrm>
            <a:off x="3086100" y="1009650"/>
            <a:ext cx="74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8F2266-DB40-52B9-F288-D7C7BA028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1630997"/>
            <a:ext cx="2896152" cy="10877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1CD632-6103-861F-4639-7CA3F4A60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0887" y="2835296"/>
            <a:ext cx="7242676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75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BD7FD7-5E54-89FD-5FD4-49C835FB95D3}"/>
              </a:ext>
            </a:extLst>
          </p:cNvPr>
          <p:cNvSpPr txBox="1"/>
          <p:nvPr/>
        </p:nvSpPr>
        <p:spPr>
          <a:xfrm>
            <a:off x="822502" y="2262107"/>
            <a:ext cx="106836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Biết cộng hai phân số có cùng mẫu số.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Vận dụng được các phép tính đã học vào giải quyết một số tình huống gắn với thực tế.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037699-AE3B-248C-BE0E-2AAD1BB31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1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3AB4FD-5A54-5E40-3133-F0C39BB1B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21" y="613775"/>
            <a:ext cx="10956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13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0847CA-48BF-13B2-D19B-A51159929F40}"/>
                  </a:ext>
                </a:extLst>
              </p:cNvPr>
              <p:cNvSpPr/>
              <p:nvPr/>
            </p:nvSpPr>
            <p:spPr>
              <a:xfrm>
                <a:off x="3752850" y="89210"/>
                <a:ext cx="4191000" cy="1115122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T</m:t>
                    </m:r>
                    <m:r>
                      <a:rPr kumimoji="0" lang="en-US" sz="4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í</m:t>
                    </m:r>
                    <m:r>
                      <m:rPr>
                        <m:sty m:val="p"/>
                      </m:rPr>
                      <a:rPr kumimoji="0" lang="en-US" sz="4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nh</m:t>
                    </m:r>
                    <m:r>
                      <a:rPr kumimoji="0" lang="en-US" sz="4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: </m:t>
                    </m:r>
                    <m:f>
                      <m:fPr>
                        <m:ctrlPr>
                          <a:rPr kumimoji="0" lang="en-US" sz="4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a:rPr kumimoji="0" lang="en-US" sz="4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9</m:t>
                        </m:r>
                      </m:den>
                    </m:f>
                  </m:oMath>
                </a14:m>
                <a:r>
                  <a:rPr kumimoji="0" lang="en-US" sz="440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en-US" sz="4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9</m:t>
                        </m:r>
                      </m:den>
                    </m:f>
                    <m:r>
                      <a:rPr kumimoji="0" lang="en-US" sz="4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 ?</m:t>
                    </m:r>
                  </m:oMath>
                </a14:m>
                <a:r>
                  <a:rPr kumimoji="0" lang="en-US" sz="440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4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0847CA-48BF-13B2-D19B-A51159929F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2850" y="89210"/>
                <a:ext cx="4191000" cy="1115122"/>
              </a:xfrm>
              <a:prstGeom prst="rect">
                <a:avLst/>
              </a:prstGeom>
              <a:blipFill>
                <a:blip r:embed="rId3"/>
                <a:stretch>
                  <a:fillRect b="-10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E0E485E-9C26-5B83-ABEC-3D3ABEB28692}"/>
                  </a:ext>
                </a:extLst>
              </p:cNvPr>
              <p:cNvSpPr txBox="1"/>
              <p:nvPr/>
            </p:nvSpPr>
            <p:spPr>
              <a:xfrm>
                <a:off x="1085850" y="1695450"/>
                <a:ext cx="10172700" cy="1497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Lấy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ra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kumimoji="0" lang="en-US" sz="320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E0E485E-9C26-5B83-ABEC-3D3ABEB28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850" y="1695450"/>
                <a:ext cx="10172700" cy="1497461"/>
              </a:xfrm>
              <a:prstGeom prst="rect">
                <a:avLst/>
              </a:prstGeom>
              <a:blipFill>
                <a:blip r:embed="rId4"/>
                <a:stretch>
                  <a:fillRect l="-1498" r="-1558" b="-4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01FE95F-B20F-2546-EBF9-A117CAC3CF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3390900"/>
            <a:ext cx="3143250" cy="17335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FE035F-BB29-02CF-0F44-D8576F235E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3750" y="2891883"/>
            <a:ext cx="3505200" cy="3013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E8557AB-5B1B-A286-985F-D6338DD77B6B}"/>
                  </a:ext>
                </a:extLst>
              </p:cNvPr>
              <p:cNvSpPr txBox="1"/>
              <p:nvPr/>
            </p:nvSpPr>
            <p:spPr>
              <a:xfrm>
                <a:off x="1409700" y="5286375"/>
                <a:ext cx="10172700" cy="990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E8557AB-5B1B-A286-985F-D6338DD77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700" y="5286375"/>
                <a:ext cx="10172700" cy="990656"/>
              </a:xfrm>
              <a:prstGeom prst="rect">
                <a:avLst/>
              </a:prstGeom>
              <a:blipFill>
                <a:blip r:embed="rId7"/>
                <a:stretch>
                  <a:fillRect l="-2097" b="-12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185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artoon of a child holding a book&#10;&#10;Description automatically generated">
            <a:extLst>
              <a:ext uri="{FF2B5EF4-FFF2-40B4-BE49-F238E27FC236}">
                <a16:creationId xmlns:a16="http://schemas.microsoft.com/office/drawing/2014/main" id="{0409FB88-B514-10A2-419A-864E8F6257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68" y="2189205"/>
            <a:ext cx="3415890" cy="431710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E88E3F4-420A-FEF3-C4A0-750188810840}"/>
              </a:ext>
            </a:extLst>
          </p:cNvPr>
          <p:cNvSpPr/>
          <p:nvPr/>
        </p:nvSpPr>
        <p:spPr>
          <a:xfrm>
            <a:off x="3575783" y="1704975"/>
            <a:ext cx="8092342" cy="1600200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Vậy muốn cộng hai phân số cùng mẫu số ta làm như thế nào 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Nhóm 58">
            <a:extLst>
              <a:ext uri="{FF2B5EF4-FFF2-40B4-BE49-F238E27FC236}">
                <a16:creationId xmlns:a16="http://schemas.microsoft.com/office/drawing/2014/main" id="{8DDEC43B-831F-7C31-112D-20FDFE2925C2}"/>
              </a:ext>
            </a:extLst>
          </p:cNvPr>
          <p:cNvGrpSpPr/>
          <p:nvPr/>
        </p:nvGrpSpPr>
        <p:grpSpPr>
          <a:xfrm>
            <a:off x="3981450" y="3942299"/>
            <a:ext cx="7658100" cy="1658889"/>
            <a:chOff x="3947613" y="165100"/>
            <a:chExt cx="5905542" cy="1244167"/>
          </a:xfrm>
        </p:grpSpPr>
        <p:sp>
          <p:nvSpPr>
            <p:cNvPr id="13" name="Hình chữ nhật: Góc Tròn 61">
              <a:extLst>
                <a:ext uri="{FF2B5EF4-FFF2-40B4-BE49-F238E27FC236}">
                  <a16:creationId xmlns:a16="http://schemas.microsoft.com/office/drawing/2014/main" id="{3E035893-EF5F-2739-11DE-22BB4B5B6BE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4" name="Hộp Văn bản 62">
              <a:extLst>
                <a:ext uri="{FF2B5EF4-FFF2-40B4-BE49-F238E27FC236}">
                  <a16:creationId xmlns:a16="http://schemas.microsoft.com/office/drawing/2014/main" id="{6CB68029-1E92-4161-72BD-C045CB496407}"/>
                </a:ext>
              </a:extLst>
            </p:cNvPr>
            <p:cNvSpPr txBox="1"/>
            <p:nvPr/>
          </p:nvSpPr>
          <p:spPr>
            <a:xfrm>
              <a:off x="4093652" y="215892"/>
              <a:ext cx="5585654" cy="1033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Ta cộng hai tử số với nhau và giữ nguyên mẫu số.</a:t>
              </a:r>
              <a:endParaRPr lang="en-US" sz="3600" b="1" dirty="0">
                <a:solidFill>
                  <a:srgbClr val="002060"/>
                </a:solidFill>
                <a:effectLst/>
                <a:ea typeface="Calibri" panose="020F050202020403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E98D645-933E-3556-BB9D-A68762984299}"/>
              </a:ext>
            </a:extLst>
          </p:cNvPr>
          <p:cNvSpPr txBox="1"/>
          <p:nvPr/>
        </p:nvSpPr>
        <p:spPr>
          <a:xfrm>
            <a:off x="1057275" y="676275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681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447</Words>
  <Application>Microsoft Office PowerPoint</Application>
  <PresentationFormat>Widescreen</PresentationFormat>
  <Paragraphs>64</Paragraphs>
  <Slides>20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等线</vt:lpstr>
      <vt:lpstr>等线 Light</vt:lpstr>
      <vt:lpstr>DFPOP1-W9</vt:lpstr>
      <vt:lpstr>#9Slide07 Altus</vt:lpstr>
      <vt:lpstr>#9Slide07 HoneyCream</vt:lpstr>
      <vt:lpstr>#9Slide07 IcielStormtrooper</vt:lpstr>
      <vt:lpstr>Arial</vt:lpstr>
      <vt:lpstr>Arial Black</vt:lpstr>
      <vt:lpstr>Calibri</vt:lpstr>
      <vt:lpstr>Calibri Light</vt:lpstr>
      <vt:lpstr>Cambria</vt:lpstr>
      <vt:lpstr>Cambria Math</vt:lpstr>
      <vt:lpstr>SVN-SAF</vt:lpstr>
      <vt:lpstr>Times New Roman</vt:lpstr>
      <vt:lpstr>Wingdings</vt:lpstr>
      <vt:lpstr>Custom Design</vt:lpstr>
      <vt:lpstr>2_Office Theme</vt:lpstr>
      <vt:lpstr>3_Office Theme</vt:lpstr>
      <vt:lpstr>1_Office 主题​​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13</cp:revision>
  <dcterms:created xsi:type="dcterms:W3CDTF">2024-02-03T01:40:22Z</dcterms:created>
  <dcterms:modified xsi:type="dcterms:W3CDTF">2024-02-04T01:28:54Z</dcterms:modified>
</cp:coreProperties>
</file>