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95" r:id="rId2"/>
    <p:sldId id="333" r:id="rId3"/>
    <p:sldId id="294" r:id="rId4"/>
    <p:sldId id="296" r:id="rId5"/>
    <p:sldId id="322" r:id="rId6"/>
    <p:sldId id="324" r:id="rId7"/>
    <p:sldId id="323" r:id="rId8"/>
    <p:sldId id="325" r:id="rId9"/>
    <p:sldId id="326" r:id="rId10"/>
    <p:sldId id="327" r:id="rId11"/>
    <p:sldId id="328" r:id="rId12"/>
    <p:sldId id="297" r:id="rId13"/>
    <p:sldId id="3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707" autoAdjust="0"/>
  </p:normalViewPr>
  <p:slideViewPr>
    <p:cSldViewPr snapToGrid="0">
      <p:cViewPr varScale="1">
        <p:scale>
          <a:sx n="88" d="100"/>
          <a:sy n="88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DF16B-D16E-460B-9DAB-C6E7078F5A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16FD-AE27-463F-936B-373F42378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16FD-AE27-463F-936B-373F42378D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6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CẬU BÉ CHĂN CỪU   BÀI HÁT VỀ LỜI NÓI DỐI Ý NGHĨA DÀNH CHO THIẾU NHI  NHẠC THIẾU NHI 2020 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273629"/>
            <a:ext cx="7735887" cy="490333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829" y="271118"/>
            <a:ext cx="8906460" cy="2839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0086" y="3429000"/>
            <a:ext cx="1004751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hát về đảo xa</a:t>
            </a:r>
            <a:r>
              <a:rPr lang="en-US" sz="440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4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24000" y="82550"/>
            <a:ext cx="8143875" cy="16046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</a:p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TRƯỚC LỚP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1862455"/>
            <a:ext cx="12283440" cy="49911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12190" y="2151380"/>
            <a:ext cx="4550410" cy="3987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VÒNG 3: TRAO ĐỔI TRƯỚC LỚP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456055" y="874395"/>
            <a:ext cx="8143875" cy="10401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 chí nhận xét trao đổi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22630" y="1914525"/>
            <a:ext cx="11469370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lựa chọn đề nào để trao đổi?</a:t>
            </a:r>
          </a:p>
          <a:p>
            <a:pPr marL="457200" indent="-457200">
              <a:buAutoNum type="arabicPeriod"/>
            </a:pP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 trao đổi đúng nội dung của đề đó chưa?</a:t>
            </a:r>
          </a:p>
          <a:p>
            <a:pPr marL="457200" indent="-457200">
              <a:buAutoNum type="arabicPeriod"/>
            </a:pPr>
            <a:r>
              <a:rPr lang="en-US" sz="3600" b="1" smtClean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 </a:t>
            </a: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 trình bày vấn đề như thế nào?(Tự tin, bình tĩnh, vui vẻ..)</a:t>
            </a:r>
          </a:p>
          <a:p>
            <a:pPr marL="457200" indent="-457200">
              <a:buAutoNum type="arabicPeriod"/>
            </a:pP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muốn đặt câu hỏi gì cho bạn không?</a:t>
            </a:r>
          </a:p>
          <a:p>
            <a:pPr marL="457200" indent="-457200">
              <a:buAutoNum type="arabicPeriod"/>
            </a:pP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thích nhất điều gì qua phần trình bày của bạn?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85" y="354412"/>
            <a:ext cx="9413040" cy="1810669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265430" y="2458085"/>
            <a:ext cx="109879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Qua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hôm nay</a:t>
            </a:r>
            <a:r>
              <a:rPr lang="en-US" sz="4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biết thêm điều gì? </a:t>
            </a:r>
            <a:r>
              <a:rPr lang="en-US" sz="4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em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được những gì?</a:t>
            </a:r>
          </a:p>
          <a:p>
            <a:r>
              <a:rPr lang="en-US" sz="4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 để bày tỏ tình yêu quê hương đất nước?</a:t>
            </a:r>
            <a:endParaRPr lang="en-US" sz="440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61" y="0"/>
            <a:ext cx="1236666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661" y="0"/>
            <a:ext cx="1236666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9" y="1415143"/>
            <a:ext cx="11516729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CẬU BÉ CHĂN CỪU   BÀI HÁT VỀ LỜI NÓI DỐI Ý NGHĨA DÀNH CHO THIẾU NHI  NHẠC THIẾU NHI 2020 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7263" y="1273629"/>
            <a:ext cx="7735887" cy="490333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háu Hát Về Đảo Xa - Candy Ngọc Hà ♫ Nhạc Thiếu Nhi [MV]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9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9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" y="-218209"/>
            <a:ext cx="12192000" cy="6853238"/>
          </a:xfrm>
          <a:prstGeom prst="rect">
            <a:avLst/>
          </a:prstGeom>
        </p:spPr>
      </p:pic>
      <p:sp>
        <p:nvSpPr>
          <p:cNvPr id="6" name="Subtitle 2"/>
          <p:cNvSpPr txBox="1"/>
          <p:nvPr/>
        </p:nvSpPr>
        <p:spPr>
          <a:xfrm>
            <a:off x="436170" y="753586"/>
            <a:ext cx="11319660" cy="161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00" i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3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5210" y="1363302"/>
            <a:ext cx="86660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Tình yêu quê hương, đất nước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394970" y="2829560"/>
            <a:ext cx="11402060" cy="13322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t">
            <a:noAutofit/>
          </a:bodyPr>
          <a:lstStyle/>
          <a:p>
            <a:pPr algn="ctr"/>
            <a:r>
              <a:rPr lang="en-US" altLang="zh-CN" sz="7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LUYỆN TẬP, THỰC 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638185" y="-87212"/>
            <a:ext cx="81762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1: CHUẨN BỊ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193" y="927518"/>
            <a:ext cx="12274193" cy="5938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86230" y="82550"/>
            <a:ext cx="81762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1: CHUẨN BỊ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192" y="883227"/>
            <a:ext cx="12274192" cy="5970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193" y="4762"/>
            <a:ext cx="12192000" cy="6853238"/>
          </a:xfrm>
          <a:prstGeom prst="rect">
            <a:avLst/>
          </a:prstGeom>
        </p:spPr>
      </p:pic>
      <p:sp>
        <p:nvSpPr>
          <p:cNvPr id="6" name="Subtitle 2"/>
          <p:cNvSpPr txBox="1"/>
          <p:nvPr/>
        </p:nvSpPr>
        <p:spPr>
          <a:xfrm>
            <a:off x="1155700" y="267970"/>
            <a:ext cx="9914890" cy="1441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nhóm theo sự lựa chọn đề 1 hoặc đề 2</a:t>
            </a:r>
          </a:p>
          <a:p>
            <a:pPr marL="0" indent="0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2746"/>
            <a:ext cx="6327748" cy="2875054"/>
          </a:xfrm>
          <a:prstGeom prst="rect">
            <a:avLst/>
          </a:prstGeom>
        </p:spPr>
      </p:pic>
      <p:pic>
        <p:nvPicPr>
          <p:cNvPr id="8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711" y="2565567"/>
            <a:ext cx="5925375" cy="2692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50" y="389890"/>
            <a:ext cx="12274550" cy="637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24000" y="82550"/>
            <a:ext cx="8143875" cy="16046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2: </a:t>
            </a:r>
          </a:p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TRAO ĐỔI TRONG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4210"/>
            <a:ext cx="12192000" cy="4853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24000" y="82550"/>
            <a:ext cx="8143875" cy="16046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2: </a:t>
            </a:r>
          </a:p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TRAO ĐỔI TRONG NHÓM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1862455"/>
            <a:ext cx="12283440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208</Words>
  <Application>Microsoft Office PowerPoint</Application>
  <PresentationFormat>Widescreen</PresentationFormat>
  <Paragraphs>25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宋体</vt:lpstr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219</cp:revision>
  <dcterms:created xsi:type="dcterms:W3CDTF">2021-09-28T22:43:00Z</dcterms:created>
  <dcterms:modified xsi:type="dcterms:W3CDTF">2023-12-25T13:35:48Z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FFB6CD862B51481AB12965FA49AC075B_13</vt:lpwstr>
  </property>
  <property fmtid="{D5CDD505-2E9C-101B-9397-08002B2CF9AE}" pid="3" name="KSOProductBuildVer">
    <vt:lpwstr>1033-12.2.0.13110</vt:lpwstr>
  </property>
</Properties>
</file>