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305" r:id="rId3"/>
    <p:sldId id="306" r:id="rId4"/>
    <p:sldId id="455" r:id="rId5"/>
    <p:sldId id="467" r:id="rId6"/>
    <p:sldId id="456" r:id="rId7"/>
    <p:sldId id="465" r:id="rId8"/>
    <p:sldId id="462" r:id="rId9"/>
    <p:sldId id="439" r:id="rId10"/>
    <p:sldId id="445" r:id="rId11"/>
    <p:sldId id="4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493C2-773D-4D20-9C02-F5BB36664E0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31E4-44E6-4ED9-A8EA-1819F7FA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9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4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91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64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3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0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1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5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900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4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20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71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62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3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11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42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64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=""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66" y="1605607"/>
            <a:ext cx="11373668" cy="17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4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trang sử vàng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5" descr="POINSET2">
            <a:extLst>
              <a:ext uri="{FF2B5EF4-FFF2-40B4-BE49-F238E27FC236}">
                <a16:creationId xmlns=""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=""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=""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=""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C0C0EB-BDF5-9E72-E291-300F55E6803F}"/>
              </a:ext>
            </a:extLst>
          </p:cNvPr>
          <p:cNvSpPr txBox="1"/>
          <p:nvPr/>
        </p:nvSpPr>
        <p:spPr>
          <a:xfrm>
            <a:off x="1199456" y="2875001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Chúc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học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tốt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81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=""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73" y="-375007"/>
            <a:ext cx="10356351" cy="64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68" y="3160608"/>
            <a:ext cx="6697857" cy="25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Point Star 4"/>
          <p:cNvSpPr/>
          <p:nvPr/>
        </p:nvSpPr>
        <p:spPr>
          <a:xfrm>
            <a:off x="0" y="122694"/>
            <a:ext cx="12082409" cy="2311685"/>
          </a:xfrm>
          <a:prstGeom prst="star7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b="1" smtClean="0">
                <a:solidFill>
                  <a:srgbClr val="0070C0"/>
                </a:solidFill>
                <a:latin typeface="UTM Avo"/>
              </a:rPr>
              <a:t>TRÒ CHƠI</a:t>
            </a:r>
            <a:endParaRPr lang="en-US" sz="4400" b="1">
              <a:solidFill>
                <a:srgbClr val="0070C0"/>
              </a:solidFill>
              <a:latin typeface="UTM Avo"/>
            </a:endParaRP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UTM Avo"/>
              </a:rPr>
              <a:t>TRUYỀN ĐIỆN</a:t>
            </a:r>
            <a:endParaRPr lang="en-US" sz="4400" b="1">
              <a:solidFill>
                <a:srgbClr val="FF0000"/>
              </a:solidFill>
              <a:effectLst/>
              <a:latin typeface="UTM Av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175" y="2671280"/>
            <a:ext cx="111474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UTM Avo"/>
              </a:rPr>
              <a:t>    </a:t>
            </a:r>
            <a:r>
              <a:rPr lang="en-US" sz="4400" u="sng" smtClean="0">
                <a:solidFill>
                  <a:srgbClr val="0070C0"/>
                </a:solidFill>
                <a:latin typeface="UTM Avo"/>
              </a:rPr>
              <a:t>Nội dung chơi</a:t>
            </a:r>
            <a:r>
              <a:rPr lang="en-US" sz="4400" smtClean="0">
                <a:solidFill>
                  <a:srgbClr val="0070C0"/>
                </a:solidFill>
                <a:latin typeface="UTM Avo"/>
              </a:rPr>
              <a:t>: K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ể </a:t>
            </a:r>
            <a:r>
              <a:rPr lang="vi-VN" sz="4400">
                <a:solidFill>
                  <a:srgbClr val="0070C0"/>
                </a:solidFill>
                <a:latin typeface="UTM Avo"/>
              </a:rPr>
              <a:t>tên một số vị anh 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h</a:t>
            </a:r>
            <a:r>
              <a:rPr lang="en-US" sz="4400" smtClean="0">
                <a:solidFill>
                  <a:srgbClr val="0070C0"/>
                </a:solidFill>
                <a:latin typeface="UTM Avo"/>
              </a:rPr>
              <a:t>ùng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 </a:t>
            </a:r>
            <a:r>
              <a:rPr lang="vi-VN" sz="4400">
                <a:solidFill>
                  <a:srgbClr val="0070C0"/>
                </a:solidFill>
                <a:latin typeface="UTM Avo"/>
              </a:rPr>
              <a:t>dân tộc trong lịch sử bảo vệ Tổ quốc của nhân dân ta.</a:t>
            </a:r>
            <a:endParaRPr lang="en-US" sz="4400">
              <a:solidFill>
                <a:srgbClr val="0070C0"/>
              </a:solidFill>
              <a:latin typeface="UTM Avo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801" y="678094"/>
            <a:ext cx="1114746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UTM Avo"/>
              </a:rPr>
              <a:t>- T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ên </a:t>
            </a:r>
            <a:r>
              <a:rPr lang="vi-VN" sz="4400">
                <a:solidFill>
                  <a:srgbClr val="0070C0"/>
                </a:solidFill>
                <a:latin typeface="UTM Avo"/>
              </a:rPr>
              <a:t>một số vị anh 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h</a:t>
            </a:r>
            <a:r>
              <a:rPr lang="en-US" sz="4400" smtClean="0">
                <a:solidFill>
                  <a:srgbClr val="0070C0"/>
                </a:solidFill>
                <a:latin typeface="UTM Avo"/>
              </a:rPr>
              <a:t>ùng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 </a:t>
            </a:r>
            <a:r>
              <a:rPr lang="vi-VN" sz="4400">
                <a:solidFill>
                  <a:srgbClr val="0070C0"/>
                </a:solidFill>
                <a:latin typeface="UTM Avo"/>
              </a:rPr>
              <a:t>dân tộc trong lịch sử bảo vệ Tổ quốc của nhân dân 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ta</a:t>
            </a:r>
            <a:r>
              <a:rPr lang="en-US" sz="4400" smtClean="0">
                <a:solidFill>
                  <a:srgbClr val="0070C0"/>
                </a:solidFill>
                <a:latin typeface="UTM Avo"/>
              </a:rPr>
              <a:t> là:</a:t>
            </a:r>
            <a:endParaRPr lang="en-US" sz="4400">
              <a:solidFill>
                <a:srgbClr val="0070C0"/>
              </a:solidFill>
              <a:latin typeface="UTM Avo"/>
            </a:endParaRP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951" y="2517169"/>
            <a:ext cx="11661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solidFill>
                  <a:srgbClr val="FF0000"/>
                </a:solidFill>
                <a:latin typeface="UTM Avo"/>
              </a:rPr>
              <a:t>Hai Bà Trưng, Bà Triệu, Lý thường Kiệt, Trần Quốc Toản, Kim Đồng, Võ Thị Sáu, Nguyễn Văn Trỗi, ……</a:t>
            </a:r>
            <a:endParaRPr lang="en-US" sz="4000" i="1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192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0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7703"/>
            <a:ext cx="1219200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1097"/>
            <a:ext cx="121919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4" y="0"/>
            <a:ext cx="119693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280493" y="1228087"/>
            <a:ext cx="5825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3200" b="0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Viết</a:t>
            </a:r>
            <a:r>
              <a:rPr kumimoji="0" lang="en-US" sz="3200" b="0" i="0" u="none" strike="noStrike" kern="100" cap="none" spc="0" normalizeH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đoạn văn giới thiệu một anh hùng trong lịch sử bảo vệ Tổ quốc của nhân dân ta</a:t>
            </a:r>
            <a:r>
              <a:rPr kumimoji="0" lang="en-US" sz="3200" b="0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174662" y="2797747"/>
            <a:ext cx="51268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lang="en-US" sz="3200" kern="1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Gợi ý:</a:t>
            </a:r>
          </a:p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3200" i="0" u="none" strike="noStrike" kern="1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200" i="1" u="none" strike="noStrike" kern="1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muốn</a:t>
            </a:r>
            <a:r>
              <a:rPr kumimoji="0" lang="en-US" sz="3200" i="1" u="none" strike="noStrike" kern="100" cap="none" spc="0" normalizeH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giới thiệu về n</a:t>
            </a:r>
            <a:r>
              <a:rPr kumimoji="0" lang="en-US" sz="3200" i="1" u="none" strike="noStrike" kern="1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gười</a:t>
            </a:r>
            <a:r>
              <a:rPr kumimoji="0" lang="en-US" sz="3200" i="1" u="none" strike="noStrike" kern="100" cap="none" spc="0" normalizeH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hùng trong lịch sử bảo vệ Tổ quốc của nhân dân ta là ai?</a:t>
            </a:r>
          </a:p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lang="en-US" sz="3200" i="1" kern="10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sẽ</a:t>
            </a:r>
            <a:r>
              <a:rPr lang="en-US" sz="3200" i="1" kern="10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gì trong đoạn văn của mình?</a:t>
            </a:r>
            <a:endParaRPr kumimoji="0" lang="en-US" sz="3200" i="1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6105939" y="1018530"/>
            <a:ext cx="58254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3200" i="0" u="none" strike="noStrike" kern="100" cap="none" spc="0" normalizeH="0" baseline="0" noProof="0" smtClean="0">
                <a:ln>
                  <a:noFill/>
                </a:ln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</a:t>
            </a:r>
            <a:r>
              <a:rPr kumimoji="0" lang="en-US" sz="3200" i="0" u="none" strike="noStrike" kern="100" cap="none" spc="0" normalizeH="0" noProof="0" smtClean="0">
                <a:ln>
                  <a:noFill/>
                </a:ln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đoạn văn (hoặc đoạn nhật kí, bài thơ) về hoạt động ở trường em kỉ niệm một sự kiện lịch sử của nước ta</a:t>
            </a:r>
            <a:r>
              <a:rPr kumimoji="0" lang="en-US" sz="3200" i="0" u="none" strike="noStrike" kern="100" cap="none" spc="0" normalizeH="0" baseline="0" noProof="0" smtClean="0">
                <a:ln>
                  <a:noFill/>
                </a:ln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00" cap="none" spc="0" normalizeH="0" baseline="0" noProof="0" dirty="0">
              <a:ln>
                <a:noFill/>
              </a:ln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5938127" y="2926521"/>
            <a:ext cx="616107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lang="en-US" sz="3200" kern="1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Gợi ý:</a:t>
            </a:r>
          </a:p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3200" i="0" u="none" strike="noStrike" kern="100" cap="none" spc="0" normalizeH="0" baseline="0" noProof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200" i="1" u="none" strike="noStrike" kern="100" cap="none" spc="0" normalizeH="0" baseline="0" noProof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muốn</a:t>
            </a:r>
            <a:r>
              <a:rPr kumimoji="0" lang="en-US" sz="3200" i="1" u="none" strike="noStrike" kern="100" cap="none" spc="0" normalizeH="0" noProof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về hoạt động kỉ niệm sự kiện lịch sử nào của nước ta được tổ chức ở trường mình? Vào thời gian nào?</a:t>
            </a:r>
          </a:p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lang="en-US" sz="3200" i="1" kern="100" baseline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sẽ</a:t>
            </a:r>
            <a:r>
              <a:rPr lang="en-US" sz="3200" i="1" kern="1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gì trong đoạn văn của mình?</a:t>
            </a:r>
            <a:endParaRPr kumimoji="0" lang="en-US" sz="3200" i="1" u="none" strike="noStrike" kern="1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2100" y="553925"/>
            <a:ext cx="657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Viết bài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2045478"/>
            <a:ext cx="4899565" cy="41786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325217" y="1196752"/>
            <a:ext cx="91632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6FFFD"/>
              </a:buClr>
              <a:defRPr/>
            </a:pPr>
            <a:r>
              <a:rPr lang="en-US" sz="4400" kern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3. </a:t>
            </a:r>
            <a:r>
              <a:rPr lang="en-US" sz="4400" smtClean="0">
                <a:solidFill>
                  <a:srgbClr val="FF0000"/>
                </a:solidFill>
                <a:latin typeface="UTM Avo" panose="02040603050506020204" pitchFamily="18" charset="0"/>
              </a:rPr>
              <a:t>Giới thiệu và bình chọn sản phẩm.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49AE0B-4A33-51B7-6854-D3A6979203F2}"/>
              </a:ext>
            </a:extLst>
          </p:cNvPr>
          <p:cNvSpPr txBox="1"/>
          <p:nvPr/>
        </p:nvSpPr>
        <p:spPr>
          <a:xfrm>
            <a:off x="4452606" y="1700808"/>
            <a:ext cx="334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417553" y="2909798"/>
            <a:ext cx="11264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lvl="0" algn="just" eaLnBrk="0" fontAlgn="base" hangingPunct="0">
              <a:lnSpc>
                <a:spcPct val="150000"/>
              </a:lnSpc>
              <a:tabLst>
                <a:tab pos="270510" algn="l"/>
              </a:tabLst>
              <a:defRPr/>
            </a:pPr>
            <a:r>
              <a:rPr kumimoji="0" lang="en-US" sz="3600" b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Em c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ó suy nghĩ gì về các vị anh hùng của dân tộc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417553" y="3960568"/>
            <a:ext cx="112641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lvl="0" algn="just" eaLnBrk="0" fontAlgn="base" hangingPunct="0">
              <a:lnSpc>
                <a:spcPct val="150000"/>
              </a:lnSpc>
              <a:tabLst>
                <a:tab pos="270510" algn="l"/>
              </a:tabLst>
              <a:defRPr/>
            </a:pPr>
            <a:r>
              <a:rPr kumimoji="0" lang="en-US" sz="3600" b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 làm gì để tỏ lòng biết ơn các vị anh hùng của dân tộc?</a:t>
            </a:r>
            <a:endParaRPr kumimoji="0" lang="en-US" sz="3600" b="1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567</TotalTime>
  <Words>287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Avo</vt:lpstr>
      <vt:lpstr>UTM Brushtip-C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71</cp:revision>
  <dcterms:created xsi:type="dcterms:W3CDTF">2023-02-20T12:47:33Z</dcterms:created>
  <dcterms:modified xsi:type="dcterms:W3CDTF">2023-12-25T13:33:32Z</dcterms:modified>
</cp:coreProperties>
</file>