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28" r:id="rId2"/>
    <p:sldId id="464" r:id="rId3"/>
    <p:sldId id="448" r:id="rId4"/>
    <p:sldId id="484" r:id="rId5"/>
    <p:sldId id="485" r:id="rId6"/>
    <p:sldId id="453" r:id="rId7"/>
  </p:sldIdLst>
  <p:sldSz cx="12161838" cy="6858000"/>
  <p:notesSz cx="6858000" cy="9180513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/>
    <p:restoredTop sz="93839"/>
  </p:normalViewPr>
  <p:slideViewPr>
    <p:cSldViewPr snapToGrid="0" snapToObjects="1" showGuides="1">
      <p:cViewPr varScale="1">
        <p:scale>
          <a:sx n="88" d="100"/>
          <a:sy n="88" d="100"/>
        </p:scale>
        <p:origin x="426" y="90"/>
      </p:cViewPr>
      <p:guideLst>
        <p:guide orient="horz" pos="2140"/>
        <p:guide pos="38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46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794" tIns="44897" rIns="89794" bIns="44897" numCol="1" anchor="t" anchorCtr="0" compatLnSpc="1"/>
          <a:lstStyle>
            <a:lvl1pPr defTabSz="898525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898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9538" y="0"/>
            <a:ext cx="2938463" cy="446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794" tIns="44897" rIns="89794" bIns="44897" numCol="1" anchor="t" anchorCtr="0" compatLnSpc="1"/>
          <a:lstStyle>
            <a:lvl1pPr algn="r" defTabSz="898525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898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9025"/>
            <a:ext cx="2938463" cy="446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794" tIns="44897" rIns="89794" bIns="44897" numCol="1" anchor="b" anchorCtr="0" compatLnSpc="1"/>
          <a:lstStyle>
            <a:lvl1pPr defTabSz="898525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898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9538" y="8709025"/>
            <a:ext cx="2938463" cy="446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794" tIns="44897" rIns="89794" bIns="44897" numCol="1" anchor="b" anchorCtr="0" compatLnSpc="1"/>
          <a:lstStyle>
            <a:lvl1pPr algn="r" defTabSz="898525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898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C0C207-A489-4B59-BC2C-E68B728E1C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688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334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Click to edit Master text styles</a:t>
            </a:r>
          </a:p>
          <a:p>
            <a:pPr marL="462280" marR="0" lvl="1" indent="0" algn="l" defTabSz="9334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Second level</a:t>
            </a:r>
          </a:p>
          <a:p>
            <a:pPr marL="923925" marR="0" lvl="2" indent="0" algn="l" defTabSz="9334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Third level</a:t>
            </a:r>
          </a:p>
          <a:p>
            <a:pPr marL="1387475" marR="0" lvl="3" indent="0" algn="l" defTabSz="9334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Fourth level</a:t>
            </a:r>
          </a:p>
          <a:p>
            <a:pPr marL="1849755" marR="0" lvl="4" indent="0" algn="l" defTabSz="9334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D81C25-00BC-481D-9E7B-D2C5BE4BBD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9587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62280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2392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8747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4975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98ab00e849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98ab00e849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66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837842" y="3526533"/>
            <a:ext cx="8486154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010933" y="4612933"/>
            <a:ext cx="6139973" cy="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083792" y="2258133"/>
            <a:ext cx="1994254" cy="10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6459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8013" y="1600200"/>
            <a:ext cx="10945812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13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6075" y="6356350"/>
            <a:ext cx="384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375" y="6356350"/>
            <a:ext cx="2838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664FB4-159B-4A75-9D7B-FFEA892CE9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424543"/>
            <a:ext cx="12276083" cy="7041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2485" y="4278792"/>
            <a:ext cx="953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NGHE HÁT KẾT HỢP VẬN ĐỘNG THEO NHẠC BÀI HÁT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á Vàng Bơi Trong Bể Nước - Bé Khánh Vy _ Nhạc Thiếu Nhi Vui Nhộn, MV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152854"/>
            <a:ext cx="12161838" cy="6840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WordArt 10"/>
          <p:cNvSpPr>
            <a:spLocks noChangeArrowheads="1" noChangeShapeType="1" noTextEdit="1"/>
          </p:cNvSpPr>
          <p:nvPr/>
        </p:nvSpPr>
        <p:spPr bwMode="auto">
          <a:xfrm>
            <a:off x="3346713" y="446314"/>
            <a:ext cx="5770245" cy="11245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811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0" cap="none" spc="0" normalizeH="0" baseline="0" noProof="0" err="1" smtClean="0">
                <a:ln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</a:t>
            </a:r>
            <a:r>
              <a:rPr kumimoji="0" lang="en-US" sz="3600" i="0" u="none" strike="noStrike" kern="10" cap="none" spc="0" normalizeH="0" baseline="0" noProof="0" smtClean="0">
                <a:ln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i="0" u="none" strike="noStrike" kern="10" cap="none" spc="0" normalizeH="0" baseline="0" noProof="0" dirty="0" err="1" smtClean="0">
              <a:ln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49" y="1668852"/>
            <a:ext cx="11451771" cy="2795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603305"/>
            <a:ext cx="10570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 lập, viết bài văn tả một con vật mà em yêu thích.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32"/>
          <p:cNvSpPr txBox="1">
            <a:spLocks noGrp="1"/>
          </p:cNvSpPr>
          <p:nvPr>
            <p:ph type="title"/>
          </p:nvPr>
        </p:nvSpPr>
        <p:spPr>
          <a:xfrm>
            <a:off x="711719" y="501110"/>
            <a:ext cx="10122278" cy="582624"/>
          </a:xfrm>
          <a:prstGeom prst="rect">
            <a:avLst/>
          </a:prstGeom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lvl="0">
              <a:buSzPts val="1100"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NHẮC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LẠI KIẾN THỨC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9" name="Google Shape;969;p32"/>
          <p:cNvSpPr/>
          <p:nvPr/>
        </p:nvSpPr>
        <p:spPr>
          <a:xfrm>
            <a:off x="617535" y="6129062"/>
            <a:ext cx="680180" cy="293406"/>
          </a:xfrm>
          <a:custGeom>
            <a:avLst/>
            <a:gdLst/>
            <a:ahLst/>
            <a:cxnLst/>
            <a:rect l="l" t="t" r="r" b="b"/>
            <a:pathLst>
              <a:path w="20456" h="8824" extrusionOk="0">
                <a:moveTo>
                  <a:pt x="9823" y="1"/>
                </a:moveTo>
                <a:cubicBezTo>
                  <a:pt x="8796" y="1"/>
                  <a:pt x="7959" y="837"/>
                  <a:pt x="7959" y="1874"/>
                </a:cubicBezTo>
                <a:cubicBezTo>
                  <a:pt x="7959" y="1883"/>
                  <a:pt x="7959" y="1892"/>
                  <a:pt x="7959" y="1902"/>
                </a:cubicBezTo>
                <a:cubicBezTo>
                  <a:pt x="7868" y="1892"/>
                  <a:pt x="7777" y="1883"/>
                  <a:pt x="7677" y="1883"/>
                </a:cubicBezTo>
                <a:cubicBezTo>
                  <a:pt x="7458" y="1883"/>
                  <a:pt x="7240" y="1911"/>
                  <a:pt x="7031" y="1956"/>
                </a:cubicBezTo>
                <a:cubicBezTo>
                  <a:pt x="6503" y="1529"/>
                  <a:pt x="5830" y="1283"/>
                  <a:pt x="5103" y="1283"/>
                </a:cubicBezTo>
                <a:cubicBezTo>
                  <a:pt x="3402" y="1283"/>
                  <a:pt x="2019" y="2666"/>
                  <a:pt x="2019" y="4366"/>
                </a:cubicBezTo>
                <a:cubicBezTo>
                  <a:pt x="2019" y="4903"/>
                  <a:pt x="2156" y="5412"/>
                  <a:pt x="2401" y="5849"/>
                </a:cubicBezTo>
                <a:cubicBezTo>
                  <a:pt x="2201" y="6122"/>
                  <a:pt x="2074" y="6449"/>
                  <a:pt x="2047" y="6813"/>
                </a:cubicBezTo>
                <a:cubicBezTo>
                  <a:pt x="1828" y="6586"/>
                  <a:pt x="1528" y="6440"/>
                  <a:pt x="1192" y="6440"/>
                </a:cubicBezTo>
                <a:cubicBezTo>
                  <a:pt x="537" y="6440"/>
                  <a:pt x="0" y="6977"/>
                  <a:pt x="0" y="7632"/>
                </a:cubicBezTo>
                <a:cubicBezTo>
                  <a:pt x="0" y="8286"/>
                  <a:pt x="537" y="8823"/>
                  <a:pt x="1192" y="8823"/>
                </a:cubicBezTo>
                <a:cubicBezTo>
                  <a:pt x="1737" y="8823"/>
                  <a:pt x="2192" y="8450"/>
                  <a:pt x="2329" y="7950"/>
                </a:cubicBezTo>
                <a:cubicBezTo>
                  <a:pt x="2656" y="8468"/>
                  <a:pt x="3238" y="8814"/>
                  <a:pt x="3893" y="8814"/>
                </a:cubicBezTo>
                <a:lnTo>
                  <a:pt x="16981" y="8814"/>
                </a:lnTo>
                <a:cubicBezTo>
                  <a:pt x="17482" y="8814"/>
                  <a:pt x="17936" y="8605"/>
                  <a:pt x="18273" y="8286"/>
                </a:cubicBezTo>
                <a:cubicBezTo>
                  <a:pt x="18491" y="8605"/>
                  <a:pt x="18855" y="8823"/>
                  <a:pt x="19264" y="8823"/>
                </a:cubicBezTo>
                <a:cubicBezTo>
                  <a:pt x="19919" y="8823"/>
                  <a:pt x="20456" y="8286"/>
                  <a:pt x="20456" y="7632"/>
                </a:cubicBezTo>
                <a:cubicBezTo>
                  <a:pt x="20456" y="6977"/>
                  <a:pt x="19919" y="6440"/>
                  <a:pt x="19264" y="6440"/>
                </a:cubicBezTo>
                <a:cubicBezTo>
                  <a:pt x="19101" y="6440"/>
                  <a:pt x="18937" y="6476"/>
                  <a:pt x="18791" y="6540"/>
                </a:cubicBezTo>
                <a:cubicBezTo>
                  <a:pt x="18609" y="5712"/>
                  <a:pt x="17864" y="5094"/>
                  <a:pt x="16981" y="5094"/>
                </a:cubicBezTo>
                <a:cubicBezTo>
                  <a:pt x="16918" y="5094"/>
                  <a:pt x="16845" y="5094"/>
                  <a:pt x="16781" y="5103"/>
                </a:cubicBezTo>
                <a:cubicBezTo>
                  <a:pt x="16781" y="5058"/>
                  <a:pt x="16790" y="5012"/>
                  <a:pt x="16790" y="4958"/>
                </a:cubicBezTo>
                <a:cubicBezTo>
                  <a:pt x="16790" y="3757"/>
                  <a:pt x="15808" y="2784"/>
                  <a:pt x="14607" y="2784"/>
                </a:cubicBezTo>
                <a:cubicBezTo>
                  <a:pt x="13980" y="2784"/>
                  <a:pt x="13407" y="3048"/>
                  <a:pt x="13016" y="3484"/>
                </a:cubicBezTo>
                <a:cubicBezTo>
                  <a:pt x="12943" y="3448"/>
                  <a:pt x="12870" y="3430"/>
                  <a:pt x="12797" y="3402"/>
                </a:cubicBezTo>
                <a:cubicBezTo>
                  <a:pt x="12797" y="3402"/>
                  <a:pt x="12797" y="3393"/>
                  <a:pt x="12797" y="3384"/>
                </a:cubicBezTo>
                <a:cubicBezTo>
                  <a:pt x="12797" y="2747"/>
                  <a:pt x="12297" y="2238"/>
                  <a:pt x="11670" y="2202"/>
                </a:cubicBezTo>
                <a:cubicBezTo>
                  <a:pt x="11688" y="2102"/>
                  <a:pt x="11697" y="1983"/>
                  <a:pt x="11697" y="1874"/>
                </a:cubicBezTo>
                <a:cubicBezTo>
                  <a:pt x="11697" y="837"/>
                  <a:pt x="10860" y="1"/>
                  <a:pt x="9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+mj-lt"/>
            </a:endParaRPr>
          </a:p>
        </p:txBody>
      </p:sp>
      <p:sp>
        <p:nvSpPr>
          <p:cNvPr id="970" name="Google Shape;970;p32"/>
          <p:cNvSpPr/>
          <p:nvPr/>
        </p:nvSpPr>
        <p:spPr>
          <a:xfrm>
            <a:off x="10833997" y="476123"/>
            <a:ext cx="680180" cy="293106"/>
          </a:xfrm>
          <a:custGeom>
            <a:avLst/>
            <a:gdLst/>
            <a:ahLst/>
            <a:cxnLst/>
            <a:rect l="l" t="t" r="r" b="b"/>
            <a:pathLst>
              <a:path w="20456" h="8815" extrusionOk="0">
                <a:moveTo>
                  <a:pt x="9823" y="1"/>
                </a:moveTo>
                <a:cubicBezTo>
                  <a:pt x="8796" y="1"/>
                  <a:pt x="7959" y="838"/>
                  <a:pt x="7959" y="1875"/>
                </a:cubicBezTo>
                <a:cubicBezTo>
                  <a:pt x="7959" y="1884"/>
                  <a:pt x="7959" y="1893"/>
                  <a:pt x="7959" y="1893"/>
                </a:cubicBezTo>
                <a:cubicBezTo>
                  <a:pt x="7868" y="1893"/>
                  <a:pt x="7777" y="1884"/>
                  <a:pt x="7677" y="1884"/>
                </a:cubicBezTo>
                <a:cubicBezTo>
                  <a:pt x="7459" y="1884"/>
                  <a:pt x="7240" y="1911"/>
                  <a:pt x="7031" y="1956"/>
                </a:cubicBezTo>
                <a:cubicBezTo>
                  <a:pt x="6504" y="1529"/>
                  <a:pt x="5831" y="1283"/>
                  <a:pt x="5103" y="1283"/>
                </a:cubicBezTo>
                <a:cubicBezTo>
                  <a:pt x="3402" y="1283"/>
                  <a:pt x="2020" y="2666"/>
                  <a:pt x="2020" y="4367"/>
                </a:cubicBezTo>
                <a:cubicBezTo>
                  <a:pt x="2020" y="4903"/>
                  <a:pt x="2156" y="5413"/>
                  <a:pt x="2402" y="5849"/>
                </a:cubicBezTo>
                <a:cubicBezTo>
                  <a:pt x="2201" y="6122"/>
                  <a:pt x="2074" y="6449"/>
                  <a:pt x="2047" y="6813"/>
                </a:cubicBezTo>
                <a:cubicBezTo>
                  <a:pt x="1829" y="6586"/>
                  <a:pt x="1528" y="6440"/>
                  <a:pt x="1192" y="6440"/>
                </a:cubicBezTo>
                <a:cubicBezTo>
                  <a:pt x="528" y="6440"/>
                  <a:pt x="0" y="6977"/>
                  <a:pt x="0" y="7632"/>
                </a:cubicBezTo>
                <a:cubicBezTo>
                  <a:pt x="0" y="8287"/>
                  <a:pt x="528" y="8814"/>
                  <a:pt x="1192" y="8814"/>
                </a:cubicBezTo>
                <a:cubicBezTo>
                  <a:pt x="1738" y="8814"/>
                  <a:pt x="2192" y="8450"/>
                  <a:pt x="2329" y="7950"/>
                </a:cubicBezTo>
                <a:cubicBezTo>
                  <a:pt x="2656" y="8469"/>
                  <a:pt x="3238" y="8805"/>
                  <a:pt x="3893" y="8805"/>
                </a:cubicBezTo>
                <a:lnTo>
                  <a:pt x="16982" y="8805"/>
                </a:lnTo>
                <a:cubicBezTo>
                  <a:pt x="17482" y="8805"/>
                  <a:pt x="17937" y="8605"/>
                  <a:pt x="18273" y="8287"/>
                </a:cubicBezTo>
                <a:cubicBezTo>
                  <a:pt x="18482" y="8605"/>
                  <a:pt x="18846" y="8814"/>
                  <a:pt x="19264" y="8814"/>
                </a:cubicBezTo>
                <a:cubicBezTo>
                  <a:pt x="19919" y="8814"/>
                  <a:pt x="20456" y="8287"/>
                  <a:pt x="20456" y="7632"/>
                </a:cubicBezTo>
                <a:cubicBezTo>
                  <a:pt x="20456" y="6977"/>
                  <a:pt x="19919" y="6440"/>
                  <a:pt x="19264" y="6440"/>
                </a:cubicBezTo>
                <a:cubicBezTo>
                  <a:pt x="19101" y="6440"/>
                  <a:pt x="18937" y="6477"/>
                  <a:pt x="18791" y="6540"/>
                </a:cubicBezTo>
                <a:cubicBezTo>
                  <a:pt x="18610" y="5713"/>
                  <a:pt x="17864" y="5085"/>
                  <a:pt x="16982" y="5085"/>
                </a:cubicBezTo>
                <a:cubicBezTo>
                  <a:pt x="16909" y="5085"/>
                  <a:pt x="16845" y="5094"/>
                  <a:pt x="16781" y="5103"/>
                </a:cubicBezTo>
                <a:cubicBezTo>
                  <a:pt x="16781" y="5058"/>
                  <a:pt x="16791" y="5012"/>
                  <a:pt x="16791" y="4958"/>
                </a:cubicBezTo>
                <a:cubicBezTo>
                  <a:pt x="16791" y="3757"/>
                  <a:pt x="15808" y="2784"/>
                  <a:pt x="14608" y="2784"/>
                </a:cubicBezTo>
                <a:cubicBezTo>
                  <a:pt x="13980" y="2784"/>
                  <a:pt x="13407" y="3048"/>
                  <a:pt x="13007" y="3475"/>
                </a:cubicBezTo>
                <a:cubicBezTo>
                  <a:pt x="12943" y="3448"/>
                  <a:pt x="12861" y="3430"/>
                  <a:pt x="12789" y="3403"/>
                </a:cubicBezTo>
                <a:cubicBezTo>
                  <a:pt x="12789" y="3403"/>
                  <a:pt x="12798" y="3393"/>
                  <a:pt x="12798" y="3384"/>
                </a:cubicBezTo>
                <a:cubicBezTo>
                  <a:pt x="12798" y="2748"/>
                  <a:pt x="12297" y="2238"/>
                  <a:pt x="11661" y="2202"/>
                </a:cubicBezTo>
                <a:cubicBezTo>
                  <a:pt x="11688" y="2093"/>
                  <a:pt x="11697" y="1984"/>
                  <a:pt x="11697" y="1875"/>
                </a:cubicBezTo>
                <a:cubicBezTo>
                  <a:pt x="11697" y="838"/>
                  <a:pt x="10860" y="1"/>
                  <a:pt x="98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+mj-lt"/>
            </a:endParaRPr>
          </a:p>
        </p:txBody>
      </p:sp>
      <p:sp>
        <p:nvSpPr>
          <p:cNvPr id="971" name="Google Shape;971;p32"/>
          <p:cNvSpPr/>
          <p:nvPr/>
        </p:nvSpPr>
        <p:spPr>
          <a:xfrm>
            <a:off x="382385" y="225545"/>
            <a:ext cx="1150480" cy="501157"/>
          </a:xfrm>
          <a:custGeom>
            <a:avLst/>
            <a:gdLst/>
            <a:ahLst/>
            <a:cxnLst/>
            <a:rect l="l" t="t" r="r" b="b"/>
            <a:pathLst>
              <a:path w="34600" h="15072" extrusionOk="0">
                <a:moveTo>
                  <a:pt x="19501" y="1"/>
                </a:moveTo>
                <a:cubicBezTo>
                  <a:pt x="17200" y="1"/>
                  <a:pt x="15336" y="1866"/>
                  <a:pt x="15336" y="4167"/>
                </a:cubicBezTo>
                <a:cubicBezTo>
                  <a:pt x="15336" y="4294"/>
                  <a:pt x="15345" y="4412"/>
                  <a:pt x="15354" y="4540"/>
                </a:cubicBezTo>
                <a:cubicBezTo>
                  <a:pt x="15054" y="4412"/>
                  <a:pt x="14726" y="4339"/>
                  <a:pt x="14381" y="4339"/>
                </a:cubicBezTo>
                <a:cubicBezTo>
                  <a:pt x="13698" y="4339"/>
                  <a:pt x="13089" y="4612"/>
                  <a:pt x="12634" y="5058"/>
                </a:cubicBezTo>
                <a:cubicBezTo>
                  <a:pt x="11734" y="4239"/>
                  <a:pt x="10551" y="3730"/>
                  <a:pt x="9242" y="3730"/>
                </a:cubicBezTo>
                <a:cubicBezTo>
                  <a:pt x="6459" y="3730"/>
                  <a:pt x="4203" y="5986"/>
                  <a:pt x="4203" y="8769"/>
                </a:cubicBezTo>
                <a:cubicBezTo>
                  <a:pt x="4203" y="8924"/>
                  <a:pt x="4212" y="9069"/>
                  <a:pt x="4221" y="9215"/>
                </a:cubicBezTo>
                <a:cubicBezTo>
                  <a:pt x="3866" y="9060"/>
                  <a:pt x="3466" y="8978"/>
                  <a:pt x="3048" y="8978"/>
                </a:cubicBezTo>
                <a:cubicBezTo>
                  <a:pt x="1365" y="8978"/>
                  <a:pt x="1" y="10342"/>
                  <a:pt x="1" y="12025"/>
                </a:cubicBezTo>
                <a:cubicBezTo>
                  <a:pt x="1" y="13708"/>
                  <a:pt x="1365" y="15072"/>
                  <a:pt x="3048" y="15072"/>
                </a:cubicBezTo>
                <a:lnTo>
                  <a:pt x="24458" y="15072"/>
                </a:lnTo>
                <a:cubicBezTo>
                  <a:pt x="26141" y="15072"/>
                  <a:pt x="27505" y="13708"/>
                  <a:pt x="27505" y="12025"/>
                </a:cubicBezTo>
                <a:cubicBezTo>
                  <a:pt x="27505" y="10888"/>
                  <a:pt x="26878" y="9897"/>
                  <a:pt x="25959" y="9378"/>
                </a:cubicBezTo>
                <a:lnTo>
                  <a:pt x="32080" y="9378"/>
                </a:lnTo>
                <a:cubicBezTo>
                  <a:pt x="33472" y="9378"/>
                  <a:pt x="34600" y="8250"/>
                  <a:pt x="34600" y="6859"/>
                </a:cubicBezTo>
                <a:cubicBezTo>
                  <a:pt x="34600" y="5467"/>
                  <a:pt x="33472" y="4339"/>
                  <a:pt x="32080" y="4339"/>
                </a:cubicBezTo>
                <a:cubicBezTo>
                  <a:pt x="31989" y="4339"/>
                  <a:pt x="31898" y="4349"/>
                  <a:pt x="31807" y="4358"/>
                </a:cubicBezTo>
                <a:cubicBezTo>
                  <a:pt x="31816" y="4294"/>
                  <a:pt x="31826" y="4230"/>
                  <a:pt x="31826" y="4167"/>
                </a:cubicBezTo>
                <a:cubicBezTo>
                  <a:pt x="31826" y="2539"/>
                  <a:pt x="30498" y="1220"/>
                  <a:pt x="28870" y="1220"/>
                </a:cubicBezTo>
                <a:cubicBezTo>
                  <a:pt x="28015" y="1220"/>
                  <a:pt x="27251" y="1584"/>
                  <a:pt x="26714" y="2166"/>
                </a:cubicBezTo>
                <a:cubicBezTo>
                  <a:pt x="26159" y="1947"/>
                  <a:pt x="25559" y="1829"/>
                  <a:pt x="24922" y="1829"/>
                </a:cubicBezTo>
                <a:cubicBezTo>
                  <a:pt x="24295" y="1829"/>
                  <a:pt x="23703" y="1947"/>
                  <a:pt x="23149" y="2157"/>
                </a:cubicBezTo>
                <a:cubicBezTo>
                  <a:pt x="22439" y="874"/>
                  <a:pt x="21075" y="1"/>
                  <a:pt x="195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+mj-lt"/>
            </a:endParaRPr>
          </a:p>
        </p:txBody>
      </p:sp>
      <p:sp>
        <p:nvSpPr>
          <p:cNvPr id="973" name="Google Shape;973;p32"/>
          <p:cNvSpPr/>
          <p:nvPr/>
        </p:nvSpPr>
        <p:spPr>
          <a:xfrm>
            <a:off x="11514177" y="4610004"/>
            <a:ext cx="437648" cy="229897"/>
          </a:xfrm>
          <a:custGeom>
            <a:avLst/>
            <a:gdLst/>
            <a:ahLst/>
            <a:cxnLst/>
            <a:rect l="l" t="t" r="r" b="b"/>
            <a:pathLst>
              <a:path w="13162" h="6914" extrusionOk="0">
                <a:moveTo>
                  <a:pt x="6549" y="1"/>
                </a:moveTo>
                <a:cubicBezTo>
                  <a:pt x="5648" y="1"/>
                  <a:pt x="4866" y="492"/>
                  <a:pt x="4448" y="1238"/>
                </a:cubicBezTo>
                <a:cubicBezTo>
                  <a:pt x="4448" y="1238"/>
                  <a:pt x="4448" y="1228"/>
                  <a:pt x="4448" y="1228"/>
                </a:cubicBezTo>
                <a:cubicBezTo>
                  <a:pt x="2902" y="1228"/>
                  <a:pt x="1656" y="2447"/>
                  <a:pt x="1583" y="3966"/>
                </a:cubicBezTo>
                <a:cubicBezTo>
                  <a:pt x="1555" y="3966"/>
                  <a:pt x="1528" y="3957"/>
                  <a:pt x="1501" y="3957"/>
                </a:cubicBezTo>
                <a:cubicBezTo>
                  <a:pt x="673" y="3957"/>
                  <a:pt x="0" y="4630"/>
                  <a:pt x="0" y="5467"/>
                </a:cubicBezTo>
                <a:cubicBezTo>
                  <a:pt x="0" y="6158"/>
                  <a:pt x="473" y="6740"/>
                  <a:pt x="1110" y="6913"/>
                </a:cubicBezTo>
                <a:lnTo>
                  <a:pt x="12088" y="6913"/>
                </a:lnTo>
                <a:cubicBezTo>
                  <a:pt x="12716" y="6658"/>
                  <a:pt x="13161" y="6049"/>
                  <a:pt x="13161" y="5330"/>
                </a:cubicBezTo>
                <a:cubicBezTo>
                  <a:pt x="13161" y="4394"/>
                  <a:pt x="12397" y="3630"/>
                  <a:pt x="11451" y="3630"/>
                </a:cubicBezTo>
                <a:cubicBezTo>
                  <a:pt x="11215" y="3630"/>
                  <a:pt x="10987" y="3684"/>
                  <a:pt x="10778" y="3775"/>
                </a:cubicBezTo>
                <a:cubicBezTo>
                  <a:pt x="10478" y="2993"/>
                  <a:pt x="9796" y="2411"/>
                  <a:pt x="8950" y="2265"/>
                </a:cubicBezTo>
                <a:cubicBezTo>
                  <a:pt x="8877" y="1001"/>
                  <a:pt x="7831" y="1"/>
                  <a:pt x="65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1445644"/>
            <a:ext cx="11131792" cy="54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0343" y="833839"/>
            <a:ext cx="1057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VIẾT BÀI VĂN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75057"/>
            <a:ext cx="67719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*.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lại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điều chỉnh </a:t>
            </a:r>
          </a:p>
          <a:p>
            <a:pPr algn="just"/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dàn ý (nếu cần).</a:t>
            </a:r>
          </a:p>
          <a:p>
            <a:pPr marL="457200" indent="-457200" algn="just">
              <a:buFontTx/>
              <a:buChar char="-"/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dàn ý để viết bài văn.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 ý viết câu văn đúng ngữ pháp, lựa chọn từ ngữ phù hợp, giàu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 algn="just">
              <a:buFontTx/>
              <a:buChar char="-"/>
            </a:pP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xong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lại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lỗi (nếu có),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và nội dung bài văn,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vi-VN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câu, chính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tả, ...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1429" y="2488159"/>
            <a:ext cx="5818963" cy="795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ảnh gà tr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27" y="1128889"/>
            <a:ext cx="2483607" cy="16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68" y="2898640"/>
            <a:ext cx="2483606" cy="16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ặc điểm của mèo mướ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47" y="4685328"/>
            <a:ext cx="2467287" cy="18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Chó cỏ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op 11 Đoạn văn miêu tả con chó hay nhất dành cho học sinh lớp 2 -  toplist.vn"/>
          <p:cNvSpPr>
            <a:spLocks noChangeAspect="1" noChangeArrowheads="1"/>
          </p:cNvSpPr>
          <p:nvPr/>
        </p:nvSpPr>
        <p:spPr bwMode="auto">
          <a:xfrm>
            <a:off x="612775" y="-485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Top 11 Đoạn văn miêu tả con chó hay nhất dành cho học sinh lớp 2 -  toplist.vn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74" y="1128889"/>
            <a:ext cx="2377943" cy="16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101+ Hình Ảnh Con Lợn Ủn Ỉn Nhìn Mũm Mĩm, Đẹp Dễ Thươ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33" y="2898640"/>
            <a:ext cx="2361623" cy="168881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ả con bò (11 mẫu) - Tập làm văn lớp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74" y="4685327"/>
            <a:ext cx="2345619" cy="18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/>
          <p:nvPr/>
        </p:nvSpPr>
        <p:spPr>
          <a:xfrm>
            <a:off x="1923415" y="949960"/>
            <a:ext cx="9333230" cy="40626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cách viết đơn.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và nói</a:t>
            </a:r>
            <a:endParaRPr lang="en-US" alt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đổi: Tình yêu quê hương, đất nước</a:t>
            </a:r>
            <a:r>
              <a:rPr lang="en-US" alt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175</Words>
  <Application>Microsoft Office PowerPoint</Application>
  <PresentationFormat>Custom</PresentationFormat>
  <Paragraphs>14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1. NHẮC LẠI KIẾN THỨC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935</cp:revision>
  <dcterms:created xsi:type="dcterms:W3CDTF">2006-09-03T12:18:59Z</dcterms:created>
  <dcterms:modified xsi:type="dcterms:W3CDTF">2023-12-25T12:52:42Z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  <property fmtid="{D5CDD505-2E9C-101B-9397-08002B2CF9AE}" pid="4" name="ICV">
    <vt:lpwstr>66101DE584BD404BBF22DF66F8FCCAB2_12</vt:lpwstr>
  </property>
  <property fmtid="{D5CDD505-2E9C-101B-9397-08002B2CF9AE}" pid="5" name="KSOProductBuildVer">
    <vt:lpwstr>1033-12.2.0.13110</vt:lpwstr>
  </property>
</Properties>
</file>