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7"/>
  </p:notesMasterIdLst>
  <p:sldIdLst>
    <p:sldId id="351" r:id="rId3"/>
    <p:sldId id="352" r:id="rId4"/>
    <p:sldId id="354" r:id="rId5"/>
    <p:sldId id="353" r:id="rId6"/>
    <p:sldId id="257" r:id="rId7"/>
    <p:sldId id="355" r:id="rId8"/>
    <p:sldId id="319" r:id="rId9"/>
    <p:sldId id="365" r:id="rId10"/>
    <p:sldId id="262" r:id="rId11"/>
    <p:sldId id="260" r:id="rId12"/>
    <p:sldId id="356" r:id="rId13"/>
    <p:sldId id="366" r:id="rId14"/>
    <p:sldId id="357" r:id="rId15"/>
    <p:sldId id="316" r:id="rId16"/>
    <p:sldId id="333" r:id="rId17"/>
    <p:sldId id="358" r:id="rId18"/>
    <p:sldId id="359" r:id="rId19"/>
    <p:sldId id="361" r:id="rId20"/>
    <p:sldId id="360" r:id="rId21"/>
    <p:sldId id="362" r:id="rId22"/>
    <p:sldId id="364" r:id="rId23"/>
    <p:sldId id="363" r:id="rId24"/>
    <p:sldId id="339" r:id="rId25"/>
    <p:sldId id="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21699-34E7-44A6-96CB-723E0F62335B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EB6E3-6720-457A-9D19-1B7B5C01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7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890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130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3" name="Google Shape;2443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48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533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310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030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f929e0abb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f929e0abb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204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096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f929e0abb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f929e0abb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550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f929e0abb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f929e0abb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946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298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751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3" name="Google Shape;2443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73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7">
            <a:extLst>
              <a:ext uri="{FF2B5EF4-FFF2-40B4-BE49-F238E27FC236}">
                <a16:creationId xmlns:a16="http://schemas.microsoft.com/office/drawing/2014/main" id="{D61C713A-DAA7-4D40-9D8E-D8A8AC5A7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9" name="Google Shape;9;p2"/>
          <p:cNvGrpSpPr/>
          <p:nvPr/>
        </p:nvGrpSpPr>
        <p:grpSpPr>
          <a:xfrm flipH="1">
            <a:off x="-2" y="271295"/>
            <a:ext cx="12191924" cy="6406981"/>
            <a:chOff x="-2" y="203471"/>
            <a:chExt cx="9143943" cy="4805236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14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oogle Shape;1262;p21"/>
          <p:cNvGrpSpPr/>
          <p:nvPr/>
        </p:nvGrpSpPr>
        <p:grpSpPr>
          <a:xfrm flipH="1">
            <a:off x="-2" y="-2"/>
            <a:ext cx="12191924" cy="6678279"/>
            <a:chOff x="-2" y="-2"/>
            <a:chExt cx="9143943" cy="5008709"/>
          </a:xfrm>
        </p:grpSpPr>
        <p:sp>
          <p:nvSpPr>
            <p:cNvPr id="1263" name="Google Shape;1263;p2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6" name="Google Shape;1336;p21"/>
          <p:cNvGrpSpPr/>
          <p:nvPr/>
        </p:nvGrpSpPr>
        <p:grpSpPr>
          <a:xfrm rot="10800000">
            <a:off x="114300" y="4058624"/>
            <a:ext cx="1028955" cy="1488473"/>
            <a:chOff x="497350" y="-655197"/>
            <a:chExt cx="771716" cy="1116355"/>
          </a:xfrm>
        </p:grpSpPr>
        <p:sp>
          <p:nvSpPr>
            <p:cNvPr id="1337" name="Google Shape;1337;p21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1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1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1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1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1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1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1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5" name="Google Shape;1345;p21"/>
          <p:cNvGrpSpPr/>
          <p:nvPr/>
        </p:nvGrpSpPr>
        <p:grpSpPr>
          <a:xfrm rot="3868209">
            <a:off x="1111483" y="5866397"/>
            <a:ext cx="850908" cy="796495"/>
            <a:chOff x="1337242" y="-1974437"/>
            <a:chExt cx="638153" cy="597345"/>
          </a:xfrm>
        </p:grpSpPr>
        <p:sp>
          <p:nvSpPr>
            <p:cNvPr id="1346" name="Google Shape;1346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7" name="Google Shape;1357;p21"/>
          <p:cNvGrpSpPr/>
          <p:nvPr/>
        </p:nvGrpSpPr>
        <p:grpSpPr>
          <a:xfrm rot="10800000" flipH="1">
            <a:off x="10719715" y="5825339"/>
            <a:ext cx="1179283" cy="878615"/>
            <a:chOff x="8054181" y="220421"/>
            <a:chExt cx="884462" cy="658961"/>
          </a:xfrm>
        </p:grpSpPr>
        <p:sp>
          <p:nvSpPr>
            <p:cNvPr id="1358" name="Google Shape;1358;p2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0" name="Google Shape;1360;p21"/>
          <p:cNvSpPr/>
          <p:nvPr/>
        </p:nvSpPr>
        <p:spPr>
          <a:xfrm rot="10800000">
            <a:off x="254683" y="6129597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1" name="Google Shape;1361;p21"/>
          <p:cNvSpPr/>
          <p:nvPr/>
        </p:nvSpPr>
        <p:spPr>
          <a:xfrm rot="10800000">
            <a:off x="11492570" y="5275513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2" name="Google Shape;1362;p21"/>
          <p:cNvGrpSpPr/>
          <p:nvPr/>
        </p:nvGrpSpPr>
        <p:grpSpPr>
          <a:xfrm rot="-4218019">
            <a:off x="11150409" y="3822872"/>
            <a:ext cx="850896" cy="796483"/>
            <a:chOff x="1337242" y="-1974437"/>
            <a:chExt cx="638153" cy="597345"/>
          </a:xfrm>
        </p:grpSpPr>
        <p:sp>
          <p:nvSpPr>
            <p:cNvPr id="1363" name="Google Shape;1363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4" name="Google Shape;1374;p21"/>
          <p:cNvSpPr txBox="1">
            <a:spLocks noGrp="1"/>
          </p:cNvSpPr>
          <p:nvPr>
            <p:ph type="title"/>
          </p:nvPr>
        </p:nvSpPr>
        <p:spPr>
          <a:xfrm>
            <a:off x="3161200" y="1790701"/>
            <a:ext cx="5869600" cy="168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5" name="Google Shape;1375;p21"/>
          <p:cNvSpPr txBox="1">
            <a:spLocks noGrp="1"/>
          </p:cNvSpPr>
          <p:nvPr>
            <p:ph type="subTitle" idx="1"/>
          </p:nvPr>
        </p:nvSpPr>
        <p:spPr>
          <a:xfrm>
            <a:off x="2732000" y="3603667"/>
            <a:ext cx="6728000" cy="9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图片 7">
            <a:extLst>
              <a:ext uri="{FF2B5EF4-FFF2-40B4-BE49-F238E27FC236}">
                <a16:creationId xmlns:a16="http://schemas.microsoft.com/office/drawing/2014/main" id="{EB5B8C6D-676B-421E-8B08-FEFF7C611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 rot="1424731" flipH="1">
            <a:off x="401771" y="373381"/>
            <a:ext cx="839341" cy="882604"/>
            <a:chOff x="782176" y="-1158311"/>
            <a:chExt cx="629467" cy="661912"/>
          </a:xfrm>
        </p:grpSpPr>
        <p:sp>
          <p:nvSpPr>
            <p:cNvPr id="1494" name="Google Shape;1494;p24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2" name="Google Shape;1502;p24"/>
          <p:cNvGrpSpPr/>
          <p:nvPr/>
        </p:nvGrpSpPr>
        <p:grpSpPr>
          <a:xfrm rot="-295668">
            <a:off x="11185189" y="5629044"/>
            <a:ext cx="680868" cy="984369"/>
            <a:chOff x="8499282" y="3580082"/>
            <a:chExt cx="510652" cy="738280"/>
          </a:xfrm>
        </p:grpSpPr>
        <p:sp>
          <p:nvSpPr>
            <p:cNvPr id="1503" name="Google Shape;1503;p24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1" name="Google Shape;1511;p24"/>
          <p:cNvGrpSpPr/>
          <p:nvPr/>
        </p:nvGrpSpPr>
        <p:grpSpPr>
          <a:xfrm>
            <a:off x="11314564" y="3058482"/>
            <a:ext cx="729808" cy="941461"/>
            <a:chOff x="8495548" y="1440711"/>
            <a:chExt cx="547356" cy="706096"/>
          </a:xfrm>
        </p:grpSpPr>
        <p:sp>
          <p:nvSpPr>
            <p:cNvPr id="1512" name="Google Shape;1512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3" name="Google Shape;1523;p24"/>
          <p:cNvGrpSpPr/>
          <p:nvPr/>
        </p:nvGrpSpPr>
        <p:grpSpPr>
          <a:xfrm rot="-6308795" flipH="1">
            <a:off x="130177" y="5693237"/>
            <a:ext cx="1179331" cy="878651"/>
            <a:chOff x="8054181" y="220421"/>
            <a:chExt cx="884462" cy="658961"/>
          </a:xfrm>
        </p:grpSpPr>
        <p:sp>
          <p:nvSpPr>
            <p:cNvPr id="1524" name="Google Shape;1524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6" name="Google Shape;1526;p24"/>
          <p:cNvSpPr/>
          <p:nvPr/>
        </p:nvSpPr>
        <p:spPr>
          <a:xfrm rot="1051434" flipH="1">
            <a:off x="11317396" y="17567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7" name="Google Shape;1527;p24"/>
          <p:cNvGrpSpPr/>
          <p:nvPr/>
        </p:nvGrpSpPr>
        <p:grpSpPr>
          <a:xfrm rot="-229119">
            <a:off x="10764207" y="280029"/>
            <a:ext cx="1179307" cy="878633"/>
            <a:chOff x="8054181" y="220421"/>
            <a:chExt cx="884462" cy="658961"/>
          </a:xfrm>
        </p:grpSpPr>
        <p:sp>
          <p:nvSpPr>
            <p:cNvPr id="1528" name="Google Shape;1528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0" name="Google Shape;1530;p24"/>
          <p:cNvSpPr/>
          <p:nvPr/>
        </p:nvSpPr>
        <p:spPr>
          <a:xfrm rot="-1051434">
            <a:off x="11721645" y="459517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24"/>
          <p:cNvSpPr/>
          <p:nvPr/>
        </p:nvSpPr>
        <p:spPr>
          <a:xfrm rot="1051434" flipH="1">
            <a:off x="474696" y="249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2" name="Google Shape;1532;p24"/>
          <p:cNvGrpSpPr/>
          <p:nvPr/>
        </p:nvGrpSpPr>
        <p:grpSpPr>
          <a:xfrm>
            <a:off x="141697" y="4142298"/>
            <a:ext cx="729808" cy="941461"/>
            <a:chOff x="8495548" y="1440711"/>
            <a:chExt cx="547356" cy="706096"/>
          </a:xfrm>
        </p:grpSpPr>
        <p:sp>
          <p:nvSpPr>
            <p:cNvPr id="1533" name="Google Shape;1533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4" name="Google Shape;1544;p24"/>
          <p:cNvSpPr/>
          <p:nvPr/>
        </p:nvSpPr>
        <p:spPr>
          <a:xfrm rot="-1051434">
            <a:off x="315329" y="16087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24"/>
          <p:cNvSpPr txBox="1">
            <a:spLocks noGrp="1"/>
          </p:cNvSpPr>
          <p:nvPr>
            <p:ph type="title"/>
          </p:nvPr>
        </p:nvSpPr>
        <p:spPr>
          <a:xfrm>
            <a:off x="940767" y="3438708"/>
            <a:ext cx="332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46" name="Google Shape;1546;p24"/>
          <p:cNvSpPr txBox="1">
            <a:spLocks noGrp="1"/>
          </p:cNvSpPr>
          <p:nvPr>
            <p:ph type="subTitle" idx="1"/>
          </p:nvPr>
        </p:nvSpPr>
        <p:spPr>
          <a:xfrm>
            <a:off x="940767" y="4001871"/>
            <a:ext cx="3320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7" name="Google Shape;1547;p24"/>
          <p:cNvSpPr txBox="1">
            <a:spLocks noGrp="1"/>
          </p:cNvSpPr>
          <p:nvPr>
            <p:ph type="title" idx="2"/>
          </p:nvPr>
        </p:nvSpPr>
        <p:spPr>
          <a:xfrm>
            <a:off x="4430900" y="3438708"/>
            <a:ext cx="332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48" name="Google Shape;1548;p24"/>
          <p:cNvSpPr txBox="1">
            <a:spLocks noGrp="1"/>
          </p:cNvSpPr>
          <p:nvPr>
            <p:ph type="subTitle" idx="3"/>
          </p:nvPr>
        </p:nvSpPr>
        <p:spPr>
          <a:xfrm>
            <a:off x="4430900" y="4001871"/>
            <a:ext cx="3320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9" name="Google Shape;1549;p24"/>
          <p:cNvSpPr txBox="1">
            <a:spLocks noGrp="1"/>
          </p:cNvSpPr>
          <p:nvPr>
            <p:ph type="title" idx="4"/>
          </p:nvPr>
        </p:nvSpPr>
        <p:spPr>
          <a:xfrm>
            <a:off x="7921032" y="3438708"/>
            <a:ext cx="332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0" name="Google Shape;1550;p24"/>
          <p:cNvSpPr txBox="1">
            <a:spLocks noGrp="1"/>
          </p:cNvSpPr>
          <p:nvPr>
            <p:ph type="subTitle" idx="5"/>
          </p:nvPr>
        </p:nvSpPr>
        <p:spPr>
          <a:xfrm>
            <a:off x="7921032" y="4001871"/>
            <a:ext cx="3320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61" name="图片 7">
            <a:extLst>
              <a:ext uri="{FF2B5EF4-FFF2-40B4-BE49-F238E27FC236}">
                <a16:creationId xmlns:a16="http://schemas.microsoft.com/office/drawing/2014/main" id="{8380C881-1A79-4EC4-8DE4-A705E9D1F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33"/>
          <p:cNvSpPr/>
          <p:nvPr/>
        </p:nvSpPr>
        <p:spPr>
          <a:xfrm>
            <a:off x="34147" y="622832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3251021" flipH="1">
            <a:off x="-502500" y="-20845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 rot="2132812">
            <a:off x="214960" y="255491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4" name="图片 7">
            <a:extLst>
              <a:ext uri="{FF2B5EF4-FFF2-40B4-BE49-F238E27FC236}">
                <a16:creationId xmlns:a16="http://schemas.microsoft.com/office/drawing/2014/main" id="{0FF326F3-716C-4C01-A405-E9C4DA70A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3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6" name="图片 7">
            <a:extLst>
              <a:ext uri="{FF2B5EF4-FFF2-40B4-BE49-F238E27FC236}">
                <a16:creationId xmlns:a16="http://schemas.microsoft.com/office/drawing/2014/main" id="{7732860E-CB04-4213-BDD1-7DAB3117C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45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88" name="Google Shape;2188;p35"/>
          <p:cNvGrpSpPr/>
          <p:nvPr/>
        </p:nvGrpSpPr>
        <p:grpSpPr>
          <a:xfrm rot="7672559">
            <a:off x="11184589" y="5695667"/>
            <a:ext cx="680920" cy="984447"/>
            <a:chOff x="8499282" y="3580082"/>
            <a:chExt cx="510652" cy="738280"/>
          </a:xfrm>
        </p:grpSpPr>
        <p:sp>
          <p:nvSpPr>
            <p:cNvPr id="2189" name="Google Shape;2189;p35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5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5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5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5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5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5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5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8" name="Google Shape;2198;p35"/>
          <p:cNvSpPr/>
          <p:nvPr/>
        </p:nvSpPr>
        <p:spPr>
          <a:xfrm rot="1051434" flipH="1">
            <a:off x="10250445" y="6236387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8" name="Google Shape;2208;p35"/>
          <p:cNvGrpSpPr/>
          <p:nvPr/>
        </p:nvGrpSpPr>
        <p:grpSpPr>
          <a:xfrm rot="-1521948">
            <a:off x="528888" y="3706506"/>
            <a:ext cx="388075" cy="1333780"/>
            <a:chOff x="3815292" y="-2054574"/>
            <a:chExt cx="291053" cy="1000325"/>
          </a:xfrm>
        </p:grpSpPr>
        <p:sp>
          <p:nvSpPr>
            <p:cNvPr id="2209" name="Google Shape;2209;p35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5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5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13" name="Google Shape;2213;p35"/>
          <p:cNvGrpSpPr/>
          <p:nvPr/>
        </p:nvGrpSpPr>
        <p:grpSpPr>
          <a:xfrm rot="5528602">
            <a:off x="11016307" y="4075890"/>
            <a:ext cx="1179283" cy="878615"/>
            <a:chOff x="8054181" y="220421"/>
            <a:chExt cx="884462" cy="658961"/>
          </a:xfrm>
        </p:grpSpPr>
        <p:sp>
          <p:nvSpPr>
            <p:cNvPr id="2214" name="Google Shape;2214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5" name="图片 7">
            <a:extLst>
              <a:ext uri="{FF2B5EF4-FFF2-40B4-BE49-F238E27FC236}">
                <a16:creationId xmlns:a16="http://schemas.microsoft.com/office/drawing/2014/main" id="{A1CE2BAE-B415-4D86-B036-35134A065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1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3E66538-0E93-458A-9DB0-C160660A7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98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4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0A4CCF-815C-4195-8D23-9CF3EA66166E}"/>
              </a:ext>
            </a:extLst>
          </p:cNvPr>
          <p:cNvSpPr/>
          <p:nvPr userDrawn="1"/>
        </p:nvSpPr>
        <p:spPr>
          <a:xfrm>
            <a:off x="143934" y="143934"/>
            <a:ext cx="11904133" cy="6570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2093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A4CCF-815C-4195-8D23-9CF3EA66166E}"/>
              </a:ext>
            </a:extLst>
          </p:cNvPr>
          <p:cNvSpPr/>
          <p:nvPr userDrawn="1"/>
        </p:nvSpPr>
        <p:spPr>
          <a:xfrm>
            <a:off x="82971" y="71967"/>
            <a:ext cx="12026060" cy="6714067"/>
          </a:xfrm>
          <a:prstGeom prst="roundRect">
            <a:avLst>
              <a:gd name="adj" fmla="val 7904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925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;p2">
            <a:extLst>
              <a:ext uri="{FF2B5EF4-FFF2-40B4-BE49-F238E27FC236}">
                <a16:creationId xmlns:a16="http://schemas.microsoft.com/office/drawing/2014/main" id="{40F623E8-6F67-4C36-8FAE-31F98918D109}"/>
              </a:ext>
            </a:extLst>
          </p:cNvPr>
          <p:cNvGrpSpPr/>
          <p:nvPr userDrawn="1"/>
        </p:nvGrpSpPr>
        <p:grpSpPr>
          <a:xfrm>
            <a:off x="-21100" y="0"/>
            <a:ext cx="12069312" cy="6858000"/>
            <a:chOff x="232275" y="221325"/>
            <a:chExt cx="8620125" cy="4563850"/>
          </a:xfrm>
        </p:grpSpPr>
        <p:sp>
          <p:nvSpPr>
            <p:cNvPr id="92" name="Google Shape;10;p2">
              <a:extLst>
                <a:ext uri="{FF2B5EF4-FFF2-40B4-BE49-F238E27FC236}">
                  <a16:creationId xmlns:a16="http://schemas.microsoft.com/office/drawing/2014/main" id="{DD75A97B-F5BF-4492-9E61-AA5B37747846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1;p2">
              <a:extLst>
                <a:ext uri="{FF2B5EF4-FFF2-40B4-BE49-F238E27FC236}">
                  <a16:creationId xmlns:a16="http://schemas.microsoft.com/office/drawing/2014/main" id="{A9E3C1AC-A373-4A95-BAF7-5CC541019AA8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;p2">
              <a:extLst>
                <a:ext uri="{FF2B5EF4-FFF2-40B4-BE49-F238E27FC236}">
                  <a16:creationId xmlns:a16="http://schemas.microsoft.com/office/drawing/2014/main" id="{383C7159-C38F-45E1-A3AD-6A824B1974FB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3;p2">
              <a:extLst>
                <a:ext uri="{FF2B5EF4-FFF2-40B4-BE49-F238E27FC236}">
                  <a16:creationId xmlns:a16="http://schemas.microsoft.com/office/drawing/2014/main" id="{2F199122-742A-4FBF-9539-FAAE5C749467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4;p2">
              <a:extLst>
                <a:ext uri="{FF2B5EF4-FFF2-40B4-BE49-F238E27FC236}">
                  <a16:creationId xmlns:a16="http://schemas.microsoft.com/office/drawing/2014/main" id="{44C95C16-006D-48B6-B5E4-0D792F1AC1F7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5;p2">
              <a:extLst>
                <a:ext uri="{FF2B5EF4-FFF2-40B4-BE49-F238E27FC236}">
                  <a16:creationId xmlns:a16="http://schemas.microsoft.com/office/drawing/2014/main" id="{9E06981D-24AF-4270-A2CA-2FBFAEE4387E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6;p2">
              <a:extLst>
                <a:ext uri="{FF2B5EF4-FFF2-40B4-BE49-F238E27FC236}">
                  <a16:creationId xmlns:a16="http://schemas.microsoft.com/office/drawing/2014/main" id="{CB863018-40A7-4B13-A526-BD0301438C8F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9" name="Google Shape;17;p2">
              <a:extLst>
                <a:ext uri="{FF2B5EF4-FFF2-40B4-BE49-F238E27FC236}">
                  <a16:creationId xmlns:a16="http://schemas.microsoft.com/office/drawing/2014/main" id="{A551D741-2704-4995-A460-2AFB98A55B29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15" name="Google Shape;18;p2">
                <a:extLst>
                  <a:ext uri="{FF2B5EF4-FFF2-40B4-BE49-F238E27FC236}">
                    <a16:creationId xmlns:a16="http://schemas.microsoft.com/office/drawing/2014/main" id="{C87BF434-965D-4DF4-939A-B29FF871403B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19;p2">
                <a:extLst>
                  <a:ext uri="{FF2B5EF4-FFF2-40B4-BE49-F238E27FC236}">
                    <a16:creationId xmlns:a16="http://schemas.microsoft.com/office/drawing/2014/main" id="{33469E98-1D0E-4DC6-9FB6-DFD5B486A9DE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Google Shape;20;p2">
                <a:extLst>
                  <a:ext uri="{FF2B5EF4-FFF2-40B4-BE49-F238E27FC236}">
                    <a16:creationId xmlns:a16="http://schemas.microsoft.com/office/drawing/2014/main" id="{06F3818D-E1A9-4A81-A5FD-EAC98E4C54B6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21;p2">
                <a:extLst>
                  <a:ext uri="{FF2B5EF4-FFF2-40B4-BE49-F238E27FC236}">
                    <a16:creationId xmlns:a16="http://schemas.microsoft.com/office/drawing/2014/main" id="{D9EB86F7-73D3-4935-8DFB-0A64C98BCD59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0" name="Google Shape;22;p2">
              <a:extLst>
                <a:ext uri="{FF2B5EF4-FFF2-40B4-BE49-F238E27FC236}">
                  <a16:creationId xmlns:a16="http://schemas.microsoft.com/office/drawing/2014/main" id="{0320BA34-F076-4412-A315-97DD172215E6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11" name="Google Shape;23;p2">
                <a:extLst>
                  <a:ext uri="{FF2B5EF4-FFF2-40B4-BE49-F238E27FC236}">
                    <a16:creationId xmlns:a16="http://schemas.microsoft.com/office/drawing/2014/main" id="{08CCAB7F-A9CA-41E7-B3A0-1CB0F1DEAF02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24;p2">
                <a:extLst>
                  <a:ext uri="{FF2B5EF4-FFF2-40B4-BE49-F238E27FC236}">
                    <a16:creationId xmlns:a16="http://schemas.microsoft.com/office/drawing/2014/main" id="{3D0F6520-F093-433F-908A-A4DD63BCC00A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25;p2">
                <a:extLst>
                  <a:ext uri="{FF2B5EF4-FFF2-40B4-BE49-F238E27FC236}">
                    <a16:creationId xmlns:a16="http://schemas.microsoft.com/office/drawing/2014/main" id="{2D87EF1E-8957-44F2-BF8E-3056B43D89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26;p2">
                <a:extLst>
                  <a:ext uri="{FF2B5EF4-FFF2-40B4-BE49-F238E27FC236}">
                    <a16:creationId xmlns:a16="http://schemas.microsoft.com/office/drawing/2014/main" id="{27CA8DE5-154D-4957-8CAC-8AE5DA70A8CD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1" name="Google Shape;27;p2">
              <a:extLst>
                <a:ext uri="{FF2B5EF4-FFF2-40B4-BE49-F238E27FC236}">
                  <a16:creationId xmlns:a16="http://schemas.microsoft.com/office/drawing/2014/main" id="{9BAC5B86-D243-4083-94B8-E4B0BB5B804D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07" name="Google Shape;28;p2">
                <a:extLst>
                  <a:ext uri="{FF2B5EF4-FFF2-40B4-BE49-F238E27FC236}">
                    <a16:creationId xmlns:a16="http://schemas.microsoft.com/office/drawing/2014/main" id="{547C9CE8-8768-45D8-B2B5-6E463C289C69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29;p2">
                <a:extLst>
                  <a:ext uri="{FF2B5EF4-FFF2-40B4-BE49-F238E27FC236}">
                    <a16:creationId xmlns:a16="http://schemas.microsoft.com/office/drawing/2014/main" id="{2800B4B5-0796-4FFF-908A-496D90820109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30;p2">
                <a:extLst>
                  <a:ext uri="{FF2B5EF4-FFF2-40B4-BE49-F238E27FC236}">
                    <a16:creationId xmlns:a16="http://schemas.microsoft.com/office/drawing/2014/main" id="{F9701DA3-6C11-453D-9D7F-3577B2BC4FC8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31;p2">
                <a:extLst>
                  <a:ext uri="{FF2B5EF4-FFF2-40B4-BE49-F238E27FC236}">
                    <a16:creationId xmlns:a16="http://schemas.microsoft.com/office/drawing/2014/main" id="{F98BEBDB-4169-4400-84B2-44FCDCFE9B53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2" name="Google Shape;32;p2">
              <a:extLst>
                <a:ext uri="{FF2B5EF4-FFF2-40B4-BE49-F238E27FC236}">
                  <a16:creationId xmlns:a16="http://schemas.microsoft.com/office/drawing/2014/main" id="{B6B02870-1DA8-498B-A71C-3D8AD4F04BB4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03" name="Google Shape;33;p2">
                <a:extLst>
                  <a:ext uri="{FF2B5EF4-FFF2-40B4-BE49-F238E27FC236}">
                    <a16:creationId xmlns:a16="http://schemas.microsoft.com/office/drawing/2014/main" id="{171F3B84-BAC7-4001-BA53-EA3BA9136C64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34;p2">
                <a:extLst>
                  <a:ext uri="{FF2B5EF4-FFF2-40B4-BE49-F238E27FC236}">
                    <a16:creationId xmlns:a16="http://schemas.microsoft.com/office/drawing/2014/main" id="{DC5847AB-5AE2-4BEB-B784-F3C8F1DC78D6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35;p2">
                <a:extLst>
                  <a:ext uri="{FF2B5EF4-FFF2-40B4-BE49-F238E27FC236}">
                    <a16:creationId xmlns:a16="http://schemas.microsoft.com/office/drawing/2014/main" id="{C81BC1A1-2998-4E43-9021-0A3F3DF227F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36;p2">
                <a:extLst>
                  <a:ext uri="{FF2B5EF4-FFF2-40B4-BE49-F238E27FC236}">
                    <a16:creationId xmlns:a16="http://schemas.microsoft.com/office/drawing/2014/main" id="{753BBC20-2D0D-40B7-ABC3-2F8A0670C0FA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19" name="图片 7">
            <a:extLst>
              <a:ext uri="{FF2B5EF4-FFF2-40B4-BE49-F238E27FC236}">
                <a16:creationId xmlns:a16="http://schemas.microsoft.com/office/drawing/2014/main" id="{843F5270-3648-4AD5-BC68-5B0F440A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67" name="Google Shape;167;p3"/>
          <p:cNvSpPr/>
          <p:nvPr/>
        </p:nvSpPr>
        <p:spPr>
          <a:xfrm rot="-1051434">
            <a:off x="1086645" y="175387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 rot="2966374" flipH="1">
            <a:off x="10426682" y="6180957"/>
            <a:ext cx="267015" cy="411228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 txBox="1">
            <a:spLocks noGrp="1"/>
          </p:cNvSpPr>
          <p:nvPr>
            <p:ph type="title"/>
          </p:nvPr>
        </p:nvSpPr>
        <p:spPr>
          <a:xfrm>
            <a:off x="6099133" y="2930833"/>
            <a:ext cx="5145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6099133" y="1477167"/>
            <a:ext cx="180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1" name="Google Shape;171;p3"/>
          <p:cNvSpPr txBox="1">
            <a:spLocks noGrp="1"/>
          </p:cNvSpPr>
          <p:nvPr>
            <p:ph type="subTitle" idx="1"/>
          </p:nvPr>
        </p:nvSpPr>
        <p:spPr>
          <a:xfrm>
            <a:off x="6099133" y="4053233"/>
            <a:ext cx="4921200" cy="6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2" name="Google Shape;172;p3"/>
          <p:cNvGrpSpPr/>
          <p:nvPr/>
        </p:nvGrpSpPr>
        <p:grpSpPr>
          <a:xfrm>
            <a:off x="-2" y="271295"/>
            <a:ext cx="12191924" cy="6406981"/>
            <a:chOff x="-2" y="203471"/>
            <a:chExt cx="9143943" cy="4805236"/>
          </a:xfrm>
        </p:grpSpPr>
        <p:sp>
          <p:nvSpPr>
            <p:cNvPr id="173" name="Google Shape;173;p3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227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9;p2">
            <a:extLst>
              <a:ext uri="{FF2B5EF4-FFF2-40B4-BE49-F238E27FC236}">
                <a16:creationId xmlns:a16="http://schemas.microsoft.com/office/drawing/2014/main" id="{3A4B44DF-95CE-47FD-8045-BE04F19C7E7F}"/>
              </a:ext>
            </a:extLst>
          </p:cNvPr>
          <p:cNvGrpSpPr/>
          <p:nvPr userDrawn="1"/>
        </p:nvGrpSpPr>
        <p:grpSpPr>
          <a:xfrm>
            <a:off x="234104" y="356552"/>
            <a:ext cx="11558904" cy="6062833"/>
            <a:chOff x="232275" y="221325"/>
            <a:chExt cx="8620125" cy="4563850"/>
          </a:xfrm>
        </p:grpSpPr>
        <p:sp>
          <p:nvSpPr>
            <p:cNvPr id="31" name="Google Shape;10;p2">
              <a:extLst>
                <a:ext uri="{FF2B5EF4-FFF2-40B4-BE49-F238E27FC236}">
                  <a16:creationId xmlns:a16="http://schemas.microsoft.com/office/drawing/2014/main" id="{D005B526-6087-4F6B-9CF9-631BD69F0A7F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1;p2">
              <a:extLst>
                <a:ext uri="{FF2B5EF4-FFF2-40B4-BE49-F238E27FC236}">
                  <a16:creationId xmlns:a16="http://schemas.microsoft.com/office/drawing/2014/main" id="{3265CADE-E3B6-45DD-B29D-A6B16D45E3A2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;p2">
              <a:extLst>
                <a:ext uri="{FF2B5EF4-FFF2-40B4-BE49-F238E27FC236}">
                  <a16:creationId xmlns:a16="http://schemas.microsoft.com/office/drawing/2014/main" id="{C34CE525-6389-4A5F-A544-7D536DF0D34D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3;p2">
              <a:extLst>
                <a:ext uri="{FF2B5EF4-FFF2-40B4-BE49-F238E27FC236}">
                  <a16:creationId xmlns:a16="http://schemas.microsoft.com/office/drawing/2014/main" id="{36A5199A-69E2-462C-90A8-C9781A121D0C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4;p2">
              <a:extLst>
                <a:ext uri="{FF2B5EF4-FFF2-40B4-BE49-F238E27FC236}">
                  <a16:creationId xmlns:a16="http://schemas.microsoft.com/office/drawing/2014/main" id="{D1C11E03-AB60-4510-8AEF-73E5621EBD3C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5;p2">
              <a:extLst>
                <a:ext uri="{FF2B5EF4-FFF2-40B4-BE49-F238E27FC236}">
                  <a16:creationId xmlns:a16="http://schemas.microsoft.com/office/drawing/2014/main" id="{60DFB2CA-86EC-4737-92B3-B2FE425D91A8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6;p2">
              <a:extLst>
                <a:ext uri="{FF2B5EF4-FFF2-40B4-BE49-F238E27FC236}">
                  <a16:creationId xmlns:a16="http://schemas.microsoft.com/office/drawing/2014/main" id="{691E309A-135E-45D6-B9FB-5C85427D277C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8" name="Google Shape;17;p2">
              <a:extLst>
                <a:ext uri="{FF2B5EF4-FFF2-40B4-BE49-F238E27FC236}">
                  <a16:creationId xmlns:a16="http://schemas.microsoft.com/office/drawing/2014/main" id="{86BC0CC4-F078-4B1A-A705-B503ED3724B8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54" name="Google Shape;18;p2">
                <a:extLst>
                  <a:ext uri="{FF2B5EF4-FFF2-40B4-BE49-F238E27FC236}">
                    <a16:creationId xmlns:a16="http://schemas.microsoft.com/office/drawing/2014/main" id="{DC2BF799-B618-44F5-AE8B-E602CD478594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9;p2">
                <a:extLst>
                  <a:ext uri="{FF2B5EF4-FFF2-40B4-BE49-F238E27FC236}">
                    <a16:creationId xmlns:a16="http://schemas.microsoft.com/office/drawing/2014/main" id="{32FFF19F-21AE-4BDB-BE32-3CA0A3A66413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0;p2">
                <a:extLst>
                  <a:ext uri="{FF2B5EF4-FFF2-40B4-BE49-F238E27FC236}">
                    <a16:creationId xmlns:a16="http://schemas.microsoft.com/office/drawing/2014/main" id="{C8EB5591-E250-40C5-9C8C-4199C9B45457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21;p2">
                <a:extLst>
                  <a:ext uri="{FF2B5EF4-FFF2-40B4-BE49-F238E27FC236}">
                    <a16:creationId xmlns:a16="http://schemas.microsoft.com/office/drawing/2014/main" id="{CB30C444-CEF3-412B-9C2A-CA6FBDA7885D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" name="Google Shape;22;p2">
              <a:extLst>
                <a:ext uri="{FF2B5EF4-FFF2-40B4-BE49-F238E27FC236}">
                  <a16:creationId xmlns:a16="http://schemas.microsoft.com/office/drawing/2014/main" id="{4696237E-79BD-4E61-8A0D-C1FEE53BE4EA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0" name="Google Shape;23;p2">
                <a:extLst>
                  <a:ext uri="{FF2B5EF4-FFF2-40B4-BE49-F238E27FC236}">
                    <a16:creationId xmlns:a16="http://schemas.microsoft.com/office/drawing/2014/main" id="{03764E68-D688-44E7-82FB-DF0A47C8E7BD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24;p2">
                <a:extLst>
                  <a:ext uri="{FF2B5EF4-FFF2-40B4-BE49-F238E27FC236}">
                    <a16:creationId xmlns:a16="http://schemas.microsoft.com/office/drawing/2014/main" id="{26B8708A-27EC-4356-86A9-765B4C409E46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25;p2">
                <a:extLst>
                  <a:ext uri="{FF2B5EF4-FFF2-40B4-BE49-F238E27FC236}">
                    <a16:creationId xmlns:a16="http://schemas.microsoft.com/office/drawing/2014/main" id="{7C70B72E-6160-490C-B79A-A9A085DFCE4A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26;p2">
                <a:extLst>
                  <a:ext uri="{FF2B5EF4-FFF2-40B4-BE49-F238E27FC236}">
                    <a16:creationId xmlns:a16="http://schemas.microsoft.com/office/drawing/2014/main" id="{7E97D4FD-A95D-4804-832A-37F03AFD25E1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" name="Google Shape;27;p2">
              <a:extLst>
                <a:ext uri="{FF2B5EF4-FFF2-40B4-BE49-F238E27FC236}">
                  <a16:creationId xmlns:a16="http://schemas.microsoft.com/office/drawing/2014/main" id="{80AC9C54-5A01-4CE9-8431-141241F118DF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46" name="Google Shape;28;p2">
                <a:extLst>
                  <a:ext uri="{FF2B5EF4-FFF2-40B4-BE49-F238E27FC236}">
                    <a16:creationId xmlns:a16="http://schemas.microsoft.com/office/drawing/2014/main" id="{13D462DA-B78D-4624-A622-BD7A983B363A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29;p2">
                <a:extLst>
                  <a:ext uri="{FF2B5EF4-FFF2-40B4-BE49-F238E27FC236}">
                    <a16:creationId xmlns:a16="http://schemas.microsoft.com/office/drawing/2014/main" id="{777DEB21-5233-49A8-9B2C-56C77F298C8D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30;p2">
                <a:extLst>
                  <a:ext uri="{FF2B5EF4-FFF2-40B4-BE49-F238E27FC236}">
                    <a16:creationId xmlns:a16="http://schemas.microsoft.com/office/drawing/2014/main" id="{E9395E28-869F-4F44-B3EC-951134027A7F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31;p2">
                <a:extLst>
                  <a:ext uri="{FF2B5EF4-FFF2-40B4-BE49-F238E27FC236}">
                    <a16:creationId xmlns:a16="http://schemas.microsoft.com/office/drawing/2014/main" id="{3F1FE7F9-0AC1-49FD-B8B2-1C3EC7C13B0B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oogle Shape;32;p2">
              <a:extLst>
                <a:ext uri="{FF2B5EF4-FFF2-40B4-BE49-F238E27FC236}">
                  <a16:creationId xmlns:a16="http://schemas.microsoft.com/office/drawing/2014/main" id="{EA4D3DC1-87D5-440F-8950-A589F61AF62A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42" name="Google Shape;33;p2">
                <a:extLst>
                  <a:ext uri="{FF2B5EF4-FFF2-40B4-BE49-F238E27FC236}">
                    <a16:creationId xmlns:a16="http://schemas.microsoft.com/office/drawing/2014/main" id="{6F9F9647-03F0-4629-BC64-07FCEA2D0F5C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34;p2">
                <a:extLst>
                  <a:ext uri="{FF2B5EF4-FFF2-40B4-BE49-F238E27FC236}">
                    <a16:creationId xmlns:a16="http://schemas.microsoft.com/office/drawing/2014/main" id="{6FA54337-D144-46CA-872D-1B06977F23CE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35;p2">
                <a:extLst>
                  <a:ext uri="{FF2B5EF4-FFF2-40B4-BE49-F238E27FC236}">
                    <a16:creationId xmlns:a16="http://schemas.microsoft.com/office/drawing/2014/main" id="{AC827EA9-BF14-4880-939B-B152B5333022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36;p2">
                <a:extLst>
                  <a:ext uri="{FF2B5EF4-FFF2-40B4-BE49-F238E27FC236}">
                    <a16:creationId xmlns:a16="http://schemas.microsoft.com/office/drawing/2014/main" id="{9ABDDC13-20D4-4EE8-B3B5-B8F9DB1150B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58" name="图片 7">
            <a:extLst>
              <a:ext uri="{FF2B5EF4-FFF2-40B4-BE49-F238E27FC236}">
                <a16:creationId xmlns:a16="http://schemas.microsoft.com/office/drawing/2014/main" id="{DFF60C63-2854-41C5-8A68-25F2D0D0F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40" name="Google Shape;240;p4"/>
          <p:cNvSpPr/>
          <p:nvPr/>
        </p:nvSpPr>
        <p:spPr>
          <a:xfrm>
            <a:off x="11618478" y="4599919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10272000" cy="47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6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5"/>
          <p:cNvGrpSpPr/>
          <p:nvPr/>
        </p:nvGrpSpPr>
        <p:grpSpPr>
          <a:xfrm rot="-1424731">
            <a:off x="10937855" y="533881"/>
            <a:ext cx="839341" cy="882604"/>
            <a:chOff x="782176" y="-1158311"/>
            <a:chExt cx="629467" cy="661912"/>
          </a:xfrm>
        </p:grpSpPr>
        <p:sp>
          <p:nvSpPr>
            <p:cNvPr id="266" name="Google Shape;266;p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9;p2">
            <a:extLst>
              <a:ext uri="{FF2B5EF4-FFF2-40B4-BE49-F238E27FC236}">
                <a16:creationId xmlns:a16="http://schemas.microsoft.com/office/drawing/2014/main" id="{A8E022F2-4A0E-4C0E-8DF9-D53502A5599F}"/>
              </a:ext>
            </a:extLst>
          </p:cNvPr>
          <p:cNvGrpSpPr/>
          <p:nvPr userDrawn="1"/>
        </p:nvGrpSpPr>
        <p:grpSpPr>
          <a:xfrm>
            <a:off x="255856" y="284604"/>
            <a:ext cx="11558904" cy="6062833"/>
            <a:chOff x="232275" y="221325"/>
            <a:chExt cx="8620125" cy="4563850"/>
          </a:xfrm>
        </p:grpSpPr>
        <p:sp>
          <p:nvSpPr>
            <p:cNvPr id="60" name="Google Shape;10;p2">
              <a:extLst>
                <a:ext uri="{FF2B5EF4-FFF2-40B4-BE49-F238E27FC236}">
                  <a16:creationId xmlns:a16="http://schemas.microsoft.com/office/drawing/2014/main" id="{1B6CB7FC-C893-4C92-A769-F0D7927BDFB8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1;p2">
              <a:extLst>
                <a:ext uri="{FF2B5EF4-FFF2-40B4-BE49-F238E27FC236}">
                  <a16:creationId xmlns:a16="http://schemas.microsoft.com/office/drawing/2014/main" id="{00CA2579-5AE8-43D3-A9AB-4626C6B3251E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2;p2">
              <a:extLst>
                <a:ext uri="{FF2B5EF4-FFF2-40B4-BE49-F238E27FC236}">
                  <a16:creationId xmlns:a16="http://schemas.microsoft.com/office/drawing/2014/main" id="{612CCEA9-8B51-4C2C-808C-042304799B3F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;p2">
              <a:extLst>
                <a:ext uri="{FF2B5EF4-FFF2-40B4-BE49-F238E27FC236}">
                  <a16:creationId xmlns:a16="http://schemas.microsoft.com/office/drawing/2014/main" id="{D8767605-83B6-41AA-AA37-E50517703FBD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4;p2">
              <a:extLst>
                <a:ext uri="{FF2B5EF4-FFF2-40B4-BE49-F238E27FC236}">
                  <a16:creationId xmlns:a16="http://schemas.microsoft.com/office/drawing/2014/main" id="{840365D8-4840-4246-AF38-F26932ED919E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5;p2">
              <a:extLst>
                <a:ext uri="{FF2B5EF4-FFF2-40B4-BE49-F238E27FC236}">
                  <a16:creationId xmlns:a16="http://schemas.microsoft.com/office/drawing/2014/main" id="{D01414B6-5A73-4EE1-BBB8-506A750DD201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6;p2">
              <a:extLst>
                <a:ext uri="{FF2B5EF4-FFF2-40B4-BE49-F238E27FC236}">
                  <a16:creationId xmlns:a16="http://schemas.microsoft.com/office/drawing/2014/main" id="{73919054-C575-4AF8-8A2D-F39F2EA225A2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7" name="Google Shape;17;p2">
              <a:extLst>
                <a:ext uri="{FF2B5EF4-FFF2-40B4-BE49-F238E27FC236}">
                  <a16:creationId xmlns:a16="http://schemas.microsoft.com/office/drawing/2014/main" id="{3438B93F-33FB-4A32-AF12-08BD56413F08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83" name="Google Shape;18;p2">
                <a:extLst>
                  <a:ext uri="{FF2B5EF4-FFF2-40B4-BE49-F238E27FC236}">
                    <a16:creationId xmlns:a16="http://schemas.microsoft.com/office/drawing/2014/main" id="{16615A63-7E69-41D6-BDA1-2CAE1309ADC5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Google Shape;19;p2">
                <a:extLst>
                  <a:ext uri="{FF2B5EF4-FFF2-40B4-BE49-F238E27FC236}">
                    <a16:creationId xmlns:a16="http://schemas.microsoft.com/office/drawing/2014/main" id="{BC93B138-E78E-48C1-9BF1-0A62D9258A50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Google Shape;20;p2">
                <a:extLst>
                  <a:ext uri="{FF2B5EF4-FFF2-40B4-BE49-F238E27FC236}">
                    <a16:creationId xmlns:a16="http://schemas.microsoft.com/office/drawing/2014/main" id="{1B29E62A-E8E7-43B3-8D83-2626289FA892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Google Shape;21;p2">
                <a:extLst>
                  <a:ext uri="{FF2B5EF4-FFF2-40B4-BE49-F238E27FC236}">
                    <a16:creationId xmlns:a16="http://schemas.microsoft.com/office/drawing/2014/main" id="{63F88CFF-74E9-416D-BB03-A84CB9B0A40E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8" name="Google Shape;22;p2">
              <a:extLst>
                <a:ext uri="{FF2B5EF4-FFF2-40B4-BE49-F238E27FC236}">
                  <a16:creationId xmlns:a16="http://schemas.microsoft.com/office/drawing/2014/main" id="{B745DC1C-927F-4274-AED3-AF2B4303BA9D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79" name="Google Shape;23;p2">
                <a:extLst>
                  <a:ext uri="{FF2B5EF4-FFF2-40B4-BE49-F238E27FC236}">
                    <a16:creationId xmlns:a16="http://schemas.microsoft.com/office/drawing/2014/main" id="{EBB16797-A007-4E40-8BE5-EC2334AA879A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Google Shape;24;p2">
                <a:extLst>
                  <a:ext uri="{FF2B5EF4-FFF2-40B4-BE49-F238E27FC236}">
                    <a16:creationId xmlns:a16="http://schemas.microsoft.com/office/drawing/2014/main" id="{2354C458-614D-481C-BCB0-A1E7F61FA851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Google Shape;25;p2">
                <a:extLst>
                  <a:ext uri="{FF2B5EF4-FFF2-40B4-BE49-F238E27FC236}">
                    <a16:creationId xmlns:a16="http://schemas.microsoft.com/office/drawing/2014/main" id="{4597686E-2D8D-414E-94A8-639BCC4800E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Google Shape;26;p2">
                <a:extLst>
                  <a:ext uri="{FF2B5EF4-FFF2-40B4-BE49-F238E27FC236}">
                    <a16:creationId xmlns:a16="http://schemas.microsoft.com/office/drawing/2014/main" id="{376F2D63-4097-4CA6-A90A-60B4F2591C32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9" name="Google Shape;27;p2">
              <a:extLst>
                <a:ext uri="{FF2B5EF4-FFF2-40B4-BE49-F238E27FC236}">
                  <a16:creationId xmlns:a16="http://schemas.microsoft.com/office/drawing/2014/main" id="{F333C4A3-9E96-4646-8DC2-0FB0FF826782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75" name="Google Shape;28;p2">
                <a:extLst>
                  <a:ext uri="{FF2B5EF4-FFF2-40B4-BE49-F238E27FC236}">
                    <a16:creationId xmlns:a16="http://schemas.microsoft.com/office/drawing/2014/main" id="{F42FA5F1-6324-4575-9127-4514754573B3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Google Shape;29;p2">
                <a:extLst>
                  <a:ext uri="{FF2B5EF4-FFF2-40B4-BE49-F238E27FC236}">
                    <a16:creationId xmlns:a16="http://schemas.microsoft.com/office/drawing/2014/main" id="{13924E56-8CF9-4DDF-8F7E-5DD0FB26C5E4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Google Shape;30;p2">
                <a:extLst>
                  <a:ext uri="{FF2B5EF4-FFF2-40B4-BE49-F238E27FC236}">
                    <a16:creationId xmlns:a16="http://schemas.microsoft.com/office/drawing/2014/main" id="{AE0117F9-5C00-4118-B515-C2DB2B1A5394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Google Shape;31;p2">
                <a:extLst>
                  <a:ext uri="{FF2B5EF4-FFF2-40B4-BE49-F238E27FC236}">
                    <a16:creationId xmlns:a16="http://schemas.microsoft.com/office/drawing/2014/main" id="{1468C9A1-F0D7-4B48-B462-64978DF8C38D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0" name="Google Shape;32;p2">
              <a:extLst>
                <a:ext uri="{FF2B5EF4-FFF2-40B4-BE49-F238E27FC236}">
                  <a16:creationId xmlns:a16="http://schemas.microsoft.com/office/drawing/2014/main" id="{CCE7801B-7805-43AE-A624-C3723B1D2627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71" name="Google Shape;33;p2">
                <a:extLst>
                  <a:ext uri="{FF2B5EF4-FFF2-40B4-BE49-F238E27FC236}">
                    <a16:creationId xmlns:a16="http://schemas.microsoft.com/office/drawing/2014/main" id="{38D21C7F-305C-48C5-8841-2CAE43667E47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Google Shape;34;p2">
                <a:extLst>
                  <a:ext uri="{FF2B5EF4-FFF2-40B4-BE49-F238E27FC236}">
                    <a16:creationId xmlns:a16="http://schemas.microsoft.com/office/drawing/2014/main" id="{31C04DF3-1D92-41E6-B2D2-85DD524166A6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Google Shape;35;p2">
                <a:extLst>
                  <a:ext uri="{FF2B5EF4-FFF2-40B4-BE49-F238E27FC236}">
                    <a16:creationId xmlns:a16="http://schemas.microsoft.com/office/drawing/2014/main" id="{FEF2F88F-D7D9-4222-8732-A638F6A0A9BC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Google Shape;36;p2">
                <a:extLst>
                  <a:ext uri="{FF2B5EF4-FFF2-40B4-BE49-F238E27FC236}">
                    <a16:creationId xmlns:a16="http://schemas.microsoft.com/office/drawing/2014/main" id="{953558BA-DE52-4186-9928-B1DF3FC15D3B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98" name="Google Shape;298;p5"/>
          <p:cNvSpPr/>
          <p:nvPr/>
        </p:nvSpPr>
        <p:spPr>
          <a:xfrm rot="1051434" flipH="1">
            <a:off x="11107529" y="48936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5"/>
          <p:cNvSpPr/>
          <p:nvPr/>
        </p:nvSpPr>
        <p:spPr>
          <a:xfrm rot="-1051434">
            <a:off x="11721645" y="18202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5"/>
          <p:cNvSpPr/>
          <p:nvPr/>
        </p:nvSpPr>
        <p:spPr>
          <a:xfrm rot="1051434" flipH="1">
            <a:off x="299029" y="1909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5"/>
          <p:cNvSpPr/>
          <p:nvPr/>
        </p:nvSpPr>
        <p:spPr>
          <a:xfrm rot="-1051434">
            <a:off x="299029" y="52619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5"/>
          <p:cNvSpPr txBox="1">
            <a:spLocks noGrp="1"/>
          </p:cNvSpPr>
          <p:nvPr>
            <p:ph type="subTitle" idx="1"/>
          </p:nvPr>
        </p:nvSpPr>
        <p:spPr>
          <a:xfrm>
            <a:off x="1746400" y="3388167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8" name="Google Shape;318;p5"/>
          <p:cNvSpPr txBox="1">
            <a:spLocks noGrp="1"/>
          </p:cNvSpPr>
          <p:nvPr>
            <p:ph type="subTitle" idx="2"/>
          </p:nvPr>
        </p:nvSpPr>
        <p:spPr>
          <a:xfrm>
            <a:off x="6619567" y="3388167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9" name="Google Shape;319;p5"/>
          <p:cNvSpPr txBox="1">
            <a:spLocks noGrp="1"/>
          </p:cNvSpPr>
          <p:nvPr>
            <p:ph type="subTitle" idx="3"/>
          </p:nvPr>
        </p:nvSpPr>
        <p:spPr>
          <a:xfrm>
            <a:off x="1746400" y="4206867"/>
            <a:ext cx="3876800" cy="13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"/>
          <p:cNvSpPr txBox="1">
            <a:spLocks noGrp="1"/>
          </p:cNvSpPr>
          <p:nvPr>
            <p:ph type="subTitle" idx="4"/>
          </p:nvPr>
        </p:nvSpPr>
        <p:spPr>
          <a:xfrm>
            <a:off x="6619567" y="4206867"/>
            <a:ext cx="3876800" cy="13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8" name="图片 7">
            <a:extLst>
              <a:ext uri="{FF2B5EF4-FFF2-40B4-BE49-F238E27FC236}">
                <a16:creationId xmlns:a16="http://schemas.microsoft.com/office/drawing/2014/main" id="{A8650510-D44A-43D7-BFF6-EE951CA07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0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9;p2">
            <a:extLst>
              <a:ext uri="{FF2B5EF4-FFF2-40B4-BE49-F238E27FC236}">
                <a16:creationId xmlns:a16="http://schemas.microsoft.com/office/drawing/2014/main" id="{61967500-BAFD-470F-9E5E-308AA7E8A21A}"/>
              </a:ext>
            </a:extLst>
          </p:cNvPr>
          <p:cNvGrpSpPr/>
          <p:nvPr userDrawn="1"/>
        </p:nvGrpSpPr>
        <p:grpSpPr>
          <a:xfrm>
            <a:off x="234104" y="356552"/>
            <a:ext cx="11558904" cy="6062833"/>
            <a:chOff x="232275" y="221325"/>
            <a:chExt cx="8620125" cy="4563850"/>
          </a:xfrm>
        </p:grpSpPr>
        <p:sp>
          <p:nvSpPr>
            <p:cNvPr id="40" name="Google Shape;10;p2">
              <a:extLst>
                <a:ext uri="{FF2B5EF4-FFF2-40B4-BE49-F238E27FC236}">
                  <a16:creationId xmlns:a16="http://schemas.microsoft.com/office/drawing/2014/main" id="{7CA47006-D552-4F19-9F62-8947B4DBFBAC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1;p2">
              <a:extLst>
                <a:ext uri="{FF2B5EF4-FFF2-40B4-BE49-F238E27FC236}">
                  <a16:creationId xmlns:a16="http://schemas.microsoft.com/office/drawing/2014/main" id="{A0501EAE-4B09-4AAC-A13B-5B2CDED5027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;p2">
              <a:extLst>
                <a:ext uri="{FF2B5EF4-FFF2-40B4-BE49-F238E27FC236}">
                  <a16:creationId xmlns:a16="http://schemas.microsoft.com/office/drawing/2014/main" id="{F8E5BA3D-B083-4A20-A75E-7992133E6F9C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3;p2">
              <a:extLst>
                <a:ext uri="{FF2B5EF4-FFF2-40B4-BE49-F238E27FC236}">
                  <a16:creationId xmlns:a16="http://schemas.microsoft.com/office/drawing/2014/main" id="{DB3F2818-120D-404F-AAEE-7C70020D003F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4;p2">
              <a:extLst>
                <a:ext uri="{FF2B5EF4-FFF2-40B4-BE49-F238E27FC236}">
                  <a16:creationId xmlns:a16="http://schemas.microsoft.com/office/drawing/2014/main" id="{29BB9F3E-8B28-4051-AC08-B32BA7962A21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5;p2">
              <a:extLst>
                <a:ext uri="{FF2B5EF4-FFF2-40B4-BE49-F238E27FC236}">
                  <a16:creationId xmlns:a16="http://schemas.microsoft.com/office/drawing/2014/main" id="{77F7D254-1658-4DAF-9C11-56AD1223AFD5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;p2">
              <a:extLst>
                <a:ext uri="{FF2B5EF4-FFF2-40B4-BE49-F238E27FC236}">
                  <a16:creationId xmlns:a16="http://schemas.microsoft.com/office/drawing/2014/main" id="{5EF7C22B-3457-449C-8C5B-249A0AB1471D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7" name="Google Shape;17;p2">
              <a:extLst>
                <a:ext uri="{FF2B5EF4-FFF2-40B4-BE49-F238E27FC236}">
                  <a16:creationId xmlns:a16="http://schemas.microsoft.com/office/drawing/2014/main" id="{C3CD5E28-9725-4460-8D99-F82B2C1D325E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3" name="Google Shape;18;p2">
                <a:extLst>
                  <a:ext uri="{FF2B5EF4-FFF2-40B4-BE49-F238E27FC236}">
                    <a16:creationId xmlns:a16="http://schemas.microsoft.com/office/drawing/2014/main" id="{D4663C7E-66EE-4337-BA1B-9BE2F368C647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19;p2">
                <a:extLst>
                  <a:ext uri="{FF2B5EF4-FFF2-40B4-BE49-F238E27FC236}">
                    <a16:creationId xmlns:a16="http://schemas.microsoft.com/office/drawing/2014/main" id="{05D141EE-84C0-4D33-A233-4305DD410C81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20;p2">
                <a:extLst>
                  <a:ext uri="{FF2B5EF4-FFF2-40B4-BE49-F238E27FC236}">
                    <a16:creationId xmlns:a16="http://schemas.microsoft.com/office/drawing/2014/main" id="{405FC71E-DCAE-4FD6-9177-E9377438D8D9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21;p2">
                <a:extLst>
                  <a:ext uri="{FF2B5EF4-FFF2-40B4-BE49-F238E27FC236}">
                    <a16:creationId xmlns:a16="http://schemas.microsoft.com/office/drawing/2014/main" id="{F604F6E1-36B6-45FB-BA7B-332DBCB621FB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8" name="Google Shape;22;p2">
              <a:extLst>
                <a:ext uri="{FF2B5EF4-FFF2-40B4-BE49-F238E27FC236}">
                  <a16:creationId xmlns:a16="http://schemas.microsoft.com/office/drawing/2014/main" id="{9E0E8AB8-9AAA-41CA-BA91-AABC305861D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9" name="Google Shape;23;p2">
                <a:extLst>
                  <a:ext uri="{FF2B5EF4-FFF2-40B4-BE49-F238E27FC236}">
                    <a16:creationId xmlns:a16="http://schemas.microsoft.com/office/drawing/2014/main" id="{186B658A-33AE-4ECE-91C5-840A4B60B0C9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24;p2">
                <a:extLst>
                  <a:ext uri="{FF2B5EF4-FFF2-40B4-BE49-F238E27FC236}">
                    <a16:creationId xmlns:a16="http://schemas.microsoft.com/office/drawing/2014/main" id="{5850936D-C933-452B-9011-FB91777945B2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25;p2">
                <a:extLst>
                  <a:ext uri="{FF2B5EF4-FFF2-40B4-BE49-F238E27FC236}">
                    <a16:creationId xmlns:a16="http://schemas.microsoft.com/office/drawing/2014/main" id="{74CCC94D-2DD3-4CCE-84F4-6C9BF6F467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26;p2">
                <a:extLst>
                  <a:ext uri="{FF2B5EF4-FFF2-40B4-BE49-F238E27FC236}">
                    <a16:creationId xmlns:a16="http://schemas.microsoft.com/office/drawing/2014/main" id="{3BB16181-2FFB-44B5-A469-3EB4710F02E5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" name="Google Shape;27;p2">
              <a:extLst>
                <a:ext uri="{FF2B5EF4-FFF2-40B4-BE49-F238E27FC236}">
                  <a16:creationId xmlns:a16="http://schemas.microsoft.com/office/drawing/2014/main" id="{398ADB83-9AD2-47D4-B53F-38316813DDFB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55" name="Google Shape;28;p2">
                <a:extLst>
                  <a:ext uri="{FF2B5EF4-FFF2-40B4-BE49-F238E27FC236}">
                    <a16:creationId xmlns:a16="http://schemas.microsoft.com/office/drawing/2014/main" id="{F1313F60-7D83-47A6-8F83-13719D1BF873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9;p2">
                <a:extLst>
                  <a:ext uri="{FF2B5EF4-FFF2-40B4-BE49-F238E27FC236}">
                    <a16:creationId xmlns:a16="http://schemas.microsoft.com/office/drawing/2014/main" id="{CE80231C-FEF6-4972-A152-226EFD6949E5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30;p2">
                <a:extLst>
                  <a:ext uri="{FF2B5EF4-FFF2-40B4-BE49-F238E27FC236}">
                    <a16:creationId xmlns:a16="http://schemas.microsoft.com/office/drawing/2014/main" id="{0A08EEFF-2C32-48D8-96DE-CBEB33911EA1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31;p2">
                <a:extLst>
                  <a:ext uri="{FF2B5EF4-FFF2-40B4-BE49-F238E27FC236}">
                    <a16:creationId xmlns:a16="http://schemas.microsoft.com/office/drawing/2014/main" id="{C3EB4FE3-E467-4822-8296-BFD1C41D469A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0" name="Google Shape;32;p2">
              <a:extLst>
                <a:ext uri="{FF2B5EF4-FFF2-40B4-BE49-F238E27FC236}">
                  <a16:creationId xmlns:a16="http://schemas.microsoft.com/office/drawing/2014/main" id="{605FD76C-C6D6-49F1-83DB-28468B9F9E33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51" name="Google Shape;33;p2">
                <a:extLst>
                  <a:ext uri="{FF2B5EF4-FFF2-40B4-BE49-F238E27FC236}">
                    <a16:creationId xmlns:a16="http://schemas.microsoft.com/office/drawing/2014/main" id="{0BCA77C5-7196-401F-8E7B-8E3132CBC2AD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34;p2">
                <a:extLst>
                  <a:ext uri="{FF2B5EF4-FFF2-40B4-BE49-F238E27FC236}">
                    <a16:creationId xmlns:a16="http://schemas.microsoft.com/office/drawing/2014/main" id="{66420E8C-F932-4F6A-B83C-FA355A70B23A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35;p2">
                <a:extLst>
                  <a:ext uri="{FF2B5EF4-FFF2-40B4-BE49-F238E27FC236}">
                    <a16:creationId xmlns:a16="http://schemas.microsoft.com/office/drawing/2014/main" id="{0A95CEC8-4048-405F-9401-9F345DE90174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36;p2">
                <a:extLst>
                  <a:ext uri="{FF2B5EF4-FFF2-40B4-BE49-F238E27FC236}">
                    <a16:creationId xmlns:a16="http://schemas.microsoft.com/office/drawing/2014/main" id="{692CA698-3E24-4D8F-8F58-458883FF6659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23" name="Google Shape;323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"/>
          <p:cNvSpPr/>
          <p:nvPr/>
        </p:nvSpPr>
        <p:spPr>
          <a:xfrm rot="6451434" flipH="1">
            <a:off x="464473" y="217008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6"/>
          <p:cNvSpPr/>
          <p:nvPr/>
        </p:nvSpPr>
        <p:spPr>
          <a:xfrm rot="4348566">
            <a:off x="8948896" y="63168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6"/>
          <p:cNvSpPr/>
          <p:nvPr/>
        </p:nvSpPr>
        <p:spPr>
          <a:xfrm rot="6451434" flipH="1">
            <a:off x="1356896" y="1985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id="{56C9FBC9-7024-4C27-B55B-FC2FBC7C0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3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"/>
          <p:cNvSpPr txBox="1">
            <a:spLocks noGrp="1"/>
          </p:cNvSpPr>
          <p:nvPr>
            <p:ph type="title"/>
          </p:nvPr>
        </p:nvSpPr>
        <p:spPr>
          <a:xfrm>
            <a:off x="6795433" y="5166967"/>
            <a:ext cx="4445600" cy="96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61" name="Google Shape;561;p10"/>
          <p:cNvGrpSpPr/>
          <p:nvPr/>
        </p:nvGrpSpPr>
        <p:grpSpPr>
          <a:xfrm rot="-1685542" flipH="1">
            <a:off x="119345" y="4391508"/>
            <a:ext cx="1179297" cy="878625"/>
            <a:chOff x="8054181" y="220421"/>
            <a:chExt cx="884462" cy="658961"/>
          </a:xfrm>
        </p:grpSpPr>
        <p:sp>
          <p:nvSpPr>
            <p:cNvPr id="562" name="Google Shape;562;p10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0"/>
          <p:cNvSpPr/>
          <p:nvPr/>
        </p:nvSpPr>
        <p:spPr>
          <a:xfrm rot="-1685475">
            <a:off x="505778" y="5889204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5" name="Google Shape;565;p10"/>
          <p:cNvGrpSpPr/>
          <p:nvPr/>
        </p:nvGrpSpPr>
        <p:grpSpPr>
          <a:xfrm rot="4896636">
            <a:off x="1320604" y="5734338"/>
            <a:ext cx="850872" cy="796460"/>
            <a:chOff x="1337242" y="-1974437"/>
            <a:chExt cx="638153" cy="597345"/>
          </a:xfrm>
        </p:grpSpPr>
        <p:sp>
          <p:nvSpPr>
            <p:cNvPr id="566" name="Google Shape;566;p10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" name="Google Shape;9;p2">
            <a:extLst>
              <a:ext uri="{FF2B5EF4-FFF2-40B4-BE49-F238E27FC236}">
                <a16:creationId xmlns:a16="http://schemas.microsoft.com/office/drawing/2014/main" id="{59F947D3-ECE8-4BC5-BF0A-228715D939F1}"/>
              </a:ext>
            </a:extLst>
          </p:cNvPr>
          <p:cNvGrpSpPr/>
          <p:nvPr userDrawn="1"/>
        </p:nvGrpSpPr>
        <p:grpSpPr>
          <a:xfrm>
            <a:off x="-709" y="1"/>
            <a:ext cx="12192709" cy="6857999"/>
            <a:chOff x="232275" y="221325"/>
            <a:chExt cx="8620125" cy="4563850"/>
          </a:xfrm>
        </p:grpSpPr>
        <p:sp>
          <p:nvSpPr>
            <p:cNvPr id="20" name="Google Shape;10;p2">
              <a:extLst>
                <a:ext uri="{FF2B5EF4-FFF2-40B4-BE49-F238E27FC236}">
                  <a16:creationId xmlns:a16="http://schemas.microsoft.com/office/drawing/2014/main" id="{34DB7DDA-CA7A-486E-85F2-97EE4AD14844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1;p2">
              <a:extLst>
                <a:ext uri="{FF2B5EF4-FFF2-40B4-BE49-F238E27FC236}">
                  <a16:creationId xmlns:a16="http://schemas.microsoft.com/office/drawing/2014/main" id="{A91E8404-44E3-4331-89FD-E87CCB91D7F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;p2">
              <a:extLst>
                <a:ext uri="{FF2B5EF4-FFF2-40B4-BE49-F238E27FC236}">
                  <a16:creationId xmlns:a16="http://schemas.microsoft.com/office/drawing/2014/main" id="{C12C9B0B-9101-441E-A7D8-3231C77CA373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3;p2">
              <a:extLst>
                <a:ext uri="{FF2B5EF4-FFF2-40B4-BE49-F238E27FC236}">
                  <a16:creationId xmlns:a16="http://schemas.microsoft.com/office/drawing/2014/main" id="{49EDD666-4E61-4718-9449-E81EDF4D0E70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4;p2">
              <a:extLst>
                <a:ext uri="{FF2B5EF4-FFF2-40B4-BE49-F238E27FC236}">
                  <a16:creationId xmlns:a16="http://schemas.microsoft.com/office/drawing/2014/main" id="{6D4AD738-32E1-44F8-B2A4-0D81B8EDA61B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5;p2">
              <a:extLst>
                <a:ext uri="{FF2B5EF4-FFF2-40B4-BE49-F238E27FC236}">
                  <a16:creationId xmlns:a16="http://schemas.microsoft.com/office/drawing/2014/main" id="{2F8B3142-5116-4B16-82F4-265A5B5EB192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6;p2">
              <a:extLst>
                <a:ext uri="{FF2B5EF4-FFF2-40B4-BE49-F238E27FC236}">
                  <a16:creationId xmlns:a16="http://schemas.microsoft.com/office/drawing/2014/main" id="{2202C6D6-D87A-4703-A627-8979EEAF2EEB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Google Shape;17;p2">
              <a:extLst>
                <a:ext uri="{FF2B5EF4-FFF2-40B4-BE49-F238E27FC236}">
                  <a16:creationId xmlns:a16="http://schemas.microsoft.com/office/drawing/2014/main" id="{B381AA33-FECB-4159-9C80-D0EA84B7F273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43" name="Google Shape;18;p2">
                <a:extLst>
                  <a:ext uri="{FF2B5EF4-FFF2-40B4-BE49-F238E27FC236}">
                    <a16:creationId xmlns:a16="http://schemas.microsoft.com/office/drawing/2014/main" id="{01302FAA-043A-4097-A0E4-5A9164D8FD59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9;p2">
                <a:extLst>
                  <a:ext uri="{FF2B5EF4-FFF2-40B4-BE49-F238E27FC236}">
                    <a16:creationId xmlns:a16="http://schemas.microsoft.com/office/drawing/2014/main" id="{35BAE61E-D399-4091-B77D-864DF4EDC060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20;p2">
                <a:extLst>
                  <a:ext uri="{FF2B5EF4-FFF2-40B4-BE49-F238E27FC236}">
                    <a16:creationId xmlns:a16="http://schemas.microsoft.com/office/drawing/2014/main" id="{CA8115AE-0A42-40B5-9591-0C9025113D65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21;p2">
                <a:extLst>
                  <a:ext uri="{FF2B5EF4-FFF2-40B4-BE49-F238E27FC236}">
                    <a16:creationId xmlns:a16="http://schemas.microsoft.com/office/drawing/2014/main" id="{9E561C77-206F-4863-A0B4-CB0AAA762AC7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" name="Google Shape;22;p2">
              <a:extLst>
                <a:ext uri="{FF2B5EF4-FFF2-40B4-BE49-F238E27FC236}">
                  <a16:creationId xmlns:a16="http://schemas.microsoft.com/office/drawing/2014/main" id="{1F7C84AE-0BCC-4FF7-B07B-8C72D07DA20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39" name="Google Shape;23;p2">
                <a:extLst>
                  <a:ext uri="{FF2B5EF4-FFF2-40B4-BE49-F238E27FC236}">
                    <a16:creationId xmlns:a16="http://schemas.microsoft.com/office/drawing/2014/main" id="{48279F5A-FCCD-4E1C-85FF-57EF1EBED5FE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24;p2">
                <a:extLst>
                  <a:ext uri="{FF2B5EF4-FFF2-40B4-BE49-F238E27FC236}">
                    <a16:creationId xmlns:a16="http://schemas.microsoft.com/office/drawing/2014/main" id="{5675730F-AB00-425B-A90F-68E95ED66D91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25;p2">
                <a:extLst>
                  <a:ext uri="{FF2B5EF4-FFF2-40B4-BE49-F238E27FC236}">
                    <a16:creationId xmlns:a16="http://schemas.microsoft.com/office/drawing/2014/main" id="{2894E8B5-3764-4EA7-803A-4B770D134832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26;p2">
                <a:extLst>
                  <a:ext uri="{FF2B5EF4-FFF2-40B4-BE49-F238E27FC236}">
                    <a16:creationId xmlns:a16="http://schemas.microsoft.com/office/drawing/2014/main" id="{C6313B7E-E3B6-41DC-8C45-9731A45054EC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9" name="Google Shape;27;p2">
              <a:extLst>
                <a:ext uri="{FF2B5EF4-FFF2-40B4-BE49-F238E27FC236}">
                  <a16:creationId xmlns:a16="http://schemas.microsoft.com/office/drawing/2014/main" id="{C1347317-A9BF-4733-870F-6D263216A104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35" name="Google Shape;28;p2">
                <a:extLst>
                  <a:ext uri="{FF2B5EF4-FFF2-40B4-BE49-F238E27FC236}">
                    <a16:creationId xmlns:a16="http://schemas.microsoft.com/office/drawing/2014/main" id="{66AAF030-16E1-458B-8D16-1E986925F248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29;p2">
                <a:extLst>
                  <a:ext uri="{FF2B5EF4-FFF2-40B4-BE49-F238E27FC236}">
                    <a16:creationId xmlns:a16="http://schemas.microsoft.com/office/drawing/2014/main" id="{EF4688C2-E73C-4E71-A7E0-6137B0B53C00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30;p2">
                <a:extLst>
                  <a:ext uri="{FF2B5EF4-FFF2-40B4-BE49-F238E27FC236}">
                    <a16:creationId xmlns:a16="http://schemas.microsoft.com/office/drawing/2014/main" id="{9FFD139A-C4FA-4CC0-B43A-5BC4E75189D4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31;p2">
                <a:extLst>
                  <a:ext uri="{FF2B5EF4-FFF2-40B4-BE49-F238E27FC236}">
                    <a16:creationId xmlns:a16="http://schemas.microsoft.com/office/drawing/2014/main" id="{3F5C7AF8-D6BC-4D41-A125-AAB4BD938D0C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" name="Google Shape;32;p2">
              <a:extLst>
                <a:ext uri="{FF2B5EF4-FFF2-40B4-BE49-F238E27FC236}">
                  <a16:creationId xmlns:a16="http://schemas.microsoft.com/office/drawing/2014/main" id="{C928483D-5E2F-45B3-A5AF-4A34C45DA46D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1" name="Google Shape;33;p2">
                <a:extLst>
                  <a:ext uri="{FF2B5EF4-FFF2-40B4-BE49-F238E27FC236}">
                    <a16:creationId xmlns:a16="http://schemas.microsoft.com/office/drawing/2014/main" id="{2A89C17F-D731-4090-AADF-F27B005EC3D2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34;p2">
                <a:extLst>
                  <a:ext uri="{FF2B5EF4-FFF2-40B4-BE49-F238E27FC236}">
                    <a16:creationId xmlns:a16="http://schemas.microsoft.com/office/drawing/2014/main" id="{8FDF0A85-4D37-4A27-997C-5E5F52D74DA1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Google Shape;35;p2">
                <a:extLst>
                  <a:ext uri="{FF2B5EF4-FFF2-40B4-BE49-F238E27FC236}">
                    <a16:creationId xmlns:a16="http://schemas.microsoft.com/office/drawing/2014/main" id="{CCE8C057-E737-47B7-93C0-28B32BD352A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Google Shape;36;p2">
                <a:extLst>
                  <a:ext uri="{FF2B5EF4-FFF2-40B4-BE49-F238E27FC236}">
                    <a16:creationId xmlns:a16="http://schemas.microsoft.com/office/drawing/2014/main" id="{BFBC48F0-F836-45DE-8E92-32FF0DDA0EF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7" name="图片 7">
            <a:extLst>
              <a:ext uri="{FF2B5EF4-FFF2-40B4-BE49-F238E27FC236}">
                <a16:creationId xmlns:a16="http://schemas.microsoft.com/office/drawing/2014/main" id="{FBB11A5E-2A56-49C6-B2CC-F6B947B28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9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9"/>
          <p:cNvGrpSpPr/>
          <p:nvPr/>
        </p:nvGrpSpPr>
        <p:grpSpPr>
          <a:xfrm>
            <a:off x="11065251" y="1301821"/>
            <a:ext cx="1028955" cy="1488473"/>
            <a:chOff x="497350" y="-655197"/>
            <a:chExt cx="771716" cy="1116355"/>
          </a:xfrm>
        </p:grpSpPr>
        <p:sp>
          <p:nvSpPr>
            <p:cNvPr id="520" name="Google Shape;520;p9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9"/>
          <p:cNvGrpSpPr/>
          <p:nvPr/>
        </p:nvGrpSpPr>
        <p:grpSpPr>
          <a:xfrm rot="-6931791">
            <a:off x="10246115" y="186026"/>
            <a:ext cx="850908" cy="796495"/>
            <a:chOff x="1337242" y="-1974437"/>
            <a:chExt cx="638153" cy="597345"/>
          </a:xfrm>
        </p:grpSpPr>
        <p:sp>
          <p:nvSpPr>
            <p:cNvPr id="529" name="Google Shape;529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0" name="Google Shape;540;p9"/>
          <p:cNvGrpSpPr/>
          <p:nvPr/>
        </p:nvGrpSpPr>
        <p:grpSpPr>
          <a:xfrm flipH="1">
            <a:off x="309508" y="144962"/>
            <a:ext cx="1179283" cy="878615"/>
            <a:chOff x="8054181" y="220421"/>
            <a:chExt cx="884462" cy="658961"/>
          </a:xfrm>
        </p:grpSpPr>
        <p:sp>
          <p:nvSpPr>
            <p:cNvPr id="541" name="Google Shape;541;p9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3" name="Google Shape;543;p9"/>
          <p:cNvSpPr/>
          <p:nvPr/>
        </p:nvSpPr>
        <p:spPr>
          <a:xfrm>
            <a:off x="11597437" y="350481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9"/>
          <p:cNvSpPr/>
          <p:nvPr/>
        </p:nvSpPr>
        <p:spPr>
          <a:xfrm>
            <a:off x="309514" y="1307043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9"/>
          <p:cNvGrpSpPr/>
          <p:nvPr/>
        </p:nvGrpSpPr>
        <p:grpSpPr>
          <a:xfrm rot="6581981">
            <a:off x="207200" y="2229561"/>
            <a:ext cx="850896" cy="796483"/>
            <a:chOff x="1337242" y="-1974437"/>
            <a:chExt cx="638153" cy="597345"/>
          </a:xfrm>
        </p:grpSpPr>
        <p:sp>
          <p:nvSpPr>
            <p:cNvPr id="546" name="Google Shape;546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7" name="Google Shape;557;p9"/>
          <p:cNvSpPr txBox="1">
            <a:spLocks noGrp="1"/>
          </p:cNvSpPr>
          <p:nvPr>
            <p:ph type="title"/>
          </p:nvPr>
        </p:nvSpPr>
        <p:spPr>
          <a:xfrm>
            <a:off x="3173325" y="1758979"/>
            <a:ext cx="5869600" cy="9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8" name="Google Shape;558;p9"/>
          <p:cNvSpPr txBox="1">
            <a:spLocks noGrp="1"/>
          </p:cNvSpPr>
          <p:nvPr>
            <p:ph type="subTitle" idx="1"/>
          </p:nvPr>
        </p:nvSpPr>
        <p:spPr>
          <a:xfrm>
            <a:off x="2949533" y="2685836"/>
            <a:ext cx="6317200" cy="2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" name="图片 7">
            <a:extLst>
              <a:ext uri="{FF2B5EF4-FFF2-40B4-BE49-F238E27FC236}">
                <a16:creationId xmlns:a16="http://schemas.microsoft.com/office/drawing/2014/main" id="{B032099F-C9F8-4FE8-9531-1B2A186FE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0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1"/>
          <p:cNvGrpSpPr/>
          <p:nvPr/>
        </p:nvGrpSpPr>
        <p:grpSpPr>
          <a:xfrm rot="437052">
            <a:off x="11294248" y="2897831"/>
            <a:ext cx="839349" cy="882612"/>
            <a:chOff x="782176" y="-1158311"/>
            <a:chExt cx="629467" cy="661912"/>
          </a:xfrm>
        </p:grpSpPr>
        <p:sp>
          <p:nvSpPr>
            <p:cNvPr id="579" name="Google Shape;57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11"/>
          <p:cNvGrpSpPr/>
          <p:nvPr/>
        </p:nvGrpSpPr>
        <p:grpSpPr>
          <a:xfrm>
            <a:off x="11349015" y="990782"/>
            <a:ext cx="729808" cy="941461"/>
            <a:chOff x="8495548" y="1440711"/>
            <a:chExt cx="547356" cy="706096"/>
          </a:xfrm>
        </p:grpSpPr>
        <p:sp>
          <p:nvSpPr>
            <p:cNvPr id="588" name="Google Shape;588;p11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1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1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1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1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1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1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1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1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1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1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11"/>
          <p:cNvGrpSpPr/>
          <p:nvPr/>
        </p:nvGrpSpPr>
        <p:grpSpPr>
          <a:xfrm rot="5528602">
            <a:off x="272457" y="5016823"/>
            <a:ext cx="1179283" cy="878615"/>
            <a:chOff x="8054181" y="220421"/>
            <a:chExt cx="884462" cy="658961"/>
          </a:xfrm>
        </p:grpSpPr>
        <p:sp>
          <p:nvSpPr>
            <p:cNvPr id="600" name="Google Shape;600;p1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2" name="Google Shape;602;p11"/>
          <p:cNvSpPr/>
          <p:nvPr/>
        </p:nvSpPr>
        <p:spPr>
          <a:xfrm rot="-1051434">
            <a:off x="228145" y="25696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3" name="Google Shape;603;p11"/>
          <p:cNvGrpSpPr/>
          <p:nvPr/>
        </p:nvGrpSpPr>
        <p:grpSpPr>
          <a:xfrm rot="1379774">
            <a:off x="11184382" y="5695308"/>
            <a:ext cx="680921" cy="984448"/>
            <a:chOff x="8499282" y="3580082"/>
            <a:chExt cx="510652" cy="738280"/>
          </a:xfrm>
        </p:grpSpPr>
        <p:sp>
          <p:nvSpPr>
            <p:cNvPr id="604" name="Google Shape;604;p11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" name="Google Shape;612;p11"/>
          <p:cNvGrpSpPr/>
          <p:nvPr/>
        </p:nvGrpSpPr>
        <p:grpSpPr>
          <a:xfrm>
            <a:off x="-2" y="-2"/>
            <a:ext cx="12191924" cy="6678279"/>
            <a:chOff x="-2" y="-2"/>
            <a:chExt cx="9143943" cy="5008709"/>
          </a:xfrm>
        </p:grpSpPr>
        <p:sp>
          <p:nvSpPr>
            <p:cNvPr id="613" name="Google Shape;613;p1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6" name="Google Shape;686;p11"/>
          <p:cNvSpPr/>
          <p:nvPr/>
        </p:nvSpPr>
        <p:spPr>
          <a:xfrm rot="-1051434">
            <a:off x="1378879" y="609247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11"/>
          <p:cNvSpPr/>
          <p:nvPr/>
        </p:nvSpPr>
        <p:spPr>
          <a:xfrm rot="1051434" flipH="1">
            <a:off x="9824379" y="5926954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8" name="Google Shape;688;p11"/>
          <p:cNvGrpSpPr/>
          <p:nvPr/>
        </p:nvGrpSpPr>
        <p:grpSpPr>
          <a:xfrm rot="-437052" flipH="1">
            <a:off x="225015" y="670898"/>
            <a:ext cx="839349" cy="882612"/>
            <a:chOff x="782176" y="-1158311"/>
            <a:chExt cx="629467" cy="661912"/>
          </a:xfrm>
        </p:grpSpPr>
        <p:sp>
          <p:nvSpPr>
            <p:cNvPr id="689" name="Google Shape;68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1"/>
          <p:cNvSpPr txBox="1">
            <a:spLocks noGrp="1"/>
          </p:cNvSpPr>
          <p:nvPr>
            <p:ph type="title" hasCustomPrompt="1"/>
          </p:nvPr>
        </p:nvSpPr>
        <p:spPr>
          <a:xfrm>
            <a:off x="950833" y="1932233"/>
            <a:ext cx="10290400" cy="1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98" name="Google Shape;698;p11"/>
          <p:cNvSpPr txBox="1">
            <a:spLocks noGrp="1"/>
          </p:cNvSpPr>
          <p:nvPr>
            <p:ph type="subTitle" idx="1"/>
          </p:nvPr>
        </p:nvSpPr>
        <p:spPr>
          <a:xfrm>
            <a:off x="1871533" y="3520867"/>
            <a:ext cx="8448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123" name="图片 7">
            <a:extLst>
              <a:ext uri="{FF2B5EF4-FFF2-40B4-BE49-F238E27FC236}">
                <a16:creationId xmlns:a16="http://schemas.microsoft.com/office/drawing/2014/main" id="{3330B0CD-F72E-4DC3-9D17-0649061A41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6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13"/>
          <p:cNvGrpSpPr/>
          <p:nvPr/>
        </p:nvGrpSpPr>
        <p:grpSpPr>
          <a:xfrm rot="8949721">
            <a:off x="11174970" y="427319"/>
            <a:ext cx="729791" cy="941440"/>
            <a:chOff x="8495548" y="1440711"/>
            <a:chExt cx="547356" cy="706096"/>
          </a:xfrm>
        </p:grpSpPr>
        <p:sp>
          <p:nvSpPr>
            <p:cNvPr id="702" name="Google Shape;702;p1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13"/>
          <p:cNvGrpSpPr/>
          <p:nvPr/>
        </p:nvGrpSpPr>
        <p:grpSpPr>
          <a:xfrm rot="-295551">
            <a:off x="11031590" y="1834134"/>
            <a:ext cx="1016548" cy="1469684"/>
            <a:chOff x="8499282" y="3580082"/>
            <a:chExt cx="510652" cy="738280"/>
          </a:xfrm>
        </p:grpSpPr>
        <p:sp>
          <p:nvSpPr>
            <p:cNvPr id="714" name="Google Shape;714;p13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2" name="Google Shape;722;p13"/>
          <p:cNvGrpSpPr/>
          <p:nvPr/>
        </p:nvGrpSpPr>
        <p:grpSpPr>
          <a:xfrm rot="-2071351" flipH="1">
            <a:off x="-10371" y="2778515"/>
            <a:ext cx="1185636" cy="1246747"/>
            <a:chOff x="782176" y="-1158311"/>
            <a:chExt cx="629467" cy="661912"/>
          </a:xfrm>
        </p:grpSpPr>
        <p:sp>
          <p:nvSpPr>
            <p:cNvPr id="723" name="Google Shape;723;p13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10955751" y="5446832"/>
            <a:ext cx="918384" cy="1173600"/>
            <a:chOff x="586338" y="-2278763"/>
            <a:chExt cx="688788" cy="880200"/>
          </a:xfrm>
        </p:grpSpPr>
        <p:sp>
          <p:nvSpPr>
            <p:cNvPr id="732" name="Google Shape;732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4" name="Google Shape;734;p13"/>
          <p:cNvSpPr/>
          <p:nvPr/>
        </p:nvSpPr>
        <p:spPr>
          <a:xfrm>
            <a:off x="10063581" y="210760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5" name="Google Shape;735;p13"/>
          <p:cNvGrpSpPr/>
          <p:nvPr/>
        </p:nvGrpSpPr>
        <p:grpSpPr>
          <a:xfrm rot="-1521948">
            <a:off x="680088" y="5465673"/>
            <a:ext cx="388075" cy="1333780"/>
            <a:chOff x="3815292" y="-2054574"/>
            <a:chExt cx="291053" cy="1000325"/>
          </a:xfrm>
        </p:grpSpPr>
        <p:sp>
          <p:nvSpPr>
            <p:cNvPr id="736" name="Google Shape;736;p1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9" name="Google Shape;739;p13"/>
          <p:cNvGrpSpPr/>
          <p:nvPr/>
        </p:nvGrpSpPr>
        <p:grpSpPr>
          <a:xfrm rot="-10092010">
            <a:off x="395443" y="388346"/>
            <a:ext cx="918413" cy="1173639"/>
            <a:chOff x="586338" y="-2278763"/>
            <a:chExt cx="688788" cy="880200"/>
          </a:xfrm>
        </p:grpSpPr>
        <p:sp>
          <p:nvSpPr>
            <p:cNvPr id="740" name="Google Shape;740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13"/>
          <p:cNvSpPr/>
          <p:nvPr/>
        </p:nvSpPr>
        <p:spPr>
          <a:xfrm rot="-1142516">
            <a:off x="285147" y="4884359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3" name="Google Shape;743;p13"/>
          <p:cNvGrpSpPr/>
          <p:nvPr/>
        </p:nvGrpSpPr>
        <p:grpSpPr>
          <a:xfrm>
            <a:off x="11266688" y="3883833"/>
            <a:ext cx="629453" cy="1363444"/>
            <a:chOff x="8450016" y="2912874"/>
            <a:chExt cx="472090" cy="1022583"/>
          </a:xfrm>
        </p:grpSpPr>
        <p:sp>
          <p:nvSpPr>
            <p:cNvPr id="744" name="Google Shape;744;p13"/>
            <p:cNvSpPr/>
            <p:nvPr/>
          </p:nvSpPr>
          <p:spPr>
            <a:xfrm rot="1416540">
              <a:off x="8577655" y="3237893"/>
              <a:ext cx="216812" cy="682721"/>
            </a:xfrm>
            <a:custGeom>
              <a:avLst/>
              <a:gdLst/>
              <a:ahLst/>
              <a:cxnLst/>
              <a:rect l="l" t="t" r="r" b="b"/>
              <a:pathLst>
                <a:path w="1323" h="4166" fill="none" extrusionOk="0">
                  <a:moveTo>
                    <a:pt x="1" y="0"/>
                  </a:moveTo>
                  <a:cubicBezTo>
                    <a:pt x="942" y="1159"/>
                    <a:pt x="1323" y="2717"/>
                    <a:pt x="1033" y="4166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 rot="1416540">
              <a:off x="8635597" y="2923821"/>
              <a:ext cx="68502" cy="66207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22" y="0"/>
                  </a:moveTo>
                  <a:cubicBezTo>
                    <a:pt x="175" y="0"/>
                    <a:pt x="132" y="16"/>
                    <a:pt x="109" y="38"/>
                  </a:cubicBezTo>
                  <a:cubicBezTo>
                    <a:pt x="37" y="111"/>
                    <a:pt x="1" y="201"/>
                    <a:pt x="37" y="292"/>
                  </a:cubicBezTo>
                  <a:cubicBezTo>
                    <a:pt x="67" y="374"/>
                    <a:pt x="116" y="404"/>
                    <a:pt x="169" y="404"/>
                  </a:cubicBezTo>
                  <a:cubicBezTo>
                    <a:pt x="244" y="404"/>
                    <a:pt x="328" y="345"/>
                    <a:pt x="381" y="292"/>
                  </a:cubicBezTo>
                  <a:cubicBezTo>
                    <a:pt x="399" y="274"/>
                    <a:pt x="417" y="274"/>
                    <a:pt x="417" y="255"/>
                  </a:cubicBezTo>
                  <a:cubicBezTo>
                    <a:pt x="417" y="201"/>
                    <a:pt x="417" y="183"/>
                    <a:pt x="399" y="165"/>
                  </a:cubicBezTo>
                  <a:cubicBezTo>
                    <a:pt x="399" y="111"/>
                    <a:pt x="381" y="92"/>
                    <a:pt x="345" y="74"/>
                  </a:cubicBezTo>
                  <a:cubicBezTo>
                    <a:pt x="345" y="38"/>
                    <a:pt x="327" y="38"/>
                    <a:pt x="309" y="20"/>
                  </a:cubicBezTo>
                  <a:cubicBezTo>
                    <a:pt x="281" y="6"/>
                    <a:pt x="251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3"/>
            <p:cNvSpPr/>
            <p:nvPr/>
          </p:nvSpPr>
          <p:spPr>
            <a:xfrm rot="1416540">
              <a:off x="8586587" y="2980053"/>
              <a:ext cx="216812" cy="254013"/>
            </a:xfrm>
            <a:custGeom>
              <a:avLst/>
              <a:gdLst/>
              <a:ahLst/>
              <a:cxnLst/>
              <a:rect l="l" t="t" r="r" b="b"/>
              <a:pathLst>
                <a:path w="1323" h="1550" extrusionOk="0">
                  <a:moveTo>
                    <a:pt x="417" y="0"/>
                  </a:moveTo>
                  <a:cubicBezTo>
                    <a:pt x="274" y="0"/>
                    <a:pt x="139" y="53"/>
                    <a:pt x="72" y="195"/>
                  </a:cubicBezTo>
                  <a:cubicBezTo>
                    <a:pt x="0" y="467"/>
                    <a:pt x="72" y="902"/>
                    <a:pt x="181" y="1137"/>
                  </a:cubicBezTo>
                  <a:cubicBezTo>
                    <a:pt x="272" y="1336"/>
                    <a:pt x="453" y="1481"/>
                    <a:pt x="688" y="1535"/>
                  </a:cubicBezTo>
                  <a:cubicBezTo>
                    <a:pt x="726" y="1545"/>
                    <a:pt x="765" y="1549"/>
                    <a:pt x="803" y="1549"/>
                  </a:cubicBezTo>
                  <a:cubicBezTo>
                    <a:pt x="988" y="1549"/>
                    <a:pt x="1175" y="1447"/>
                    <a:pt x="1250" y="1282"/>
                  </a:cubicBezTo>
                  <a:cubicBezTo>
                    <a:pt x="1322" y="1173"/>
                    <a:pt x="1322" y="1046"/>
                    <a:pt x="1304" y="902"/>
                  </a:cubicBezTo>
                  <a:cubicBezTo>
                    <a:pt x="1250" y="576"/>
                    <a:pt x="1050" y="286"/>
                    <a:pt x="779" y="105"/>
                  </a:cubicBezTo>
                  <a:cubicBezTo>
                    <a:pt x="684" y="44"/>
                    <a:pt x="548" y="0"/>
                    <a:pt x="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" name="Google Shape;747;p13"/>
          <p:cNvSpPr txBox="1">
            <a:spLocks noGrp="1"/>
          </p:cNvSpPr>
          <p:nvPr>
            <p:ph type="title"/>
          </p:nvPr>
        </p:nvSpPr>
        <p:spPr>
          <a:xfrm>
            <a:off x="3714400" y="2179633"/>
            <a:ext cx="2825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8" name="Google Shape;748;p13"/>
          <p:cNvSpPr txBox="1">
            <a:spLocks noGrp="1"/>
          </p:cNvSpPr>
          <p:nvPr>
            <p:ph type="subTitle" idx="1"/>
          </p:nvPr>
        </p:nvSpPr>
        <p:spPr>
          <a:xfrm>
            <a:off x="6861051" y="2208235"/>
            <a:ext cx="339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3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3"/>
          <p:cNvSpPr txBox="1">
            <a:spLocks noGrp="1"/>
          </p:cNvSpPr>
          <p:nvPr>
            <p:ph type="title" idx="3" hasCustomPrompt="1"/>
          </p:nvPr>
        </p:nvSpPr>
        <p:spPr>
          <a:xfrm>
            <a:off x="1937721" y="2233033"/>
            <a:ext cx="1455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51" name="Google Shape;751;p13"/>
          <p:cNvSpPr txBox="1">
            <a:spLocks noGrp="1"/>
          </p:cNvSpPr>
          <p:nvPr>
            <p:ph type="title" idx="4"/>
          </p:nvPr>
        </p:nvSpPr>
        <p:spPr>
          <a:xfrm>
            <a:off x="3714400" y="3293100"/>
            <a:ext cx="2825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52" name="Google Shape;752;p13"/>
          <p:cNvSpPr txBox="1">
            <a:spLocks noGrp="1"/>
          </p:cNvSpPr>
          <p:nvPr>
            <p:ph type="subTitle" idx="5"/>
          </p:nvPr>
        </p:nvSpPr>
        <p:spPr>
          <a:xfrm>
            <a:off x="6861051" y="3321701"/>
            <a:ext cx="339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3"/>
          <p:cNvSpPr txBox="1">
            <a:spLocks noGrp="1"/>
          </p:cNvSpPr>
          <p:nvPr>
            <p:ph type="title" idx="6" hasCustomPrompt="1"/>
          </p:nvPr>
        </p:nvSpPr>
        <p:spPr>
          <a:xfrm>
            <a:off x="1937721" y="3346500"/>
            <a:ext cx="1455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54" name="Google Shape;754;p13"/>
          <p:cNvSpPr txBox="1">
            <a:spLocks noGrp="1"/>
          </p:cNvSpPr>
          <p:nvPr>
            <p:ph type="title" idx="7"/>
          </p:nvPr>
        </p:nvSpPr>
        <p:spPr>
          <a:xfrm>
            <a:off x="3714400" y="4406567"/>
            <a:ext cx="2825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55" name="Google Shape;755;p13"/>
          <p:cNvSpPr txBox="1">
            <a:spLocks noGrp="1"/>
          </p:cNvSpPr>
          <p:nvPr>
            <p:ph type="subTitle" idx="8"/>
          </p:nvPr>
        </p:nvSpPr>
        <p:spPr>
          <a:xfrm>
            <a:off x="6861051" y="4435167"/>
            <a:ext cx="339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3"/>
          <p:cNvSpPr txBox="1">
            <a:spLocks noGrp="1"/>
          </p:cNvSpPr>
          <p:nvPr>
            <p:ph type="title" idx="9" hasCustomPrompt="1"/>
          </p:nvPr>
        </p:nvSpPr>
        <p:spPr>
          <a:xfrm>
            <a:off x="1937721" y="4459967"/>
            <a:ext cx="1455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pic>
        <p:nvPicPr>
          <p:cNvPr id="58" name="图片 7">
            <a:extLst>
              <a:ext uri="{FF2B5EF4-FFF2-40B4-BE49-F238E27FC236}">
                <a16:creationId xmlns:a16="http://schemas.microsoft.com/office/drawing/2014/main" id="{F5B4572F-3DDD-446B-A70A-C83B909B9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2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9E8F54-7965-426D-9B43-5BBC61A6C81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3" y="-76560"/>
            <a:ext cx="1687269" cy="16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835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941C54A5-C256-40C7-9BEB-64FED257C1B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B13444-0C5F-43AF-BB80-22986DD2BE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7BD96C3-2F57-4AA2-8996-8C2EBCE649BB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3437467" y="-2651443"/>
            <a:ext cx="1286933" cy="1270000"/>
          </a:xfrm>
          <a:prstGeom prst="ellipse">
            <a:avLst/>
          </a:prstGeom>
          <a:blipFill dpi="0" rotWithShape="0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67" b="-667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A83182-1AED-45F0-B523-5EA75FA18B45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3343467" y="8382000"/>
            <a:ext cx="1286933" cy="1270000"/>
          </a:xfrm>
          <a:prstGeom prst="ellipse">
            <a:avLst/>
          </a:prstGeom>
          <a:blipFill dpi="0" rotWithShape="0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67" b="-667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53F5B8-4F9B-2917-12A1-87EAF99FB53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3" y="-76560"/>
            <a:ext cx="1687269" cy="16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7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4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53.svg"/><Relationship Id="rId10" Type="http://schemas.openxmlformats.org/officeDocument/2006/relationships/image" Target="../media/image6.png"/><Relationship Id="rId4" Type="http://schemas.openxmlformats.org/officeDocument/2006/relationships/image" Target="../media/image52.png"/><Relationship Id="rId9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.png"/><Relationship Id="rId3" Type="http://schemas.microsoft.com/office/2007/relationships/media" Target="../media/media3.mp3"/><Relationship Id="rId7" Type="http://schemas.openxmlformats.org/officeDocument/2006/relationships/image" Target="../media/image2.png"/><Relationship Id="rId12" Type="http://schemas.openxmlformats.org/officeDocument/2006/relationships/image" Target="../media/image1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8.sv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svg"/><Relationship Id="rId1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5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">
            <a:extLst>
              <a:ext uri="{FF2B5EF4-FFF2-40B4-BE49-F238E27FC236}">
                <a16:creationId xmlns:a16="http://schemas.microsoft.com/office/drawing/2014/main" id="{541817E2-4FEA-4F5B-929D-2EE4217EB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9"/>
          <a:stretch/>
        </p:blipFill>
        <p:spPr>
          <a:xfrm>
            <a:off x="35400" y="5364637"/>
            <a:ext cx="12156600" cy="1843147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98EB84-FBCB-4527-B3E6-CFBFC5DA6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833" y="2615381"/>
            <a:ext cx="2345268" cy="424261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143C1AA-E078-4B50-B6B4-05FB5D6B6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81420" y="2573243"/>
            <a:ext cx="2183308" cy="4388559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DE44BEC0-EE13-7997-DBE8-D723FAFD4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96" y="664911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89012" y="1872540"/>
            <a:ext cx="2334771" cy="46930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2349910" y="432620"/>
            <a:ext cx="8780206" cy="1071716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thế giới có 6 châu lục là</a:t>
            </a:r>
            <a:r>
              <a:rPr lang="en-US" sz="40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map of different colors of the world&#10;&#10;Description automatically generated">
            <a:extLst>
              <a:ext uri="{FF2B5EF4-FFF2-40B4-BE49-F238E27FC236}">
                <a16:creationId xmlns:a16="http://schemas.microsoft.com/office/drawing/2014/main" id="{3C058B1E-DC59-63D4-2990-9E4306343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07" y="2202426"/>
            <a:ext cx="1421463" cy="8652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931ED1-711F-E256-1E9F-4E6B80E39C99}"/>
              </a:ext>
            </a:extLst>
          </p:cNvPr>
          <p:cNvSpPr/>
          <p:nvPr/>
        </p:nvSpPr>
        <p:spPr>
          <a:xfrm>
            <a:off x="8921074" y="2125994"/>
            <a:ext cx="2867804" cy="8476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Châu Á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0231B7-042F-02D4-CCDE-3BE26F940098}"/>
              </a:ext>
            </a:extLst>
          </p:cNvPr>
          <p:cNvSpPr/>
          <p:nvPr/>
        </p:nvSpPr>
        <p:spPr>
          <a:xfrm>
            <a:off x="4339241" y="2204653"/>
            <a:ext cx="2867804" cy="8476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Châu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Mĩ</a:t>
            </a:r>
            <a:endParaRPr lang="en-US" sz="4800" b="1" kern="0" dirty="0">
              <a:solidFill>
                <a:srgbClr val="CD5E62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F38587B3-CC55-C0A9-296D-C872EDA843B8}"/>
              </a:ext>
            </a:extLst>
          </p:cNvPr>
          <p:cNvSpPr/>
          <p:nvPr/>
        </p:nvSpPr>
        <p:spPr>
          <a:xfrm>
            <a:off x="3382298" y="2104103"/>
            <a:ext cx="826890" cy="988927"/>
          </a:xfrm>
          <a:custGeom>
            <a:avLst/>
            <a:gdLst/>
            <a:ahLst/>
            <a:cxnLst/>
            <a:rect l="l" t="t" r="r" b="b"/>
            <a:pathLst>
              <a:path w="2173500" h="3024000">
                <a:moveTo>
                  <a:pt x="0" y="0"/>
                </a:moveTo>
                <a:lnTo>
                  <a:pt x="2173500" y="0"/>
                </a:lnTo>
                <a:lnTo>
                  <a:pt x="21735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C73BC9-69AA-D376-22C2-0DF8265D07F2}"/>
              </a:ext>
            </a:extLst>
          </p:cNvPr>
          <p:cNvSpPr/>
          <p:nvPr/>
        </p:nvSpPr>
        <p:spPr>
          <a:xfrm>
            <a:off x="4565384" y="4770872"/>
            <a:ext cx="2867804" cy="8476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Châu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Âu</a:t>
            </a:r>
            <a:endParaRPr lang="en-US" sz="4800" b="1" kern="0" dirty="0">
              <a:solidFill>
                <a:srgbClr val="CD5E62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EA41AED0-5679-BB5A-6631-81492266767A}"/>
              </a:ext>
            </a:extLst>
          </p:cNvPr>
          <p:cNvSpPr/>
          <p:nvPr/>
        </p:nvSpPr>
        <p:spPr>
          <a:xfrm>
            <a:off x="3323304" y="4778478"/>
            <a:ext cx="1132745" cy="870940"/>
          </a:xfrm>
          <a:custGeom>
            <a:avLst/>
            <a:gdLst/>
            <a:ahLst/>
            <a:cxnLst/>
            <a:rect l="l" t="t" r="r" b="b"/>
            <a:pathLst>
              <a:path w="4200000" h="3024000">
                <a:moveTo>
                  <a:pt x="0" y="0"/>
                </a:moveTo>
                <a:lnTo>
                  <a:pt x="4200000" y="0"/>
                </a:lnTo>
                <a:lnTo>
                  <a:pt x="4200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F0531D-2631-8838-FE04-79F9F70B8645}"/>
              </a:ext>
            </a:extLst>
          </p:cNvPr>
          <p:cNvSpPr/>
          <p:nvPr/>
        </p:nvSpPr>
        <p:spPr>
          <a:xfrm>
            <a:off x="4526053" y="3473014"/>
            <a:ext cx="2867804" cy="8476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Châu Phi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BBF861A1-93F3-B250-CA98-39049121525C}"/>
              </a:ext>
            </a:extLst>
          </p:cNvPr>
          <p:cNvSpPr/>
          <p:nvPr/>
        </p:nvSpPr>
        <p:spPr>
          <a:xfrm>
            <a:off x="3340885" y="3467535"/>
            <a:ext cx="1083631" cy="1025806"/>
          </a:xfrm>
          <a:custGeom>
            <a:avLst/>
            <a:gdLst/>
            <a:ahLst/>
            <a:cxnLst/>
            <a:rect l="l" t="t" r="r" b="b"/>
            <a:pathLst>
              <a:path w="2540160" h="3024000">
                <a:moveTo>
                  <a:pt x="0" y="0"/>
                </a:moveTo>
                <a:lnTo>
                  <a:pt x="2540160" y="0"/>
                </a:lnTo>
                <a:lnTo>
                  <a:pt x="254016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5F8D35E-C93C-A5B1-3C47-2614CE8C80BD}"/>
              </a:ext>
            </a:extLst>
          </p:cNvPr>
          <p:cNvSpPr/>
          <p:nvPr/>
        </p:nvSpPr>
        <p:spPr>
          <a:xfrm>
            <a:off x="8891577" y="3286202"/>
            <a:ext cx="2867804" cy="115797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Châu </a:t>
            </a:r>
          </a:p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Đại</a:t>
            </a:r>
            <a:r>
              <a:rPr lang="en-US" sz="40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Dương</a:t>
            </a:r>
            <a:endParaRPr lang="en-US" sz="4000" b="1" kern="0" dirty="0">
              <a:solidFill>
                <a:srgbClr val="CD5E62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2C6EE624-BF9D-7D56-A719-957B826D0A99}"/>
              </a:ext>
            </a:extLst>
          </p:cNvPr>
          <p:cNvSpPr/>
          <p:nvPr/>
        </p:nvSpPr>
        <p:spPr>
          <a:xfrm>
            <a:off x="7885471" y="3460955"/>
            <a:ext cx="892423" cy="784891"/>
          </a:xfrm>
          <a:custGeom>
            <a:avLst/>
            <a:gdLst/>
            <a:ahLst/>
            <a:cxnLst/>
            <a:rect l="l" t="t" r="r" b="b"/>
            <a:pathLst>
              <a:path w="1915505" h="1759871">
                <a:moveTo>
                  <a:pt x="0" y="0"/>
                </a:moveTo>
                <a:lnTo>
                  <a:pt x="1915505" y="0"/>
                </a:lnTo>
                <a:lnTo>
                  <a:pt x="1915505" y="1759870"/>
                </a:lnTo>
                <a:lnTo>
                  <a:pt x="0" y="1759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2A1071-18A5-DAC9-794F-47586C208394}"/>
              </a:ext>
            </a:extLst>
          </p:cNvPr>
          <p:cNvSpPr/>
          <p:nvPr/>
        </p:nvSpPr>
        <p:spPr>
          <a:xfrm>
            <a:off x="8842416" y="4721712"/>
            <a:ext cx="2867804" cy="115797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Châu </a:t>
            </a:r>
          </a:p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Nam </a:t>
            </a:r>
            <a:r>
              <a:rPr lang="en-US" sz="40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Cực</a:t>
            </a:r>
            <a:endParaRPr lang="en-US" sz="4000" b="1" kern="0" dirty="0">
              <a:solidFill>
                <a:srgbClr val="CD5E62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50" name="Picture 2" descr="Hình ảnh Nam Cực PNG, Vector, PSD, và biểu tượng để tải về miễn phí |  pngtree">
            <a:extLst>
              <a:ext uri="{FF2B5EF4-FFF2-40B4-BE49-F238E27FC236}">
                <a16:creationId xmlns:a16="http://schemas.microsoft.com/office/drawing/2014/main" id="{790F4EC0-C30B-4D47-D312-6BCBFE6FF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47" y="4827639"/>
            <a:ext cx="1125794" cy="112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2" grpId="0" animBg="1"/>
      <p:bldP spid="16" grpId="0" animBg="1"/>
      <p:bldP spid="18" grpId="0" animBg="1"/>
      <p:bldP spid="19" grpId="0" animBg="1"/>
      <p:bldP spid="21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89012" y="1872540"/>
            <a:ext cx="2334771" cy="46930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2349910" y="432620"/>
            <a:ext cx="8780206" cy="1071716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 thế giới có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0231B7-042F-02D4-CCDE-3BE26F940098}"/>
              </a:ext>
            </a:extLst>
          </p:cNvPr>
          <p:cNvSpPr/>
          <p:nvPr/>
        </p:nvSpPr>
        <p:spPr>
          <a:xfrm>
            <a:off x="3008670" y="2204653"/>
            <a:ext cx="4316361" cy="8476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Thái Bình Dương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D5E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6E84BB-FF94-343B-2672-B5406D960B0A}"/>
              </a:ext>
            </a:extLst>
          </p:cNvPr>
          <p:cNvSpPr/>
          <p:nvPr/>
        </p:nvSpPr>
        <p:spPr>
          <a:xfrm>
            <a:off x="3047999" y="3384524"/>
            <a:ext cx="4316361" cy="8476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kern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Đại Tây Dương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D5E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3E7DF2-5659-0561-257E-067FDE5FF07B}"/>
              </a:ext>
            </a:extLst>
          </p:cNvPr>
          <p:cNvSpPr/>
          <p:nvPr/>
        </p:nvSpPr>
        <p:spPr>
          <a:xfrm>
            <a:off x="3067663" y="4534898"/>
            <a:ext cx="4316361" cy="8476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Ấn Độ Dương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D5E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CEDD07-029F-9203-03EF-DA4E359CECCE}"/>
              </a:ext>
            </a:extLst>
          </p:cNvPr>
          <p:cNvSpPr/>
          <p:nvPr/>
        </p:nvSpPr>
        <p:spPr>
          <a:xfrm>
            <a:off x="7737987" y="2165324"/>
            <a:ext cx="4139379" cy="8476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Bắc Băng Dương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D5E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2E5660-57CC-1742-1D77-310F4EC2E45C}"/>
              </a:ext>
            </a:extLst>
          </p:cNvPr>
          <p:cNvSpPr/>
          <p:nvPr/>
        </p:nvSpPr>
        <p:spPr>
          <a:xfrm>
            <a:off x="7767484" y="3335363"/>
            <a:ext cx="4139379" cy="8476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kern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Nam Đại Dương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D5E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64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" grpId="0" animBg="1"/>
      <p:bldP spid="4" grpId="0" animBg="1"/>
      <p:bldP spid="7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7">
            <a:extLst>
              <a:ext uri="{FF2B5EF4-FFF2-40B4-BE49-F238E27FC236}">
                <a16:creationId xmlns:a16="http://schemas.microsoft.com/office/drawing/2014/main" id="{87ED92F5-59BF-4AEF-8795-534739038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5273F09-E6C6-4738-B267-5E03114BD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33597">
            <a:off x="438966" y="307978"/>
            <a:ext cx="1027863" cy="1572257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837C191-2D92-41EB-B877-BEE637CA93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99753" y="2586270"/>
            <a:ext cx="2116047" cy="425335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889BDA-79ED-B168-2D0C-EE9517A72273}"/>
              </a:ext>
            </a:extLst>
          </p:cNvPr>
          <p:cNvSpPr/>
          <p:nvPr/>
        </p:nvSpPr>
        <p:spPr>
          <a:xfrm>
            <a:off x="2233029" y="1645920"/>
            <a:ext cx="7089057" cy="229017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 định tiếp giáp của các châu lục và </a:t>
            </a:r>
            <a:endParaRPr lang="en-US" sz="4800" b="1" kern="0" dirty="0">
              <a:solidFill>
                <a:srgbClr val="CD5E62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đại dương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D5E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CD1CEE-FD32-6F4B-3F80-994F3B5F03A5}"/>
              </a:ext>
            </a:extLst>
          </p:cNvPr>
          <p:cNvSpPr/>
          <p:nvPr/>
        </p:nvSpPr>
        <p:spPr>
          <a:xfrm>
            <a:off x="1160207" y="2252644"/>
            <a:ext cx="1057426" cy="1109988"/>
          </a:xfrm>
          <a:prstGeom prst="ellipse">
            <a:avLst/>
          </a:prstGeom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6718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1E07D4-88E0-56D0-9E4F-54320E610CC1}"/>
              </a:ext>
            </a:extLst>
          </p:cNvPr>
          <p:cNvSpPr/>
          <p:nvPr/>
        </p:nvSpPr>
        <p:spPr>
          <a:xfrm>
            <a:off x="1299226" y="2418726"/>
            <a:ext cx="798600" cy="81022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67185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FAD50D5E-2ADB-2219-E3C1-6DB1A4CACF6B}"/>
              </a:ext>
            </a:extLst>
          </p:cNvPr>
          <p:cNvSpPr/>
          <p:nvPr/>
        </p:nvSpPr>
        <p:spPr>
          <a:xfrm>
            <a:off x="375910" y="4074903"/>
            <a:ext cx="4638542" cy="2512709"/>
          </a:xfrm>
          <a:custGeom>
            <a:avLst/>
            <a:gdLst/>
            <a:ahLst/>
            <a:cxnLst/>
            <a:rect l="l" t="t" r="r" b="b"/>
            <a:pathLst>
              <a:path w="4276800" h="2202552">
                <a:moveTo>
                  <a:pt x="0" y="0"/>
                </a:moveTo>
                <a:lnTo>
                  <a:pt x="4276800" y="0"/>
                </a:lnTo>
                <a:lnTo>
                  <a:pt x="4276800" y="2202552"/>
                </a:lnTo>
                <a:lnTo>
                  <a:pt x="0" y="2202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D3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531345A7-83AA-91EA-534E-12E0BD437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68909">
            <a:off x="10762836" y="137776"/>
            <a:ext cx="1027863" cy="157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person in a yellow dress&#10;&#10;Description automatically generated">
            <a:extLst>
              <a:ext uri="{FF2B5EF4-FFF2-40B4-BE49-F238E27FC236}">
                <a16:creationId xmlns:a16="http://schemas.microsoft.com/office/drawing/2014/main" id="{1E0B0421-CB6F-AAE7-A2E9-3C5816B70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1" y="1658429"/>
            <a:ext cx="3690477" cy="5067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A64CF5-C84F-5FC6-53DE-3E1F68015C78}"/>
              </a:ext>
            </a:extLst>
          </p:cNvPr>
          <p:cNvSpPr txBox="1"/>
          <p:nvPr/>
        </p:nvSpPr>
        <p:spPr>
          <a:xfrm>
            <a:off x="2330513" y="159246"/>
            <a:ext cx="9586184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Quan sát hình 1, em hãy:</a:t>
            </a: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Xác định vị trí địa lí của các châu lục trên lược đồ.</a:t>
            </a: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Cho biết mỗi châu lục tiếp giáp với châu lục và đại dương nào.</a:t>
            </a:r>
            <a:endParaRPr lang="vi-VN" sz="2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26604-C487-3926-823F-BA33B80D2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462" y="2117407"/>
            <a:ext cx="730567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475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95">
            <a:extLst>
              <a:ext uri="{FF2B5EF4-FFF2-40B4-BE49-F238E27FC236}">
                <a16:creationId xmlns:a16="http://schemas.microsoft.com/office/drawing/2014/main" id="{40A7EE34-C53E-87B9-6053-93D3007BE235}"/>
              </a:ext>
            </a:extLst>
          </p:cNvPr>
          <p:cNvGrpSpPr/>
          <p:nvPr/>
        </p:nvGrpSpPr>
        <p:grpSpPr>
          <a:xfrm>
            <a:off x="3640195" y="2132817"/>
            <a:ext cx="5140009" cy="3706304"/>
            <a:chOff x="1124976" y="1819729"/>
            <a:chExt cx="6487886" cy="4203699"/>
          </a:xfrm>
        </p:grpSpPr>
        <p:sp>
          <p:nvSpPr>
            <p:cNvPr id="4" name="Hình Bầu dục 97">
              <a:extLst>
                <a:ext uri="{FF2B5EF4-FFF2-40B4-BE49-F238E27FC236}">
                  <a16:creationId xmlns:a16="http://schemas.microsoft.com/office/drawing/2014/main" id="{5ACCECCB-1A9F-E4DF-B393-F9F06F43AA0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14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2E32929C-334F-08BC-74C4-D49301CFE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60615E3A-1EA2-DD92-16B9-FB18CF4E49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95" y="624348"/>
            <a:ext cx="2600633" cy="142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31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34CFC-6AFB-0AB5-01FF-FEB1027BC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1374457"/>
            <a:ext cx="5472365" cy="3403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56EAA4-C8DA-F511-D8F8-A8714E54FEED}"/>
              </a:ext>
            </a:extLst>
          </p:cNvPr>
          <p:cNvSpPr txBox="1"/>
          <p:nvPr/>
        </p:nvSpPr>
        <p:spPr>
          <a:xfrm>
            <a:off x="5722128" y="1153106"/>
            <a:ext cx="60210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Châu 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Âu và phần lớn châu Á nằm ở bán cầu Bắc;</a:t>
            </a:r>
            <a:endParaRPr lang="en-US" sz="3200" b="1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hâu Nam Cực </a:t>
            </a: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cực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Nam.</a:t>
            </a: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lãnh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thổ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Châu </a:t>
            </a: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bán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Nam.</a:t>
            </a: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hâu Mỹ, châu Phi nằm ở cả b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á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 cầu Bắc và bán cầu Nam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55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5C222E-EC0B-A174-D991-39A8D8D79D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163750">
                <a:moveTo>
                  <a:pt x="0" y="0"/>
                </a:moveTo>
                <a:lnTo>
                  <a:pt x="9180000" y="0"/>
                </a:lnTo>
                <a:lnTo>
                  <a:pt x="9180000" y="5163750"/>
                </a:lnTo>
                <a:lnTo>
                  <a:pt x="0" y="5163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F36CFBB-CE0E-D7DC-05A7-79BBEBA3F6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0" y="2641600"/>
            <a:ext cx="3656226" cy="27056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FDB7FF-3944-DD9F-CD34-03EF5D4972C3}"/>
              </a:ext>
            </a:extLst>
          </p:cNvPr>
          <p:cNvGrpSpPr/>
          <p:nvPr/>
        </p:nvGrpSpPr>
        <p:grpSpPr>
          <a:xfrm>
            <a:off x="2708685" y="2286000"/>
            <a:ext cx="3552416" cy="4409614"/>
            <a:chOff x="321084" y="344130"/>
            <a:chExt cx="4597439" cy="6313384"/>
          </a:xfrm>
        </p:grpSpPr>
        <p:pic>
          <p:nvPicPr>
            <p:cNvPr id="5" name="Picture 4" descr="Cartoon of a person in a pirate garment&#10;&#10;Description automatically generated">
              <a:extLst>
                <a:ext uri="{FF2B5EF4-FFF2-40B4-BE49-F238E27FC236}">
                  <a16:creationId xmlns:a16="http://schemas.microsoft.com/office/drawing/2014/main" id="{4C7AB250-1BC2-1576-8068-B552402EA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84" y="344130"/>
              <a:ext cx="4597439" cy="6313384"/>
            </a:xfrm>
            <a:prstGeom prst="rect">
              <a:avLst/>
            </a:prstGeom>
          </p:spPr>
        </p:pic>
        <p:pic>
          <p:nvPicPr>
            <p:cNvPr id="6" name="Picture 5" descr="A cartoon mouth with white teeth and mouth and mouth with white teeth&#10;&#10;Description automatically generated with medium confidence">
              <a:extLst>
                <a:ext uri="{FF2B5EF4-FFF2-40B4-BE49-F238E27FC236}">
                  <a16:creationId xmlns:a16="http://schemas.microsoft.com/office/drawing/2014/main" id="{8BD4CF6E-9C2D-4FD9-E85B-74A9AAC2D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748" y="1390036"/>
              <a:ext cx="1415845" cy="652616"/>
            </a:xfrm>
            <a:prstGeom prst="rect">
              <a:avLst/>
            </a:prstGeom>
          </p:spPr>
        </p:pic>
      </p:grpSp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9A17AA3F-762B-0747-1528-E92AA9B76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5800" y="13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6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">
            <a:extLst>
              <a:ext uri="{FF2B5EF4-FFF2-40B4-BE49-F238E27FC236}">
                <a16:creationId xmlns:a16="http://schemas.microsoft.com/office/drawing/2014/main" id="{541817E2-4FEA-4F5B-929D-2EE4217EB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9"/>
          <a:stretch/>
        </p:blipFill>
        <p:spPr>
          <a:xfrm>
            <a:off x="35400" y="5364637"/>
            <a:ext cx="12156600" cy="1843147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98EB84-FBCB-4527-B3E6-CFBFC5DA6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833" y="2615381"/>
            <a:ext cx="2345268" cy="424261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143C1AA-E078-4B50-B6B4-05FB5D6B6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81420" y="2573243"/>
            <a:ext cx="2183308" cy="4388559"/>
          </a:xfrm>
          <a:prstGeom prst="rect">
            <a:avLst/>
          </a:prstGeom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86E5953-1552-535A-5C75-B9E6DD0C9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67" y="850901"/>
            <a:ext cx="8956938" cy="69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ECF20A-46F6-EEDC-B4BD-E26A51055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0" y="2819400"/>
            <a:ext cx="2497438" cy="3832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5EDD9B-C1CB-3AA3-1F90-F04D2365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8" y="2776495"/>
            <a:ext cx="2028532" cy="4081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16D44-1238-4D28-0AC0-283C5458F60B}"/>
              </a:ext>
            </a:extLst>
          </p:cNvPr>
          <p:cNvSpPr txBox="1"/>
          <p:nvPr/>
        </p:nvSpPr>
        <p:spPr>
          <a:xfrm>
            <a:off x="1739900" y="660400"/>
            <a:ext cx="852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TRÒ CHƠI: AI NHANH HƠN?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476738-EE1F-A16D-D6FB-F5B90DD5B421}"/>
              </a:ext>
            </a:extLst>
          </p:cNvPr>
          <p:cNvSpPr/>
          <p:nvPr/>
        </p:nvSpPr>
        <p:spPr>
          <a:xfrm>
            <a:off x="2228850" y="1816100"/>
            <a:ext cx="7326630" cy="3544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chia lớp thành 4 nhóm, trong đó 2 nhóm xác định vị trí địa lí của các châu lục và đại dương trên bản đồ tự nhiên thế giới, 2 nhóm xác định vị trí địa lí của các châu lục và đại dương trên bản đồ tự nhiên các châu lục.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64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D169DD-B21B-79FA-25F9-6C110550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742950"/>
            <a:ext cx="84772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30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 Này Là Của Chúng Mình">
            <a:hlinkClick r:id="" action="ppaction://media"/>
            <a:extLst>
              <a:ext uri="{FF2B5EF4-FFF2-40B4-BE49-F238E27FC236}">
                <a16:creationId xmlns:a16="http://schemas.microsoft.com/office/drawing/2014/main" id="{2BE2DACA-48AC-793C-2788-965F2BEA0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">
            <a:extLst>
              <a:ext uri="{FF2B5EF4-FFF2-40B4-BE49-F238E27FC236}">
                <a16:creationId xmlns:a16="http://schemas.microsoft.com/office/drawing/2014/main" id="{541817E2-4FEA-4F5B-929D-2EE4217EB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9"/>
          <a:stretch/>
        </p:blipFill>
        <p:spPr>
          <a:xfrm>
            <a:off x="35400" y="5364637"/>
            <a:ext cx="12156600" cy="1843147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98EB84-FBCB-4527-B3E6-CFBFC5DA6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833" y="2615381"/>
            <a:ext cx="2345268" cy="424261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143C1AA-E078-4B50-B6B4-05FB5D6B6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81420" y="2573243"/>
            <a:ext cx="2183308" cy="4388559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A670F3E3-B536-4CC5-958E-2AC5B5F94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94" y="650107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3ACBD9-10F3-4A78-8765-7297B371D8F4}"/>
              </a:ext>
            </a:extLst>
          </p:cNvPr>
          <p:cNvSpPr txBox="1"/>
          <p:nvPr/>
        </p:nvSpPr>
        <p:spPr>
          <a:xfrm>
            <a:off x="723900" y="1038225"/>
            <a:ext cx="5410200" cy="434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 Trái Đất này, có sáu lục địa,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nơi mỗi vẻ, đẹp đẽ kì hoa.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cùng khám phá, vị trí mỗi nhà,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lời rap này, em sẽ đưa ra. 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(yeah)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Tây bán cầu, chính là châu Mỹ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Giáp Bắc Băng Dương, kề Thái Bình Dương 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Châu Âu, châu Á, kề nhau san sát,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Đợi chờ các bạn khám phá cùng tôi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(Let’s go)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8F4CC-C8FE-6830-BD51-9725A27403D3}"/>
              </a:ext>
            </a:extLst>
          </p:cNvPr>
          <p:cNvSpPr txBox="1"/>
          <p:nvPr/>
        </p:nvSpPr>
        <p:spPr>
          <a:xfrm>
            <a:off x="6772275" y="1381125"/>
            <a:ext cx="61150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Phi nóng bỏng, sa mạc trải dài,</a:t>
            </a:r>
          </a:p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 Đại Tây Dương, cạnh Ấn Độ Dương </a:t>
            </a:r>
          </a:p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 xinh nhất nhà là Châu Đại Dương, </a:t>
            </a:r>
          </a:p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 bề là nước, Thái Bình Dương bao la.</a:t>
            </a:r>
          </a:p>
          <a:p>
            <a:endParaRPr lang="vi-VN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lục địa mang một nét riêng,</a:t>
            </a:r>
          </a:p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 hóa, lịch sử, con người muôn màu.</a:t>
            </a:r>
          </a:p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cùng học hỏi, và khám phá nào,</a:t>
            </a:r>
          </a:p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hiểu thêm về thế giới, nơi ta đang sống.</a:t>
            </a:r>
          </a:p>
          <a:p>
            <a:endParaRPr lang="vi-VN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bản đồ này, sáu châu lục hiện ra,</a:t>
            </a:r>
          </a:p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cùng ghi nhớ, vị trí mỗi nhà.</a:t>
            </a:r>
          </a:p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 thế giới, bao điều kỳ thú,</a:t>
            </a:r>
          </a:p>
          <a:p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 các bạn luôn vui vẻ, và hạnh phúc!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73C1D-0612-86B2-7DF1-8A1050563FBB}"/>
              </a:ext>
            </a:extLst>
          </p:cNvPr>
          <p:cNvSpPr txBox="1"/>
          <p:nvPr/>
        </p:nvSpPr>
        <p:spPr>
          <a:xfrm>
            <a:off x="4695825" y="371475"/>
            <a:ext cx="3667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Rap</a:t>
            </a:r>
          </a:p>
        </p:txBody>
      </p:sp>
      <p:pic>
        <p:nvPicPr>
          <p:cNvPr id="5" name="y2mate.com - NHẠC NỀN RAP IQ  TẢI VỀ MP3">
            <a:hlinkClick r:id="" action="ppaction://media"/>
            <a:extLst>
              <a:ext uri="{FF2B5EF4-FFF2-40B4-BE49-F238E27FC236}">
                <a16:creationId xmlns:a16="http://schemas.microsoft.com/office/drawing/2014/main" id="{8C665EFD-77BB-682A-84A4-587A32040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574" y="482599"/>
            <a:ext cx="555625" cy="5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6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2">
            <a:extLst>
              <a:ext uri="{FF2B5EF4-FFF2-40B4-BE49-F238E27FC236}">
                <a16:creationId xmlns:a16="http://schemas.microsoft.com/office/drawing/2014/main" id="{79A2B88F-AD14-13D0-CA88-34BA180A14DF}"/>
              </a:ext>
            </a:extLst>
          </p:cNvPr>
          <p:cNvSpPr/>
          <p:nvPr/>
        </p:nvSpPr>
        <p:spPr>
          <a:xfrm>
            <a:off x="2271379" y="648587"/>
            <a:ext cx="8233587" cy="1892594"/>
          </a:xfrm>
          <a:custGeom>
            <a:avLst/>
            <a:gdLst>
              <a:gd name="connsiteX0" fmla="*/ 0 w 8233587"/>
              <a:gd name="connsiteY0" fmla="*/ 315438 h 1892594"/>
              <a:gd name="connsiteX1" fmla="*/ 744688 w 8233587"/>
              <a:gd name="connsiteY1" fmla="*/ 0 h 1892594"/>
              <a:gd name="connsiteX2" fmla="*/ 1091533 w 8233587"/>
              <a:gd name="connsiteY2" fmla="*/ 0 h 1892594"/>
              <a:gd name="connsiteX3" fmla="*/ 1573262 w 8233587"/>
              <a:gd name="connsiteY3" fmla="*/ 0 h 1892594"/>
              <a:gd name="connsiteX4" fmla="*/ 2189876 w 8233587"/>
              <a:gd name="connsiteY4" fmla="*/ 0 h 1892594"/>
              <a:gd name="connsiteX5" fmla="*/ 2671605 w 8233587"/>
              <a:gd name="connsiteY5" fmla="*/ 0 h 1892594"/>
              <a:gd name="connsiteX6" fmla="*/ 3220777 w 8233587"/>
              <a:gd name="connsiteY6" fmla="*/ 0 h 1892594"/>
              <a:gd name="connsiteX7" fmla="*/ 3635063 w 8233587"/>
              <a:gd name="connsiteY7" fmla="*/ 0 h 1892594"/>
              <a:gd name="connsiteX8" fmla="*/ 4184235 w 8233587"/>
              <a:gd name="connsiteY8" fmla="*/ 0 h 1892594"/>
              <a:gd name="connsiteX9" fmla="*/ 4463638 w 8233587"/>
              <a:gd name="connsiteY9" fmla="*/ 0 h 1892594"/>
              <a:gd name="connsiteX10" fmla="*/ 4743041 w 8233587"/>
              <a:gd name="connsiteY10" fmla="*/ 0 h 1892594"/>
              <a:gd name="connsiteX11" fmla="*/ 5292212 w 8233587"/>
              <a:gd name="connsiteY11" fmla="*/ 0 h 1892594"/>
              <a:gd name="connsiteX12" fmla="*/ 5773942 w 8233587"/>
              <a:gd name="connsiteY12" fmla="*/ 0 h 1892594"/>
              <a:gd name="connsiteX13" fmla="*/ 6053344 w 8233587"/>
              <a:gd name="connsiteY13" fmla="*/ 0 h 1892594"/>
              <a:gd name="connsiteX14" fmla="*/ 6602516 w 8233587"/>
              <a:gd name="connsiteY14" fmla="*/ 0 h 1892594"/>
              <a:gd name="connsiteX15" fmla="*/ 6949361 w 8233587"/>
              <a:gd name="connsiteY15" fmla="*/ 0 h 1892594"/>
              <a:gd name="connsiteX16" fmla="*/ 7488898 w 8233587"/>
              <a:gd name="connsiteY16" fmla="*/ 0 h 1892594"/>
              <a:gd name="connsiteX17" fmla="*/ 8233587 w 8233587"/>
              <a:gd name="connsiteY17" fmla="*/ 315438 h 1892594"/>
              <a:gd name="connsiteX18" fmla="*/ 8233587 w 8233587"/>
              <a:gd name="connsiteY18" fmla="*/ 483066 h 1892594"/>
              <a:gd name="connsiteX19" fmla="*/ 8233587 w 8233587"/>
              <a:gd name="connsiteY19" fmla="*/ 675929 h 1892594"/>
              <a:gd name="connsiteX20" fmla="*/ 8233587 w 8233587"/>
              <a:gd name="connsiteY20" fmla="*/ 856174 h 1892594"/>
              <a:gd name="connsiteX21" fmla="*/ 8233587 w 8233587"/>
              <a:gd name="connsiteY21" fmla="*/ 1011185 h 1892594"/>
              <a:gd name="connsiteX22" fmla="*/ 8233587 w 8233587"/>
              <a:gd name="connsiteY22" fmla="*/ 1191430 h 1892594"/>
              <a:gd name="connsiteX23" fmla="*/ 8233587 w 8233587"/>
              <a:gd name="connsiteY23" fmla="*/ 1333824 h 1892594"/>
              <a:gd name="connsiteX24" fmla="*/ 8233587 w 8233587"/>
              <a:gd name="connsiteY24" fmla="*/ 1577155 h 1892594"/>
              <a:gd name="connsiteX25" fmla="*/ 7488898 w 8233587"/>
              <a:gd name="connsiteY25" fmla="*/ 1892594 h 1892594"/>
              <a:gd name="connsiteX26" fmla="*/ 7209495 w 8233587"/>
              <a:gd name="connsiteY26" fmla="*/ 1892594 h 1892594"/>
              <a:gd name="connsiteX27" fmla="*/ 6660324 w 8233587"/>
              <a:gd name="connsiteY27" fmla="*/ 1892594 h 1892594"/>
              <a:gd name="connsiteX28" fmla="*/ 6313479 w 8233587"/>
              <a:gd name="connsiteY28" fmla="*/ 1892594 h 1892594"/>
              <a:gd name="connsiteX29" fmla="*/ 5764307 w 8233587"/>
              <a:gd name="connsiteY29" fmla="*/ 1892594 h 1892594"/>
              <a:gd name="connsiteX30" fmla="*/ 5147694 w 8233587"/>
              <a:gd name="connsiteY30" fmla="*/ 1892594 h 1892594"/>
              <a:gd name="connsiteX31" fmla="*/ 4800848 w 8233587"/>
              <a:gd name="connsiteY31" fmla="*/ 1892594 h 1892594"/>
              <a:gd name="connsiteX32" fmla="*/ 4386562 w 8233587"/>
              <a:gd name="connsiteY32" fmla="*/ 1892594 h 1892594"/>
              <a:gd name="connsiteX33" fmla="*/ 4039716 w 8233587"/>
              <a:gd name="connsiteY33" fmla="*/ 1892594 h 1892594"/>
              <a:gd name="connsiteX34" fmla="*/ 3557987 w 8233587"/>
              <a:gd name="connsiteY34" fmla="*/ 1892594 h 1892594"/>
              <a:gd name="connsiteX35" fmla="*/ 2941374 w 8233587"/>
              <a:gd name="connsiteY35" fmla="*/ 1892594 h 1892594"/>
              <a:gd name="connsiteX36" fmla="*/ 2594528 w 8233587"/>
              <a:gd name="connsiteY36" fmla="*/ 1892594 h 1892594"/>
              <a:gd name="connsiteX37" fmla="*/ 2180242 w 8233587"/>
              <a:gd name="connsiteY37" fmla="*/ 1892594 h 1892594"/>
              <a:gd name="connsiteX38" fmla="*/ 1698512 w 8233587"/>
              <a:gd name="connsiteY38" fmla="*/ 1892594 h 1892594"/>
              <a:gd name="connsiteX39" fmla="*/ 744688 w 8233587"/>
              <a:gd name="connsiteY39" fmla="*/ 1892594 h 1892594"/>
              <a:gd name="connsiteX40" fmla="*/ 0 w 8233587"/>
              <a:gd name="connsiteY40" fmla="*/ 1577155 h 1892594"/>
              <a:gd name="connsiteX41" fmla="*/ 0 w 8233587"/>
              <a:gd name="connsiteY41" fmla="*/ 1409527 h 1892594"/>
              <a:gd name="connsiteX42" fmla="*/ 0 w 8233587"/>
              <a:gd name="connsiteY42" fmla="*/ 1254516 h 1892594"/>
              <a:gd name="connsiteX43" fmla="*/ 0 w 8233587"/>
              <a:gd name="connsiteY43" fmla="*/ 1112122 h 1892594"/>
              <a:gd name="connsiteX44" fmla="*/ 0 w 8233587"/>
              <a:gd name="connsiteY44" fmla="*/ 931877 h 1892594"/>
              <a:gd name="connsiteX45" fmla="*/ 0 w 8233587"/>
              <a:gd name="connsiteY45" fmla="*/ 789483 h 1892594"/>
              <a:gd name="connsiteX46" fmla="*/ 0 w 8233587"/>
              <a:gd name="connsiteY46" fmla="*/ 609238 h 1892594"/>
              <a:gd name="connsiteX47" fmla="*/ 0 w 8233587"/>
              <a:gd name="connsiteY47" fmla="*/ 315438 h 1892594"/>
              <a:gd name="connsiteX0" fmla="*/ 0 w 8233587"/>
              <a:gd name="connsiteY0" fmla="*/ 315438 h 1892594"/>
              <a:gd name="connsiteX1" fmla="*/ 744688 w 8233587"/>
              <a:gd name="connsiteY1" fmla="*/ 0 h 1892594"/>
              <a:gd name="connsiteX2" fmla="*/ 1091533 w 8233587"/>
              <a:gd name="connsiteY2" fmla="*/ 0 h 1892594"/>
              <a:gd name="connsiteX3" fmla="*/ 1438378 w 8233587"/>
              <a:gd name="connsiteY3" fmla="*/ 0 h 1892594"/>
              <a:gd name="connsiteX4" fmla="*/ 1987550 w 8233587"/>
              <a:gd name="connsiteY4" fmla="*/ 0 h 1892594"/>
              <a:gd name="connsiteX5" fmla="*/ 2604163 w 8233587"/>
              <a:gd name="connsiteY5" fmla="*/ 0 h 1892594"/>
              <a:gd name="connsiteX6" fmla="*/ 3085892 w 8233587"/>
              <a:gd name="connsiteY6" fmla="*/ 0 h 1892594"/>
              <a:gd name="connsiteX7" fmla="*/ 3500180 w 8233587"/>
              <a:gd name="connsiteY7" fmla="*/ 0 h 1892594"/>
              <a:gd name="connsiteX8" fmla="*/ 3779582 w 8233587"/>
              <a:gd name="connsiteY8" fmla="*/ 0 h 1892594"/>
              <a:gd name="connsiteX9" fmla="*/ 4261312 w 8233587"/>
              <a:gd name="connsiteY9" fmla="*/ 0 h 1892594"/>
              <a:gd name="connsiteX10" fmla="*/ 4743041 w 8233587"/>
              <a:gd name="connsiteY10" fmla="*/ 0 h 1892594"/>
              <a:gd name="connsiteX11" fmla="*/ 5089886 w 8233587"/>
              <a:gd name="connsiteY11" fmla="*/ 0 h 1892594"/>
              <a:gd name="connsiteX12" fmla="*/ 5369289 w 8233587"/>
              <a:gd name="connsiteY12" fmla="*/ 0 h 1892594"/>
              <a:gd name="connsiteX13" fmla="*/ 5648692 w 8233587"/>
              <a:gd name="connsiteY13" fmla="*/ 0 h 1892594"/>
              <a:gd name="connsiteX14" fmla="*/ 6265305 w 8233587"/>
              <a:gd name="connsiteY14" fmla="*/ 0 h 1892594"/>
              <a:gd name="connsiteX15" fmla="*/ 6679593 w 8233587"/>
              <a:gd name="connsiteY15" fmla="*/ 0 h 1892594"/>
              <a:gd name="connsiteX16" fmla="*/ 7026438 w 8233587"/>
              <a:gd name="connsiteY16" fmla="*/ 0 h 1892594"/>
              <a:gd name="connsiteX17" fmla="*/ 7488898 w 8233587"/>
              <a:gd name="connsiteY17" fmla="*/ 0 h 1892594"/>
              <a:gd name="connsiteX18" fmla="*/ 8233587 w 8233587"/>
              <a:gd name="connsiteY18" fmla="*/ 315438 h 1892594"/>
              <a:gd name="connsiteX19" fmla="*/ 8233587 w 8233587"/>
              <a:gd name="connsiteY19" fmla="*/ 520918 h 1892594"/>
              <a:gd name="connsiteX20" fmla="*/ 8233587 w 8233587"/>
              <a:gd name="connsiteY20" fmla="*/ 726397 h 1892594"/>
              <a:gd name="connsiteX21" fmla="*/ 8233587 w 8233587"/>
              <a:gd name="connsiteY21" fmla="*/ 881408 h 1892594"/>
              <a:gd name="connsiteX22" fmla="*/ 8233587 w 8233587"/>
              <a:gd name="connsiteY22" fmla="*/ 1074271 h 1892594"/>
              <a:gd name="connsiteX23" fmla="*/ 8233587 w 8233587"/>
              <a:gd name="connsiteY23" fmla="*/ 1216664 h 1892594"/>
              <a:gd name="connsiteX24" fmla="*/ 8233587 w 8233587"/>
              <a:gd name="connsiteY24" fmla="*/ 1422144 h 1892594"/>
              <a:gd name="connsiteX25" fmla="*/ 8233587 w 8233587"/>
              <a:gd name="connsiteY25" fmla="*/ 1577155 h 1892594"/>
              <a:gd name="connsiteX26" fmla="*/ 7488898 w 8233587"/>
              <a:gd name="connsiteY26" fmla="*/ 1892594 h 1892594"/>
              <a:gd name="connsiteX27" fmla="*/ 7007168 w 8233587"/>
              <a:gd name="connsiteY27" fmla="*/ 1892594 h 1892594"/>
              <a:gd name="connsiteX28" fmla="*/ 6592882 w 8233587"/>
              <a:gd name="connsiteY28" fmla="*/ 1892594 h 1892594"/>
              <a:gd name="connsiteX29" fmla="*/ 5976268 w 8233587"/>
              <a:gd name="connsiteY29" fmla="*/ 1892594 h 1892594"/>
              <a:gd name="connsiteX30" fmla="*/ 5696865 w 8233587"/>
              <a:gd name="connsiteY30" fmla="*/ 1892594 h 1892594"/>
              <a:gd name="connsiteX31" fmla="*/ 5350020 w 8233587"/>
              <a:gd name="connsiteY31" fmla="*/ 1892594 h 1892594"/>
              <a:gd name="connsiteX32" fmla="*/ 4868291 w 8233587"/>
              <a:gd name="connsiteY32" fmla="*/ 1892594 h 1892594"/>
              <a:gd name="connsiteX33" fmla="*/ 4454004 w 8233587"/>
              <a:gd name="connsiteY33" fmla="*/ 1892594 h 1892594"/>
              <a:gd name="connsiteX34" fmla="*/ 4107159 w 8233587"/>
              <a:gd name="connsiteY34" fmla="*/ 1892594 h 1892594"/>
              <a:gd name="connsiteX35" fmla="*/ 3490545 w 8233587"/>
              <a:gd name="connsiteY35" fmla="*/ 1892594 h 1892594"/>
              <a:gd name="connsiteX36" fmla="*/ 3211142 w 8233587"/>
              <a:gd name="connsiteY36" fmla="*/ 1892594 h 1892594"/>
              <a:gd name="connsiteX37" fmla="*/ 2864297 w 8233587"/>
              <a:gd name="connsiteY37" fmla="*/ 1892594 h 1892594"/>
              <a:gd name="connsiteX38" fmla="*/ 2584894 w 8233587"/>
              <a:gd name="connsiteY38" fmla="*/ 1892594 h 1892594"/>
              <a:gd name="connsiteX39" fmla="*/ 2035723 w 8233587"/>
              <a:gd name="connsiteY39" fmla="*/ 1892594 h 1892594"/>
              <a:gd name="connsiteX40" fmla="*/ 1419109 w 8233587"/>
              <a:gd name="connsiteY40" fmla="*/ 1892594 h 1892594"/>
              <a:gd name="connsiteX41" fmla="*/ 744688 w 8233587"/>
              <a:gd name="connsiteY41" fmla="*/ 1892594 h 1892594"/>
              <a:gd name="connsiteX42" fmla="*/ 0 w 8233587"/>
              <a:gd name="connsiteY42" fmla="*/ 1577155 h 1892594"/>
              <a:gd name="connsiteX43" fmla="*/ 0 w 8233587"/>
              <a:gd name="connsiteY43" fmla="*/ 1422144 h 1892594"/>
              <a:gd name="connsiteX44" fmla="*/ 0 w 8233587"/>
              <a:gd name="connsiteY44" fmla="*/ 1241899 h 1892594"/>
              <a:gd name="connsiteX45" fmla="*/ 0 w 8233587"/>
              <a:gd name="connsiteY45" fmla="*/ 1049036 h 1892594"/>
              <a:gd name="connsiteX46" fmla="*/ 0 w 8233587"/>
              <a:gd name="connsiteY46" fmla="*/ 894025 h 1892594"/>
              <a:gd name="connsiteX47" fmla="*/ 0 w 8233587"/>
              <a:gd name="connsiteY47" fmla="*/ 713780 h 1892594"/>
              <a:gd name="connsiteX48" fmla="*/ 0 w 8233587"/>
              <a:gd name="connsiteY48" fmla="*/ 571386 h 1892594"/>
              <a:gd name="connsiteX49" fmla="*/ 0 w 8233587"/>
              <a:gd name="connsiteY49" fmla="*/ 315438 h 1892594"/>
              <a:gd name="connsiteX0" fmla="*/ 0 w 8233587"/>
              <a:gd name="connsiteY0" fmla="*/ 315438 h 1892594"/>
              <a:gd name="connsiteX1" fmla="*/ 744688 w 8233587"/>
              <a:gd name="connsiteY1" fmla="*/ 0 h 1892594"/>
              <a:gd name="connsiteX2" fmla="*/ 1091533 w 8233587"/>
              <a:gd name="connsiteY2" fmla="*/ 0 h 1892594"/>
              <a:gd name="connsiteX3" fmla="*/ 1573262 w 8233587"/>
              <a:gd name="connsiteY3" fmla="*/ 0 h 1892594"/>
              <a:gd name="connsiteX4" fmla="*/ 2189876 w 8233587"/>
              <a:gd name="connsiteY4" fmla="*/ 0 h 1892594"/>
              <a:gd name="connsiteX5" fmla="*/ 2671605 w 8233587"/>
              <a:gd name="connsiteY5" fmla="*/ 0 h 1892594"/>
              <a:gd name="connsiteX6" fmla="*/ 3220777 w 8233587"/>
              <a:gd name="connsiteY6" fmla="*/ 0 h 1892594"/>
              <a:gd name="connsiteX7" fmla="*/ 3635063 w 8233587"/>
              <a:gd name="connsiteY7" fmla="*/ 0 h 1892594"/>
              <a:gd name="connsiteX8" fmla="*/ 4184235 w 8233587"/>
              <a:gd name="connsiteY8" fmla="*/ 0 h 1892594"/>
              <a:gd name="connsiteX9" fmla="*/ 4463638 w 8233587"/>
              <a:gd name="connsiteY9" fmla="*/ 0 h 1892594"/>
              <a:gd name="connsiteX10" fmla="*/ 4743041 w 8233587"/>
              <a:gd name="connsiteY10" fmla="*/ 0 h 1892594"/>
              <a:gd name="connsiteX11" fmla="*/ 5292212 w 8233587"/>
              <a:gd name="connsiteY11" fmla="*/ 0 h 1892594"/>
              <a:gd name="connsiteX12" fmla="*/ 5773942 w 8233587"/>
              <a:gd name="connsiteY12" fmla="*/ 0 h 1892594"/>
              <a:gd name="connsiteX13" fmla="*/ 6053344 w 8233587"/>
              <a:gd name="connsiteY13" fmla="*/ 0 h 1892594"/>
              <a:gd name="connsiteX14" fmla="*/ 6602516 w 8233587"/>
              <a:gd name="connsiteY14" fmla="*/ 0 h 1892594"/>
              <a:gd name="connsiteX15" fmla="*/ 6949361 w 8233587"/>
              <a:gd name="connsiteY15" fmla="*/ 0 h 1892594"/>
              <a:gd name="connsiteX16" fmla="*/ 7488898 w 8233587"/>
              <a:gd name="connsiteY16" fmla="*/ 0 h 1892594"/>
              <a:gd name="connsiteX17" fmla="*/ 8233587 w 8233587"/>
              <a:gd name="connsiteY17" fmla="*/ 315438 h 1892594"/>
              <a:gd name="connsiteX18" fmla="*/ 8233587 w 8233587"/>
              <a:gd name="connsiteY18" fmla="*/ 483066 h 1892594"/>
              <a:gd name="connsiteX19" fmla="*/ 8233587 w 8233587"/>
              <a:gd name="connsiteY19" fmla="*/ 675929 h 1892594"/>
              <a:gd name="connsiteX20" fmla="*/ 8233587 w 8233587"/>
              <a:gd name="connsiteY20" fmla="*/ 856174 h 1892594"/>
              <a:gd name="connsiteX21" fmla="*/ 8233587 w 8233587"/>
              <a:gd name="connsiteY21" fmla="*/ 1011185 h 1892594"/>
              <a:gd name="connsiteX22" fmla="*/ 8233587 w 8233587"/>
              <a:gd name="connsiteY22" fmla="*/ 1191430 h 1892594"/>
              <a:gd name="connsiteX23" fmla="*/ 8233587 w 8233587"/>
              <a:gd name="connsiteY23" fmla="*/ 1333824 h 1892594"/>
              <a:gd name="connsiteX24" fmla="*/ 8233587 w 8233587"/>
              <a:gd name="connsiteY24" fmla="*/ 1577155 h 1892594"/>
              <a:gd name="connsiteX25" fmla="*/ 7488898 w 8233587"/>
              <a:gd name="connsiteY25" fmla="*/ 1892594 h 1892594"/>
              <a:gd name="connsiteX26" fmla="*/ 7209495 w 8233587"/>
              <a:gd name="connsiteY26" fmla="*/ 1892594 h 1892594"/>
              <a:gd name="connsiteX27" fmla="*/ 6660324 w 8233587"/>
              <a:gd name="connsiteY27" fmla="*/ 1892594 h 1892594"/>
              <a:gd name="connsiteX28" fmla="*/ 6313479 w 8233587"/>
              <a:gd name="connsiteY28" fmla="*/ 1892594 h 1892594"/>
              <a:gd name="connsiteX29" fmla="*/ 5764307 w 8233587"/>
              <a:gd name="connsiteY29" fmla="*/ 1892594 h 1892594"/>
              <a:gd name="connsiteX30" fmla="*/ 5147694 w 8233587"/>
              <a:gd name="connsiteY30" fmla="*/ 1892594 h 1892594"/>
              <a:gd name="connsiteX31" fmla="*/ 4800848 w 8233587"/>
              <a:gd name="connsiteY31" fmla="*/ 1892594 h 1892594"/>
              <a:gd name="connsiteX32" fmla="*/ 4386562 w 8233587"/>
              <a:gd name="connsiteY32" fmla="*/ 1892594 h 1892594"/>
              <a:gd name="connsiteX33" fmla="*/ 4039716 w 8233587"/>
              <a:gd name="connsiteY33" fmla="*/ 1892594 h 1892594"/>
              <a:gd name="connsiteX34" fmla="*/ 3557987 w 8233587"/>
              <a:gd name="connsiteY34" fmla="*/ 1892594 h 1892594"/>
              <a:gd name="connsiteX35" fmla="*/ 2941374 w 8233587"/>
              <a:gd name="connsiteY35" fmla="*/ 1892594 h 1892594"/>
              <a:gd name="connsiteX36" fmla="*/ 2594528 w 8233587"/>
              <a:gd name="connsiteY36" fmla="*/ 1892594 h 1892594"/>
              <a:gd name="connsiteX37" fmla="*/ 2180242 w 8233587"/>
              <a:gd name="connsiteY37" fmla="*/ 1892594 h 1892594"/>
              <a:gd name="connsiteX38" fmla="*/ 1698512 w 8233587"/>
              <a:gd name="connsiteY38" fmla="*/ 1892594 h 1892594"/>
              <a:gd name="connsiteX39" fmla="*/ 744688 w 8233587"/>
              <a:gd name="connsiteY39" fmla="*/ 1892594 h 1892594"/>
              <a:gd name="connsiteX40" fmla="*/ 0 w 8233587"/>
              <a:gd name="connsiteY40" fmla="*/ 1577155 h 1892594"/>
              <a:gd name="connsiteX41" fmla="*/ 0 w 8233587"/>
              <a:gd name="connsiteY41" fmla="*/ 1409527 h 1892594"/>
              <a:gd name="connsiteX42" fmla="*/ 0 w 8233587"/>
              <a:gd name="connsiteY42" fmla="*/ 1254516 h 1892594"/>
              <a:gd name="connsiteX43" fmla="*/ 0 w 8233587"/>
              <a:gd name="connsiteY43" fmla="*/ 1112122 h 1892594"/>
              <a:gd name="connsiteX44" fmla="*/ 0 w 8233587"/>
              <a:gd name="connsiteY44" fmla="*/ 931877 h 1892594"/>
              <a:gd name="connsiteX45" fmla="*/ 0 w 8233587"/>
              <a:gd name="connsiteY45" fmla="*/ 789483 h 1892594"/>
              <a:gd name="connsiteX46" fmla="*/ 0 w 8233587"/>
              <a:gd name="connsiteY46" fmla="*/ 609238 h 1892594"/>
              <a:gd name="connsiteX47" fmla="*/ 0 w 8233587"/>
              <a:gd name="connsiteY47" fmla="*/ 315438 h 189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233587" h="1892594" fill="none" extrusionOk="0">
                <a:moveTo>
                  <a:pt x="0" y="315438"/>
                </a:moveTo>
                <a:cubicBezTo>
                  <a:pt x="-100265" y="56330"/>
                  <a:pt x="322657" y="-134655"/>
                  <a:pt x="744688" y="0"/>
                </a:cubicBezTo>
                <a:cubicBezTo>
                  <a:pt x="878703" y="-21721"/>
                  <a:pt x="1010376" y="19501"/>
                  <a:pt x="1091533" y="0"/>
                </a:cubicBezTo>
                <a:cubicBezTo>
                  <a:pt x="1208032" y="43241"/>
                  <a:pt x="1345787" y="-8657"/>
                  <a:pt x="1573262" y="0"/>
                </a:cubicBezTo>
                <a:cubicBezTo>
                  <a:pt x="1783183" y="-37358"/>
                  <a:pt x="1976343" y="-36617"/>
                  <a:pt x="2189876" y="0"/>
                </a:cubicBezTo>
                <a:cubicBezTo>
                  <a:pt x="2393154" y="-11995"/>
                  <a:pt x="2563300" y="-1935"/>
                  <a:pt x="2671605" y="0"/>
                </a:cubicBezTo>
                <a:cubicBezTo>
                  <a:pt x="2776930" y="-38264"/>
                  <a:pt x="2982079" y="-45992"/>
                  <a:pt x="3220777" y="0"/>
                </a:cubicBezTo>
                <a:cubicBezTo>
                  <a:pt x="3449046" y="18305"/>
                  <a:pt x="3525025" y="14757"/>
                  <a:pt x="3635063" y="0"/>
                </a:cubicBezTo>
                <a:cubicBezTo>
                  <a:pt x="3699248" y="-22503"/>
                  <a:pt x="3929140" y="-37643"/>
                  <a:pt x="4184235" y="0"/>
                </a:cubicBezTo>
                <a:cubicBezTo>
                  <a:pt x="4413616" y="5552"/>
                  <a:pt x="4332348" y="3413"/>
                  <a:pt x="4463638" y="0"/>
                </a:cubicBezTo>
                <a:cubicBezTo>
                  <a:pt x="4599083" y="-5418"/>
                  <a:pt x="4628157" y="-6912"/>
                  <a:pt x="4743041" y="0"/>
                </a:cubicBezTo>
                <a:cubicBezTo>
                  <a:pt x="4966195" y="25589"/>
                  <a:pt x="5183139" y="-19818"/>
                  <a:pt x="5292212" y="0"/>
                </a:cubicBezTo>
                <a:cubicBezTo>
                  <a:pt x="5466718" y="7390"/>
                  <a:pt x="5564701" y="7605"/>
                  <a:pt x="5773942" y="0"/>
                </a:cubicBezTo>
                <a:cubicBezTo>
                  <a:pt x="5980725" y="-977"/>
                  <a:pt x="5973014" y="-899"/>
                  <a:pt x="6053344" y="0"/>
                </a:cubicBezTo>
                <a:cubicBezTo>
                  <a:pt x="6089191" y="3482"/>
                  <a:pt x="6396112" y="19567"/>
                  <a:pt x="6602516" y="0"/>
                </a:cubicBezTo>
                <a:cubicBezTo>
                  <a:pt x="6759908" y="13762"/>
                  <a:pt x="6859075" y="5934"/>
                  <a:pt x="6949361" y="0"/>
                </a:cubicBezTo>
                <a:cubicBezTo>
                  <a:pt x="6991256" y="55140"/>
                  <a:pt x="7231718" y="7073"/>
                  <a:pt x="7488898" y="0"/>
                </a:cubicBezTo>
                <a:cubicBezTo>
                  <a:pt x="7982535" y="2492"/>
                  <a:pt x="8204270" y="153893"/>
                  <a:pt x="8233587" y="315438"/>
                </a:cubicBezTo>
                <a:cubicBezTo>
                  <a:pt x="8225126" y="372373"/>
                  <a:pt x="8236973" y="421639"/>
                  <a:pt x="8233587" y="483066"/>
                </a:cubicBezTo>
                <a:cubicBezTo>
                  <a:pt x="8240142" y="560282"/>
                  <a:pt x="8232075" y="582388"/>
                  <a:pt x="8233587" y="675929"/>
                </a:cubicBezTo>
                <a:cubicBezTo>
                  <a:pt x="8228219" y="760450"/>
                  <a:pt x="8219533" y="785254"/>
                  <a:pt x="8233587" y="856174"/>
                </a:cubicBezTo>
                <a:cubicBezTo>
                  <a:pt x="8234191" y="921140"/>
                  <a:pt x="8221873" y="931926"/>
                  <a:pt x="8233587" y="1011185"/>
                </a:cubicBezTo>
                <a:cubicBezTo>
                  <a:pt x="8254852" y="1090177"/>
                  <a:pt x="8244026" y="1146901"/>
                  <a:pt x="8233587" y="1191430"/>
                </a:cubicBezTo>
                <a:cubicBezTo>
                  <a:pt x="8212760" y="1235350"/>
                  <a:pt x="8236773" y="1267956"/>
                  <a:pt x="8233587" y="1333824"/>
                </a:cubicBezTo>
                <a:cubicBezTo>
                  <a:pt x="8239240" y="1403131"/>
                  <a:pt x="8253963" y="1449947"/>
                  <a:pt x="8233587" y="1577155"/>
                </a:cubicBezTo>
                <a:cubicBezTo>
                  <a:pt x="8226844" y="1717074"/>
                  <a:pt x="7856228" y="1894307"/>
                  <a:pt x="7488898" y="1892594"/>
                </a:cubicBezTo>
                <a:cubicBezTo>
                  <a:pt x="7403570" y="1890425"/>
                  <a:pt x="7277003" y="1892908"/>
                  <a:pt x="7209495" y="1892594"/>
                </a:cubicBezTo>
                <a:cubicBezTo>
                  <a:pt x="7134684" y="1873944"/>
                  <a:pt x="6792019" y="1889912"/>
                  <a:pt x="6660324" y="1892594"/>
                </a:cubicBezTo>
                <a:cubicBezTo>
                  <a:pt x="6554965" y="1913424"/>
                  <a:pt x="6437692" y="1893544"/>
                  <a:pt x="6313479" y="1892594"/>
                </a:cubicBezTo>
                <a:cubicBezTo>
                  <a:pt x="6203337" y="1957621"/>
                  <a:pt x="5988346" y="1983536"/>
                  <a:pt x="5764307" y="1892594"/>
                </a:cubicBezTo>
                <a:cubicBezTo>
                  <a:pt x="5524136" y="1890825"/>
                  <a:pt x="5433874" y="1872960"/>
                  <a:pt x="5147694" y="1892594"/>
                </a:cubicBezTo>
                <a:cubicBezTo>
                  <a:pt x="4851071" y="1898812"/>
                  <a:pt x="4945863" y="1886760"/>
                  <a:pt x="4800848" y="1892594"/>
                </a:cubicBezTo>
                <a:cubicBezTo>
                  <a:pt x="4691284" y="1893006"/>
                  <a:pt x="4558069" y="1894291"/>
                  <a:pt x="4386562" y="1892594"/>
                </a:cubicBezTo>
                <a:cubicBezTo>
                  <a:pt x="4231101" y="1880402"/>
                  <a:pt x="4120405" y="1895675"/>
                  <a:pt x="4039716" y="1892594"/>
                </a:cubicBezTo>
                <a:cubicBezTo>
                  <a:pt x="3938579" y="1888491"/>
                  <a:pt x="3748038" y="1881651"/>
                  <a:pt x="3557987" y="1892594"/>
                </a:cubicBezTo>
                <a:cubicBezTo>
                  <a:pt x="3323600" y="1901240"/>
                  <a:pt x="3244139" y="1886417"/>
                  <a:pt x="2941374" y="1892594"/>
                </a:cubicBezTo>
                <a:cubicBezTo>
                  <a:pt x="2659902" y="1847638"/>
                  <a:pt x="2768633" y="1870995"/>
                  <a:pt x="2594528" y="1892594"/>
                </a:cubicBezTo>
                <a:cubicBezTo>
                  <a:pt x="2407920" y="1893168"/>
                  <a:pt x="2328125" y="1879912"/>
                  <a:pt x="2180242" y="1892594"/>
                </a:cubicBezTo>
                <a:cubicBezTo>
                  <a:pt x="2073233" y="1908381"/>
                  <a:pt x="1838738" y="1888277"/>
                  <a:pt x="1698512" y="1892594"/>
                </a:cubicBezTo>
                <a:cubicBezTo>
                  <a:pt x="1566749" y="1856194"/>
                  <a:pt x="1026968" y="1893912"/>
                  <a:pt x="744688" y="1892594"/>
                </a:cubicBezTo>
                <a:cubicBezTo>
                  <a:pt x="399448" y="1853262"/>
                  <a:pt x="51081" y="1722818"/>
                  <a:pt x="0" y="1577155"/>
                </a:cubicBezTo>
                <a:cubicBezTo>
                  <a:pt x="-20157" y="1486333"/>
                  <a:pt x="-1296" y="1449910"/>
                  <a:pt x="0" y="1409527"/>
                </a:cubicBezTo>
                <a:cubicBezTo>
                  <a:pt x="-10415" y="1357907"/>
                  <a:pt x="10245" y="1289667"/>
                  <a:pt x="0" y="1254516"/>
                </a:cubicBezTo>
                <a:cubicBezTo>
                  <a:pt x="-8708" y="1219038"/>
                  <a:pt x="344" y="1159381"/>
                  <a:pt x="0" y="1112122"/>
                </a:cubicBezTo>
                <a:cubicBezTo>
                  <a:pt x="13402" y="1062446"/>
                  <a:pt x="-21168" y="991229"/>
                  <a:pt x="0" y="931877"/>
                </a:cubicBezTo>
                <a:cubicBezTo>
                  <a:pt x="14791" y="866022"/>
                  <a:pt x="7479" y="833911"/>
                  <a:pt x="0" y="789483"/>
                </a:cubicBezTo>
                <a:cubicBezTo>
                  <a:pt x="-9021" y="767556"/>
                  <a:pt x="12950" y="677203"/>
                  <a:pt x="0" y="609238"/>
                </a:cubicBezTo>
                <a:cubicBezTo>
                  <a:pt x="-36043" y="497550"/>
                  <a:pt x="12911" y="428391"/>
                  <a:pt x="0" y="315438"/>
                </a:cubicBezTo>
                <a:close/>
              </a:path>
              <a:path w="8233587" h="1892594" stroke="0" extrusionOk="0">
                <a:moveTo>
                  <a:pt x="0" y="315438"/>
                </a:moveTo>
                <a:cubicBezTo>
                  <a:pt x="130588" y="120243"/>
                  <a:pt x="388913" y="-25860"/>
                  <a:pt x="744688" y="0"/>
                </a:cubicBezTo>
                <a:cubicBezTo>
                  <a:pt x="828743" y="2895"/>
                  <a:pt x="1030047" y="17761"/>
                  <a:pt x="1091533" y="0"/>
                </a:cubicBezTo>
                <a:cubicBezTo>
                  <a:pt x="1175050" y="5511"/>
                  <a:pt x="1285690" y="9056"/>
                  <a:pt x="1438378" y="0"/>
                </a:cubicBezTo>
                <a:cubicBezTo>
                  <a:pt x="1567907" y="13441"/>
                  <a:pt x="1811563" y="33274"/>
                  <a:pt x="1987550" y="0"/>
                </a:cubicBezTo>
                <a:cubicBezTo>
                  <a:pt x="2251344" y="6588"/>
                  <a:pt x="2449048" y="11687"/>
                  <a:pt x="2604163" y="0"/>
                </a:cubicBezTo>
                <a:cubicBezTo>
                  <a:pt x="2752297" y="5148"/>
                  <a:pt x="2971590" y="-5092"/>
                  <a:pt x="3085892" y="0"/>
                </a:cubicBezTo>
                <a:cubicBezTo>
                  <a:pt x="3209958" y="1227"/>
                  <a:pt x="3386676" y="-2763"/>
                  <a:pt x="3500180" y="0"/>
                </a:cubicBezTo>
                <a:cubicBezTo>
                  <a:pt x="3580673" y="1977"/>
                  <a:pt x="3723793" y="-18493"/>
                  <a:pt x="3779582" y="0"/>
                </a:cubicBezTo>
                <a:cubicBezTo>
                  <a:pt x="3846638" y="-70760"/>
                  <a:pt x="4057831" y="23734"/>
                  <a:pt x="4261312" y="0"/>
                </a:cubicBezTo>
                <a:cubicBezTo>
                  <a:pt x="4464990" y="9302"/>
                  <a:pt x="4573953" y="4367"/>
                  <a:pt x="4743041" y="0"/>
                </a:cubicBezTo>
                <a:cubicBezTo>
                  <a:pt x="4930291" y="-9131"/>
                  <a:pt x="4922706" y="33"/>
                  <a:pt x="5089886" y="0"/>
                </a:cubicBezTo>
                <a:cubicBezTo>
                  <a:pt x="5254192" y="5516"/>
                  <a:pt x="5260454" y="-5006"/>
                  <a:pt x="5369289" y="0"/>
                </a:cubicBezTo>
                <a:cubicBezTo>
                  <a:pt x="5480703" y="5961"/>
                  <a:pt x="5516566" y="14289"/>
                  <a:pt x="5648692" y="0"/>
                </a:cubicBezTo>
                <a:cubicBezTo>
                  <a:pt x="5728816" y="-25100"/>
                  <a:pt x="5959948" y="5112"/>
                  <a:pt x="6265305" y="0"/>
                </a:cubicBezTo>
                <a:cubicBezTo>
                  <a:pt x="6530047" y="-1316"/>
                  <a:pt x="6513607" y="7414"/>
                  <a:pt x="6679593" y="0"/>
                </a:cubicBezTo>
                <a:cubicBezTo>
                  <a:pt x="6869223" y="11080"/>
                  <a:pt x="6953882" y="-8614"/>
                  <a:pt x="7026438" y="0"/>
                </a:cubicBezTo>
                <a:cubicBezTo>
                  <a:pt x="7086486" y="-37537"/>
                  <a:pt x="7259293" y="17655"/>
                  <a:pt x="7488898" y="0"/>
                </a:cubicBezTo>
                <a:cubicBezTo>
                  <a:pt x="7928650" y="-7636"/>
                  <a:pt x="8201807" y="123327"/>
                  <a:pt x="8233587" y="315438"/>
                </a:cubicBezTo>
                <a:cubicBezTo>
                  <a:pt x="8237528" y="405626"/>
                  <a:pt x="8244508" y="452291"/>
                  <a:pt x="8233587" y="520918"/>
                </a:cubicBezTo>
                <a:cubicBezTo>
                  <a:pt x="8215465" y="609838"/>
                  <a:pt x="8227166" y="677935"/>
                  <a:pt x="8233587" y="726397"/>
                </a:cubicBezTo>
                <a:cubicBezTo>
                  <a:pt x="8241431" y="780357"/>
                  <a:pt x="8236932" y="842631"/>
                  <a:pt x="8233587" y="881408"/>
                </a:cubicBezTo>
                <a:cubicBezTo>
                  <a:pt x="8253995" y="926398"/>
                  <a:pt x="8253092" y="1017653"/>
                  <a:pt x="8233587" y="1074271"/>
                </a:cubicBezTo>
                <a:cubicBezTo>
                  <a:pt x="8222577" y="1147569"/>
                  <a:pt x="8227892" y="1178626"/>
                  <a:pt x="8233587" y="1216664"/>
                </a:cubicBezTo>
                <a:cubicBezTo>
                  <a:pt x="8238356" y="1257022"/>
                  <a:pt x="8233790" y="1335971"/>
                  <a:pt x="8233587" y="1422144"/>
                </a:cubicBezTo>
                <a:cubicBezTo>
                  <a:pt x="8210059" y="1501958"/>
                  <a:pt x="8242045" y="1512002"/>
                  <a:pt x="8233587" y="1577155"/>
                </a:cubicBezTo>
                <a:cubicBezTo>
                  <a:pt x="8266045" y="1731822"/>
                  <a:pt x="7922932" y="1911526"/>
                  <a:pt x="7488898" y="1892594"/>
                </a:cubicBezTo>
                <a:cubicBezTo>
                  <a:pt x="7264332" y="1889589"/>
                  <a:pt x="7173963" y="1887112"/>
                  <a:pt x="7007168" y="1892594"/>
                </a:cubicBezTo>
                <a:cubicBezTo>
                  <a:pt x="6826398" y="1917944"/>
                  <a:pt x="6699579" y="1903463"/>
                  <a:pt x="6592882" y="1892594"/>
                </a:cubicBezTo>
                <a:cubicBezTo>
                  <a:pt x="6466488" y="1912019"/>
                  <a:pt x="6151732" y="1866034"/>
                  <a:pt x="5976268" y="1892594"/>
                </a:cubicBezTo>
                <a:cubicBezTo>
                  <a:pt x="5807890" y="1903811"/>
                  <a:pt x="5760262" y="1897324"/>
                  <a:pt x="5696865" y="1892594"/>
                </a:cubicBezTo>
                <a:cubicBezTo>
                  <a:pt x="5645972" y="1859113"/>
                  <a:pt x="5511300" y="1861010"/>
                  <a:pt x="5350020" y="1892594"/>
                </a:cubicBezTo>
                <a:cubicBezTo>
                  <a:pt x="5159051" y="1893785"/>
                  <a:pt x="5026300" y="1918888"/>
                  <a:pt x="4868291" y="1892594"/>
                </a:cubicBezTo>
                <a:cubicBezTo>
                  <a:pt x="4681188" y="1895245"/>
                  <a:pt x="4598585" y="1886296"/>
                  <a:pt x="4454004" y="1892594"/>
                </a:cubicBezTo>
                <a:cubicBezTo>
                  <a:pt x="4349696" y="1919499"/>
                  <a:pt x="4263297" y="1898204"/>
                  <a:pt x="4107159" y="1892594"/>
                </a:cubicBezTo>
                <a:cubicBezTo>
                  <a:pt x="3838757" y="1922563"/>
                  <a:pt x="3735657" y="1912698"/>
                  <a:pt x="3490545" y="1892594"/>
                </a:cubicBezTo>
                <a:cubicBezTo>
                  <a:pt x="3313481" y="1894399"/>
                  <a:pt x="3312836" y="1894678"/>
                  <a:pt x="3211142" y="1892594"/>
                </a:cubicBezTo>
                <a:cubicBezTo>
                  <a:pt x="3111249" y="1887267"/>
                  <a:pt x="3028569" y="1893275"/>
                  <a:pt x="2864297" y="1892594"/>
                </a:cubicBezTo>
                <a:cubicBezTo>
                  <a:pt x="2695664" y="1902103"/>
                  <a:pt x="2655168" y="1884621"/>
                  <a:pt x="2584894" y="1892594"/>
                </a:cubicBezTo>
                <a:cubicBezTo>
                  <a:pt x="2565758" y="1839754"/>
                  <a:pt x="2286075" y="1879701"/>
                  <a:pt x="2035723" y="1892594"/>
                </a:cubicBezTo>
                <a:cubicBezTo>
                  <a:pt x="1792384" y="1874370"/>
                  <a:pt x="1657777" y="1893382"/>
                  <a:pt x="1419109" y="1892594"/>
                </a:cubicBezTo>
                <a:cubicBezTo>
                  <a:pt x="1159537" y="1900375"/>
                  <a:pt x="1057480" y="1882204"/>
                  <a:pt x="744688" y="1892594"/>
                </a:cubicBezTo>
                <a:cubicBezTo>
                  <a:pt x="247223" y="1920797"/>
                  <a:pt x="92173" y="1782746"/>
                  <a:pt x="0" y="1577155"/>
                </a:cubicBezTo>
                <a:cubicBezTo>
                  <a:pt x="25" y="1511827"/>
                  <a:pt x="3818" y="1465422"/>
                  <a:pt x="0" y="1422144"/>
                </a:cubicBezTo>
                <a:cubicBezTo>
                  <a:pt x="-9333" y="1387820"/>
                  <a:pt x="-20770" y="1311239"/>
                  <a:pt x="0" y="1241899"/>
                </a:cubicBezTo>
                <a:cubicBezTo>
                  <a:pt x="-4092" y="1186780"/>
                  <a:pt x="-14136" y="1130058"/>
                  <a:pt x="0" y="1049036"/>
                </a:cubicBezTo>
                <a:cubicBezTo>
                  <a:pt x="19798" y="967824"/>
                  <a:pt x="9016" y="926109"/>
                  <a:pt x="0" y="894025"/>
                </a:cubicBezTo>
                <a:cubicBezTo>
                  <a:pt x="4122" y="868423"/>
                  <a:pt x="-20204" y="793531"/>
                  <a:pt x="0" y="713780"/>
                </a:cubicBezTo>
                <a:cubicBezTo>
                  <a:pt x="8478" y="635084"/>
                  <a:pt x="3463" y="605318"/>
                  <a:pt x="0" y="571386"/>
                </a:cubicBezTo>
                <a:cubicBezTo>
                  <a:pt x="-4349" y="574664"/>
                  <a:pt x="18324" y="438726"/>
                  <a:pt x="0" y="315438"/>
                </a:cubicBezTo>
                <a:close/>
              </a:path>
              <a:path w="8233587" h="1892594" fill="none" stroke="0" extrusionOk="0">
                <a:moveTo>
                  <a:pt x="0" y="315438"/>
                </a:moveTo>
                <a:cubicBezTo>
                  <a:pt x="32470" y="128721"/>
                  <a:pt x="378852" y="8112"/>
                  <a:pt x="744688" y="0"/>
                </a:cubicBezTo>
                <a:cubicBezTo>
                  <a:pt x="884109" y="-339"/>
                  <a:pt x="994858" y="15432"/>
                  <a:pt x="1091533" y="0"/>
                </a:cubicBezTo>
                <a:cubicBezTo>
                  <a:pt x="1165578" y="-20279"/>
                  <a:pt x="1363314" y="10704"/>
                  <a:pt x="1573262" y="0"/>
                </a:cubicBezTo>
                <a:cubicBezTo>
                  <a:pt x="1802379" y="49278"/>
                  <a:pt x="1961172" y="14765"/>
                  <a:pt x="2189876" y="0"/>
                </a:cubicBezTo>
                <a:cubicBezTo>
                  <a:pt x="2388011" y="-6932"/>
                  <a:pt x="2559338" y="34040"/>
                  <a:pt x="2671605" y="0"/>
                </a:cubicBezTo>
                <a:cubicBezTo>
                  <a:pt x="2759538" y="-22826"/>
                  <a:pt x="2977279" y="-44061"/>
                  <a:pt x="3220777" y="0"/>
                </a:cubicBezTo>
                <a:cubicBezTo>
                  <a:pt x="3450889" y="17102"/>
                  <a:pt x="3536298" y="-4456"/>
                  <a:pt x="3635063" y="0"/>
                </a:cubicBezTo>
                <a:cubicBezTo>
                  <a:pt x="3755853" y="-36293"/>
                  <a:pt x="3967254" y="-36981"/>
                  <a:pt x="4184235" y="0"/>
                </a:cubicBezTo>
                <a:cubicBezTo>
                  <a:pt x="4432939" y="697"/>
                  <a:pt x="4323752" y="14461"/>
                  <a:pt x="4463638" y="0"/>
                </a:cubicBezTo>
                <a:cubicBezTo>
                  <a:pt x="4593988" y="2698"/>
                  <a:pt x="4624675" y="-75"/>
                  <a:pt x="4743041" y="0"/>
                </a:cubicBezTo>
                <a:cubicBezTo>
                  <a:pt x="4932126" y="15969"/>
                  <a:pt x="5139407" y="6445"/>
                  <a:pt x="5292212" y="0"/>
                </a:cubicBezTo>
                <a:cubicBezTo>
                  <a:pt x="5464881" y="-36099"/>
                  <a:pt x="5606749" y="-5057"/>
                  <a:pt x="5773942" y="0"/>
                </a:cubicBezTo>
                <a:cubicBezTo>
                  <a:pt x="5988835" y="-1946"/>
                  <a:pt x="5975651" y="-2475"/>
                  <a:pt x="6053344" y="0"/>
                </a:cubicBezTo>
                <a:cubicBezTo>
                  <a:pt x="6159401" y="-17209"/>
                  <a:pt x="6448605" y="14195"/>
                  <a:pt x="6602516" y="0"/>
                </a:cubicBezTo>
                <a:cubicBezTo>
                  <a:pt x="6767549" y="13153"/>
                  <a:pt x="6856906" y="14186"/>
                  <a:pt x="6949361" y="0"/>
                </a:cubicBezTo>
                <a:cubicBezTo>
                  <a:pt x="7051514" y="7072"/>
                  <a:pt x="7229794" y="37704"/>
                  <a:pt x="7488898" y="0"/>
                </a:cubicBezTo>
                <a:cubicBezTo>
                  <a:pt x="7940308" y="-79417"/>
                  <a:pt x="8205934" y="161382"/>
                  <a:pt x="8233587" y="315438"/>
                </a:cubicBezTo>
                <a:cubicBezTo>
                  <a:pt x="8248975" y="352136"/>
                  <a:pt x="8234348" y="426240"/>
                  <a:pt x="8233587" y="483066"/>
                </a:cubicBezTo>
                <a:cubicBezTo>
                  <a:pt x="8242768" y="552447"/>
                  <a:pt x="8230043" y="584313"/>
                  <a:pt x="8233587" y="675929"/>
                </a:cubicBezTo>
                <a:cubicBezTo>
                  <a:pt x="8229358" y="765541"/>
                  <a:pt x="8220813" y="783913"/>
                  <a:pt x="8233587" y="856174"/>
                </a:cubicBezTo>
                <a:cubicBezTo>
                  <a:pt x="8242227" y="914980"/>
                  <a:pt x="8222350" y="940838"/>
                  <a:pt x="8233587" y="1011185"/>
                </a:cubicBezTo>
                <a:cubicBezTo>
                  <a:pt x="8236925" y="1084507"/>
                  <a:pt x="8252664" y="1129504"/>
                  <a:pt x="8233587" y="1191430"/>
                </a:cubicBezTo>
                <a:cubicBezTo>
                  <a:pt x="8219629" y="1241893"/>
                  <a:pt x="8235889" y="1279076"/>
                  <a:pt x="8233587" y="1333824"/>
                </a:cubicBezTo>
                <a:cubicBezTo>
                  <a:pt x="8244272" y="1394891"/>
                  <a:pt x="8242866" y="1466594"/>
                  <a:pt x="8233587" y="1577155"/>
                </a:cubicBezTo>
                <a:cubicBezTo>
                  <a:pt x="8191287" y="1773430"/>
                  <a:pt x="8003931" y="1895452"/>
                  <a:pt x="7488898" y="1892594"/>
                </a:cubicBezTo>
                <a:cubicBezTo>
                  <a:pt x="7400301" y="1898814"/>
                  <a:pt x="7287546" y="1896770"/>
                  <a:pt x="7209495" y="1892594"/>
                </a:cubicBezTo>
                <a:cubicBezTo>
                  <a:pt x="7103306" y="1881569"/>
                  <a:pt x="6781298" y="1904333"/>
                  <a:pt x="6660324" y="1892594"/>
                </a:cubicBezTo>
                <a:cubicBezTo>
                  <a:pt x="6498331" y="1889112"/>
                  <a:pt x="6436838" y="1896966"/>
                  <a:pt x="6313479" y="1892594"/>
                </a:cubicBezTo>
                <a:cubicBezTo>
                  <a:pt x="6201763" y="1866666"/>
                  <a:pt x="5948948" y="1899514"/>
                  <a:pt x="5764307" y="1892594"/>
                </a:cubicBezTo>
                <a:cubicBezTo>
                  <a:pt x="5551504" y="1888613"/>
                  <a:pt x="5445057" y="1872323"/>
                  <a:pt x="5147694" y="1892594"/>
                </a:cubicBezTo>
                <a:cubicBezTo>
                  <a:pt x="4836645" y="1890396"/>
                  <a:pt x="4952760" y="1926873"/>
                  <a:pt x="4800848" y="1892594"/>
                </a:cubicBezTo>
                <a:cubicBezTo>
                  <a:pt x="4639793" y="1858486"/>
                  <a:pt x="4525695" y="1900887"/>
                  <a:pt x="4386562" y="1892594"/>
                </a:cubicBezTo>
                <a:cubicBezTo>
                  <a:pt x="4226412" y="1875967"/>
                  <a:pt x="4113420" y="1882421"/>
                  <a:pt x="4039716" y="1892594"/>
                </a:cubicBezTo>
                <a:cubicBezTo>
                  <a:pt x="4021360" y="1903576"/>
                  <a:pt x="3754639" y="1932953"/>
                  <a:pt x="3557987" y="1892594"/>
                </a:cubicBezTo>
                <a:cubicBezTo>
                  <a:pt x="3322425" y="1903255"/>
                  <a:pt x="3234266" y="1889773"/>
                  <a:pt x="2941374" y="1892594"/>
                </a:cubicBezTo>
                <a:cubicBezTo>
                  <a:pt x="2769330" y="1902632"/>
                  <a:pt x="2664469" y="1875759"/>
                  <a:pt x="2594528" y="1892594"/>
                </a:cubicBezTo>
                <a:cubicBezTo>
                  <a:pt x="2401460" y="1873071"/>
                  <a:pt x="2305113" y="1892118"/>
                  <a:pt x="2180242" y="1892594"/>
                </a:cubicBezTo>
                <a:cubicBezTo>
                  <a:pt x="2065244" y="1878572"/>
                  <a:pt x="1829549" y="1890717"/>
                  <a:pt x="1698512" y="1892594"/>
                </a:cubicBezTo>
                <a:cubicBezTo>
                  <a:pt x="1580517" y="1893373"/>
                  <a:pt x="1000243" y="1926541"/>
                  <a:pt x="744688" y="1892594"/>
                </a:cubicBezTo>
                <a:cubicBezTo>
                  <a:pt x="390530" y="1894961"/>
                  <a:pt x="74654" y="1761011"/>
                  <a:pt x="0" y="1577155"/>
                </a:cubicBezTo>
                <a:cubicBezTo>
                  <a:pt x="-1307" y="1487372"/>
                  <a:pt x="7594" y="1454940"/>
                  <a:pt x="0" y="1409527"/>
                </a:cubicBezTo>
                <a:cubicBezTo>
                  <a:pt x="-7218" y="1358255"/>
                  <a:pt x="13165" y="1291302"/>
                  <a:pt x="0" y="1254516"/>
                </a:cubicBezTo>
                <a:cubicBezTo>
                  <a:pt x="-12591" y="1220493"/>
                  <a:pt x="6629" y="1166861"/>
                  <a:pt x="0" y="1112122"/>
                </a:cubicBezTo>
                <a:cubicBezTo>
                  <a:pt x="1252" y="1073206"/>
                  <a:pt x="-596" y="1004389"/>
                  <a:pt x="0" y="931877"/>
                </a:cubicBezTo>
                <a:cubicBezTo>
                  <a:pt x="15277" y="865195"/>
                  <a:pt x="11191" y="825866"/>
                  <a:pt x="0" y="789483"/>
                </a:cubicBezTo>
                <a:cubicBezTo>
                  <a:pt x="-2702" y="756258"/>
                  <a:pt x="21450" y="702087"/>
                  <a:pt x="0" y="609238"/>
                </a:cubicBezTo>
                <a:cubicBezTo>
                  <a:pt x="-20049" y="551139"/>
                  <a:pt x="-1363" y="431605"/>
                  <a:pt x="0" y="315438"/>
                </a:cubicBezTo>
                <a:close/>
              </a:path>
              <a:path w="8233587" h="1892594" fill="none" stroke="0" extrusionOk="0">
                <a:moveTo>
                  <a:pt x="0" y="315438"/>
                </a:moveTo>
                <a:cubicBezTo>
                  <a:pt x="45664" y="126625"/>
                  <a:pt x="338517" y="-70196"/>
                  <a:pt x="744688" y="0"/>
                </a:cubicBezTo>
                <a:cubicBezTo>
                  <a:pt x="879860" y="3158"/>
                  <a:pt x="1005215" y="20385"/>
                  <a:pt x="1091533" y="0"/>
                </a:cubicBezTo>
                <a:cubicBezTo>
                  <a:pt x="1177881" y="22007"/>
                  <a:pt x="1349415" y="-8792"/>
                  <a:pt x="1573262" y="0"/>
                </a:cubicBezTo>
                <a:cubicBezTo>
                  <a:pt x="1790902" y="3546"/>
                  <a:pt x="2004297" y="-19502"/>
                  <a:pt x="2189876" y="0"/>
                </a:cubicBezTo>
                <a:cubicBezTo>
                  <a:pt x="2394250" y="-2447"/>
                  <a:pt x="2557176" y="17827"/>
                  <a:pt x="2671605" y="0"/>
                </a:cubicBezTo>
                <a:cubicBezTo>
                  <a:pt x="2779550" y="-411"/>
                  <a:pt x="2967459" y="-43327"/>
                  <a:pt x="3220777" y="0"/>
                </a:cubicBezTo>
                <a:cubicBezTo>
                  <a:pt x="3461004" y="17775"/>
                  <a:pt x="3520150" y="10252"/>
                  <a:pt x="3635063" y="0"/>
                </a:cubicBezTo>
                <a:cubicBezTo>
                  <a:pt x="3752200" y="8966"/>
                  <a:pt x="3941666" y="-79802"/>
                  <a:pt x="4184235" y="0"/>
                </a:cubicBezTo>
                <a:cubicBezTo>
                  <a:pt x="4408462" y="-1744"/>
                  <a:pt x="4324542" y="2461"/>
                  <a:pt x="4463638" y="0"/>
                </a:cubicBezTo>
                <a:cubicBezTo>
                  <a:pt x="4597282" y="-4326"/>
                  <a:pt x="4625715" y="-3799"/>
                  <a:pt x="4743041" y="0"/>
                </a:cubicBezTo>
                <a:cubicBezTo>
                  <a:pt x="4950990" y="18163"/>
                  <a:pt x="5159439" y="-4295"/>
                  <a:pt x="5292212" y="0"/>
                </a:cubicBezTo>
                <a:cubicBezTo>
                  <a:pt x="5470570" y="-13320"/>
                  <a:pt x="5582682" y="-17887"/>
                  <a:pt x="5773942" y="0"/>
                </a:cubicBezTo>
                <a:cubicBezTo>
                  <a:pt x="5983032" y="-1087"/>
                  <a:pt x="5973684" y="-2668"/>
                  <a:pt x="6053344" y="0"/>
                </a:cubicBezTo>
                <a:cubicBezTo>
                  <a:pt x="6111655" y="-6873"/>
                  <a:pt x="6444727" y="13307"/>
                  <a:pt x="6602516" y="0"/>
                </a:cubicBezTo>
                <a:cubicBezTo>
                  <a:pt x="6769476" y="17904"/>
                  <a:pt x="6866698" y="13307"/>
                  <a:pt x="6949361" y="0"/>
                </a:cubicBezTo>
                <a:cubicBezTo>
                  <a:pt x="6980096" y="18151"/>
                  <a:pt x="7253897" y="-9706"/>
                  <a:pt x="7488898" y="0"/>
                </a:cubicBezTo>
                <a:cubicBezTo>
                  <a:pt x="7949860" y="-6549"/>
                  <a:pt x="8201909" y="190552"/>
                  <a:pt x="8233587" y="315438"/>
                </a:cubicBezTo>
                <a:cubicBezTo>
                  <a:pt x="8235058" y="361988"/>
                  <a:pt x="8243560" y="427638"/>
                  <a:pt x="8233587" y="483066"/>
                </a:cubicBezTo>
                <a:cubicBezTo>
                  <a:pt x="8242971" y="560832"/>
                  <a:pt x="8232365" y="584576"/>
                  <a:pt x="8233587" y="675929"/>
                </a:cubicBezTo>
                <a:cubicBezTo>
                  <a:pt x="8233490" y="763991"/>
                  <a:pt x="8218125" y="778932"/>
                  <a:pt x="8233587" y="856174"/>
                </a:cubicBezTo>
                <a:cubicBezTo>
                  <a:pt x="8237802" y="923007"/>
                  <a:pt x="8222758" y="935763"/>
                  <a:pt x="8233587" y="1011185"/>
                </a:cubicBezTo>
                <a:cubicBezTo>
                  <a:pt x="8245306" y="1083989"/>
                  <a:pt x="8242595" y="1139434"/>
                  <a:pt x="8233587" y="1191430"/>
                </a:cubicBezTo>
                <a:cubicBezTo>
                  <a:pt x="8212560" y="1243739"/>
                  <a:pt x="8238161" y="1273279"/>
                  <a:pt x="8233587" y="1333824"/>
                </a:cubicBezTo>
                <a:cubicBezTo>
                  <a:pt x="8233559" y="1401461"/>
                  <a:pt x="8251224" y="1454921"/>
                  <a:pt x="8233587" y="1577155"/>
                </a:cubicBezTo>
                <a:cubicBezTo>
                  <a:pt x="8205062" y="1711997"/>
                  <a:pt x="7871475" y="1946523"/>
                  <a:pt x="7488898" y="1892594"/>
                </a:cubicBezTo>
                <a:cubicBezTo>
                  <a:pt x="7407454" y="1890554"/>
                  <a:pt x="7288592" y="1900912"/>
                  <a:pt x="7209495" y="1892594"/>
                </a:cubicBezTo>
                <a:cubicBezTo>
                  <a:pt x="7139841" y="1890443"/>
                  <a:pt x="6800732" y="1897135"/>
                  <a:pt x="6660324" y="1892594"/>
                </a:cubicBezTo>
                <a:cubicBezTo>
                  <a:pt x="6559687" y="1909396"/>
                  <a:pt x="6476814" y="1905432"/>
                  <a:pt x="6313479" y="1892594"/>
                </a:cubicBezTo>
                <a:cubicBezTo>
                  <a:pt x="6220019" y="1946963"/>
                  <a:pt x="5992391" y="1921693"/>
                  <a:pt x="5764307" y="1892594"/>
                </a:cubicBezTo>
                <a:cubicBezTo>
                  <a:pt x="5522782" y="1884683"/>
                  <a:pt x="5438751" y="1885724"/>
                  <a:pt x="5147694" y="1892594"/>
                </a:cubicBezTo>
                <a:cubicBezTo>
                  <a:pt x="4849394" y="1891789"/>
                  <a:pt x="4945029" y="1905381"/>
                  <a:pt x="4800848" y="1892594"/>
                </a:cubicBezTo>
                <a:cubicBezTo>
                  <a:pt x="4663305" y="1916376"/>
                  <a:pt x="4546952" y="1875396"/>
                  <a:pt x="4386562" y="1892594"/>
                </a:cubicBezTo>
                <a:cubicBezTo>
                  <a:pt x="4216454" y="1888861"/>
                  <a:pt x="4132312" y="1924468"/>
                  <a:pt x="4039716" y="1892594"/>
                </a:cubicBezTo>
                <a:cubicBezTo>
                  <a:pt x="3905426" y="1861976"/>
                  <a:pt x="3781510" y="1887802"/>
                  <a:pt x="3557987" y="1892594"/>
                </a:cubicBezTo>
                <a:cubicBezTo>
                  <a:pt x="3317292" y="1909721"/>
                  <a:pt x="3267671" y="1874181"/>
                  <a:pt x="2941374" y="1892594"/>
                </a:cubicBezTo>
                <a:cubicBezTo>
                  <a:pt x="2656875" y="1859796"/>
                  <a:pt x="2769588" y="1862957"/>
                  <a:pt x="2594528" y="1892594"/>
                </a:cubicBezTo>
                <a:cubicBezTo>
                  <a:pt x="2402224" y="1887235"/>
                  <a:pt x="2338804" y="1880041"/>
                  <a:pt x="2180242" y="1892594"/>
                </a:cubicBezTo>
                <a:cubicBezTo>
                  <a:pt x="2039990" y="1921377"/>
                  <a:pt x="1860272" y="1861980"/>
                  <a:pt x="1698512" y="1892594"/>
                </a:cubicBezTo>
                <a:cubicBezTo>
                  <a:pt x="1569296" y="1961180"/>
                  <a:pt x="1027894" y="1823769"/>
                  <a:pt x="744688" y="1892594"/>
                </a:cubicBezTo>
                <a:cubicBezTo>
                  <a:pt x="393464" y="1893090"/>
                  <a:pt x="74052" y="1723348"/>
                  <a:pt x="0" y="1577155"/>
                </a:cubicBezTo>
                <a:cubicBezTo>
                  <a:pt x="-20359" y="1485107"/>
                  <a:pt x="6350" y="1451613"/>
                  <a:pt x="0" y="1409527"/>
                </a:cubicBezTo>
                <a:cubicBezTo>
                  <a:pt x="-4677" y="1356133"/>
                  <a:pt x="2303" y="1292966"/>
                  <a:pt x="0" y="1254516"/>
                </a:cubicBezTo>
                <a:cubicBezTo>
                  <a:pt x="-5139" y="1214946"/>
                  <a:pt x="4992" y="1149958"/>
                  <a:pt x="0" y="1112122"/>
                </a:cubicBezTo>
                <a:cubicBezTo>
                  <a:pt x="7493" y="1074750"/>
                  <a:pt x="-23053" y="996124"/>
                  <a:pt x="0" y="931877"/>
                </a:cubicBezTo>
                <a:cubicBezTo>
                  <a:pt x="30709" y="867698"/>
                  <a:pt x="11879" y="831088"/>
                  <a:pt x="0" y="789483"/>
                </a:cubicBezTo>
                <a:cubicBezTo>
                  <a:pt x="13143" y="748516"/>
                  <a:pt x="7941" y="681002"/>
                  <a:pt x="0" y="609238"/>
                </a:cubicBezTo>
                <a:cubicBezTo>
                  <a:pt x="-33366" y="525942"/>
                  <a:pt x="-527" y="429172"/>
                  <a:pt x="0" y="315438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custGeom>
                    <a:avLst/>
                    <a:gdLst>
                      <a:gd name="connsiteX0" fmla="*/ 0 w 8233587"/>
                      <a:gd name="connsiteY0" fmla="*/ 315438 h 1892594"/>
                      <a:gd name="connsiteX1" fmla="*/ 744688 w 8233587"/>
                      <a:gd name="connsiteY1" fmla="*/ 0 h 1892594"/>
                      <a:gd name="connsiteX2" fmla="*/ 1091533 w 8233587"/>
                      <a:gd name="connsiteY2" fmla="*/ 0 h 1892594"/>
                      <a:gd name="connsiteX3" fmla="*/ 1573262 w 8233587"/>
                      <a:gd name="connsiteY3" fmla="*/ 0 h 1892594"/>
                      <a:gd name="connsiteX4" fmla="*/ 2189876 w 8233587"/>
                      <a:gd name="connsiteY4" fmla="*/ 0 h 1892594"/>
                      <a:gd name="connsiteX5" fmla="*/ 2671605 w 8233587"/>
                      <a:gd name="connsiteY5" fmla="*/ 0 h 1892594"/>
                      <a:gd name="connsiteX6" fmla="*/ 3220777 w 8233587"/>
                      <a:gd name="connsiteY6" fmla="*/ 0 h 1892594"/>
                      <a:gd name="connsiteX7" fmla="*/ 3635063 w 8233587"/>
                      <a:gd name="connsiteY7" fmla="*/ 0 h 1892594"/>
                      <a:gd name="connsiteX8" fmla="*/ 4184235 w 8233587"/>
                      <a:gd name="connsiteY8" fmla="*/ 0 h 1892594"/>
                      <a:gd name="connsiteX9" fmla="*/ 4463638 w 8233587"/>
                      <a:gd name="connsiteY9" fmla="*/ 0 h 1892594"/>
                      <a:gd name="connsiteX10" fmla="*/ 4743041 w 8233587"/>
                      <a:gd name="connsiteY10" fmla="*/ 0 h 1892594"/>
                      <a:gd name="connsiteX11" fmla="*/ 5292212 w 8233587"/>
                      <a:gd name="connsiteY11" fmla="*/ 0 h 1892594"/>
                      <a:gd name="connsiteX12" fmla="*/ 5773942 w 8233587"/>
                      <a:gd name="connsiteY12" fmla="*/ 0 h 1892594"/>
                      <a:gd name="connsiteX13" fmla="*/ 6053344 w 8233587"/>
                      <a:gd name="connsiteY13" fmla="*/ 0 h 1892594"/>
                      <a:gd name="connsiteX14" fmla="*/ 6602516 w 8233587"/>
                      <a:gd name="connsiteY14" fmla="*/ 0 h 1892594"/>
                      <a:gd name="connsiteX15" fmla="*/ 6949361 w 8233587"/>
                      <a:gd name="connsiteY15" fmla="*/ 0 h 1892594"/>
                      <a:gd name="connsiteX16" fmla="*/ 7488898 w 8233587"/>
                      <a:gd name="connsiteY16" fmla="*/ 0 h 1892594"/>
                      <a:gd name="connsiteX17" fmla="*/ 8233587 w 8233587"/>
                      <a:gd name="connsiteY17" fmla="*/ 315438 h 1892594"/>
                      <a:gd name="connsiteX18" fmla="*/ 8233587 w 8233587"/>
                      <a:gd name="connsiteY18" fmla="*/ 483066 h 1892594"/>
                      <a:gd name="connsiteX19" fmla="*/ 8233587 w 8233587"/>
                      <a:gd name="connsiteY19" fmla="*/ 675929 h 1892594"/>
                      <a:gd name="connsiteX20" fmla="*/ 8233587 w 8233587"/>
                      <a:gd name="connsiteY20" fmla="*/ 856174 h 1892594"/>
                      <a:gd name="connsiteX21" fmla="*/ 8233587 w 8233587"/>
                      <a:gd name="connsiteY21" fmla="*/ 1011185 h 1892594"/>
                      <a:gd name="connsiteX22" fmla="*/ 8233587 w 8233587"/>
                      <a:gd name="connsiteY22" fmla="*/ 1191430 h 1892594"/>
                      <a:gd name="connsiteX23" fmla="*/ 8233587 w 8233587"/>
                      <a:gd name="connsiteY23" fmla="*/ 1333824 h 1892594"/>
                      <a:gd name="connsiteX24" fmla="*/ 8233587 w 8233587"/>
                      <a:gd name="connsiteY24" fmla="*/ 1577155 h 1892594"/>
                      <a:gd name="connsiteX25" fmla="*/ 7488898 w 8233587"/>
                      <a:gd name="connsiteY25" fmla="*/ 1892594 h 1892594"/>
                      <a:gd name="connsiteX26" fmla="*/ 7209495 w 8233587"/>
                      <a:gd name="connsiteY26" fmla="*/ 1892594 h 1892594"/>
                      <a:gd name="connsiteX27" fmla="*/ 6660324 w 8233587"/>
                      <a:gd name="connsiteY27" fmla="*/ 1892594 h 1892594"/>
                      <a:gd name="connsiteX28" fmla="*/ 6313479 w 8233587"/>
                      <a:gd name="connsiteY28" fmla="*/ 1892594 h 1892594"/>
                      <a:gd name="connsiteX29" fmla="*/ 5764307 w 8233587"/>
                      <a:gd name="connsiteY29" fmla="*/ 1892594 h 1892594"/>
                      <a:gd name="connsiteX30" fmla="*/ 5147694 w 8233587"/>
                      <a:gd name="connsiteY30" fmla="*/ 1892594 h 1892594"/>
                      <a:gd name="connsiteX31" fmla="*/ 4800848 w 8233587"/>
                      <a:gd name="connsiteY31" fmla="*/ 1892594 h 1892594"/>
                      <a:gd name="connsiteX32" fmla="*/ 4386562 w 8233587"/>
                      <a:gd name="connsiteY32" fmla="*/ 1892594 h 1892594"/>
                      <a:gd name="connsiteX33" fmla="*/ 4039716 w 8233587"/>
                      <a:gd name="connsiteY33" fmla="*/ 1892594 h 1892594"/>
                      <a:gd name="connsiteX34" fmla="*/ 3557987 w 8233587"/>
                      <a:gd name="connsiteY34" fmla="*/ 1892594 h 1892594"/>
                      <a:gd name="connsiteX35" fmla="*/ 2941374 w 8233587"/>
                      <a:gd name="connsiteY35" fmla="*/ 1892594 h 1892594"/>
                      <a:gd name="connsiteX36" fmla="*/ 2594528 w 8233587"/>
                      <a:gd name="connsiteY36" fmla="*/ 1892594 h 1892594"/>
                      <a:gd name="connsiteX37" fmla="*/ 2180242 w 8233587"/>
                      <a:gd name="connsiteY37" fmla="*/ 1892594 h 1892594"/>
                      <a:gd name="connsiteX38" fmla="*/ 1698512 w 8233587"/>
                      <a:gd name="connsiteY38" fmla="*/ 1892594 h 1892594"/>
                      <a:gd name="connsiteX39" fmla="*/ 744688 w 8233587"/>
                      <a:gd name="connsiteY39" fmla="*/ 1892594 h 1892594"/>
                      <a:gd name="connsiteX40" fmla="*/ 0 w 8233587"/>
                      <a:gd name="connsiteY40" fmla="*/ 1577155 h 1892594"/>
                      <a:gd name="connsiteX41" fmla="*/ 0 w 8233587"/>
                      <a:gd name="connsiteY41" fmla="*/ 1409527 h 1892594"/>
                      <a:gd name="connsiteX42" fmla="*/ 0 w 8233587"/>
                      <a:gd name="connsiteY42" fmla="*/ 1254516 h 1892594"/>
                      <a:gd name="connsiteX43" fmla="*/ 0 w 8233587"/>
                      <a:gd name="connsiteY43" fmla="*/ 1112122 h 1892594"/>
                      <a:gd name="connsiteX44" fmla="*/ 0 w 8233587"/>
                      <a:gd name="connsiteY44" fmla="*/ 931877 h 1892594"/>
                      <a:gd name="connsiteX45" fmla="*/ 0 w 8233587"/>
                      <a:gd name="connsiteY45" fmla="*/ 789483 h 1892594"/>
                      <a:gd name="connsiteX46" fmla="*/ 0 w 8233587"/>
                      <a:gd name="connsiteY46" fmla="*/ 609238 h 1892594"/>
                      <a:gd name="connsiteX47" fmla="*/ 0 w 8233587"/>
                      <a:gd name="connsiteY47" fmla="*/ 315438 h 1892594"/>
                      <a:gd name="connsiteX0" fmla="*/ 0 w 8233587"/>
                      <a:gd name="connsiteY0" fmla="*/ 315438 h 1892594"/>
                      <a:gd name="connsiteX1" fmla="*/ 744688 w 8233587"/>
                      <a:gd name="connsiteY1" fmla="*/ 0 h 1892594"/>
                      <a:gd name="connsiteX2" fmla="*/ 1091533 w 8233587"/>
                      <a:gd name="connsiteY2" fmla="*/ 0 h 1892594"/>
                      <a:gd name="connsiteX3" fmla="*/ 1438378 w 8233587"/>
                      <a:gd name="connsiteY3" fmla="*/ 0 h 1892594"/>
                      <a:gd name="connsiteX4" fmla="*/ 1987550 w 8233587"/>
                      <a:gd name="connsiteY4" fmla="*/ 0 h 1892594"/>
                      <a:gd name="connsiteX5" fmla="*/ 2604163 w 8233587"/>
                      <a:gd name="connsiteY5" fmla="*/ 0 h 1892594"/>
                      <a:gd name="connsiteX6" fmla="*/ 3085892 w 8233587"/>
                      <a:gd name="connsiteY6" fmla="*/ 0 h 1892594"/>
                      <a:gd name="connsiteX7" fmla="*/ 3500180 w 8233587"/>
                      <a:gd name="connsiteY7" fmla="*/ 0 h 1892594"/>
                      <a:gd name="connsiteX8" fmla="*/ 3779582 w 8233587"/>
                      <a:gd name="connsiteY8" fmla="*/ 0 h 1892594"/>
                      <a:gd name="connsiteX9" fmla="*/ 4261312 w 8233587"/>
                      <a:gd name="connsiteY9" fmla="*/ 0 h 1892594"/>
                      <a:gd name="connsiteX10" fmla="*/ 4743041 w 8233587"/>
                      <a:gd name="connsiteY10" fmla="*/ 0 h 1892594"/>
                      <a:gd name="connsiteX11" fmla="*/ 5089886 w 8233587"/>
                      <a:gd name="connsiteY11" fmla="*/ 0 h 1892594"/>
                      <a:gd name="connsiteX12" fmla="*/ 5369289 w 8233587"/>
                      <a:gd name="connsiteY12" fmla="*/ 0 h 1892594"/>
                      <a:gd name="connsiteX13" fmla="*/ 5648692 w 8233587"/>
                      <a:gd name="connsiteY13" fmla="*/ 0 h 1892594"/>
                      <a:gd name="connsiteX14" fmla="*/ 6265305 w 8233587"/>
                      <a:gd name="connsiteY14" fmla="*/ 0 h 1892594"/>
                      <a:gd name="connsiteX15" fmla="*/ 6679593 w 8233587"/>
                      <a:gd name="connsiteY15" fmla="*/ 0 h 1892594"/>
                      <a:gd name="connsiteX16" fmla="*/ 7026438 w 8233587"/>
                      <a:gd name="connsiteY16" fmla="*/ 0 h 1892594"/>
                      <a:gd name="connsiteX17" fmla="*/ 7488898 w 8233587"/>
                      <a:gd name="connsiteY17" fmla="*/ 0 h 1892594"/>
                      <a:gd name="connsiteX18" fmla="*/ 8233587 w 8233587"/>
                      <a:gd name="connsiteY18" fmla="*/ 315438 h 1892594"/>
                      <a:gd name="connsiteX19" fmla="*/ 8233587 w 8233587"/>
                      <a:gd name="connsiteY19" fmla="*/ 520918 h 1892594"/>
                      <a:gd name="connsiteX20" fmla="*/ 8233587 w 8233587"/>
                      <a:gd name="connsiteY20" fmla="*/ 726397 h 1892594"/>
                      <a:gd name="connsiteX21" fmla="*/ 8233587 w 8233587"/>
                      <a:gd name="connsiteY21" fmla="*/ 881408 h 1892594"/>
                      <a:gd name="connsiteX22" fmla="*/ 8233587 w 8233587"/>
                      <a:gd name="connsiteY22" fmla="*/ 1074271 h 1892594"/>
                      <a:gd name="connsiteX23" fmla="*/ 8233587 w 8233587"/>
                      <a:gd name="connsiteY23" fmla="*/ 1216664 h 1892594"/>
                      <a:gd name="connsiteX24" fmla="*/ 8233587 w 8233587"/>
                      <a:gd name="connsiteY24" fmla="*/ 1422144 h 1892594"/>
                      <a:gd name="connsiteX25" fmla="*/ 8233587 w 8233587"/>
                      <a:gd name="connsiteY25" fmla="*/ 1577155 h 1892594"/>
                      <a:gd name="connsiteX26" fmla="*/ 7488898 w 8233587"/>
                      <a:gd name="connsiteY26" fmla="*/ 1892594 h 1892594"/>
                      <a:gd name="connsiteX27" fmla="*/ 7007168 w 8233587"/>
                      <a:gd name="connsiteY27" fmla="*/ 1892594 h 1892594"/>
                      <a:gd name="connsiteX28" fmla="*/ 6592882 w 8233587"/>
                      <a:gd name="connsiteY28" fmla="*/ 1892594 h 1892594"/>
                      <a:gd name="connsiteX29" fmla="*/ 5976268 w 8233587"/>
                      <a:gd name="connsiteY29" fmla="*/ 1892594 h 1892594"/>
                      <a:gd name="connsiteX30" fmla="*/ 5696865 w 8233587"/>
                      <a:gd name="connsiteY30" fmla="*/ 1892594 h 1892594"/>
                      <a:gd name="connsiteX31" fmla="*/ 5350020 w 8233587"/>
                      <a:gd name="connsiteY31" fmla="*/ 1892594 h 1892594"/>
                      <a:gd name="connsiteX32" fmla="*/ 4868291 w 8233587"/>
                      <a:gd name="connsiteY32" fmla="*/ 1892594 h 1892594"/>
                      <a:gd name="connsiteX33" fmla="*/ 4454004 w 8233587"/>
                      <a:gd name="connsiteY33" fmla="*/ 1892594 h 1892594"/>
                      <a:gd name="connsiteX34" fmla="*/ 4107159 w 8233587"/>
                      <a:gd name="connsiteY34" fmla="*/ 1892594 h 1892594"/>
                      <a:gd name="connsiteX35" fmla="*/ 3490545 w 8233587"/>
                      <a:gd name="connsiteY35" fmla="*/ 1892594 h 1892594"/>
                      <a:gd name="connsiteX36" fmla="*/ 3211142 w 8233587"/>
                      <a:gd name="connsiteY36" fmla="*/ 1892594 h 1892594"/>
                      <a:gd name="connsiteX37" fmla="*/ 2864297 w 8233587"/>
                      <a:gd name="connsiteY37" fmla="*/ 1892594 h 1892594"/>
                      <a:gd name="connsiteX38" fmla="*/ 2584894 w 8233587"/>
                      <a:gd name="connsiteY38" fmla="*/ 1892594 h 1892594"/>
                      <a:gd name="connsiteX39" fmla="*/ 2035723 w 8233587"/>
                      <a:gd name="connsiteY39" fmla="*/ 1892594 h 1892594"/>
                      <a:gd name="connsiteX40" fmla="*/ 1419109 w 8233587"/>
                      <a:gd name="connsiteY40" fmla="*/ 1892594 h 1892594"/>
                      <a:gd name="connsiteX41" fmla="*/ 744688 w 8233587"/>
                      <a:gd name="connsiteY41" fmla="*/ 1892594 h 1892594"/>
                      <a:gd name="connsiteX42" fmla="*/ 0 w 8233587"/>
                      <a:gd name="connsiteY42" fmla="*/ 1577155 h 1892594"/>
                      <a:gd name="connsiteX43" fmla="*/ 0 w 8233587"/>
                      <a:gd name="connsiteY43" fmla="*/ 1422144 h 1892594"/>
                      <a:gd name="connsiteX44" fmla="*/ 0 w 8233587"/>
                      <a:gd name="connsiteY44" fmla="*/ 1241899 h 1892594"/>
                      <a:gd name="connsiteX45" fmla="*/ 0 w 8233587"/>
                      <a:gd name="connsiteY45" fmla="*/ 1049036 h 1892594"/>
                      <a:gd name="connsiteX46" fmla="*/ 0 w 8233587"/>
                      <a:gd name="connsiteY46" fmla="*/ 894025 h 1892594"/>
                      <a:gd name="connsiteX47" fmla="*/ 0 w 8233587"/>
                      <a:gd name="connsiteY47" fmla="*/ 713780 h 1892594"/>
                      <a:gd name="connsiteX48" fmla="*/ 0 w 8233587"/>
                      <a:gd name="connsiteY48" fmla="*/ 571386 h 1892594"/>
                      <a:gd name="connsiteX49" fmla="*/ 0 w 8233587"/>
                      <a:gd name="connsiteY49" fmla="*/ 315438 h 1892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233587" h="1892594" fill="none" extrusionOk="0">
                        <a:moveTo>
                          <a:pt x="0" y="315438"/>
                        </a:moveTo>
                        <a:cubicBezTo>
                          <a:pt x="-24652" y="101305"/>
                          <a:pt x="343117" y="-43701"/>
                          <a:pt x="744688" y="0"/>
                        </a:cubicBezTo>
                        <a:cubicBezTo>
                          <a:pt x="880151" y="-11616"/>
                          <a:pt x="1005826" y="16449"/>
                          <a:pt x="1091533" y="0"/>
                        </a:cubicBezTo>
                        <a:cubicBezTo>
                          <a:pt x="1181207" y="24978"/>
                          <a:pt x="1344200" y="-1211"/>
                          <a:pt x="1573262" y="0"/>
                        </a:cubicBezTo>
                        <a:cubicBezTo>
                          <a:pt x="1788045" y="-6059"/>
                          <a:pt x="2011170" y="-29114"/>
                          <a:pt x="2189876" y="0"/>
                        </a:cubicBezTo>
                        <a:cubicBezTo>
                          <a:pt x="2387250" y="10742"/>
                          <a:pt x="2573638" y="3331"/>
                          <a:pt x="2671605" y="0"/>
                        </a:cubicBezTo>
                        <a:cubicBezTo>
                          <a:pt x="2779444" y="-30057"/>
                          <a:pt x="2972240" y="-8862"/>
                          <a:pt x="3220777" y="0"/>
                        </a:cubicBezTo>
                        <a:cubicBezTo>
                          <a:pt x="3459593" y="7404"/>
                          <a:pt x="3520209" y="13465"/>
                          <a:pt x="3635063" y="0"/>
                        </a:cubicBezTo>
                        <a:cubicBezTo>
                          <a:pt x="3742434" y="-13587"/>
                          <a:pt x="3937563" y="-46044"/>
                          <a:pt x="4184235" y="0"/>
                        </a:cubicBezTo>
                        <a:cubicBezTo>
                          <a:pt x="4407741" y="2997"/>
                          <a:pt x="4332526" y="367"/>
                          <a:pt x="4463638" y="0"/>
                        </a:cubicBezTo>
                        <a:cubicBezTo>
                          <a:pt x="4599228" y="1461"/>
                          <a:pt x="4626414" y="-6008"/>
                          <a:pt x="4743041" y="0"/>
                        </a:cubicBezTo>
                        <a:cubicBezTo>
                          <a:pt x="4966201" y="17714"/>
                          <a:pt x="5182338" y="-9617"/>
                          <a:pt x="5292212" y="0"/>
                        </a:cubicBezTo>
                        <a:cubicBezTo>
                          <a:pt x="5472786" y="1319"/>
                          <a:pt x="5550394" y="-2286"/>
                          <a:pt x="5773942" y="0"/>
                        </a:cubicBezTo>
                        <a:cubicBezTo>
                          <a:pt x="5981445" y="-1195"/>
                          <a:pt x="5973296" y="-2841"/>
                          <a:pt x="6053344" y="0"/>
                        </a:cubicBezTo>
                        <a:cubicBezTo>
                          <a:pt x="6096793" y="-858"/>
                          <a:pt x="6409023" y="27199"/>
                          <a:pt x="6602516" y="0"/>
                        </a:cubicBezTo>
                        <a:cubicBezTo>
                          <a:pt x="6774377" y="4786"/>
                          <a:pt x="6858696" y="9425"/>
                          <a:pt x="6949361" y="0"/>
                        </a:cubicBezTo>
                        <a:cubicBezTo>
                          <a:pt x="7027735" y="14005"/>
                          <a:pt x="7259302" y="-9538"/>
                          <a:pt x="7488898" y="0"/>
                        </a:cubicBezTo>
                        <a:cubicBezTo>
                          <a:pt x="7946994" y="63"/>
                          <a:pt x="8195401" y="154258"/>
                          <a:pt x="8233587" y="315438"/>
                        </a:cubicBezTo>
                        <a:cubicBezTo>
                          <a:pt x="8228481" y="364384"/>
                          <a:pt x="8233554" y="421862"/>
                          <a:pt x="8233587" y="483066"/>
                        </a:cubicBezTo>
                        <a:cubicBezTo>
                          <a:pt x="8242381" y="555303"/>
                          <a:pt x="8234688" y="586538"/>
                          <a:pt x="8233587" y="675929"/>
                        </a:cubicBezTo>
                        <a:cubicBezTo>
                          <a:pt x="8229510" y="764342"/>
                          <a:pt x="8218566" y="784625"/>
                          <a:pt x="8233587" y="856174"/>
                        </a:cubicBezTo>
                        <a:cubicBezTo>
                          <a:pt x="8237418" y="923799"/>
                          <a:pt x="8221544" y="934149"/>
                          <a:pt x="8233587" y="1011185"/>
                        </a:cubicBezTo>
                        <a:cubicBezTo>
                          <a:pt x="8251576" y="1089661"/>
                          <a:pt x="8242470" y="1144883"/>
                          <a:pt x="8233587" y="1191430"/>
                        </a:cubicBezTo>
                        <a:cubicBezTo>
                          <a:pt x="8216970" y="1241482"/>
                          <a:pt x="8235440" y="1270295"/>
                          <a:pt x="8233587" y="1333824"/>
                        </a:cubicBezTo>
                        <a:cubicBezTo>
                          <a:pt x="8239698" y="1400772"/>
                          <a:pt x="8258239" y="1450008"/>
                          <a:pt x="8233587" y="1577155"/>
                        </a:cubicBezTo>
                        <a:cubicBezTo>
                          <a:pt x="8223100" y="1727284"/>
                          <a:pt x="7849957" y="1939658"/>
                          <a:pt x="7488898" y="1892594"/>
                        </a:cubicBezTo>
                        <a:cubicBezTo>
                          <a:pt x="7409717" y="1888176"/>
                          <a:pt x="7289310" y="1897353"/>
                          <a:pt x="7209495" y="1892594"/>
                        </a:cubicBezTo>
                        <a:cubicBezTo>
                          <a:pt x="7142044" y="1885938"/>
                          <a:pt x="6797368" y="1887918"/>
                          <a:pt x="6660324" y="1892594"/>
                        </a:cubicBezTo>
                        <a:cubicBezTo>
                          <a:pt x="6559339" y="1906153"/>
                          <a:pt x="6454735" y="1896040"/>
                          <a:pt x="6313479" y="1892594"/>
                        </a:cubicBezTo>
                        <a:cubicBezTo>
                          <a:pt x="6231494" y="1943737"/>
                          <a:pt x="5997540" y="1942110"/>
                          <a:pt x="5764307" y="1892594"/>
                        </a:cubicBezTo>
                        <a:cubicBezTo>
                          <a:pt x="5524527" y="1869447"/>
                          <a:pt x="5441045" y="1890647"/>
                          <a:pt x="5147694" y="1892594"/>
                        </a:cubicBezTo>
                        <a:cubicBezTo>
                          <a:pt x="4853930" y="1893121"/>
                          <a:pt x="4942203" y="1897093"/>
                          <a:pt x="4800848" y="1892594"/>
                        </a:cubicBezTo>
                        <a:cubicBezTo>
                          <a:pt x="4685064" y="1892942"/>
                          <a:pt x="4536881" y="1888793"/>
                          <a:pt x="4386562" y="1892594"/>
                        </a:cubicBezTo>
                        <a:cubicBezTo>
                          <a:pt x="4231746" y="1882596"/>
                          <a:pt x="4130539" y="1914996"/>
                          <a:pt x="4039716" y="1892594"/>
                        </a:cubicBezTo>
                        <a:cubicBezTo>
                          <a:pt x="3936623" y="1879107"/>
                          <a:pt x="3777258" y="1897626"/>
                          <a:pt x="3557987" y="1892594"/>
                        </a:cubicBezTo>
                        <a:cubicBezTo>
                          <a:pt x="3325472" y="1897395"/>
                          <a:pt x="3253871" y="1883995"/>
                          <a:pt x="2941374" y="1892594"/>
                        </a:cubicBezTo>
                        <a:cubicBezTo>
                          <a:pt x="2644184" y="1873178"/>
                          <a:pt x="2764282" y="1880880"/>
                          <a:pt x="2594528" y="1892594"/>
                        </a:cubicBezTo>
                        <a:cubicBezTo>
                          <a:pt x="2407137" y="1896529"/>
                          <a:pt x="2330439" y="1879679"/>
                          <a:pt x="2180242" y="1892594"/>
                        </a:cubicBezTo>
                        <a:cubicBezTo>
                          <a:pt x="2037151" y="1918480"/>
                          <a:pt x="1850773" y="1869004"/>
                          <a:pt x="1698512" y="1892594"/>
                        </a:cubicBezTo>
                        <a:cubicBezTo>
                          <a:pt x="1554257" y="1922467"/>
                          <a:pt x="1025822" y="1867994"/>
                          <a:pt x="744688" y="1892594"/>
                        </a:cubicBezTo>
                        <a:cubicBezTo>
                          <a:pt x="389671" y="1863948"/>
                          <a:pt x="81419" y="1732224"/>
                          <a:pt x="0" y="1577155"/>
                        </a:cubicBezTo>
                        <a:cubicBezTo>
                          <a:pt x="-24782" y="1491555"/>
                          <a:pt x="4762" y="1452530"/>
                          <a:pt x="0" y="1409527"/>
                        </a:cubicBezTo>
                        <a:cubicBezTo>
                          <a:pt x="-6872" y="1361265"/>
                          <a:pt x="7597" y="1294673"/>
                          <a:pt x="0" y="1254516"/>
                        </a:cubicBezTo>
                        <a:cubicBezTo>
                          <a:pt x="-10024" y="1218430"/>
                          <a:pt x="6050" y="1156238"/>
                          <a:pt x="0" y="1112122"/>
                        </a:cubicBezTo>
                        <a:cubicBezTo>
                          <a:pt x="2316" y="1062091"/>
                          <a:pt x="-24260" y="997329"/>
                          <a:pt x="0" y="931877"/>
                        </a:cubicBezTo>
                        <a:cubicBezTo>
                          <a:pt x="22597" y="869184"/>
                          <a:pt x="4317" y="830561"/>
                          <a:pt x="0" y="789483"/>
                        </a:cubicBezTo>
                        <a:cubicBezTo>
                          <a:pt x="-67" y="756079"/>
                          <a:pt x="7135" y="675962"/>
                          <a:pt x="0" y="609238"/>
                        </a:cubicBezTo>
                        <a:cubicBezTo>
                          <a:pt x="-23339" y="510165"/>
                          <a:pt x="15944" y="438010"/>
                          <a:pt x="0" y="315438"/>
                        </a:cubicBezTo>
                        <a:close/>
                      </a:path>
                      <a:path w="8233587" h="1892594" stroke="0" extrusionOk="0">
                        <a:moveTo>
                          <a:pt x="0" y="315438"/>
                        </a:moveTo>
                        <a:cubicBezTo>
                          <a:pt x="61701" y="133413"/>
                          <a:pt x="391018" y="11127"/>
                          <a:pt x="744688" y="0"/>
                        </a:cubicBezTo>
                        <a:cubicBezTo>
                          <a:pt x="826514" y="1920"/>
                          <a:pt x="1026851" y="7772"/>
                          <a:pt x="1091533" y="0"/>
                        </a:cubicBezTo>
                        <a:cubicBezTo>
                          <a:pt x="1158111" y="-7250"/>
                          <a:pt x="1299551" y="23074"/>
                          <a:pt x="1438378" y="0"/>
                        </a:cubicBezTo>
                        <a:cubicBezTo>
                          <a:pt x="1575513" y="-874"/>
                          <a:pt x="1771932" y="11040"/>
                          <a:pt x="1987550" y="0"/>
                        </a:cubicBezTo>
                        <a:cubicBezTo>
                          <a:pt x="2226959" y="-3169"/>
                          <a:pt x="2406015" y="299"/>
                          <a:pt x="2604163" y="0"/>
                        </a:cubicBezTo>
                        <a:cubicBezTo>
                          <a:pt x="2771240" y="3750"/>
                          <a:pt x="2934929" y="-10003"/>
                          <a:pt x="3085892" y="0"/>
                        </a:cubicBezTo>
                        <a:cubicBezTo>
                          <a:pt x="3219207" y="4874"/>
                          <a:pt x="3403080" y="-9140"/>
                          <a:pt x="3500180" y="0"/>
                        </a:cubicBezTo>
                        <a:cubicBezTo>
                          <a:pt x="3591492" y="4484"/>
                          <a:pt x="3723868" y="-11617"/>
                          <a:pt x="3779582" y="0"/>
                        </a:cubicBezTo>
                        <a:cubicBezTo>
                          <a:pt x="3838889" y="-46072"/>
                          <a:pt x="4058042" y="34315"/>
                          <a:pt x="4261312" y="0"/>
                        </a:cubicBezTo>
                        <a:cubicBezTo>
                          <a:pt x="4468937" y="-6614"/>
                          <a:pt x="4559777" y="5683"/>
                          <a:pt x="4743041" y="0"/>
                        </a:cubicBezTo>
                        <a:cubicBezTo>
                          <a:pt x="4928991" y="-7876"/>
                          <a:pt x="4922192" y="-2061"/>
                          <a:pt x="5089886" y="0"/>
                        </a:cubicBezTo>
                        <a:cubicBezTo>
                          <a:pt x="5256101" y="3659"/>
                          <a:pt x="5261051" y="-5978"/>
                          <a:pt x="5369289" y="0"/>
                        </a:cubicBezTo>
                        <a:cubicBezTo>
                          <a:pt x="5480549" y="13972"/>
                          <a:pt x="5514049" y="6571"/>
                          <a:pt x="5648692" y="0"/>
                        </a:cubicBezTo>
                        <a:cubicBezTo>
                          <a:pt x="5767967" y="-55339"/>
                          <a:pt x="5960718" y="11289"/>
                          <a:pt x="6265305" y="0"/>
                        </a:cubicBezTo>
                        <a:cubicBezTo>
                          <a:pt x="6530550" y="-1403"/>
                          <a:pt x="6513799" y="6335"/>
                          <a:pt x="6679593" y="0"/>
                        </a:cubicBezTo>
                        <a:cubicBezTo>
                          <a:pt x="6863105" y="-5033"/>
                          <a:pt x="6937360" y="-5718"/>
                          <a:pt x="7026438" y="0"/>
                        </a:cubicBezTo>
                        <a:cubicBezTo>
                          <a:pt x="7110304" y="-25857"/>
                          <a:pt x="7258993" y="21826"/>
                          <a:pt x="7488898" y="0"/>
                        </a:cubicBezTo>
                        <a:cubicBezTo>
                          <a:pt x="7933408" y="-10648"/>
                          <a:pt x="8217408" y="147694"/>
                          <a:pt x="8233587" y="315438"/>
                        </a:cubicBezTo>
                        <a:cubicBezTo>
                          <a:pt x="8236321" y="404396"/>
                          <a:pt x="8248636" y="449395"/>
                          <a:pt x="8233587" y="520918"/>
                        </a:cubicBezTo>
                        <a:cubicBezTo>
                          <a:pt x="8222220" y="600652"/>
                          <a:pt x="8223739" y="677588"/>
                          <a:pt x="8233587" y="726397"/>
                        </a:cubicBezTo>
                        <a:cubicBezTo>
                          <a:pt x="8242819" y="773931"/>
                          <a:pt x="8236860" y="844877"/>
                          <a:pt x="8233587" y="881408"/>
                        </a:cubicBezTo>
                        <a:cubicBezTo>
                          <a:pt x="8241158" y="920957"/>
                          <a:pt x="8248276" y="1016529"/>
                          <a:pt x="8233587" y="1074271"/>
                        </a:cubicBezTo>
                        <a:cubicBezTo>
                          <a:pt x="8220096" y="1141897"/>
                          <a:pt x="8232814" y="1180905"/>
                          <a:pt x="8233587" y="1216664"/>
                        </a:cubicBezTo>
                        <a:cubicBezTo>
                          <a:pt x="8232981" y="1250323"/>
                          <a:pt x="8239732" y="1343764"/>
                          <a:pt x="8233587" y="1422144"/>
                        </a:cubicBezTo>
                        <a:cubicBezTo>
                          <a:pt x="8214843" y="1500123"/>
                          <a:pt x="8241288" y="1515815"/>
                          <a:pt x="8233587" y="1577155"/>
                        </a:cubicBezTo>
                        <a:cubicBezTo>
                          <a:pt x="8332415" y="1738966"/>
                          <a:pt x="7883698" y="1909591"/>
                          <a:pt x="7488898" y="1892594"/>
                        </a:cubicBezTo>
                        <a:cubicBezTo>
                          <a:pt x="7279404" y="1892572"/>
                          <a:pt x="7177414" y="1888069"/>
                          <a:pt x="7007168" y="1892594"/>
                        </a:cubicBezTo>
                        <a:cubicBezTo>
                          <a:pt x="6837423" y="1901121"/>
                          <a:pt x="6680247" y="1896493"/>
                          <a:pt x="6592882" y="1892594"/>
                        </a:cubicBezTo>
                        <a:cubicBezTo>
                          <a:pt x="6486858" y="1905692"/>
                          <a:pt x="6166665" y="1850965"/>
                          <a:pt x="5976268" y="1892594"/>
                        </a:cubicBezTo>
                        <a:cubicBezTo>
                          <a:pt x="5805065" y="1908212"/>
                          <a:pt x="5761434" y="1893186"/>
                          <a:pt x="5696865" y="1892594"/>
                        </a:cubicBezTo>
                        <a:cubicBezTo>
                          <a:pt x="5640684" y="1862615"/>
                          <a:pt x="5505983" y="1895206"/>
                          <a:pt x="5350020" y="1892594"/>
                        </a:cubicBezTo>
                        <a:cubicBezTo>
                          <a:pt x="5186052" y="1896158"/>
                          <a:pt x="5011367" y="1899254"/>
                          <a:pt x="4868291" y="1892594"/>
                        </a:cubicBezTo>
                        <a:cubicBezTo>
                          <a:pt x="4707738" y="1885444"/>
                          <a:pt x="4580891" y="1909600"/>
                          <a:pt x="4454004" y="1892594"/>
                        </a:cubicBezTo>
                        <a:cubicBezTo>
                          <a:pt x="4344353" y="1912266"/>
                          <a:pt x="4262396" y="1893601"/>
                          <a:pt x="4107159" y="1892594"/>
                        </a:cubicBezTo>
                        <a:cubicBezTo>
                          <a:pt x="3832179" y="1902763"/>
                          <a:pt x="3739865" y="1904702"/>
                          <a:pt x="3490545" y="1892594"/>
                        </a:cubicBezTo>
                        <a:cubicBezTo>
                          <a:pt x="3313500" y="1894413"/>
                          <a:pt x="3312837" y="1894707"/>
                          <a:pt x="3211142" y="1892594"/>
                        </a:cubicBezTo>
                        <a:cubicBezTo>
                          <a:pt x="3112896" y="1889056"/>
                          <a:pt x="3036067" y="1888082"/>
                          <a:pt x="2864297" y="1892594"/>
                        </a:cubicBezTo>
                        <a:cubicBezTo>
                          <a:pt x="2693319" y="1898325"/>
                          <a:pt x="2655232" y="1893289"/>
                          <a:pt x="2584894" y="1892594"/>
                        </a:cubicBezTo>
                        <a:cubicBezTo>
                          <a:pt x="2537477" y="1843115"/>
                          <a:pt x="2284746" y="1894171"/>
                          <a:pt x="2035723" y="1892594"/>
                        </a:cubicBezTo>
                        <a:cubicBezTo>
                          <a:pt x="1796881" y="1902542"/>
                          <a:pt x="1662913" y="1884910"/>
                          <a:pt x="1419109" y="1892594"/>
                        </a:cubicBezTo>
                        <a:cubicBezTo>
                          <a:pt x="1151590" y="1898809"/>
                          <a:pt x="1063115" y="1894329"/>
                          <a:pt x="744688" y="1892594"/>
                        </a:cubicBezTo>
                        <a:cubicBezTo>
                          <a:pt x="263768" y="1910123"/>
                          <a:pt x="63647" y="1773446"/>
                          <a:pt x="0" y="1577155"/>
                        </a:cubicBezTo>
                        <a:cubicBezTo>
                          <a:pt x="-5" y="1519583"/>
                          <a:pt x="-1570" y="1462626"/>
                          <a:pt x="0" y="1422144"/>
                        </a:cubicBezTo>
                        <a:cubicBezTo>
                          <a:pt x="5665" y="1382735"/>
                          <a:pt x="-18473" y="1311898"/>
                          <a:pt x="0" y="1241899"/>
                        </a:cubicBezTo>
                        <a:cubicBezTo>
                          <a:pt x="1964" y="1180699"/>
                          <a:pt x="-14183" y="1136448"/>
                          <a:pt x="0" y="1049036"/>
                        </a:cubicBezTo>
                        <a:cubicBezTo>
                          <a:pt x="20887" y="970138"/>
                          <a:pt x="11084" y="923058"/>
                          <a:pt x="0" y="894025"/>
                        </a:cubicBezTo>
                        <a:cubicBezTo>
                          <a:pt x="-5588" y="876902"/>
                          <a:pt x="-18326" y="786943"/>
                          <a:pt x="0" y="713780"/>
                        </a:cubicBezTo>
                        <a:cubicBezTo>
                          <a:pt x="3633" y="637904"/>
                          <a:pt x="3818" y="607242"/>
                          <a:pt x="0" y="571386"/>
                        </a:cubicBezTo>
                        <a:cubicBezTo>
                          <a:pt x="-7769" y="549914"/>
                          <a:pt x="14344" y="416074"/>
                          <a:pt x="0" y="315438"/>
                        </a:cubicBezTo>
                        <a:close/>
                      </a:path>
                      <a:path w="8233587" h="1892594" fill="none" stroke="0" extrusionOk="0">
                        <a:moveTo>
                          <a:pt x="0" y="315438"/>
                        </a:moveTo>
                        <a:cubicBezTo>
                          <a:pt x="32959" y="148031"/>
                          <a:pt x="337798" y="-74013"/>
                          <a:pt x="744688" y="0"/>
                        </a:cubicBezTo>
                        <a:cubicBezTo>
                          <a:pt x="884423" y="2148"/>
                          <a:pt x="1007006" y="19073"/>
                          <a:pt x="1091533" y="0"/>
                        </a:cubicBezTo>
                        <a:cubicBezTo>
                          <a:pt x="1168139" y="-9488"/>
                          <a:pt x="1361245" y="-6423"/>
                          <a:pt x="1573262" y="0"/>
                        </a:cubicBezTo>
                        <a:cubicBezTo>
                          <a:pt x="1804162" y="41865"/>
                          <a:pt x="1989260" y="2159"/>
                          <a:pt x="2189876" y="0"/>
                        </a:cubicBezTo>
                        <a:cubicBezTo>
                          <a:pt x="2389542" y="-4538"/>
                          <a:pt x="2562701" y="11094"/>
                          <a:pt x="2671605" y="0"/>
                        </a:cubicBezTo>
                        <a:cubicBezTo>
                          <a:pt x="2772793" y="9680"/>
                          <a:pt x="2972232" y="-42720"/>
                          <a:pt x="3220777" y="0"/>
                        </a:cubicBezTo>
                        <a:cubicBezTo>
                          <a:pt x="3465302" y="13821"/>
                          <a:pt x="3528810" y="-5917"/>
                          <a:pt x="3635063" y="0"/>
                        </a:cubicBezTo>
                        <a:cubicBezTo>
                          <a:pt x="3748690" y="10127"/>
                          <a:pt x="3959973" y="-29841"/>
                          <a:pt x="4184235" y="0"/>
                        </a:cubicBezTo>
                        <a:cubicBezTo>
                          <a:pt x="4413765" y="-10558"/>
                          <a:pt x="4321357" y="462"/>
                          <a:pt x="4463638" y="0"/>
                        </a:cubicBezTo>
                        <a:cubicBezTo>
                          <a:pt x="4592126" y="2206"/>
                          <a:pt x="4622857" y="560"/>
                          <a:pt x="4743041" y="0"/>
                        </a:cubicBezTo>
                        <a:cubicBezTo>
                          <a:pt x="4965016" y="20240"/>
                          <a:pt x="5132847" y="-2905"/>
                          <a:pt x="5292212" y="0"/>
                        </a:cubicBezTo>
                        <a:cubicBezTo>
                          <a:pt x="5458725" y="-15775"/>
                          <a:pt x="5577851" y="-7635"/>
                          <a:pt x="5773942" y="0"/>
                        </a:cubicBezTo>
                        <a:cubicBezTo>
                          <a:pt x="5987157" y="-929"/>
                          <a:pt x="5974262" y="-2219"/>
                          <a:pt x="6053344" y="0"/>
                        </a:cubicBezTo>
                        <a:cubicBezTo>
                          <a:pt x="6157182" y="-5877"/>
                          <a:pt x="6437466" y="-15123"/>
                          <a:pt x="6602516" y="0"/>
                        </a:cubicBezTo>
                        <a:cubicBezTo>
                          <a:pt x="6774029" y="20725"/>
                          <a:pt x="6853958" y="7162"/>
                          <a:pt x="6949361" y="0"/>
                        </a:cubicBezTo>
                        <a:cubicBezTo>
                          <a:pt x="7025682" y="-2778"/>
                          <a:pt x="7245227" y="-6624"/>
                          <a:pt x="7488898" y="0"/>
                        </a:cubicBezTo>
                        <a:cubicBezTo>
                          <a:pt x="7929758" y="-59023"/>
                          <a:pt x="8198578" y="183691"/>
                          <a:pt x="8233587" y="315438"/>
                        </a:cubicBezTo>
                        <a:cubicBezTo>
                          <a:pt x="8237682" y="347934"/>
                          <a:pt x="8232814" y="420522"/>
                          <a:pt x="8233587" y="483066"/>
                        </a:cubicBezTo>
                        <a:cubicBezTo>
                          <a:pt x="8243350" y="553438"/>
                          <a:pt x="8232351" y="584859"/>
                          <a:pt x="8233587" y="675929"/>
                        </a:cubicBezTo>
                        <a:cubicBezTo>
                          <a:pt x="8231163" y="762478"/>
                          <a:pt x="8223579" y="783932"/>
                          <a:pt x="8233587" y="856174"/>
                        </a:cubicBezTo>
                        <a:cubicBezTo>
                          <a:pt x="8246089" y="919898"/>
                          <a:pt x="8221775" y="937407"/>
                          <a:pt x="8233587" y="1011185"/>
                        </a:cubicBezTo>
                        <a:cubicBezTo>
                          <a:pt x="8243719" y="1084493"/>
                          <a:pt x="8244143" y="1135582"/>
                          <a:pt x="8233587" y="1191430"/>
                        </a:cubicBezTo>
                        <a:cubicBezTo>
                          <a:pt x="8216060" y="1240256"/>
                          <a:pt x="8233247" y="1273170"/>
                          <a:pt x="8233587" y="1333824"/>
                        </a:cubicBezTo>
                        <a:cubicBezTo>
                          <a:pt x="8232454" y="1399075"/>
                          <a:pt x="8242039" y="1464226"/>
                          <a:pt x="8233587" y="1577155"/>
                        </a:cubicBezTo>
                        <a:cubicBezTo>
                          <a:pt x="8145769" y="1721757"/>
                          <a:pt x="7940237" y="1909934"/>
                          <a:pt x="7488898" y="1892594"/>
                        </a:cubicBezTo>
                        <a:cubicBezTo>
                          <a:pt x="7402714" y="1895345"/>
                          <a:pt x="7289295" y="1898059"/>
                          <a:pt x="7209495" y="1892594"/>
                        </a:cubicBezTo>
                        <a:cubicBezTo>
                          <a:pt x="7127264" y="1894757"/>
                          <a:pt x="6789607" y="1916445"/>
                          <a:pt x="6660324" y="1892594"/>
                        </a:cubicBezTo>
                        <a:cubicBezTo>
                          <a:pt x="6506496" y="1889582"/>
                          <a:pt x="6438554" y="1896329"/>
                          <a:pt x="6313479" y="1892594"/>
                        </a:cubicBezTo>
                        <a:cubicBezTo>
                          <a:pt x="6209829" y="1847964"/>
                          <a:pt x="5993960" y="1878920"/>
                          <a:pt x="5764307" y="1892594"/>
                        </a:cubicBezTo>
                        <a:cubicBezTo>
                          <a:pt x="5548788" y="1891967"/>
                          <a:pt x="5450856" y="1871899"/>
                          <a:pt x="5147694" y="1892594"/>
                        </a:cubicBezTo>
                        <a:cubicBezTo>
                          <a:pt x="4843548" y="1894887"/>
                          <a:pt x="4946545" y="1908714"/>
                          <a:pt x="4800848" y="1892594"/>
                        </a:cubicBezTo>
                        <a:cubicBezTo>
                          <a:pt x="4651189" y="1881629"/>
                          <a:pt x="4548780" y="1900848"/>
                          <a:pt x="4386562" y="1892594"/>
                        </a:cubicBezTo>
                        <a:cubicBezTo>
                          <a:pt x="4234360" y="1880710"/>
                          <a:pt x="4110375" y="1883888"/>
                          <a:pt x="4039716" y="1892594"/>
                        </a:cubicBezTo>
                        <a:cubicBezTo>
                          <a:pt x="3979114" y="1905810"/>
                          <a:pt x="3781627" y="1900380"/>
                          <a:pt x="3557987" y="1892594"/>
                        </a:cubicBezTo>
                        <a:cubicBezTo>
                          <a:pt x="3330451" y="1902529"/>
                          <a:pt x="3236029" y="1898329"/>
                          <a:pt x="2941374" y="1892594"/>
                        </a:cubicBezTo>
                        <a:cubicBezTo>
                          <a:pt x="2631079" y="1893988"/>
                          <a:pt x="2758534" y="1891791"/>
                          <a:pt x="2594528" y="1892594"/>
                        </a:cubicBezTo>
                        <a:cubicBezTo>
                          <a:pt x="2428238" y="1881240"/>
                          <a:pt x="2302012" y="1893882"/>
                          <a:pt x="2180242" y="1892594"/>
                        </a:cubicBezTo>
                        <a:cubicBezTo>
                          <a:pt x="2070425" y="1895794"/>
                          <a:pt x="1839486" y="1895055"/>
                          <a:pt x="1698512" y="1892594"/>
                        </a:cubicBezTo>
                        <a:cubicBezTo>
                          <a:pt x="1588018" y="1898810"/>
                          <a:pt x="1012025" y="1864628"/>
                          <a:pt x="744688" y="1892594"/>
                        </a:cubicBezTo>
                        <a:cubicBezTo>
                          <a:pt x="378184" y="1877120"/>
                          <a:pt x="93182" y="1741593"/>
                          <a:pt x="0" y="1577155"/>
                        </a:cubicBezTo>
                        <a:cubicBezTo>
                          <a:pt x="-4326" y="1491707"/>
                          <a:pt x="4746" y="1460639"/>
                          <a:pt x="0" y="1409527"/>
                        </a:cubicBezTo>
                        <a:cubicBezTo>
                          <a:pt x="-2686" y="1360202"/>
                          <a:pt x="11920" y="1288088"/>
                          <a:pt x="0" y="1254516"/>
                        </a:cubicBezTo>
                        <a:cubicBezTo>
                          <a:pt x="-6364" y="1220483"/>
                          <a:pt x="4467" y="1157928"/>
                          <a:pt x="0" y="1112122"/>
                        </a:cubicBezTo>
                        <a:cubicBezTo>
                          <a:pt x="5209" y="1075445"/>
                          <a:pt x="-6484" y="993030"/>
                          <a:pt x="0" y="931877"/>
                        </a:cubicBezTo>
                        <a:cubicBezTo>
                          <a:pt x="15620" y="858577"/>
                          <a:pt x="12112" y="823436"/>
                          <a:pt x="0" y="789483"/>
                        </a:cubicBezTo>
                        <a:cubicBezTo>
                          <a:pt x="-6929" y="749341"/>
                          <a:pt x="15819" y="687184"/>
                          <a:pt x="0" y="609238"/>
                        </a:cubicBezTo>
                        <a:cubicBezTo>
                          <a:pt x="-22286" y="546766"/>
                          <a:pt x="11109" y="429002"/>
                          <a:pt x="0" y="31543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4800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 </a:t>
            </a:r>
            <a:r>
              <a:rPr lang="en-US" sz="4800" dirty="0" err="1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4800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xúc</a:t>
            </a:r>
            <a:r>
              <a:rPr lang="en-US" sz="4800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800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4800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4800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</a:t>
            </a:r>
            <a:r>
              <a:rPr lang="en-US" sz="4800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nay?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71A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2E033-3C1C-C4F1-CECA-79D52DF67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48455"/>
            <a:ext cx="3293128" cy="47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1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346;p6">
            <a:extLst>
              <a:ext uri="{FF2B5EF4-FFF2-40B4-BE49-F238E27FC236}">
                <a16:creationId xmlns:a16="http://schemas.microsoft.com/office/drawing/2014/main" id="{D1BB3ECD-6AA1-425C-AC89-ADC847D9DFF4}"/>
              </a:ext>
            </a:extLst>
          </p:cNvPr>
          <p:cNvGrpSpPr/>
          <p:nvPr/>
        </p:nvGrpSpPr>
        <p:grpSpPr>
          <a:xfrm rot="5400000">
            <a:off x="10635973" y="6014152"/>
            <a:ext cx="729808" cy="941461"/>
            <a:chOff x="8495548" y="1440711"/>
            <a:chExt cx="547356" cy="706096"/>
          </a:xfrm>
        </p:grpSpPr>
        <p:sp>
          <p:nvSpPr>
            <p:cNvPr id="27" name="Google Shape;347;p6">
              <a:extLst>
                <a:ext uri="{FF2B5EF4-FFF2-40B4-BE49-F238E27FC236}">
                  <a16:creationId xmlns:a16="http://schemas.microsoft.com/office/drawing/2014/main" id="{131204B0-F4DA-4162-98CE-4E1FF8F047F8}"/>
                </a:ext>
              </a:extLst>
            </p:cNvPr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48;p6">
              <a:extLst>
                <a:ext uri="{FF2B5EF4-FFF2-40B4-BE49-F238E27FC236}">
                  <a16:creationId xmlns:a16="http://schemas.microsoft.com/office/drawing/2014/main" id="{D98F6016-E956-47C2-8B28-89DD452E91B2}"/>
                </a:ext>
              </a:extLst>
            </p:cNvPr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49;p6">
              <a:extLst>
                <a:ext uri="{FF2B5EF4-FFF2-40B4-BE49-F238E27FC236}">
                  <a16:creationId xmlns:a16="http://schemas.microsoft.com/office/drawing/2014/main" id="{6E113818-121E-47A8-B230-CF0DA9E5D01F}"/>
                </a:ext>
              </a:extLst>
            </p:cNvPr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50;p6">
              <a:extLst>
                <a:ext uri="{FF2B5EF4-FFF2-40B4-BE49-F238E27FC236}">
                  <a16:creationId xmlns:a16="http://schemas.microsoft.com/office/drawing/2014/main" id="{F0FDA14E-3918-4BDC-8DCA-F439FDBE853C}"/>
                </a:ext>
              </a:extLst>
            </p:cNvPr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51;p6">
              <a:extLst>
                <a:ext uri="{FF2B5EF4-FFF2-40B4-BE49-F238E27FC236}">
                  <a16:creationId xmlns:a16="http://schemas.microsoft.com/office/drawing/2014/main" id="{20F14B7E-9644-440A-AC94-7E74B888BEB9}"/>
                </a:ext>
              </a:extLst>
            </p:cNvPr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52;p6">
              <a:extLst>
                <a:ext uri="{FF2B5EF4-FFF2-40B4-BE49-F238E27FC236}">
                  <a16:creationId xmlns:a16="http://schemas.microsoft.com/office/drawing/2014/main" id="{67881B1E-BE47-4C6A-A4FC-5F01FC06FFF0}"/>
                </a:ext>
              </a:extLst>
            </p:cNvPr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53;p6">
              <a:extLst>
                <a:ext uri="{FF2B5EF4-FFF2-40B4-BE49-F238E27FC236}">
                  <a16:creationId xmlns:a16="http://schemas.microsoft.com/office/drawing/2014/main" id="{82E1717F-ACC2-447A-951D-F7C836AE6A1D}"/>
                </a:ext>
              </a:extLst>
            </p:cNvPr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54;p6">
              <a:extLst>
                <a:ext uri="{FF2B5EF4-FFF2-40B4-BE49-F238E27FC236}">
                  <a16:creationId xmlns:a16="http://schemas.microsoft.com/office/drawing/2014/main" id="{1EC271FA-7C3F-4E13-8583-8CC436EB0113}"/>
                </a:ext>
              </a:extLst>
            </p:cNvPr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5;p6">
              <a:extLst>
                <a:ext uri="{FF2B5EF4-FFF2-40B4-BE49-F238E27FC236}">
                  <a16:creationId xmlns:a16="http://schemas.microsoft.com/office/drawing/2014/main" id="{E7C3F9EB-8E1F-4C19-B372-43EDB395F06C}"/>
                </a:ext>
              </a:extLst>
            </p:cNvPr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56;p6">
              <a:extLst>
                <a:ext uri="{FF2B5EF4-FFF2-40B4-BE49-F238E27FC236}">
                  <a16:creationId xmlns:a16="http://schemas.microsoft.com/office/drawing/2014/main" id="{6A16250E-6C3D-40D6-B56F-CF7A681069CB}"/>
                </a:ext>
              </a:extLst>
            </p:cNvPr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57;p6">
              <a:extLst>
                <a:ext uri="{FF2B5EF4-FFF2-40B4-BE49-F238E27FC236}">
                  <a16:creationId xmlns:a16="http://schemas.microsoft.com/office/drawing/2014/main" id="{9F089265-DCC1-40EB-BE9D-944A43627DFF}"/>
                </a:ext>
              </a:extLst>
            </p:cNvPr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CA47992-A885-4C8F-A507-3BAC4FF45D4F}"/>
              </a:ext>
            </a:extLst>
          </p:cNvPr>
          <p:cNvSpPr txBox="1"/>
          <p:nvPr/>
        </p:nvSpPr>
        <p:spPr>
          <a:xfrm>
            <a:off x="1343628" y="2342463"/>
            <a:ext cx="9692672" cy="13530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96000"/>
              </a:lnSpc>
              <a:buClr>
                <a:srgbClr val="000000"/>
              </a:buClr>
            </a:pPr>
            <a:r>
              <a:rPr lang="en-US" sz="4267" b="1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267" b="1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4267" b="1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Á,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Âu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lựa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4267" kern="0" spc="-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spc="-1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bày</a:t>
            </a:r>
            <a:endParaRPr lang="en-US" sz="4267" b="1" i="1" kern="0" spc="-1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1B03F4-B2F0-4620-8BF4-12F86CEBF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1098"/>
          <a:stretch/>
        </p:blipFill>
        <p:spPr>
          <a:xfrm>
            <a:off x="10280597" y="635482"/>
            <a:ext cx="1191015" cy="1822093"/>
          </a:xfrm>
          <a:prstGeom prst="rect">
            <a:avLst/>
          </a:prstGeom>
        </p:spPr>
      </p:pic>
      <p:pic>
        <p:nvPicPr>
          <p:cNvPr id="40" name="图片 13">
            <a:extLst>
              <a:ext uri="{FF2B5EF4-FFF2-40B4-BE49-F238E27FC236}">
                <a16:creationId xmlns:a16="http://schemas.microsoft.com/office/drawing/2014/main" id="{3A5331B9-9629-4A55-9613-98AA2F1A6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/>
        </p:blipFill>
        <p:spPr>
          <a:xfrm>
            <a:off x="614511" y="250789"/>
            <a:ext cx="2059123" cy="1822092"/>
          </a:xfrm>
          <a:prstGeom prst="rect">
            <a:avLst/>
          </a:prstGeom>
        </p:spPr>
      </p:pic>
      <p:pic>
        <p:nvPicPr>
          <p:cNvPr id="41" name="图片 17">
            <a:extLst>
              <a:ext uri="{FF2B5EF4-FFF2-40B4-BE49-F238E27FC236}">
                <a16:creationId xmlns:a16="http://schemas.microsoft.com/office/drawing/2014/main" id="{74C74227-C0BC-4C8F-8AE2-2FC676A3D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/>
        </p:blipFill>
        <p:spPr>
          <a:xfrm rot="21029057">
            <a:off x="1469350" y="5053762"/>
            <a:ext cx="1280941" cy="1133489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CEE618EB-D268-4508-AC4F-E50BBBE1F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1098"/>
          <a:stretch/>
        </p:blipFill>
        <p:spPr>
          <a:xfrm rot="20044753">
            <a:off x="9668231" y="4647965"/>
            <a:ext cx="718675" cy="1099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B91967-A70F-D776-8A45-3DA495F68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424" y="0"/>
            <a:ext cx="3596952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3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8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9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7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8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0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2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4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8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8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66" tmFilter="0, 0; 0.125,0.2665; 0.25,0.4; 0.375,0.465; 0.5,0.5;  0.625,0.535; 0.75,0.6; 0.875,0.7335; 1,1">
                                              <p:stCondLst>
                                                <p:cond delay="66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3" tmFilter="0, 0; 0.125,0.2665; 0.25,0.4; 0.375,0.465; 0.5,0.5;  0.625,0.535; 0.75,0.6; 0.875,0.7335; 1,1">
                                              <p:stCondLst>
                                                <p:cond delay="132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4" dur="3">
                                              <p:stCondLst>
                                                <p:cond delay="65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5" dur="17" decel="50000">
                                              <p:stCondLst>
                                                <p:cond delay="68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3">
                                              <p:stCondLst>
                                                <p:cond delay="131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7" dur="17" decel="50000">
                                              <p:stCondLst>
                                                <p:cond delay="134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3">
                                              <p:stCondLst>
                                                <p:cond delay="164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9" dur="17" decel="50000">
                                              <p:stCondLst>
                                                <p:cond delay="167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0" dur="3">
                                              <p:stCondLst>
                                                <p:cond delay="181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1" dur="17" decel="50000">
                                              <p:stCondLst>
                                                <p:cond delay="183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3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8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8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66" tmFilter="0, 0; 0.125,0.2665; 0.25,0.4; 0.375,0.465; 0.5,0.5;  0.625,0.535; 0.75,0.6; 0.875,0.7335; 1,1">
                                              <p:stCondLst>
                                                <p:cond delay="66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3" tmFilter="0, 0; 0.125,0.2665; 0.25,0.4; 0.375,0.465; 0.5,0.5;  0.625,0.535; 0.75,0.6; 0.875,0.7335; 1,1">
                                              <p:stCondLst>
                                                <p:cond delay="132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1" dur="3">
                                              <p:stCondLst>
                                                <p:cond delay="65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2" dur="17" decel="50000">
                                              <p:stCondLst>
                                                <p:cond delay="68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3">
                                              <p:stCondLst>
                                                <p:cond delay="131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4" dur="17" decel="50000">
                                              <p:stCondLst>
                                                <p:cond delay="134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5" dur="3">
                                              <p:stCondLst>
                                                <p:cond delay="164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6" dur="17" decel="50000">
                                              <p:stCondLst>
                                                <p:cond delay="167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3">
                                              <p:stCondLst>
                                                <p:cond delay="181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8" dur="17" decel="50000">
                                              <p:stCondLst>
                                                <p:cond delay="183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0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7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224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8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82" tmFilter="0, 0; 0.125,0.2665; 0.25,0.4; 0.375,0.465; 0.5,0.5;  0.625,0.535; 0.75,0.6; 0.875,0.7335; 1,1">
                                              <p:stCondLst>
                                                <p:cond delay="8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" tmFilter="0, 0; 0.125,0.2665; 0.25,0.4; 0.375,0.465; 0.5,0.5;  0.625,0.535; 0.75,0.6; 0.875,0.7335; 1,1">
                                              <p:stCondLst>
                                                <p:cond delay="163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" tmFilter="0, 0; 0.125,0.2665; 0.25,0.4; 0.375,0.465; 0.5,0.5;  0.625,0.535; 0.75,0.6; 0.875,0.7335; 1,1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1">
                                              <p:stCondLst>
                                                <p:cond delay="8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1" decel="50000">
                                              <p:stCondLst>
                                                <p:cond delay="83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1">
                                              <p:stCondLst>
                                                <p:cond delay="161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1" decel="50000">
                                              <p:stCondLst>
                                                <p:cond delay="16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1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1" decel="50000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1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1" decel="50000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8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8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66" tmFilter="0, 0; 0.125,0.2665; 0.25,0.4; 0.375,0.465; 0.5,0.5;  0.625,0.535; 0.75,0.6; 0.875,0.7335; 1,1">
                                              <p:stCondLst>
                                                <p:cond delay="66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33" tmFilter="0, 0; 0.125,0.2665; 0.25,0.4; 0.375,0.465; 0.5,0.5;  0.625,0.535; 0.75,0.6; 0.875,0.7335; 1,1">
                                              <p:stCondLst>
                                                <p:cond delay="132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3" dur="3">
                                              <p:stCondLst>
                                                <p:cond delay="6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4" dur="17" decel="50000">
                                              <p:stCondLst>
                                                <p:cond delay="68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5" dur="3">
                                              <p:stCondLst>
                                                <p:cond delay="131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6" dur="17" decel="50000">
                                              <p:stCondLst>
                                                <p:cond delay="13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7" dur="3">
                                              <p:stCondLst>
                                                <p:cond delay="16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8" dur="17" decel="50000">
                                              <p:stCondLst>
                                                <p:cond delay="167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9" dur="3">
                                              <p:stCondLst>
                                                <p:cond delay="181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0" dur="17" decel="50000">
                                              <p:stCondLst>
                                                <p:cond delay="183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2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8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18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66" tmFilter="0, 0; 0.125,0.2665; 0.25,0.4; 0.375,0.465; 0.5,0.5;  0.625,0.535; 0.75,0.6; 0.875,0.7335; 1,1">
                                              <p:stCondLst>
                                                <p:cond delay="66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33" tmFilter="0, 0; 0.125,0.2665; 0.25,0.4; 0.375,0.465; 0.5,0.5;  0.625,0.535; 0.75,0.6; 0.875,0.7335; 1,1">
                                              <p:stCondLst>
                                                <p:cond delay="132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0" dur="3">
                                              <p:stCondLst>
                                                <p:cond delay="65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1" dur="17" decel="50000">
                                              <p:stCondLst>
                                                <p:cond delay="68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2" dur="3">
                                              <p:stCondLst>
                                                <p:cond delay="131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3" dur="17" decel="50000">
                                              <p:stCondLst>
                                                <p:cond delay="134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4" dur="3">
                                              <p:stCondLst>
                                                <p:cond delay="164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15" dur="17" decel="50000">
                                              <p:stCondLst>
                                                <p:cond delay="167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6" dur="3">
                                              <p:stCondLst>
                                                <p:cond delay="181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17" dur="17" decel="50000">
                                              <p:stCondLst>
                                                <p:cond delay="183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19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1" dur="7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224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8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82" tmFilter="0, 0; 0.125,0.2665; 0.25,0.4; 0.375,0.465; 0.5,0.5;  0.625,0.535; 0.75,0.6; 0.875,0.7335; 1,1">
                                              <p:stCondLst>
                                                <p:cond delay="82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2" tmFilter="0, 0; 0.125,0.2665; 0.25,0.4; 0.375,0.465; 0.5,0.5;  0.625,0.535; 0.75,0.6; 0.875,0.7335; 1,1">
                                              <p:stCondLst>
                                                <p:cond delay="163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" tmFilter="0, 0; 0.125,0.2665; 0.25,0.4; 0.375,0.465; 0.5,0.5;  0.625,0.535; 0.75,0.6; 0.875,0.7335; 1,1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27" dur="1">
                                              <p:stCondLst>
                                                <p:cond delay="8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28" dur="1" decel="50000">
                                              <p:stCondLst>
                                                <p:cond delay="83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9" dur="1">
                                              <p:stCondLst>
                                                <p:cond delay="161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30" dur="1" decel="50000">
                                              <p:stCondLst>
                                                <p:cond delay="164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1" dur="1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2" dur="1" decel="50000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3" dur="1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4" dur="1" decel="50000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/>
          <p:bldP spid="19" grpId="0" animBg="1"/>
          <p:bldP spid="20" grpId="0" animBg="1"/>
          <p:bldP spid="22" grpId="0" animBg="1"/>
          <p:bldP spid="2" grpId="0" animBg="1"/>
          <p:bldP spid="24" grpId="0" animBg="1"/>
          <p:bldP spid="25" grpId="0" animBg="1"/>
          <p:bldP spid="39" grpId="0" animBg="1"/>
          <p:bldP spid="4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7">
            <a:extLst>
              <a:ext uri="{FF2B5EF4-FFF2-40B4-BE49-F238E27FC236}">
                <a16:creationId xmlns:a16="http://schemas.microsoft.com/office/drawing/2014/main" id="{87FEF490-9E6C-45ED-8A12-7EB8A41BD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7" name="Picture 5">
            <a:extLst>
              <a:ext uri="{FF2B5EF4-FFF2-40B4-BE49-F238E27FC236}">
                <a16:creationId xmlns:a16="http://schemas.microsoft.com/office/drawing/2014/main" id="{438B7C9B-5167-4C21-89F0-97AF732C4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9716" y="4287989"/>
            <a:ext cx="3932085" cy="2226544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1B49294F-E9AE-4F86-91FF-037BD4BCC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398546">
            <a:off x="308272" y="331350"/>
            <a:ext cx="1626841" cy="1999191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58ECC6AF-F228-4920-A898-968F3A5BF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14687" y="130307"/>
            <a:ext cx="1954312" cy="215896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B339D80-8E6A-4B0E-A22A-8D224AF78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086566" y="987741"/>
            <a:ext cx="2143001" cy="2367411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BB05BE99-E1B0-4BE8-A47D-053172C6E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87129" y="3546431"/>
            <a:ext cx="1533496" cy="3082403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54E8B212-F5F9-43D6-B1A9-2149EFCD4ED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457483" y="3767317"/>
            <a:ext cx="1391243" cy="2794129"/>
          </a:xfrm>
          <a:prstGeom prst="rect">
            <a:avLst/>
          </a:prstGeom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4D4FB1E9-483C-46A5-AE36-37FCA55333D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588371" y="3511348"/>
            <a:ext cx="1565323" cy="3162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7DA76-C45D-3CE0-DCC2-48E9E7F6EA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3979" y="1350663"/>
            <a:ext cx="7303641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83409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7">
            <a:extLst>
              <a:ext uri="{FF2B5EF4-FFF2-40B4-BE49-F238E27FC236}">
                <a16:creationId xmlns:a16="http://schemas.microsoft.com/office/drawing/2014/main" id="{A8BED463-B6C5-466D-A1B4-1326160F6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26" name="Picture 2" descr="28/11/1520: Magellan đến Thái Bình Dương">
            <a:extLst>
              <a:ext uri="{FF2B5EF4-FFF2-40B4-BE49-F238E27FC236}">
                <a16:creationId xmlns:a16="http://schemas.microsoft.com/office/drawing/2014/main" id="{E0F485D6-D830-41BB-CC68-0831F2710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1" y="1241014"/>
            <a:ext cx="6945630" cy="392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D598FE72-8B72-C008-2BE6-EDCA27BF68DE}"/>
              </a:ext>
            </a:extLst>
          </p:cNvPr>
          <p:cNvSpPr/>
          <p:nvPr/>
        </p:nvSpPr>
        <p:spPr>
          <a:xfrm>
            <a:off x="7633899" y="1994832"/>
            <a:ext cx="4184475" cy="2089379"/>
          </a:xfrm>
          <a:prstGeom prst="borderCallout2">
            <a:avLst>
              <a:gd name="adj1" fmla="val 18750"/>
              <a:gd name="adj2" fmla="val -65"/>
              <a:gd name="adj3" fmla="val 17347"/>
              <a:gd name="adj4" fmla="val -4560"/>
              <a:gd name="adj5" fmla="val 35317"/>
              <a:gd name="adj6" fmla="val -7098"/>
            </a:avLst>
          </a:prstGeom>
          <a:solidFill>
            <a:schemeClr val="accent4">
              <a:lumMod val="90000"/>
            </a:schemeClr>
          </a:solidFill>
          <a:ln>
            <a:solidFill>
              <a:srgbClr val="BEECF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nhà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thám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hiểm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Ma-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lăng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8F1970-1A5A-B516-8A68-2792282AC2E1}"/>
              </a:ext>
            </a:extLst>
          </p:cNvPr>
          <p:cNvSpPr txBox="1"/>
          <p:nvPr/>
        </p:nvSpPr>
        <p:spPr>
          <a:xfrm>
            <a:off x="2360428" y="446567"/>
            <a:ext cx="4295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</a:p>
        </p:txBody>
      </p:sp>
    </p:spTree>
    <p:extLst>
      <p:ext uri="{BB962C8B-B14F-4D97-AF65-F5344CB8AC3E}">
        <p14:creationId xmlns:p14="http://schemas.microsoft.com/office/powerpoint/2010/main" val="18297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7">
            <a:extLst>
              <a:ext uri="{FF2B5EF4-FFF2-40B4-BE49-F238E27FC236}">
                <a16:creationId xmlns:a16="http://schemas.microsoft.com/office/drawing/2014/main" id="{A8BED463-B6C5-466D-A1B4-1326160F66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619E3C-A2BB-7EDB-EEFE-AB4FFF5DC734}"/>
              </a:ext>
            </a:extLst>
          </p:cNvPr>
          <p:cNvGrpSpPr/>
          <p:nvPr/>
        </p:nvGrpSpPr>
        <p:grpSpPr>
          <a:xfrm>
            <a:off x="321084" y="344130"/>
            <a:ext cx="4597439" cy="6313384"/>
            <a:chOff x="321084" y="344130"/>
            <a:chExt cx="4597439" cy="6313384"/>
          </a:xfrm>
        </p:grpSpPr>
        <p:pic>
          <p:nvPicPr>
            <p:cNvPr id="8" name="Picture 7" descr="Cartoon of a person in a pirate garment&#10;&#10;Description automatically generated">
              <a:extLst>
                <a:ext uri="{FF2B5EF4-FFF2-40B4-BE49-F238E27FC236}">
                  <a16:creationId xmlns:a16="http://schemas.microsoft.com/office/drawing/2014/main" id="{2C7C0F0E-F296-3060-C478-0154A9308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84" y="344130"/>
              <a:ext cx="4597439" cy="6313384"/>
            </a:xfrm>
            <a:prstGeom prst="rect">
              <a:avLst/>
            </a:prstGeom>
          </p:spPr>
        </p:pic>
        <p:pic>
          <p:nvPicPr>
            <p:cNvPr id="9" name="Picture 8" descr="A cartoon mouth with white teeth and mouth and mouth with white teeth&#10;&#10;Description automatically generated with medium confidence">
              <a:extLst>
                <a:ext uri="{FF2B5EF4-FFF2-40B4-BE49-F238E27FC236}">
                  <a16:creationId xmlns:a16="http://schemas.microsoft.com/office/drawing/2014/main" id="{B943C9C3-5975-ADA4-BA87-8E01B8454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748" y="1390036"/>
              <a:ext cx="1415845" cy="652616"/>
            </a:xfrm>
            <a:prstGeom prst="rect">
              <a:avLst/>
            </a:prstGeom>
          </p:spPr>
        </p:pic>
      </p:grpSp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0C476661-4464-8335-5DAC-D17D23A10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528485"/>
            <a:ext cx="694813" cy="69481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4E3E06A5-D1A5-6714-15AD-C5F06F0AE550}"/>
              </a:ext>
            </a:extLst>
          </p:cNvPr>
          <p:cNvSpPr/>
          <p:nvPr/>
        </p:nvSpPr>
        <p:spPr>
          <a:xfrm>
            <a:off x="6324426" y="948245"/>
            <a:ext cx="4638542" cy="2512709"/>
          </a:xfrm>
          <a:custGeom>
            <a:avLst/>
            <a:gdLst/>
            <a:ahLst/>
            <a:cxnLst/>
            <a:rect l="l" t="t" r="r" b="b"/>
            <a:pathLst>
              <a:path w="4276800" h="2202552">
                <a:moveTo>
                  <a:pt x="0" y="0"/>
                </a:moveTo>
                <a:lnTo>
                  <a:pt x="4276800" y="0"/>
                </a:lnTo>
                <a:lnTo>
                  <a:pt x="4276800" y="2202552"/>
                </a:lnTo>
                <a:lnTo>
                  <a:pt x="0" y="2202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C09760-7537-E693-39D5-D9F2D0B93145}"/>
              </a:ext>
            </a:extLst>
          </p:cNvPr>
          <p:cNvSpPr txBox="1"/>
          <p:nvPr/>
        </p:nvSpPr>
        <p:spPr>
          <a:xfrm>
            <a:off x="5860026" y="4062652"/>
            <a:ext cx="5751871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6 châu lục, 5 đại dương</a:t>
            </a:r>
            <a:endParaRPr lang="en-US" sz="42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2">
            <a:hlinkClick r:id="" action="ppaction://media"/>
            <a:extLst>
              <a:ext uri="{FF2B5EF4-FFF2-40B4-BE49-F238E27FC236}">
                <a16:creationId xmlns:a16="http://schemas.microsoft.com/office/drawing/2014/main" id="{0749A363-C0B3-9DE6-21E7-92D38FCDAE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84903" y="1413387"/>
            <a:ext cx="616155" cy="61615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E73375-5180-D7BC-964C-DEEDFE8A8F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63" y="5195966"/>
            <a:ext cx="1475840" cy="14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95052 0.0817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26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7">
            <a:extLst>
              <a:ext uri="{FF2B5EF4-FFF2-40B4-BE49-F238E27FC236}">
                <a16:creationId xmlns:a16="http://schemas.microsoft.com/office/drawing/2014/main" id="{87FEF490-9E6C-45ED-8A12-7EB8A41BD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1B49294F-E9AE-4F86-91FF-037BD4BCC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8546">
            <a:off x="255014" y="174034"/>
            <a:ext cx="1626841" cy="1999191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58ECC6AF-F228-4920-A898-968F3A5BF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114687" y="130307"/>
            <a:ext cx="1954312" cy="2158963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BB05BE99-E1B0-4BE8-A47D-053172C6E7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87129" y="3546431"/>
            <a:ext cx="1533496" cy="3082403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54E8B212-F5F9-43D6-B1A9-2149EFCD4ED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57483" y="3767317"/>
            <a:ext cx="1391243" cy="2794129"/>
          </a:xfrm>
          <a:prstGeom prst="rect">
            <a:avLst/>
          </a:prstGeom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4D4FB1E9-483C-46A5-AE36-37FCA55333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588371" y="3511348"/>
            <a:ext cx="1565323" cy="3162267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E1FA5DC7-A347-A5C0-29C8-EEAEAE7F8104}"/>
              </a:ext>
            </a:extLst>
          </p:cNvPr>
          <p:cNvSpPr/>
          <p:nvPr/>
        </p:nvSpPr>
        <p:spPr>
          <a:xfrm>
            <a:off x="-128903" y="3558194"/>
            <a:ext cx="3062983" cy="3024000"/>
          </a:xfrm>
          <a:custGeom>
            <a:avLst/>
            <a:gdLst/>
            <a:ahLst/>
            <a:cxnLst/>
            <a:rect l="l" t="t" r="r" b="b"/>
            <a:pathLst>
              <a:path w="3062983" h="3024000">
                <a:moveTo>
                  <a:pt x="0" y="0"/>
                </a:moveTo>
                <a:lnTo>
                  <a:pt x="3062983" y="0"/>
                </a:lnTo>
                <a:lnTo>
                  <a:pt x="3062983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ABEA00-CDF4-B5B0-991B-7DC61C5882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5670" y="100715"/>
            <a:ext cx="4907705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06392E-1469-56D9-EF27-A376390590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3335" y="2199680"/>
            <a:ext cx="9748349" cy="2085013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BCACD30-C1BC-E665-100E-F3067EECFB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9" y="4752753"/>
            <a:ext cx="1323630" cy="1323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6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">
            <a:extLst>
              <a:ext uri="{FF2B5EF4-FFF2-40B4-BE49-F238E27FC236}">
                <a16:creationId xmlns:a16="http://schemas.microsoft.com/office/drawing/2014/main" id="{541817E2-4FEA-4F5B-929D-2EE4217EB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9"/>
          <a:stretch/>
        </p:blipFill>
        <p:spPr>
          <a:xfrm>
            <a:off x="35400" y="5364637"/>
            <a:ext cx="12156600" cy="1843147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98EB84-FBCB-4527-B3E6-CFBFC5DA6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833" y="2615381"/>
            <a:ext cx="2345268" cy="424261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143C1AA-E078-4B50-B6B4-05FB5D6B6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81420" y="2573243"/>
            <a:ext cx="2183308" cy="438855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B9C761EA-F767-E9D2-DB25-BADE86F7B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60" y="744945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7">
            <a:extLst>
              <a:ext uri="{FF2B5EF4-FFF2-40B4-BE49-F238E27FC236}">
                <a16:creationId xmlns:a16="http://schemas.microsoft.com/office/drawing/2014/main" id="{87ED92F5-59BF-4AEF-8795-534739038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5273F09-E6C6-4738-B267-5E03114BD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33597">
            <a:off x="438966" y="307978"/>
            <a:ext cx="1027863" cy="1572257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837C191-2D92-41EB-B877-BEE637CA93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99753" y="2586270"/>
            <a:ext cx="2116047" cy="425335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889BDA-79ED-B168-2D0C-EE9517A72273}"/>
              </a:ext>
            </a:extLst>
          </p:cNvPr>
          <p:cNvSpPr/>
          <p:nvPr/>
        </p:nvSpPr>
        <p:spPr>
          <a:xfrm>
            <a:off x="2233029" y="1645920"/>
            <a:ext cx="7089057" cy="229017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Vị trí địa lí của các châu lục và đại dương trên lược đồ</a:t>
            </a:r>
            <a:endParaRPr lang="en-US" sz="4800" b="1" kern="0" dirty="0">
              <a:solidFill>
                <a:srgbClr val="CD5E62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CD1CEE-FD32-6F4B-3F80-994F3B5F03A5}"/>
              </a:ext>
            </a:extLst>
          </p:cNvPr>
          <p:cNvSpPr/>
          <p:nvPr/>
        </p:nvSpPr>
        <p:spPr>
          <a:xfrm>
            <a:off x="1160207" y="2252644"/>
            <a:ext cx="1057426" cy="1109988"/>
          </a:xfrm>
          <a:prstGeom prst="ellipse">
            <a:avLst/>
          </a:prstGeom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1E07D4-88E0-56D0-9E4F-54320E610CC1}"/>
              </a:ext>
            </a:extLst>
          </p:cNvPr>
          <p:cNvSpPr/>
          <p:nvPr/>
        </p:nvSpPr>
        <p:spPr>
          <a:xfrm>
            <a:off x="1299226" y="2418726"/>
            <a:ext cx="798600" cy="81022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567185"/>
                </a:solidFill>
                <a:latin typeface="UTM Cookies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FAD50D5E-2ADB-2219-E3C1-6DB1A4CACF6B}"/>
              </a:ext>
            </a:extLst>
          </p:cNvPr>
          <p:cNvSpPr/>
          <p:nvPr/>
        </p:nvSpPr>
        <p:spPr>
          <a:xfrm>
            <a:off x="375910" y="4074903"/>
            <a:ext cx="4638542" cy="2512709"/>
          </a:xfrm>
          <a:custGeom>
            <a:avLst/>
            <a:gdLst/>
            <a:ahLst/>
            <a:cxnLst/>
            <a:rect l="l" t="t" r="r" b="b"/>
            <a:pathLst>
              <a:path w="4276800" h="2202552">
                <a:moveTo>
                  <a:pt x="0" y="0"/>
                </a:moveTo>
                <a:lnTo>
                  <a:pt x="4276800" y="0"/>
                </a:lnTo>
                <a:lnTo>
                  <a:pt x="4276800" y="2202552"/>
                </a:lnTo>
                <a:lnTo>
                  <a:pt x="0" y="2202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531345A7-83AA-91EA-534E-12E0BD437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68909">
            <a:off x="10762836" y="137776"/>
            <a:ext cx="1027863" cy="157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EA701-4E46-8922-009D-4D29010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9F98C4-22F8-40DE-6894-36DE8F23F18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608B3B6-7CBD-E11F-9060-1A3F5F1B6C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âu Lục Và Đại Dương Qua Góc Nhìn 3D ( Địa Lý 3D )">
            <a:hlinkClick r:id="" action="ppaction://media"/>
            <a:extLst>
              <a:ext uri="{FF2B5EF4-FFF2-40B4-BE49-F238E27FC236}">
                <a16:creationId xmlns:a16="http://schemas.microsoft.com/office/drawing/2014/main" id="{9033AA35-C111-0DE4-BD28-4BB6E6218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person in a yellow dress&#10;&#10;Description automatically generated">
            <a:extLst>
              <a:ext uri="{FF2B5EF4-FFF2-40B4-BE49-F238E27FC236}">
                <a16:creationId xmlns:a16="http://schemas.microsoft.com/office/drawing/2014/main" id="{1E0B0421-CB6F-AAE7-A2E9-3C5816B70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466" y="1697759"/>
            <a:ext cx="3690477" cy="5067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A64CF5-C84F-5FC6-53DE-3E1F68015C78}"/>
              </a:ext>
            </a:extLst>
          </p:cNvPr>
          <p:cNvSpPr txBox="1"/>
          <p:nvPr/>
        </p:nvSpPr>
        <p:spPr>
          <a:xfrm>
            <a:off x="2684474" y="1112975"/>
            <a:ext cx="9124068" cy="20622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Dựa vào thông tin </a:t>
            </a:r>
            <a:r>
              <a:rPr lang="en-US" sz="4267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lang="en-US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 hợp với hiểu biết của mình, hãy kể tên các châu lục và đại dương trên thế giới.</a:t>
            </a:r>
            <a:endParaRPr lang="en-US" sz="42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529</Words>
  <Application>Microsoft Office PowerPoint</Application>
  <PresentationFormat>Widescreen</PresentationFormat>
  <Paragraphs>64</Paragraphs>
  <Slides>24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Darker Grotesque SemiBold</vt:lpstr>
      <vt:lpstr>Lilita One</vt:lpstr>
      <vt:lpstr>微软雅黑</vt:lpstr>
      <vt:lpstr>Arial</vt:lpstr>
      <vt:lpstr>Bebas Neue</vt:lpstr>
      <vt:lpstr>Calibri</vt:lpstr>
      <vt:lpstr>Cambria</vt:lpstr>
      <vt:lpstr>Montserrat Medium</vt:lpstr>
      <vt:lpstr>Times New Roman</vt:lpstr>
      <vt:lpstr>UTM Cookies</vt:lpstr>
      <vt:lpstr>Welcome Winter!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</dc:title>
  <dc:creator>Thao Tran</dc:creator>
  <cp:lastModifiedBy>Thao Tran</cp:lastModifiedBy>
  <cp:revision>57</cp:revision>
  <dcterms:created xsi:type="dcterms:W3CDTF">2024-07-20T01:34:41Z</dcterms:created>
  <dcterms:modified xsi:type="dcterms:W3CDTF">2025-03-07T04:38:17Z</dcterms:modified>
</cp:coreProperties>
</file>