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9" r:id="rId3"/>
    <p:sldId id="377" r:id="rId4"/>
    <p:sldId id="370" r:id="rId5"/>
    <p:sldId id="272" r:id="rId6"/>
    <p:sldId id="371" r:id="rId7"/>
    <p:sldId id="372" r:id="rId8"/>
    <p:sldId id="373" r:id="rId9"/>
    <p:sldId id="374" r:id="rId10"/>
    <p:sldId id="375" r:id="rId11"/>
    <p:sldId id="274" r:id="rId12"/>
    <p:sldId id="379" r:id="rId13"/>
    <p:sldId id="266" r:id="rId14"/>
    <p:sldId id="382" r:id="rId15"/>
    <p:sldId id="273" r:id="rId16"/>
    <p:sldId id="275" r:id="rId17"/>
    <p:sldId id="277" r:id="rId18"/>
    <p:sldId id="383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Patrick Hand" panose="00000500000000000000" pitchFamily="2" charset="0"/>
      <p:regular r:id="rId30"/>
    </p:embeddedFont>
    <p:embeddedFont>
      <p:font typeface="Patrick Hand SC" panose="00000500000000000000" pitchFamily="2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50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6049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58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6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0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36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https://www.youtube.com/watch?v=0Yq_rztquuU</a:t>
            </a:r>
          </a:p>
        </p:txBody>
      </p:sp>
    </p:spTree>
    <p:extLst>
      <p:ext uri="{BB962C8B-B14F-4D97-AF65-F5344CB8AC3E}">
        <p14:creationId xmlns:p14="http://schemas.microsoft.com/office/powerpoint/2010/main" val="353557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82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4d75da4c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4d75da4c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87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9" r:id="rId4"/>
    <p:sldLayoutId id="2147483663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2: time and daily routine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235525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1- period 1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98DDD-7F5D-D97E-5F33-84FB9CF85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613"/>
            <a:ext cx="9144000" cy="402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rack 18">
            <a:hlinkClick r:id="" action="ppaction://media"/>
            <a:extLst>
              <a:ext uri="{FF2B5EF4-FFF2-40B4-BE49-F238E27FC236}">
                <a16:creationId xmlns:a16="http://schemas.microsoft.com/office/drawing/2014/main" id="{45062D33-F1BC-7DDF-FF15-EF4573F95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37311" y="7549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C5061E8-7C73-AED2-1859-7EB880BCBD67}"/>
              </a:ext>
            </a:extLst>
          </p:cNvPr>
          <p:cNvSpPr/>
          <p:nvPr/>
        </p:nvSpPr>
        <p:spPr>
          <a:xfrm>
            <a:off x="407254" y="483253"/>
            <a:ext cx="2666359" cy="1290918"/>
          </a:xfrm>
          <a:prstGeom prst="wedgeRoundRectCallout">
            <a:avLst>
              <a:gd name="adj1" fmla="val -61054"/>
              <a:gd name="adj2" fmla="val 97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What time is it?</a:t>
            </a:r>
            <a:endParaRPr lang="en-US" sz="2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1B82172-753A-AFFE-905A-B8738EDA51E4}"/>
              </a:ext>
            </a:extLst>
          </p:cNvPr>
          <p:cNvSpPr/>
          <p:nvPr/>
        </p:nvSpPr>
        <p:spPr>
          <a:xfrm>
            <a:off x="667231" y="2396138"/>
            <a:ext cx="2666359" cy="1290918"/>
          </a:xfrm>
          <a:prstGeom prst="wedgeRoundRectCallout">
            <a:avLst>
              <a:gd name="adj1" fmla="val 77851"/>
              <a:gd name="adj2" fmla="val 49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sz="2400" b="1" u="sng" dirty="0">
                <a:solidFill>
                  <a:schemeClr val="accent4"/>
                </a:solidFill>
                <a:latin typeface="Comic Sans MS" panose="030F0702030302020204" pitchFamily="66" charset="0"/>
              </a:rPr>
              <a:t>six o’clock.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CE8AE-A85A-3D2C-821E-D70C52ABC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132" y="967488"/>
            <a:ext cx="4607225" cy="28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AD90C-D709-6A8D-53CD-18520077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671"/>
            <a:ext cx="9144000" cy="372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2678679" y="1422400"/>
            <a:ext cx="3538864" cy="3528470"/>
          </a:xfrm>
          <a:prstGeom prst="ellipse">
            <a:avLst/>
          </a:prstGeom>
        </p:spPr>
      </p:pic>
      <p:pic>
        <p:nvPicPr>
          <p:cNvPr id="11" name="12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8"/>
            <a:ext cx="1494810" cy="1926426"/>
          </a:xfrm>
          <a:prstGeom prst="rect">
            <a:avLst/>
          </a:prstGeom>
        </p:spPr>
      </p:pic>
      <p:pic>
        <p:nvPicPr>
          <p:cNvPr id="12" name="11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5275" y="65091"/>
            <a:ext cx="1643309" cy="811148"/>
          </a:xfrm>
          <a:prstGeom prst="rect">
            <a:avLst/>
          </a:prstGeom>
        </p:spPr>
      </p:pic>
      <p:pic>
        <p:nvPicPr>
          <p:cNvPr id="18" name="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5652264" flipH="1">
            <a:off x="4295041" y="3098571"/>
            <a:ext cx="1014632" cy="745856"/>
          </a:xfrm>
          <a:prstGeom prst="rect">
            <a:avLst/>
          </a:prstGeom>
        </p:spPr>
      </p:pic>
      <p:pic>
        <p:nvPicPr>
          <p:cNvPr id="22" name="9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1643">
            <a:off x="2561328" y="2512836"/>
            <a:ext cx="1014632" cy="745856"/>
          </a:xfrm>
          <a:prstGeom prst="rect">
            <a:avLst/>
          </a:prstGeom>
        </p:spPr>
      </p:pic>
      <p:pic>
        <p:nvPicPr>
          <p:cNvPr id="25" name="8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7014384">
            <a:off x="3204612" y="3956781"/>
            <a:ext cx="1014632" cy="745856"/>
          </a:xfrm>
          <a:prstGeom prst="rect">
            <a:avLst/>
          </a:prstGeom>
        </p:spPr>
      </p:pic>
      <p:pic>
        <p:nvPicPr>
          <p:cNvPr id="26" name="7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6630209">
            <a:off x="5636659" y="3236262"/>
            <a:ext cx="1014632" cy="745856"/>
          </a:xfrm>
          <a:prstGeom prst="rect">
            <a:avLst/>
          </a:prstGeom>
        </p:spPr>
      </p:pic>
      <p:sp>
        <p:nvSpPr>
          <p:cNvPr id="13" name="2">
            <a:hlinkClick r:id="" action="ppaction://hlinkshowjump?jump=nextslide"/>
          </p:cNvPr>
          <p:cNvSpPr/>
          <p:nvPr/>
        </p:nvSpPr>
        <p:spPr>
          <a:xfrm>
            <a:off x="7586663" y="4272605"/>
            <a:ext cx="957263" cy="35654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PLAY</a:t>
            </a:r>
          </a:p>
        </p:txBody>
      </p:sp>
      <p:pic>
        <p:nvPicPr>
          <p:cNvPr id="2" name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636" y="450830"/>
            <a:ext cx="5528028" cy="86418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8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15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1742" y="4163115"/>
            <a:ext cx="1643309" cy="811148"/>
          </a:xfrm>
          <a:prstGeom prst="rect">
            <a:avLst/>
          </a:prstGeom>
        </p:spPr>
      </p:pic>
      <p:sp>
        <p:nvSpPr>
          <p:cNvPr id="14" name="14"/>
          <p:cNvSpPr/>
          <p:nvPr/>
        </p:nvSpPr>
        <p:spPr>
          <a:xfrm>
            <a:off x="4170843" y="2249715"/>
            <a:ext cx="2005728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Seven o’clock</a:t>
            </a:r>
          </a:p>
        </p:txBody>
      </p:sp>
      <p:sp>
        <p:nvSpPr>
          <p:cNvPr id="15" name="13"/>
          <p:cNvSpPr/>
          <p:nvPr/>
        </p:nvSpPr>
        <p:spPr>
          <a:xfrm>
            <a:off x="6433053" y="2170311"/>
            <a:ext cx="2205890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Seven thirty</a:t>
            </a:r>
          </a:p>
        </p:txBody>
      </p:sp>
      <p:sp>
        <p:nvSpPr>
          <p:cNvPr id="18" name="12"/>
          <p:cNvSpPr/>
          <p:nvPr/>
        </p:nvSpPr>
        <p:spPr>
          <a:xfrm>
            <a:off x="5176221" y="3568474"/>
            <a:ext cx="2205890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Six o’clock</a:t>
            </a:r>
          </a:p>
        </p:txBody>
      </p:sp>
      <p:pic>
        <p:nvPicPr>
          <p:cNvPr id="13" name="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315990" y="824870"/>
            <a:ext cx="3538864" cy="3528470"/>
          </a:xfrm>
          <a:prstGeom prst="ellipse">
            <a:avLst/>
          </a:prstGeom>
        </p:spPr>
      </p:pic>
      <p:sp>
        <p:nvSpPr>
          <p:cNvPr id="2" name="10"/>
          <p:cNvSpPr/>
          <p:nvPr/>
        </p:nvSpPr>
        <p:spPr>
          <a:xfrm>
            <a:off x="3869528" y="566561"/>
            <a:ext cx="4958482" cy="1394552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37160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What time is it?</a:t>
            </a:r>
          </a:p>
          <a:p>
            <a:pPr marL="137160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It’s ……………..</a:t>
            </a:r>
          </a:p>
        </p:txBody>
      </p:sp>
      <p:pic>
        <p:nvPicPr>
          <p:cNvPr id="3" name="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4724212" y="3781729"/>
            <a:ext cx="1008189" cy="741120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8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981044" y="2346214"/>
            <a:ext cx="1008189" cy="741120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2" name="7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82111" y="2431343"/>
            <a:ext cx="1008189" cy="741120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23" name="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1209369" y="5647379"/>
            <a:ext cx="1014632" cy="745856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5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566702" y="5597171"/>
            <a:ext cx="1014632" cy="745856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1754271" y="5599930"/>
            <a:ext cx="1014632" cy="745856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3"/>
          <p:cNvSpPr txBox="1"/>
          <p:nvPr/>
        </p:nvSpPr>
        <p:spPr>
          <a:xfrm>
            <a:off x="1687549" y="2093525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2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2" y="102618"/>
            <a:ext cx="1082102" cy="1394552"/>
          </a:xfrm>
          <a:prstGeom prst="rect">
            <a:avLst/>
          </a:prstGeom>
        </p:spPr>
      </p:pic>
      <p:sp>
        <p:nvSpPr>
          <p:cNvPr id="30" name="1">
            <a:hlinkClick r:id="" action="ppaction://hlinkshowjump?jump=nextslide"/>
          </p:cNvPr>
          <p:cNvSpPr/>
          <p:nvPr/>
        </p:nvSpPr>
        <p:spPr>
          <a:xfrm>
            <a:off x="8223392" y="4353340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3AF96-B624-A1DA-6586-02C54B92BE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6672" b="5378"/>
          <a:stretch/>
        </p:blipFill>
        <p:spPr>
          <a:xfrm>
            <a:off x="6701337" y="779787"/>
            <a:ext cx="1522055" cy="8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12826 0.1342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0651 -0.5011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08151 -0.584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6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16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1742" y="4163115"/>
            <a:ext cx="1643309" cy="811148"/>
          </a:xfrm>
          <a:prstGeom prst="rect">
            <a:avLst/>
          </a:prstGeom>
        </p:spPr>
      </p:pic>
      <p:sp>
        <p:nvSpPr>
          <p:cNvPr id="15" name="15"/>
          <p:cNvSpPr/>
          <p:nvPr/>
        </p:nvSpPr>
        <p:spPr>
          <a:xfrm>
            <a:off x="6433053" y="2170311"/>
            <a:ext cx="2205890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Eight fifteen</a:t>
            </a:r>
          </a:p>
        </p:txBody>
      </p:sp>
      <p:sp>
        <p:nvSpPr>
          <p:cNvPr id="18" name="14"/>
          <p:cNvSpPr/>
          <p:nvPr/>
        </p:nvSpPr>
        <p:spPr>
          <a:xfrm>
            <a:off x="5176221" y="3568474"/>
            <a:ext cx="2205890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Eight five</a:t>
            </a:r>
          </a:p>
        </p:txBody>
      </p:sp>
      <p:pic>
        <p:nvPicPr>
          <p:cNvPr id="13" name="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313504" y="1060122"/>
            <a:ext cx="3538864" cy="3528470"/>
          </a:xfrm>
          <a:prstGeom prst="ellipse">
            <a:avLst/>
          </a:prstGeom>
        </p:spPr>
      </p:pic>
      <p:sp>
        <p:nvSpPr>
          <p:cNvPr id="2" name="11"/>
          <p:cNvSpPr/>
          <p:nvPr/>
        </p:nvSpPr>
        <p:spPr>
          <a:xfrm>
            <a:off x="3680461" y="533973"/>
            <a:ext cx="4958482" cy="1394552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37160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What time is it?</a:t>
            </a:r>
          </a:p>
          <a:p>
            <a:pPr marL="137160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It’s ……………..</a:t>
            </a:r>
          </a:p>
        </p:txBody>
      </p:sp>
      <p:pic>
        <p:nvPicPr>
          <p:cNvPr id="3" name="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4724212" y="3781729"/>
            <a:ext cx="1008189" cy="741120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9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981044" y="2346214"/>
            <a:ext cx="1008189" cy="741120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3" name="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1209369" y="5647379"/>
            <a:ext cx="1014632" cy="745856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7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566702" y="5597171"/>
            <a:ext cx="1014632" cy="745856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6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1754271" y="5599930"/>
            <a:ext cx="1014632" cy="745856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5"/>
          <p:cNvSpPr txBox="1"/>
          <p:nvPr/>
        </p:nvSpPr>
        <p:spPr>
          <a:xfrm>
            <a:off x="1687549" y="2093525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4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2" y="102618"/>
            <a:ext cx="1082102" cy="1394552"/>
          </a:xfrm>
          <a:prstGeom prst="rect">
            <a:avLst/>
          </a:prstGeom>
        </p:spPr>
      </p:pic>
      <p:sp>
        <p:nvSpPr>
          <p:cNvPr id="30" name="3">
            <a:hlinkClick r:id="" action="ppaction://hlinkshowjump?jump=nextslide"/>
          </p:cNvPr>
          <p:cNvSpPr/>
          <p:nvPr/>
        </p:nvSpPr>
        <p:spPr>
          <a:xfrm>
            <a:off x="8223392" y="4353340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Next</a:t>
            </a:r>
          </a:p>
        </p:txBody>
      </p:sp>
      <p:sp>
        <p:nvSpPr>
          <p:cNvPr id="14" name="2"/>
          <p:cNvSpPr/>
          <p:nvPr/>
        </p:nvSpPr>
        <p:spPr>
          <a:xfrm>
            <a:off x="4170843" y="2249715"/>
            <a:ext cx="2005728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Eight fifty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82111" y="2431343"/>
            <a:ext cx="1008189" cy="741120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DF6CE-C568-EBD8-CA9D-335B483CBBB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487" t="-1" r="50260" b="1421"/>
          <a:stretch/>
        </p:blipFill>
        <p:spPr>
          <a:xfrm>
            <a:off x="6590468" y="853115"/>
            <a:ext cx="1583286" cy="8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15534 0.1384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accel="48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09375 -0.4995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393 0.6347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6" grpId="0"/>
      <p:bldP spid="3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15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1742" y="4163115"/>
            <a:ext cx="1643309" cy="811148"/>
          </a:xfrm>
          <a:prstGeom prst="rect">
            <a:avLst/>
          </a:prstGeom>
        </p:spPr>
      </p:pic>
      <p:sp>
        <p:nvSpPr>
          <p:cNvPr id="14" name="14"/>
          <p:cNvSpPr/>
          <p:nvPr/>
        </p:nvSpPr>
        <p:spPr>
          <a:xfrm>
            <a:off x="4170843" y="2249715"/>
            <a:ext cx="2005728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Two thirty</a:t>
            </a:r>
          </a:p>
        </p:txBody>
      </p:sp>
      <p:sp>
        <p:nvSpPr>
          <p:cNvPr id="15" name="13"/>
          <p:cNvSpPr/>
          <p:nvPr/>
        </p:nvSpPr>
        <p:spPr>
          <a:xfrm>
            <a:off x="6433053" y="2170311"/>
            <a:ext cx="2205890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Two three</a:t>
            </a:r>
          </a:p>
        </p:txBody>
      </p:sp>
      <p:sp>
        <p:nvSpPr>
          <p:cNvPr id="18" name="12"/>
          <p:cNvSpPr/>
          <p:nvPr/>
        </p:nvSpPr>
        <p:spPr>
          <a:xfrm>
            <a:off x="5176221" y="3568474"/>
            <a:ext cx="2205890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Two thirteen</a:t>
            </a:r>
          </a:p>
        </p:txBody>
      </p:sp>
      <p:pic>
        <p:nvPicPr>
          <p:cNvPr id="13" name="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313504" y="1060122"/>
            <a:ext cx="3538864" cy="3528470"/>
          </a:xfrm>
          <a:prstGeom prst="ellipse">
            <a:avLst/>
          </a:prstGeom>
        </p:spPr>
      </p:pic>
      <p:sp>
        <p:nvSpPr>
          <p:cNvPr id="2" name="10"/>
          <p:cNvSpPr/>
          <p:nvPr/>
        </p:nvSpPr>
        <p:spPr>
          <a:xfrm>
            <a:off x="3680461" y="533973"/>
            <a:ext cx="4958482" cy="1394552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37160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What time is it?</a:t>
            </a:r>
          </a:p>
          <a:p>
            <a:pPr marL="137160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It’s ……………..</a:t>
            </a:r>
          </a:p>
        </p:txBody>
      </p:sp>
      <p:pic>
        <p:nvPicPr>
          <p:cNvPr id="3" name="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4724212" y="3781729"/>
            <a:ext cx="1008189" cy="741120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8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981044" y="2346214"/>
            <a:ext cx="1008189" cy="741120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2" name="7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82111" y="2431343"/>
            <a:ext cx="1008189" cy="741120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23" name="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1209369" y="5647379"/>
            <a:ext cx="1014632" cy="745856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5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566702" y="5597171"/>
            <a:ext cx="1014632" cy="745856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1754271" y="5599930"/>
            <a:ext cx="1014632" cy="745856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3"/>
          <p:cNvSpPr txBox="1"/>
          <p:nvPr/>
        </p:nvSpPr>
        <p:spPr>
          <a:xfrm>
            <a:off x="1687549" y="2093525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2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2" y="102618"/>
            <a:ext cx="1082102" cy="1394552"/>
          </a:xfrm>
          <a:prstGeom prst="rect">
            <a:avLst/>
          </a:prstGeom>
        </p:spPr>
      </p:pic>
      <p:sp>
        <p:nvSpPr>
          <p:cNvPr id="30" name="1">
            <a:hlinkClick r:id="" action="ppaction://hlinkshowjump?jump=nextslide"/>
          </p:cNvPr>
          <p:cNvSpPr/>
          <p:nvPr/>
        </p:nvSpPr>
        <p:spPr>
          <a:xfrm>
            <a:off x="8223392" y="4353340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DA2FF-A0CD-DC39-CF67-5EE1A0939E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766" r="24756" b="-1373"/>
          <a:stretch/>
        </p:blipFill>
        <p:spPr>
          <a:xfrm>
            <a:off x="6561019" y="775313"/>
            <a:ext cx="1662373" cy="8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12826 0.1342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0638 -0.65301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08151 -0.584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6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15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1742" y="4163115"/>
            <a:ext cx="1643309" cy="811148"/>
          </a:xfrm>
          <a:prstGeom prst="rect">
            <a:avLst/>
          </a:prstGeom>
        </p:spPr>
      </p:pic>
      <p:sp>
        <p:nvSpPr>
          <p:cNvPr id="15" name="14"/>
          <p:cNvSpPr/>
          <p:nvPr/>
        </p:nvSpPr>
        <p:spPr>
          <a:xfrm>
            <a:off x="6433053" y="2170311"/>
            <a:ext cx="2205890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Four fifteen</a:t>
            </a:r>
          </a:p>
        </p:txBody>
      </p:sp>
      <p:sp>
        <p:nvSpPr>
          <p:cNvPr id="18" name="13"/>
          <p:cNvSpPr/>
          <p:nvPr/>
        </p:nvSpPr>
        <p:spPr>
          <a:xfrm>
            <a:off x="5176221" y="3568474"/>
            <a:ext cx="2205890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Four forty-five</a:t>
            </a:r>
          </a:p>
        </p:txBody>
      </p:sp>
      <p:pic>
        <p:nvPicPr>
          <p:cNvPr id="13" name="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313504" y="1060122"/>
            <a:ext cx="3538864" cy="3528470"/>
          </a:xfrm>
          <a:prstGeom prst="ellipse">
            <a:avLst/>
          </a:prstGeom>
        </p:spPr>
      </p:pic>
      <p:sp>
        <p:nvSpPr>
          <p:cNvPr id="2" name="11"/>
          <p:cNvSpPr/>
          <p:nvPr/>
        </p:nvSpPr>
        <p:spPr>
          <a:xfrm>
            <a:off x="3680461" y="533973"/>
            <a:ext cx="4958482" cy="1394552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37160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What time is it?</a:t>
            </a:r>
          </a:p>
          <a:p>
            <a:pPr marL="137160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It’s ……………..</a:t>
            </a:r>
          </a:p>
        </p:txBody>
      </p:sp>
      <p:pic>
        <p:nvPicPr>
          <p:cNvPr id="3" name="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4724212" y="3781729"/>
            <a:ext cx="1008189" cy="741120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9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981044" y="2346214"/>
            <a:ext cx="1008189" cy="741120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3" name="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1209369" y="5647379"/>
            <a:ext cx="1014632" cy="745856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7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566702" y="5597171"/>
            <a:ext cx="1014632" cy="745856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6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1754271" y="5599930"/>
            <a:ext cx="1014632" cy="745856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5"/>
          <p:cNvSpPr txBox="1"/>
          <p:nvPr/>
        </p:nvSpPr>
        <p:spPr>
          <a:xfrm>
            <a:off x="1687549" y="2093525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4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2" y="102618"/>
            <a:ext cx="1082102" cy="1394552"/>
          </a:xfrm>
          <a:prstGeom prst="rect">
            <a:avLst/>
          </a:prstGeom>
        </p:spPr>
      </p:pic>
      <p:sp>
        <p:nvSpPr>
          <p:cNvPr id="30" name="3">
            <a:hlinkClick r:id="" action="ppaction://hlinkshowjump?jump=nextslide"/>
          </p:cNvPr>
          <p:cNvSpPr/>
          <p:nvPr/>
        </p:nvSpPr>
        <p:spPr>
          <a:xfrm>
            <a:off x="8223392" y="4353340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Next</a:t>
            </a:r>
          </a:p>
        </p:txBody>
      </p:sp>
      <p:sp>
        <p:nvSpPr>
          <p:cNvPr id="14" name="2"/>
          <p:cNvSpPr/>
          <p:nvPr/>
        </p:nvSpPr>
        <p:spPr>
          <a:xfrm>
            <a:off x="4170843" y="2249715"/>
            <a:ext cx="2005728" cy="1189281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Four forty 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82111" y="2431343"/>
            <a:ext cx="1008189" cy="741120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1F4C7B-258A-5648-9854-CBD3976D66A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5245" b="4005"/>
          <a:stretch/>
        </p:blipFill>
        <p:spPr>
          <a:xfrm>
            <a:off x="6611157" y="762141"/>
            <a:ext cx="1615173" cy="8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393 0.6347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0404 -0.183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path" presetSubtype="0" accel="48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4857 -0.5541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6" grpId="0"/>
      <p:bldP spid="3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">
            <a:hlinkClick r:id="" action="ppaction://hlinkshowjump?jump=nextslide"/>
          </p:cNvPr>
          <p:cNvSpPr/>
          <p:nvPr/>
        </p:nvSpPr>
        <p:spPr>
          <a:xfrm>
            <a:off x="4804585" y="697435"/>
            <a:ext cx="3895756" cy="285366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7200" b="1" dirty="0">
                <a:ln w="6600">
                  <a:solidFill>
                    <a:srgbClr val="46B6C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WELL DONE!</a:t>
            </a:r>
          </a:p>
        </p:txBody>
      </p:sp>
      <p:pic>
        <p:nvPicPr>
          <p:cNvPr id="6" name="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1392499" y="817689"/>
            <a:ext cx="3538864" cy="3528470"/>
          </a:xfrm>
          <a:prstGeom prst="ellipse">
            <a:avLst/>
          </a:prstGeom>
        </p:spPr>
      </p:pic>
      <p:pic>
        <p:nvPicPr>
          <p:cNvPr id="7" name="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5652264" flipH="1">
            <a:off x="4297269" y="4138077"/>
            <a:ext cx="1014632" cy="745856"/>
          </a:xfrm>
          <a:prstGeom prst="rect">
            <a:avLst/>
          </a:prstGeom>
        </p:spPr>
      </p:pic>
      <p:pic>
        <p:nvPicPr>
          <p:cNvPr id="8" name="6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1643">
            <a:off x="2504421" y="2740319"/>
            <a:ext cx="1014632" cy="745856"/>
          </a:xfrm>
          <a:prstGeom prst="rect">
            <a:avLst/>
          </a:prstGeom>
        </p:spPr>
      </p:pic>
      <p:pic>
        <p:nvPicPr>
          <p:cNvPr id="9" name="5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7014384">
            <a:off x="3735133" y="2277276"/>
            <a:ext cx="1014632" cy="745856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6630209">
            <a:off x="672555" y="3973231"/>
            <a:ext cx="1014632" cy="745856"/>
          </a:xfrm>
          <a:prstGeom prst="rect">
            <a:avLst/>
          </a:prstGeom>
        </p:spPr>
      </p:pic>
      <p:pic>
        <p:nvPicPr>
          <p:cNvPr id="11" name="3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8"/>
            <a:ext cx="1494810" cy="1926426"/>
          </a:xfrm>
          <a:prstGeom prst="rect">
            <a:avLst/>
          </a:prstGeom>
        </p:spPr>
      </p:pic>
      <p:sp>
        <p:nvSpPr>
          <p:cNvPr id="13" name="1">
            <a:hlinkClick r:id="" action="ppaction://hlinkshowjump?jump=endshow"/>
          </p:cNvPr>
          <p:cNvSpPr/>
          <p:nvPr/>
        </p:nvSpPr>
        <p:spPr>
          <a:xfrm>
            <a:off x="7620000" y="4357835"/>
            <a:ext cx="957263" cy="35654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4276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15650" y="1139341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Warm-up</a:t>
            </a:r>
            <a:endParaRPr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4" y="1139341"/>
            <a:ext cx="15762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Look, listen and repeat</a:t>
            </a:r>
            <a:endParaRPr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515650" y="2732941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Listen, point and say</a:t>
            </a:r>
            <a:endParaRPr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225925" y="2732941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Let’s talk</a:t>
            </a:r>
            <a:endParaRPr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168923" y="3935842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dirty="0"/>
              <a:t>Wrap-up &amp; fun conner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0958F-5AFB-8E32-532B-9AE3CAF41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97" t="20053" r="15937" b="22390"/>
          <a:stretch/>
        </p:blipFill>
        <p:spPr>
          <a:xfrm>
            <a:off x="929766" y="653142"/>
            <a:ext cx="7330569" cy="369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47F1-1991-7373-0485-5A1D5F51D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2617"/>
            <a:ext cx="9144000" cy="345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rack 17">
            <a:hlinkClick r:id="" action="ppaction://media"/>
            <a:extLst>
              <a:ext uri="{FF2B5EF4-FFF2-40B4-BE49-F238E27FC236}">
                <a16:creationId xmlns:a16="http://schemas.microsoft.com/office/drawing/2014/main" id="{BD9F84F4-7B4D-903E-4B40-18129987B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0884" y="9239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vocabulary</a:t>
            </a:r>
            <a:endParaRPr dirty="0"/>
          </a:p>
        </p:txBody>
      </p:sp>
      <p:grpSp>
        <p:nvGrpSpPr>
          <p:cNvPr id="849" name="Google Shape;849;p49"/>
          <p:cNvGrpSpPr/>
          <p:nvPr/>
        </p:nvGrpSpPr>
        <p:grpSpPr>
          <a:xfrm rot="-6123802">
            <a:off x="1392175" y="680345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6602422" y="2833085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B8423-BEDC-B09F-993E-46B2F38E8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87" y="1143100"/>
            <a:ext cx="4607225" cy="28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A00DB-1C3F-A0EA-060E-B169A0019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93" y="1090013"/>
            <a:ext cx="4055730" cy="287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76603-F887-C4E0-0724-FDA93B87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33" y="1257820"/>
            <a:ext cx="4069354" cy="2627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18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832BD-8264-CA86-2CE9-8BADBED7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225" y="1161831"/>
            <a:ext cx="3917096" cy="281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519743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136</Words>
  <Application>Microsoft Office PowerPoint</Application>
  <PresentationFormat>On-screen Show (16:9)</PresentationFormat>
  <Paragraphs>54</Paragraphs>
  <Slides>18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Century Gothic</vt:lpstr>
      <vt:lpstr>Comic Sans MS</vt:lpstr>
      <vt:lpstr>Tahoma</vt:lpstr>
      <vt:lpstr>Arial Black</vt:lpstr>
      <vt:lpstr>Patrick Hand SC</vt:lpstr>
      <vt:lpstr>Patrick Hand</vt:lpstr>
      <vt:lpstr>English Language Grammar Rules by Slidesgo</vt:lpstr>
      <vt:lpstr>Unit 2: time and daily routine</vt:lpstr>
      <vt:lpstr>Table of Contents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12</cp:revision>
  <dcterms:modified xsi:type="dcterms:W3CDTF">2025-04-03T02:47:37Z</dcterms:modified>
</cp:coreProperties>
</file>