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3" r:id="rId3"/>
    <p:sldMasterId id="2147483707" r:id="rId4"/>
    <p:sldMasterId id="2147483731" r:id="rId5"/>
    <p:sldMasterId id="2147483760" r:id="rId6"/>
    <p:sldMasterId id="2147483772" r:id="rId7"/>
  </p:sldMasterIdLst>
  <p:notesMasterIdLst>
    <p:notesMasterId r:id="rId32"/>
  </p:notesMasterIdLst>
  <p:sldIdLst>
    <p:sldId id="4432" r:id="rId8"/>
    <p:sldId id="4457" r:id="rId9"/>
    <p:sldId id="4433" r:id="rId10"/>
    <p:sldId id="4458" r:id="rId11"/>
    <p:sldId id="4436" r:id="rId12"/>
    <p:sldId id="4459" r:id="rId13"/>
    <p:sldId id="4442" r:id="rId14"/>
    <p:sldId id="4435" r:id="rId15"/>
    <p:sldId id="4460" r:id="rId16"/>
    <p:sldId id="4461" r:id="rId17"/>
    <p:sldId id="4462" r:id="rId18"/>
    <p:sldId id="279" r:id="rId19"/>
    <p:sldId id="4463" r:id="rId20"/>
    <p:sldId id="4464" r:id="rId21"/>
    <p:sldId id="4465" r:id="rId22"/>
    <p:sldId id="4466" r:id="rId23"/>
    <p:sldId id="4467" r:id="rId24"/>
    <p:sldId id="4468" r:id="rId25"/>
    <p:sldId id="4469" r:id="rId26"/>
    <p:sldId id="4470" r:id="rId27"/>
    <p:sldId id="4471" r:id="rId28"/>
    <p:sldId id="362" r:id="rId29"/>
    <p:sldId id="4451"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60"/>
  </p:normalViewPr>
  <p:slideViewPr>
    <p:cSldViewPr snapToGrid="0">
      <p:cViewPr varScale="1">
        <p:scale>
          <a:sx n="62" d="100"/>
          <a:sy n="62" d="100"/>
        </p:scale>
        <p:origin x="83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3A1C0-A516-4C24-82D9-F95BEA4463DB}"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CD9AE-C472-450E-BD6A-74C7E71644ED}" type="slidenum">
              <a:rPr lang="en-US" smtClean="0"/>
              <a:t>‹#›</a:t>
            </a:fld>
            <a:endParaRPr lang="en-US"/>
          </a:p>
        </p:txBody>
      </p:sp>
    </p:spTree>
    <p:extLst>
      <p:ext uri="{BB962C8B-B14F-4D97-AF65-F5344CB8AC3E}">
        <p14:creationId xmlns:p14="http://schemas.microsoft.com/office/powerpoint/2010/main" val="3202506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02302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8022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fld id="{795CD9AE-C472-450E-BD6A-74C7E71644ED}" type="slidenum">
              <a:rPr lang="en-US" smtClean="0"/>
              <a:t>12</a:t>
            </a:fld>
            <a:endParaRPr lang="en-US"/>
          </a:p>
        </p:txBody>
      </p:sp>
    </p:spTree>
    <p:extLst>
      <p:ext uri="{BB962C8B-B14F-4D97-AF65-F5344CB8AC3E}">
        <p14:creationId xmlns:p14="http://schemas.microsoft.com/office/powerpoint/2010/main" val="4019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1400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0728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5799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1998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779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1955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855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288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2173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260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2397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rPr>
              <a:t>Khi môt bạn trong tập thể lớp gặp sóng gió, chỉ cần những người bạn xung quanh trong lớp dang tay nâng đỡ, cứu giúp thì đó sẽ là nguồn động lực to lớn để bạn học cùng mình có động lực đi tiếp.</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5CD9AE-C472-450E-BD6A-74C7E71644ED}" type="slidenum">
              <a:rPr lang="en-US" smtClean="0"/>
              <a:t>7</a:t>
            </a:fld>
            <a:endParaRPr lang="en-US"/>
          </a:p>
        </p:txBody>
      </p:sp>
    </p:spTree>
    <p:extLst>
      <p:ext uri="{BB962C8B-B14F-4D97-AF65-F5344CB8AC3E}">
        <p14:creationId xmlns:p14="http://schemas.microsoft.com/office/powerpoint/2010/main" val="26897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2779106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9218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009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22.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2467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0559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6232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2000" cy="6858000"/>
          </a:xfrm>
          <a:prstGeom prst="rect">
            <a:avLst/>
          </a:prstGeom>
        </p:spPr>
      </p:pic>
      <p:sp>
        <p:nvSpPr>
          <p:cNvPr id="8" name="矩形 7"/>
          <p:cNvSpPr/>
          <p:nvPr userDrawn="1"/>
        </p:nvSpPr>
        <p:spPr>
          <a:xfrm>
            <a:off x="0" y="-1"/>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Tree>
    <p:extLst>
      <p:ext uri="{BB962C8B-B14F-4D97-AF65-F5344CB8AC3E}">
        <p14:creationId xmlns:p14="http://schemas.microsoft.com/office/powerpoint/2010/main" val="28527526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822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2931F4-194C-4DD9-9505-42FC048612E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B2A2D-5054-49A2-BEE4-C9F6B6DAB1E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1466075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3101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88070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78183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11988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extLst>
      <p:ext uri="{BB962C8B-B14F-4D97-AF65-F5344CB8AC3E}">
        <p14:creationId xmlns:p14="http://schemas.microsoft.com/office/powerpoint/2010/main" val="2396781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7008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445951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extLst>
      <p:ext uri="{BB962C8B-B14F-4D97-AF65-F5344CB8AC3E}">
        <p14:creationId xmlns:p14="http://schemas.microsoft.com/office/powerpoint/2010/main" val="20383472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6319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D027CD96-72B2-400B-8869-7A94E44AC4B3}" type="datetimeFigureOut">
              <a:rPr lang="zh-CN" altLang="en-US" smtClean="0"/>
              <a:t>2023/10/26</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F62ACB9-480C-434E-856B-2B83BC01D6A3}"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7590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2000" cy="6858000"/>
          </a:xfrm>
          <a:prstGeom prst="rect">
            <a:avLst/>
          </a:prstGeom>
        </p:spPr>
      </p:pic>
      <p:sp>
        <p:nvSpPr>
          <p:cNvPr id="8" name="矩形 7"/>
          <p:cNvSpPr/>
          <p:nvPr userDrawn="1"/>
        </p:nvSpPr>
        <p:spPr>
          <a:xfrm>
            <a:off x="0" y="-1"/>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4053852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CB2931F4-194C-4DD9-9505-42FC048612EF}" type="datetimeFigureOut">
              <a:rPr lang="zh-CN" altLang="en-US" smtClean="0"/>
              <a:t>2023/10/26</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dirty="0"/>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8218450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2023/10/26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2902435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3098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7185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129" y="-76152"/>
            <a:ext cx="1507435" cy="1507435"/>
          </a:xfrm>
          <a:prstGeom prst="rect">
            <a:avLst/>
          </a:prstGeom>
        </p:spPr>
      </p:pic>
    </p:spTree>
    <p:extLst>
      <p:ext uri="{BB962C8B-B14F-4D97-AF65-F5344CB8AC3E}">
        <p14:creationId xmlns:p14="http://schemas.microsoft.com/office/powerpoint/2010/main" val="3796246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2828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2023/10/26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936871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2023/10/26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389270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2023/10/26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21" y="302747"/>
            <a:ext cx="1423425" cy="719544"/>
          </a:xfrm>
          <a:prstGeom prst="rect">
            <a:avLst/>
          </a:prstGeom>
        </p:spPr>
      </p:pic>
    </p:spTree>
    <p:extLst>
      <p:ext uri="{BB962C8B-B14F-4D97-AF65-F5344CB8AC3E}">
        <p14:creationId xmlns:p14="http://schemas.microsoft.com/office/powerpoint/2010/main" val="41219559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30"/>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2023/10/26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3282028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30"/>
            <a:ext cx="6172200" cy="4873625"/>
          </a:xfrm>
          <a:prstGeom prst="rect">
            <a:avLst/>
          </a:prstGeo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2023/10/26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8786970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2023/10/26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40061308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2" y="365130"/>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3" y="365130"/>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2023/10/26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1922065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12795"/>
            <a:ext cx="12191867" cy="6903827"/>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211167" y="1405467"/>
            <a:ext cx="9769600" cy="315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7333">
                <a:solidFill>
                  <a:schemeClr val="lt2"/>
                </a:solidFill>
              </a:defRPr>
            </a:lvl1pPr>
            <a:lvl2pPr lvl="1" algn="ctr">
              <a:spcBef>
                <a:spcPts val="0"/>
              </a:spcBef>
              <a:spcAft>
                <a:spcPts val="0"/>
              </a:spcAft>
              <a:buClr>
                <a:schemeClr val="lt2"/>
              </a:buClr>
              <a:buSzPts val="5200"/>
              <a:buNone/>
              <a:defRPr sz="6933">
                <a:solidFill>
                  <a:schemeClr val="lt2"/>
                </a:solidFill>
              </a:defRPr>
            </a:lvl2pPr>
            <a:lvl3pPr lvl="2" algn="ctr">
              <a:spcBef>
                <a:spcPts val="0"/>
              </a:spcBef>
              <a:spcAft>
                <a:spcPts val="0"/>
              </a:spcAft>
              <a:buClr>
                <a:schemeClr val="lt2"/>
              </a:buClr>
              <a:buSzPts val="5200"/>
              <a:buNone/>
              <a:defRPr sz="6933">
                <a:solidFill>
                  <a:schemeClr val="lt2"/>
                </a:solidFill>
              </a:defRPr>
            </a:lvl3pPr>
            <a:lvl4pPr lvl="3" algn="ctr">
              <a:spcBef>
                <a:spcPts val="0"/>
              </a:spcBef>
              <a:spcAft>
                <a:spcPts val="0"/>
              </a:spcAft>
              <a:buClr>
                <a:schemeClr val="lt2"/>
              </a:buClr>
              <a:buSzPts val="5200"/>
              <a:buNone/>
              <a:defRPr sz="6933">
                <a:solidFill>
                  <a:schemeClr val="lt2"/>
                </a:solidFill>
              </a:defRPr>
            </a:lvl4pPr>
            <a:lvl5pPr lvl="4" algn="ctr">
              <a:spcBef>
                <a:spcPts val="0"/>
              </a:spcBef>
              <a:spcAft>
                <a:spcPts val="0"/>
              </a:spcAft>
              <a:buClr>
                <a:schemeClr val="lt2"/>
              </a:buClr>
              <a:buSzPts val="5200"/>
              <a:buNone/>
              <a:defRPr sz="6933">
                <a:solidFill>
                  <a:schemeClr val="lt2"/>
                </a:solidFill>
              </a:defRPr>
            </a:lvl5pPr>
            <a:lvl6pPr lvl="5" algn="ctr">
              <a:spcBef>
                <a:spcPts val="0"/>
              </a:spcBef>
              <a:spcAft>
                <a:spcPts val="0"/>
              </a:spcAft>
              <a:buClr>
                <a:schemeClr val="lt2"/>
              </a:buClr>
              <a:buSzPts val="5200"/>
              <a:buNone/>
              <a:defRPr sz="6933">
                <a:solidFill>
                  <a:schemeClr val="lt2"/>
                </a:solidFill>
              </a:defRPr>
            </a:lvl6pPr>
            <a:lvl7pPr lvl="6" algn="ctr">
              <a:spcBef>
                <a:spcPts val="0"/>
              </a:spcBef>
              <a:spcAft>
                <a:spcPts val="0"/>
              </a:spcAft>
              <a:buClr>
                <a:schemeClr val="lt2"/>
              </a:buClr>
              <a:buSzPts val="5200"/>
              <a:buNone/>
              <a:defRPr sz="6933">
                <a:solidFill>
                  <a:schemeClr val="lt2"/>
                </a:solidFill>
              </a:defRPr>
            </a:lvl7pPr>
            <a:lvl8pPr lvl="7" algn="ctr">
              <a:spcBef>
                <a:spcPts val="0"/>
              </a:spcBef>
              <a:spcAft>
                <a:spcPts val="0"/>
              </a:spcAft>
              <a:buClr>
                <a:schemeClr val="lt2"/>
              </a:buClr>
              <a:buSzPts val="5200"/>
              <a:buNone/>
              <a:defRPr sz="6933">
                <a:solidFill>
                  <a:schemeClr val="lt2"/>
                </a:solidFill>
              </a:defRPr>
            </a:lvl8pPr>
            <a:lvl9pPr lvl="8" algn="ctr">
              <a:spcBef>
                <a:spcPts val="0"/>
              </a:spcBef>
              <a:spcAft>
                <a:spcPts val="0"/>
              </a:spcAft>
              <a:buClr>
                <a:schemeClr val="lt2"/>
              </a:buClr>
              <a:buSzPts val="5200"/>
              <a:buNone/>
              <a:defRPr sz="6933">
                <a:solidFill>
                  <a:schemeClr val="lt2"/>
                </a:solidFill>
              </a:defRPr>
            </a:lvl9pPr>
          </a:lstStyle>
          <a:p>
            <a:endParaRPr/>
          </a:p>
        </p:txBody>
      </p:sp>
      <p:sp>
        <p:nvSpPr>
          <p:cNvPr id="86" name="Google Shape;86;p2"/>
          <p:cNvSpPr txBox="1">
            <a:spLocks noGrp="1"/>
          </p:cNvSpPr>
          <p:nvPr>
            <p:ph type="subTitle" idx="1"/>
          </p:nvPr>
        </p:nvSpPr>
        <p:spPr>
          <a:xfrm>
            <a:off x="1594033" y="4556267"/>
            <a:ext cx="9004000" cy="464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lt2"/>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879613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0" y="-12795"/>
            <a:ext cx="12191867" cy="6903827"/>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2717600" y="3325833"/>
            <a:ext cx="6756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67">
                <a:solidFill>
                  <a:schemeClr val="l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65" name="Google Shape;165;p3"/>
          <p:cNvSpPr txBox="1">
            <a:spLocks noGrp="1"/>
          </p:cNvSpPr>
          <p:nvPr>
            <p:ph type="title" idx="2" hasCustomPrompt="1"/>
          </p:nvPr>
        </p:nvSpPr>
        <p:spPr>
          <a:xfrm>
            <a:off x="4760800" y="1652000"/>
            <a:ext cx="2670400" cy="142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0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6" name="Google Shape;166;p3"/>
          <p:cNvSpPr txBox="1">
            <a:spLocks noGrp="1"/>
          </p:cNvSpPr>
          <p:nvPr>
            <p:ph type="subTitle" idx="1"/>
          </p:nvPr>
        </p:nvSpPr>
        <p:spPr>
          <a:xfrm>
            <a:off x="2788833" y="4596167"/>
            <a:ext cx="6614400" cy="57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lt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647587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52" y="-12795"/>
            <a:ext cx="12191424" cy="5780813"/>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960000" y="1519400"/>
            <a:ext cx="10281200" cy="4619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3376497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625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0" y="-12795"/>
            <a:ext cx="12191867" cy="6903827"/>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2128933" y="25429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6406332" y="25429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6564329" y="3466429"/>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7" name="Google Shape;287;p5"/>
          <p:cNvSpPr txBox="1">
            <a:spLocks noGrp="1"/>
          </p:cNvSpPr>
          <p:nvPr>
            <p:ph type="subTitle" idx="3"/>
          </p:nvPr>
        </p:nvSpPr>
        <p:spPr>
          <a:xfrm>
            <a:off x="2286933" y="3466429"/>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8" name="Google Shape;288;p5"/>
          <p:cNvSpPr txBox="1">
            <a:spLocks noGrp="1"/>
          </p:cNvSpPr>
          <p:nvPr>
            <p:ph type="title" idx="4"/>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519337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52" y="-12795"/>
            <a:ext cx="12191424" cy="4644112"/>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33260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0" y="-12795"/>
            <a:ext cx="12191867" cy="6903827"/>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960000" y="1480364"/>
            <a:ext cx="10272000" cy="1122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6000">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65" name="Google Shape;565;p9"/>
          <p:cNvSpPr txBox="1">
            <a:spLocks noGrp="1"/>
          </p:cNvSpPr>
          <p:nvPr>
            <p:ph type="subTitle" idx="1"/>
          </p:nvPr>
        </p:nvSpPr>
        <p:spPr>
          <a:xfrm>
            <a:off x="3163967" y="2962667"/>
            <a:ext cx="5864000" cy="22424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394134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0" y="-12795"/>
            <a:ext cx="12191867" cy="6903827"/>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2986800" y="2438400"/>
            <a:ext cx="6218400" cy="1981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5962909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0" y="-12795"/>
            <a:ext cx="12191867" cy="6903827"/>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2109317" y="23339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98" name="Google Shape;798;p13"/>
          <p:cNvSpPr txBox="1">
            <a:spLocks noGrp="1"/>
          </p:cNvSpPr>
          <p:nvPr>
            <p:ph type="subTitle" idx="1"/>
          </p:nvPr>
        </p:nvSpPr>
        <p:spPr>
          <a:xfrm>
            <a:off x="2109309" y="3033555"/>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99" name="Google Shape;799;p13"/>
          <p:cNvSpPr txBox="1">
            <a:spLocks noGrp="1"/>
          </p:cNvSpPr>
          <p:nvPr>
            <p:ph type="title" idx="2" hasCustomPrompt="1"/>
          </p:nvPr>
        </p:nvSpPr>
        <p:spPr>
          <a:xfrm>
            <a:off x="1022379" y="2333967"/>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0" name="Google Shape;800;p13"/>
          <p:cNvSpPr txBox="1">
            <a:spLocks noGrp="1"/>
          </p:cNvSpPr>
          <p:nvPr>
            <p:ph type="title" idx="3"/>
          </p:nvPr>
        </p:nvSpPr>
        <p:spPr>
          <a:xfrm>
            <a:off x="7359183" y="23339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1" name="Google Shape;801;p13"/>
          <p:cNvSpPr txBox="1">
            <a:spLocks noGrp="1"/>
          </p:cNvSpPr>
          <p:nvPr>
            <p:ph type="subTitle" idx="4"/>
          </p:nvPr>
        </p:nvSpPr>
        <p:spPr>
          <a:xfrm>
            <a:off x="7359176" y="3033555"/>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2" name="Google Shape;802;p13"/>
          <p:cNvSpPr txBox="1">
            <a:spLocks noGrp="1"/>
          </p:cNvSpPr>
          <p:nvPr>
            <p:ph type="title" idx="5" hasCustomPrompt="1"/>
          </p:nvPr>
        </p:nvSpPr>
        <p:spPr>
          <a:xfrm>
            <a:off x="6272212" y="2333967"/>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3" name="Google Shape;803;p13"/>
          <p:cNvSpPr txBox="1">
            <a:spLocks noGrp="1"/>
          </p:cNvSpPr>
          <p:nvPr>
            <p:ph type="title" idx="6"/>
          </p:nvPr>
        </p:nvSpPr>
        <p:spPr>
          <a:xfrm>
            <a:off x="2109317" y="39631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4" name="Google Shape;804;p13"/>
          <p:cNvSpPr txBox="1">
            <a:spLocks noGrp="1"/>
          </p:cNvSpPr>
          <p:nvPr>
            <p:ph type="subTitle" idx="7"/>
          </p:nvPr>
        </p:nvSpPr>
        <p:spPr>
          <a:xfrm>
            <a:off x="2109309" y="4662753"/>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5" name="Google Shape;805;p13"/>
          <p:cNvSpPr txBox="1">
            <a:spLocks noGrp="1"/>
          </p:cNvSpPr>
          <p:nvPr>
            <p:ph type="title" idx="8" hasCustomPrompt="1"/>
          </p:nvPr>
        </p:nvSpPr>
        <p:spPr>
          <a:xfrm>
            <a:off x="1022379" y="3945703"/>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6" name="Google Shape;806;p13"/>
          <p:cNvSpPr txBox="1">
            <a:spLocks noGrp="1"/>
          </p:cNvSpPr>
          <p:nvPr>
            <p:ph type="title" idx="9"/>
          </p:nvPr>
        </p:nvSpPr>
        <p:spPr>
          <a:xfrm>
            <a:off x="7359183" y="39631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7" name="Google Shape;807;p13"/>
          <p:cNvSpPr txBox="1">
            <a:spLocks noGrp="1"/>
          </p:cNvSpPr>
          <p:nvPr>
            <p:ph type="subTitle" idx="13"/>
          </p:nvPr>
        </p:nvSpPr>
        <p:spPr>
          <a:xfrm>
            <a:off x="7359176" y="4662753"/>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8" name="Google Shape;808;p13"/>
          <p:cNvSpPr txBox="1">
            <a:spLocks noGrp="1"/>
          </p:cNvSpPr>
          <p:nvPr>
            <p:ph type="title" idx="14" hasCustomPrompt="1"/>
          </p:nvPr>
        </p:nvSpPr>
        <p:spPr>
          <a:xfrm>
            <a:off x="6272212" y="3945703"/>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9" name="Google Shape;809;p13"/>
          <p:cNvSpPr txBox="1">
            <a:spLocks noGrp="1"/>
          </p:cNvSpPr>
          <p:nvPr>
            <p:ph type="title" idx="15"/>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65637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0" y="-12795"/>
            <a:ext cx="12191867" cy="6903827"/>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2116333" y="2073133"/>
            <a:ext cx="7959200" cy="17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600">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66" name="Google Shape;966;p15"/>
          <p:cNvSpPr txBox="1">
            <a:spLocks noGrp="1"/>
          </p:cNvSpPr>
          <p:nvPr>
            <p:ph type="subTitle" idx="1"/>
          </p:nvPr>
        </p:nvSpPr>
        <p:spPr>
          <a:xfrm>
            <a:off x="2494367" y="4010667"/>
            <a:ext cx="7203200" cy="57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lt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589305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0" y="-12795"/>
            <a:ext cx="12191867" cy="6903827"/>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1978025" y="2510200"/>
            <a:ext cx="5196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6667">
                <a:solidFill>
                  <a:schemeClr val="accent2"/>
                </a:solidFill>
              </a:defRPr>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endParaRPr/>
          </a:p>
        </p:txBody>
      </p:sp>
      <p:sp>
        <p:nvSpPr>
          <p:cNvPr id="1044" name="Google Shape;1044;p16"/>
          <p:cNvSpPr txBox="1">
            <a:spLocks noGrp="1"/>
          </p:cNvSpPr>
          <p:nvPr>
            <p:ph type="title" idx="2" hasCustomPrompt="1"/>
          </p:nvPr>
        </p:nvSpPr>
        <p:spPr>
          <a:xfrm flipH="1">
            <a:off x="7441925" y="2529779"/>
            <a:ext cx="3390800" cy="2066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17200">
                <a:solidFill>
                  <a:schemeClr val="accent2"/>
                </a:solidFill>
              </a:defRPr>
            </a:lvl1pPr>
            <a:lvl2pPr lvl="1" algn="ctr" rtl="0">
              <a:spcBef>
                <a:spcPts val="0"/>
              </a:spcBef>
              <a:spcAft>
                <a:spcPts val="0"/>
              </a:spcAft>
              <a:buClr>
                <a:schemeClr val="accent2"/>
              </a:buClr>
              <a:buSzPts val="6000"/>
              <a:buNone/>
              <a:defRPr sz="8000">
                <a:solidFill>
                  <a:schemeClr val="accent2"/>
                </a:solidFill>
              </a:defRPr>
            </a:lvl2pPr>
            <a:lvl3pPr lvl="2" algn="ctr" rtl="0">
              <a:spcBef>
                <a:spcPts val="0"/>
              </a:spcBef>
              <a:spcAft>
                <a:spcPts val="0"/>
              </a:spcAft>
              <a:buClr>
                <a:schemeClr val="accent2"/>
              </a:buClr>
              <a:buSzPts val="6000"/>
              <a:buNone/>
              <a:defRPr sz="8000">
                <a:solidFill>
                  <a:schemeClr val="accent2"/>
                </a:solidFill>
              </a:defRPr>
            </a:lvl3pPr>
            <a:lvl4pPr lvl="3" algn="ctr" rtl="0">
              <a:spcBef>
                <a:spcPts val="0"/>
              </a:spcBef>
              <a:spcAft>
                <a:spcPts val="0"/>
              </a:spcAft>
              <a:buClr>
                <a:schemeClr val="accent2"/>
              </a:buClr>
              <a:buSzPts val="6000"/>
              <a:buNone/>
              <a:defRPr sz="8000">
                <a:solidFill>
                  <a:schemeClr val="accent2"/>
                </a:solidFill>
              </a:defRPr>
            </a:lvl4pPr>
            <a:lvl5pPr lvl="4" algn="ctr" rtl="0">
              <a:spcBef>
                <a:spcPts val="0"/>
              </a:spcBef>
              <a:spcAft>
                <a:spcPts val="0"/>
              </a:spcAft>
              <a:buClr>
                <a:schemeClr val="accent2"/>
              </a:buClr>
              <a:buSzPts val="6000"/>
              <a:buNone/>
              <a:defRPr sz="8000">
                <a:solidFill>
                  <a:schemeClr val="accent2"/>
                </a:solidFill>
              </a:defRPr>
            </a:lvl5pPr>
            <a:lvl6pPr lvl="5" algn="ctr" rtl="0">
              <a:spcBef>
                <a:spcPts val="0"/>
              </a:spcBef>
              <a:spcAft>
                <a:spcPts val="0"/>
              </a:spcAft>
              <a:buClr>
                <a:schemeClr val="accent2"/>
              </a:buClr>
              <a:buSzPts val="6000"/>
              <a:buNone/>
              <a:defRPr sz="8000">
                <a:solidFill>
                  <a:schemeClr val="accent2"/>
                </a:solidFill>
              </a:defRPr>
            </a:lvl6pPr>
            <a:lvl7pPr lvl="6" algn="ctr" rtl="0">
              <a:spcBef>
                <a:spcPts val="0"/>
              </a:spcBef>
              <a:spcAft>
                <a:spcPts val="0"/>
              </a:spcAft>
              <a:buClr>
                <a:schemeClr val="accent2"/>
              </a:buClr>
              <a:buSzPts val="6000"/>
              <a:buNone/>
              <a:defRPr sz="8000">
                <a:solidFill>
                  <a:schemeClr val="accent2"/>
                </a:solidFill>
              </a:defRPr>
            </a:lvl7pPr>
            <a:lvl8pPr lvl="7" algn="ctr" rtl="0">
              <a:spcBef>
                <a:spcPts val="0"/>
              </a:spcBef>
              <a:spcAft>
                <a:spcPts val="0"/>
              </a:spcAft>
              <a:buClr>
                <a:schemeClr val="accent2"/>
              </a:buClr>
              <a:buSzPts val="6000"/>
              <a:buNone/>
              <a:defRPr sz="8000">
                <a:solidFill>
                  <a:schemeClr val="accent2"/>
                </a:solidFill>
              </a:defRPr>
            </a:lvl8pPr>
            <a:lvl9pPr lvl="8" algn="ctr" rtl="0">
              <a:spcBef>
                <a:spcPts val="0"/>
              </a:spcBef>
              <a:spcAft>
                <a:spcPts val="0"/>
              </a:spcAft>
              <a:buClr>
                <a:schemeClr val="accent2"/>
              </a:buClr>
              <a:buSzPts val="6000"/>
              <a:buNone/>
              <a:defRPr sz="8000">
                <a:solidFill>
                  <a:schemeClr val="accent2"/>
                </a:solidFill>
              </a:defRPr>
            </a:lvl9pPr>
          </a:lstStyle>
          <a:p>
            <a:r>
              <a:t>xx%</a:t>
            </a:r>
          </a:p>
        </p:txBody>
      </p:sp>
      <p:sp>
        <p:nvSpPr>
          <p:cNvPr id="1045" name="Google Shape;1045;p16"/>
          <p:cNvSpPr txBox="1">
            <a:spLocks noGrp="1"/>
          </p:cNvSpPr>
          <p:nvPr>
            <p:ph type="subTitle" idx="1"/>
          </p:nvPr>
        </p:nvSpPr>
        <p:spPr>
          <a:xfrm flipH="1">
            <a:off x="1357208" y="3780533"/>
            <a:ext cx="5817600" cy="5736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solidFill>
                  <a:schemeClr val="lt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182541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0" y="-12795"/>
            <a:ext cx="12191867" cy="6903827"/>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960000" y="1713700"/>
            <a:ext cx="51360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960000" y="3804700"/>
            <a:ext cx="51360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542782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0" y="-12795"/>
            <a:ext cx="12191867" cy="6903827"/>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950800" y="4476661"/>
            <a:ext cx="50012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57" name="Google Shape;1357;p20"/>
          <p:cNvSpPr txBox="1">
            <a:spLocks noGrp="1"/>
          </p:cNvSpPr>
          <p:nvPr>
            <p:ph type="title"/>
          </p:nvPr>
        </p:nvSpPr>
        <p:spPr>
          <a:xfrm>
            <a:off x="960000" y="1870261"/>
            <a:ext cx="4982800" cy="23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696802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0" y="-12795"/>
            <a:ext cx="12191867" cy="6903827"/>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6226739" y="4476661"/>
            <a:ext cx="50012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5" name="Google Shape;1435;p21"/>
          <p:cNvSpPr txBox="1">
            <a:spLocks noGrp="1"/>
          </p:cNvSpPr>
          <p:nvPr>
            <p:ph type="title"/>
          </p:nvPr>
        </p:nvSpPr>
        <p:spPr>
          <a:xfrm flipH="1">
            <a:off x="6235939" y="1870261"/>
            <a:ext cx="4982800" cy="23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68606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007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0" y="-12795"/>
            <a:ext cx="12191867" cy="6903827"/>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2128933" y="39780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6406332" y="39780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6564332" y="4533299"/>
            <a:ext cx="3340800" cy="8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14" name="Google Shape;1514;p22"/>
          <p:cNvSpPr txBox="1">
            <a:spLocks noGrp="1"/>
          </p:cNvSpPr>
          <p:nvPr>
            <p:ph type="subTitle" idx="3"/>
          </p:nvPr>
        </p:nvSpPr>
        <p:spPr>
          <a:xfrm>
            <a:off x="2286933" y="4533299"/>
            <a:ext cx="3340800" cy="8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15" name="Google Shape;1515;p22"/>
          <p:cNvSpPr txBox="1">
            <a:spLocks noGrp="1"/>
          </p:cNvSpPr>
          <p:nvPr>
            <p:ph type="title" idx="4"/>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20455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0" y="-12795"/>
            <a:ext cx="12191867" cy="6903827"/>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950667" y="2044600"/>
            <a:ext cx="10281200" cy="3889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a:solidFill>
                  <a:srgbClr val="434343"/>
                </a:solidFill>
              </a:defRPr>
            </a:lvl1pPr>
            <a:lvl2pPr marL="1219170" lvl="1" indent="-423323" rtl="0">
              <a:lnSpc>
                <a:spcPct val="115000"/>
              </a:lnSpc>
              <a:spcBef>
                <a:spcPts val="13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406255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0" y="-12795"/>
            <a:ext cx="12191867" cy="6903827"/>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250267" y="2950567"/>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70" name="Google Shape;1670;p24"/>
          <p:cNvSpPr txBox="1">
            <a:spLocks noGrp="1"/>
          </p:cNvSpPr>
          <p:nvPr>
            <p:ph type="subTitle" idx="1"/>
          </p:nvPr>
        </p:nvSpPr>
        <p:spPr>
          <a:xfrm>
            <a:off x="1413133" y="3780933"/>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71" name="Google Shape;1671;p24"/>
          <p:cNvSpPr txBox="1">
            <a:spLocks noGrp="1"/>
          </p:cNvSpPr>
          <p:nvPr>
            <p:ph type="title" idx="2"/>
          </p:nvPr>
        </p:nvSpPr>
        <p:spPr>
          <a:xfrm>
            <a:off x="4645892" y="2950567"/>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72" name="Google Shape;1672;p24"/>
          <p:cNvSpPr txBox="1">
            <a:spLocks noGrp="1"/>
          </p:cNvSpPr>
          <p:nvPr>
            <p:ph type="subTitle" idx="3"/>
          </p:nvPr>
        </p:nvSpPr>
        <p:spPr>
          <a:xfrm>
            <a:off x="4808699" y="3780933"/>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73" name="Google Shape;1673;p24"/>
          <p:cNvSpPr txBox="1">
            <a:spLocks noGrp="1"/>
          </p:cNvSpPr>
          <p:nvPr>
            <p:ph type="title" idx="4"/>
          </p:nvPr>
        </p:nvSpPr>
        <p:spPr>
          <a:xfrm>
            <a:off x="8041528" y="2950567"/>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74" name="Google Shape;1674;p24"/>
          <p:cNvSpPr txBox="1">
            <a:spLocks noGrp="1"/>
          </p:cNvSpPr>
          <p:nvPr>
            <p:ph type="subTitle" idx="5"/>
          </p:nvPr>
        </p:nvSpPr>
        <p:spPr>
          <a:xfrm>
            <a:off x="8204333" y="3780933"/>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75" name="Google Shape;1675;p24"/>
          <p:cNvSpPr txBox="1">
            <a:spLocks noGrp="1"/>
          </p:cNvSpPr>
          <p:nvPr>
            <p:ph type="title" idx="6"/>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460141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0" y="-12795"/>
            <a:ext cx="12191867" cy="6903827"/>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250267" y="2368200"/>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52" name="Google Shape;1752;p25"/>
          <p:cNvSpPr txBox="1">
            <a:spLocks noGrp="1"/>
          </p:cNvSpPr>
          <p:nvPr>
            <p:ph type="subTitle" idx="1"/>
          </p:nvPr>
        </p:nvSpPr>
        <p:spPr>
          <a:xfrm>
            <a:off x="1413133" y="3198567"/>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53" name="Google Shape;1753;p25"/>
          <p:cNvSpPr txBox="1">
            <a:spLocks noGrp="1"/>
          </p:cNvSpPr>
          <p:nvPr>
            <p:ph type="title" idx="2"/>
          </p:nvPr>
        </p:nvSpPr>
        <p:spPr>
          <a:xfrm>
            <a:off x="4645892" y="3654167"/>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54" name="Google Shape;1754;p25"/>
          <p:cNvSpPr txBox="1">
            <a:spLocks noGrp="1"/>
          </p:cNvSpPr>
          <p:nvPr>
            <p:ph type="subTitle" idx="3"/>
          </p:nvPr>
        </p:nvSpPr>
        <p:spPr>
          <a:xfrm>
            <a:off x="4808699" y="4484533"/>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55" name="Google Shape;1755;p25"/>
          <p:cNvSpPr txBox="1">
            <a:spLocks noGrp="1"/>
          </p:cNvSpPr>
          <p:nvPr>
            <p:ph type="title" idx="4"/>
          </p:nvPr>
        </p:nvSpPr>
        <p:spPr>
          <a:xfrm>
            <a:off x="8041528" y="2368200"/>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56" name="Google Shape;1756;p25"/>
          <p:cNvSpPr txBox="1">
            <a:spLocks noGrp="1"/>
          </p:cNvSpPr>
          <p:nvPr>
            <p:ph type="subTitle" idx="5"/>
          </p:nvPr>
        </p:nvSpPr>
        <p:spPr>
          <a:xfrm>
            <a:off x="8204333" y="3198567"/>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57" name="Google Shape;1757;p25"/>
          <p:cNvSpPr txBox="1">
            <a:spLocks noGrp="1"/>
          </p:cNvSpPr>
          <p:nvPr>
            <p:ph type="title" idx="6"/>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006717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0" y="-12795"/>
            <a:ext cx="12191867" cy="6903827"/>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1800800" y="2169067"/>
            <a:ext cx="1984800" cy="91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5600">
                <a:solidFill>
                  <a:schemeClr val="lt2"/>
                </a:solidFill>
              </a:defRPr>
            </a:lvl1pPr>
            <a:lvl2pPr lvl="1" algn="ctr" rtl="0">
              <a:spcBef>
                <a:spcPts val="0"/>
              </a:spcBef>
              <a:spcAft>
                <a:spcPts val="0"/>
              </a:spcAft>
              <a:buClr>
                <a:schemeClr val="lt2"/>
              </a:buClr>
              <a:buSzPts val="9600"/>
              <a:buNone/>
              <a:defRPr sz="12800">
                <a:solidFill>
                  <a:schemeClr val="lt2"/>
                </a:solidFill>
              </a:defRPr>
            </a:lvl2pPr>
            <a:lvl3pPr lvl="2" algn="ctr" rtl="0">
              <a:spcBef>
                <a:spcPts val="0"/>
              </a:spcBef>
              <a:spcAft>
                <a:spcPts val="0"/>
              </a:spcAft>
              <a:buClr>
                <a:schemeClr val="lt2"/>
              </a:buClr>
              <a:buSzPts val="9600"/>
              <a:buNone/>
              <a:defRPr sz="12800">
                <a:solidFill>
                  <a:schemeClr val="lt2"/>
                </a:solidFill>
              </a:defRPr>
            </a:lvl3pPr>
            <a:lvl4pPr lvl="3" algn="ctr" rtl="0">
              <a:spcBef>
                <a:spcPts val="0"/>
              </a:spcBef>
              <a:spcAft>
                <a:spcPts val="0"/>
              </a:spcAft>
              <a:buClr>
                <a:schemeClr val="lt2"/>
              </a:buClr>
              <a:buSzPts val="9600"/>
              <a:buNone/>
              <a:defRPr sz="12800">
                <a:solidFill>
                  <a:schemeClr val="lt2"/>
                </a:solidFill>
              </a:defRPr>
            </a:lvl4pPr>
            <a:lvl5pPr lvl="4" algn="ctr" rtl="0">
              <a:spcBef>
                <a:spcPts val="0"/>
              </a:spcBef>
              <a:spcAft>
                <a:spcPts val="0"/>
              </a:spcAft>
              <a:buClr>
                <a:schemeClr val="lt2"/>
              </a:buClr>
              <a:buSzPts val="9600"/>
              <a:buNone/>
              <a:defRPr sz="12800">
                <a:solidFill>
                  <a:schemeClr val="lt2"/>
                </a:solidFill>
              </a:defRPr>
            </a:lvl5pPr>
            <a:lvl6pPr lvl="5" algn="ctr" rtl="0">
              <a:spcBef>
                <a:spcPts val="0"/>
              </a:spcBef>
              <a:spcAft>
                <a:spcPts val="0"/>
              </a:spcAft>
              <a:buClr>
                <a:schemeClr val="lt2"/>
              </a:buClr>
              <a:buSzPts val="9600"/>
              <a:buNone/>
              <a:defRPr sz="12800">
                <a:solidFill>
                  <a:schemeClr val="lt2"/>
                </a:solidFill>
              </a:defRPr>
            </a:lvl6pPr>
            <a:lvl7pPr lvl="6" algn="ctr" rtl="0">
              <a:spcBef>
                <a:spcPts val="0"/>
              </a:spcBef>
              <a:spcAft>
                <a:spcPts val="0"/>
              </a:spcAft>
              <a:buClr>
                <a:schemeClr val="lt2"/>
              </a:buClr>
              <a:buSzPts val="9600"/>
              <a:buNone/>
              <a:defRPr sz="12800">
                <a:solidFill>
                  <a:schemeClr val="lt2"/>
                </a:solidFill>
              </a:defRPr>
            </a:lvl7pPr>
            <a:lvl8pPr lvl="7" algn="ctr" rtl="0">
              <a:spcBef>
                <a:spcPts val="0"/>
              </a:spcBef>
              <a:spcAft>
                <a:spcPts val="0"/>
              </a:spcAft>
              <a:buClr>
                <a:schemeClr val="lt2"/>
              </a:buClr>
              <a:buSzPts val="9600"/>
              <a:buNone/>
              <a:defRPr sz="12800">
                <a:solidFill>
                  <a:schemeClr val="lt2"/>
                </a:solidFill>
              </a:defRPr>
            </a:lvl8pPr>
            <a:lvl9pPr lvl="8" algn="ctr" rtl="0">
              <a:spcBef>
                <a:spcPts val="0"/>
              </a:spcBef>
              <a:spcAft>
                <a:spcPts val="0"/>
              </a:spcAft>
              <a:buClr>
                <a:schemeClr val="lt2"/>
              </a:buClr>
              <a:buSzPts val="9600"/>
              <a:buNone/>
              <a:defRPr sz="12800">
                <a:solidFill>
                  <a:schemeClr val="lt2"/>
                </a:solidFill>
              </a:defRPr>
            </a:lvl9pPr>
          </a:lstStyle>
          <a:p>
            <a:r>
              <a:t>xx%</a:t>
            </a:r>
          </a:p>
        </p:txBody>
      </p:sp>
      <p:sp>
        <p:nvSpPr>
          <p:cNvPr id="2175" name="Google Shape;2175;p30"/>
          <p:cNvSpPr txBox="1">
            <a:spLocks noGrp="1"/>
          </p:cNvSpPr>
          <p:nvPr>
            <p:ph type="subTitle" idx="1"/>
          </p:nvPr>
        </p:nvSpPr>
        <p:spPr>
          <a:xfrm>
            <a:off x="1277000" y="4598403"/>
            <a:ext cx="3032400" cy="1068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accen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176" name="Google Shape;2176;p30"/>
          <p:cNvSpPr txBox="1">
            <a:spLocks noGrp="1"/>
          </p:cNvSpPr>
          <p:nvPr>
            <p:ph type="title" idx="2" hasCustomPrompt="1"/>
          </p:nvPr>
        </p:nvSpPr>
        <p:spPr>
          <a:xfrm>
            <a:off x="5109033" y="2169151"/>
            <a:ext cx="1984800" cy="91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5600">
                <a:solidFill>
                  <a:schemeClr val="lt2"/>
                </a:solidFill>
              </a:defRPr>
            </a:lvl1pPr>
            <a:lvl2pPr lvl="1" algn="ctr" rtl="0">
              <a:spcBef>
                <a:spcPts val="0"/>
              </a:spcBef>
              <a:spcAft>
                <a:spcPts val="0"/>
              </a:spcAft>
              <a:buClr>
                <a:schemeClr val="lt2"/>
              </a:buClr>
              <a:buSzPts val="9600"/>
              <a:buNone/>
              <a:defRPr sz="12800">
                <a:solidFill>
                  <a:schemeClr val="lt2"/>
                </a:solidFill>
              </a:defRPr>
            </a:lvl2pPr>
            <a:lvl3pPr lvl="2" algn="ctr" rtl="0">
              <a:spcBef>
                <a:spcPts val="0"/>
              </a:spcBef>
              <a:spcAft>
                <a:spcPts val="0"/>
              </a:spcAft>
              <a:buClr>
                <a:schemeClr val="lt2"/>
              </a:buClr>
              <a:buSzPts val="9600"/>
              <a:buNone/>
              <a:defRPr sz="12800">
                <a:solidFill>
                  <a:schemeClr val="lt2"/>
                </a:solidFill>
              </a:defRPr>
            </a:lvl3pPr>
            <a:lvl4pPr lvl="3" algn="ctr" rtl="0">
              <a:spcBef>
                <a:spcPts val="0"/>
              </a:spcBef>
              <a:spcAft>
                <a:spcPts val="0"/>
              </a:spcAft>
              <a:buClr>
                <a:schemeClr val="lt2"/>
              </a:buClr>
              <a:buSzPts val="9600"/>
              <a:buNone/>
              <a:defRPr sz="12800">
                <a:solidFill>
                  <a:schemeClr val="lt2"/>
                </a:solidFill>
              </a:defRPr>
            </a:lvl4pPr>
            <a:lvl5pPr lvl="4" algn="ctr" rtl="0">
              <a:spcBef>
                <a:spcPts val="0"/>
              </a:spcBef>
              <a:spcAft>
                <a:spcPts val="0"/>
              </a:spcAft>
              <a:buClr>
                <a:schemeClr val="lt2"/>
              </a:buClr>
              <a:buSzPts val="9600"/>
              <a:buNone/>
              <a:defRPr sz="12800">
                <a:solidFill>
                  <a:schemeClr val="lt2"/>
                </a:solidFill>
              </a:defRPr>
            </a:lvl5pPr>
            <a:lvl6pPr lvl="5" algn="ctr" rtl="0">
              <a:spcBef>
                <a:spcPts val="0"/>
              </a:spcBef>
              <a:spcAft>
                <a:spcPts val="0"/>
              </a:spcAft>
              <a:buClr>
                <a:schemeClr val="lt2"/>
              </a:buClr>
              <a:buSzPts val="9600"/>
              <a:buNone/>
              <a:defRPr sz="12800">
                <a:solidFill>
                  <a:schemeClr val="lt2"/>
                </a:solidFill>
              </a:defRPr>
            </a:lvl6pPr>
            <a:lvl7pPr lvl="6" algn="ctr" rtl="0">
              <a:spcBef>
                <a:spcPts val="0"/>
              </a:spcBef>
              <a:spcAft>
                <a:spcPts val="0"/>
              </a:spcAft>
              <a:buClr>
                <a:schemeClr val="lt2"/>
              </a:buClr>
              <a:buSzPts val="9600"/>
              <a:buNone/>
              <a:defRPr sz="12800">
                <a:solidFill>
                  <a:schemeClr val="lt2"/>
                </a:solidFill>
              </a:defRPr>
            </a:lvl7pPr>
            <a:lvl8pPr lvl="7" algn="ctr" rtl="0">
              <a:spcBef>
                <a:spcPts val="0"/>
              </a:spcBef>
              <a:spcAft>
                <a:spcPts val="0"/>
              </a:spcAft>
              <a:buClr>
                <a:schemeClr val="lt2"/>
              </a:buClr>
              <a:buSzPts val="9600"/>
              <a:buNone/>
              <a:defRPr sz="12800">
                <a:solidFill>
                  <a:schemeClr val="lt2"/>
                </a:solidFill>
              </a:defRPr>
            </a:lvl8pPr>
            <a:lvl9pPr lvl="8" algn="ctr" rtl="0">
              <a:spcBef>
                <a:spcPts val="0"/>
              </a:spcBef>
              <a:spcAft>
                <a:spcPts val="0"/>
              </a:spcAft>
              <a:buClr>
                <a:schemeClr val="lt2"/>
              </a:buClr>
              <a:buSzPts val="9600"/>
              <a:buNone/>
              <a:defRPr sz="12800">
                <a:solidFill>
                  <a:schemeClr val="lt2"/>
                </a:solidFill>
              </a:defRPr>
            </a:lvl9pPr>
          </a:lstStyle>
          <a:p>
            <a:r>
              <a:t>xx%</a:t>
            </a:r>
          </a:p>
        </p:txBody>
      </p:sp>
      <p:sp>
        <p:nvSpPr>
          <p:cNvPr id="2177" name="Google Shape;2177;p30"/>
          <p:cNvSpPr txBox="1">
            <a:spLocks noGrp="1"/>
          </p:cNvSpPr>
          <p:nvPr>
            <p:ph type="subTitle" idx="3"/>
          </p:nvPr>
        </p:nvSpPr>
        <p:spPr>
          <a:xfrm>
            <a:off x="4579800" y="4598400"/>
            <a:ext cx="3032400" cy="1068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accen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178" name="Google Shape;2178;p30"/>
          <p:cNvSpPr txBox="1">
            <a:spLocks noGrp="1"/>
          </p:cNvSpPr>
          <p:nvPr>
            <p:ph type="title" idx="4" hasCustomPrompt="1"/>
          </p:nvPr>
        </p:nvSpPr>
        <p:spPr>
          <a:xfrm>
            <a:off x="8434400" y="2169151"/>
            <a:ext cx="1928800" cy="91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5600">
                <a:solidFill>
                  <a:schemeClr val="lt2"/>
                </a:solidFill>
              </a:defRPr>
            </a:lvl1pPr>
            <a:lvl2pPr lvl="1" algn="ctr" rtl="0">
              <a:spcBef>
                <a:spcPts val="0"/>
              </a:spcBef>
              <a:spcAft>
                <a:spcPts val="0"/>
              </a:spcAft>
              <a:buClr>
                <a:schemeClr val="lt2"/>
              </a:buClr>
              <a:buSzPts val="9600"/>
              <a:buNone/>
              <a:defRPr sz="12800">
                <a:solidFill>
                  <a:schemeClr val="lt2"/>
                </a:solidFill>
              </a:defRPr>
            </a:lvl2pPr>
            <a:lvl3pPr lvl="2" algn="ctr" rtl="0">
              <a:spcBef>
                <a:spcPts val="0"/>
              </a:spcBef>
              <a:spcAft>
                <a:spcPts val="0"/>
              </a:spcAft>
              <a:buClr>
                <a:schemeClr val="lt2"/>
              </a:buClr>
              <a:buSzPts val="9600"/>
              <a:buNone/>
              <a:defRPr sz="12800">
                <a:solidFill>
                  <a:schemeClr val="lt2"/>
                </a:solidFill>
              </a:defRPr>
            </a:lvl3pPr>
            <a:lvl4pPr lvl="3" algn="ctr" rtl="0">
              <a:spcBef>
                <a:spcPts val="0"/>
              </a:spcBef>
              <a:spcAft>
                <a:spcPts val="0"/>
              </a:spcAft>
              <a:buClr>
                <a:schemeClr val="lt2"/>
              </a:buClr>
              <a:buSzPts val="9600"/>
              <a:buNone/>
              <a:defRPr sz="12800">
                <a:solidFill>
                  <a:schemeClr val="lt2"/>
                </a:solidFill>
              </a:defRPr>
            </a:lvl4pPr>
            <a:lvl5pPr lvl="4" algn="ctr" rtl="0">
              <a:spcBef>
                <a:spcPts val="0"/>
              </a:spcBef>
              <a:spcAft>
                <a:spcPts val="0"/>
              </a:spcAft>
              <a:buClr>
                <a:schemeClr val="lt2"/>
              </a:buClr>
              <a:buSzPts val="9600"/>
              <a:buNone/>
              <a:defRPr sz="12800">
                <a:solidFill>
                  <a:schemeClr val="lt2"/>
                </a:solidFill>
              </a:defRPr>
            </a:lvl5pPr>
            <a:lvl6pPr lvl="5" algn="ctr" rtl="0">
              <a:spcBef>
                <a:spcPts val="0"/>
              </a:spcBef>
              <a:spcAft>
                <a:spcPts val="0"/>
              </a:spcAft>
              <a:buClr>
                <a:schemeClr val="lt2"/>
              </a:buClr>
              <a:buSzPts val="9600"/>
              <a:buNone/>
              <a:defRPr sz="12800">
                <a:solidFill>
                  <a:schemeClr val="lt2"/>
                </a:solidFill>
              </a:defRPr>
            </a:lvl6pPr>
            <a:lvl7pPr lvl="6" algn="ctr" rtl="0">
              <a:spcBef>
                <a:spcPts val="0"/>
              </a:spcBef>
              <a:spcAft>
                <a:spcPts val="0"/>
              </a:spcAft>
              <a:buClr>
                <a:schemeClr val="lt2"/>
              </a:buClr>
              <a:buSzPts val="9600"/>
              <a:buNone/>
              <a:defRPr sz="12800">
                <a:solidFill>
                  <a:schemeClr val="lt2"/>
                </a:solidFill>
              </a:defRPr>
            </a:lvl7pPr>
            <a:lvl8pPr lvl="7" algn="ctr" rtl="0">
              <a:spcBef>
                <a:spcPts val="0"/>
              </a:spcBef>
              <a:spcAft>
                <a:spcPts val="0"/>
              </a:spcAft>
              <a:buClr>
                <a:schemeClr val="lt2"/>
              </a:buClr>
              <a:buSzPts val="9600"/>
              <a:buNone/>
              <a:defRPr sz="12800">
                <a:solidFill>
                  <a:schemeClr val="lt2"/>
                </a:solidFill>
              </a:defRPr>
            </a:lvl8pPr>
            <a:lvl9pPr lvl="8" algn="ctr" rtl="0">
              <a:spcBef>
                <a:spcPts val="0"/>
              </a:spcBef>
              <a:spcAft>
                <a:spcPts val="0"/>
              </a:spcAft>
              <a:buClr>
                <a:schemeClr val="lt2"/>
              </a:buClr>
              <a:buSzPts val="9600"/>
              <a:buNone/>
              <a:defRPr sz="12800">
                <a:solidFill>
                  <a:schemeClr val="lt2"/>
                </a:solidFill>
              </a:defRPr>
            </a:lvl9pPr>
          </a:lstStyle>
          <a:p>
            <a:r>
              <a:t>xx%</a:t>
            </a:r>
          </a:p>
        </p:txBody>
      </p:sp>
      <p:sp>
        <p:nvSpPr>
          <p:cNvPr id="2179" name="Google Shape;2179;p30"/>
          <p:cNvSpPr txBox="1">
            <a:spLocks noGrp="1"/>
          </p:cNvSpPr>
          <p:nvPr>
            <p:ph type="subTitle" idx="5"/>
          </p:nvPr>
        </p:nvSpPr>
        <p:spPr>
          <a:xfrm>
            <a:off x="7882600" y="4598403"/>
            <a:ext cx="3032400" cy="1068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accen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180" name="Google Shape;2180;p30"/>
          <p:cNvSpPr txBox="1">
            <a:spLocks noGrp="1"/>
          </p:cNvSpPr>
          <p:nvPr>
            <p:ph type="title" idx="6"/>
          </p:nvPr>
        </p:nvSpPr>
        <p:spPr>
          <a:xfrm>
            <a:off x="8074800" y="3809067"/>
            <a:ext cx="2648000" cy="67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81" name="Google Shape;2181;p30"/>
          <p:cNvSpPr txBox="1">
            <a:spLocks noGrp="1"/>
          </p:cNvSpPr>
          <p:nvPr>
            <p:ph type="title" idx="7"/>
          </p:nvPr>
        </p:nvSpPr>
        <p:spPr>
          <a:xfrm>
            <a:off x="4772000" y="3809067"/>
            <a:ext cx="2648000" cy="67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82" name="Google Shape;2182;p30"/>
          <p:cNvSpPr txBox="1">
            <a:spLocks noGrp="1"/>
          </p:cNvSpPr>
          <p:nvPr>
            <p:ph type="title" idx="8"/>
          </p:nvPr>
        </p:nvSpPr>
        <p:spPr>
          <a:xfrm>
            <a:off x="1469200" y="3809067"/>
            <a:ext cx="2648000" cy="67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Tree>
    <p:extLst>
      <p:ext uri="{BB962C8B-B14F-4D97-AF65-F5344CB8AC3E}">
        <p14:creationId xmlns:p14="http://schemas.microsoft.com/office/powerpoint/2010/main" val="4945446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0" y="-12795"/>
            <a:ext cx="12191867" cy="6903827"/>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960000" y="1870261"/>
            <a:ext cx="4982800" cy="23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6732895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1524200" y="4871833"/>
            <a:ext cx="4579600" cy="820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1333"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val="tx"/>
                    </a:ext>
                  </a:extLst>
                </a:hlinkClick>
              </a:rPr>
              <a:t>Slidesgo</a:t>
            </a:r>
            <a:r>
              <a:rPr kumimoji="0" lang="en" sz="1333"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1333"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val="tx"/>
                    </a:ext>
                  </a:extLst>
                </a:hlinkClick>
              </a:rPr>
              <a:t>Flaticon</a:t>
            </a:r>
            <a:r>
              <a:rPr kumimoji="0" lang="en" sz="1333"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1333"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val="tx"/>
                    </a:ext>
                  </a:extLst>
                </a:hlinkClick>
              </a:rPr>
              <a:t>Freepik</a:t>
            </a:r>
            <a:endParaRPr kumimoji="0" sz="1333"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950800" y="1626484"/>
            <a:ext cx="5726400" cy="122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8666">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1524200" y="3020067"/>
            <a:ext cx="4579600" cy="180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52" y="-12795"/>
            <a:ext cx="12191424" cy="4644112"/>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782997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0" y="-12795"/>
            <a:ext cx="12191867" cy="6903827"/>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173473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0" y="-12795"/>
            <a:ext cx="12191867" cy="6903827"/>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09532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0" y="-12795"/>
            <a:ext cx="12191867" cy="6903827"/>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831309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304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0" y="-12795"/>
            <a:ext cx="12191867" cy="6903827"/>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012373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Tree>
    <p:extLst>
      <p:ext uri="{BB962C8B-B14F-4D97-AF65-F5344CB8AC3E}">
        <p14:creationId xmlns:p14="http://schemas.microsoft.com/office/powerpoint/2010/main" val="843441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29857044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387465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4419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39705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52097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84568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92113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96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6232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38330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90508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65116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79441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97089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10148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62638620"/>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32810969"/>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28932535"/>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2695607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638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26/10/2023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78617086"/>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26/10/2023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92532260"/>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26/10/2023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04461376"/>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44600571"/>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468113759"/>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544690182"/>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5280000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9417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theme" Target="../theme/theme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25.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2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8458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06DD6A5-5BD6-4E99-B121-418F54555C3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4950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97014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94167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0836FA6-0CE9-464A-9C8C-A21F38AE7D5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11536461"/>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20934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68E6207-615F-431B-9A88-F3367E6D23A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4" name="Picture 23">
            <a:extLst>
              <a:ext uri="{FF2B5EF4-FFF2-40B4-BE49-F238E27FC236}">
                <a16:creationId xmlns:a16="http://schemas.microsoft.com/office/drawing/2014/main" id="{87E4762A-F4BA-4634-BD35-535D7FF35649}"/>
              </a:ext>
            </a:extLst>
          </p:cNvPr>
          <p:cNvPicPr>
            <a:picLocks noChangeAspect="1"/>
          </p:cNvPicPr>
          <p:nvPr userDrawn="1"/>
        </p:nvPicPr>
        <p:blipFill>
          <a:blip r:embed="rId14"/>
          <a:stretch>
            <a:fillRect/>
          </a:stretch>
        </p:blipFill>
        <p:spPr>
          <a:xfrm>
            <a:off x="-62357000" y="1070700"/>
            <a:ext cx="6858000" cy="6858000"/>
          </a:xfrm>
          <a:prstGeom prst="rect">
            <a:avLst/>
          </a:prstGeom>
        </p:spPr>
      </p:pic>
      <p:pic>
        <p:nvPicPr>
          <p:cNvPr id="25" name="Picture 24">
            <a:extLst>
              <a:ext uri="{FF2B5EF4-FFF2-40B4-BE49-F238E27FC236}">
                <a16:creationId xmlns:a16="http://schemas.microsoft.com/office/drawing/2014/main" id="{23E2844E-E4F6-4926-BBB9-BEA717D68950}"/>
              </a:ext>
            </a:extLst>
          </p:cNvPr>
          <p:cNvPicPr>
            <a:picLocks noChangeAspect="1"/>
          </p:cNvPicPr>
          <p:nvPr userDrawn="1"/>
        </p:nvPicPr>
        <p:blipFill>
          <a:blip r:embed="rId14"/>
          <a:stretch>
            <a:fillRect/>
          </a:stretch>
        </p:blipFill>
        <p:spPr>
          <a:xfrm>
            <a:off x="64981667" y="-2348967"/>
            <a:ext cx="6858000" cy="6858000"/>
          </a:xfrm>
          <a:prstGeom prst="rect">
            <a:avLst/>
          </a:prstGeom>
        </p:spPr>
      </p:pic>
    </p:spTree>
    <p:extLst>
      <p:ext uri="{BB962C8B-B14F-4D97-AF65-F5344CB8AC3E}">
        <p14:creationId xmlns:p14="http://schemas.microsoft.com/office/powerpoint/2010/main" val="175518897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3.png"/><Relationship Id="rId3" Type="http://schemas.openxmlformats.org/officeDocument/2006/relationships/image" Target="../media/image27.jpeg"/><Relationship Id="rId7" Type="http://schemas.openxmlformats.org/officeDocument/2006/relationships/image" Target="../media/image4.png"/><Relationship Id="rId12"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1.png"/><Relationship Id="rId5" Type="http://schemas.openxmlformats.org/officeDocument/2006/relationships/image" Target="../media/image29.png"/><Relationship Id="rId10" Type="http://schemas.openxmlformats.org/officeDocument/2006/relationships/image" Target="../media/image7.png"/><Relationship Id="rId4" Type="http://schemas.openxmlformats.org/officeDocument/2006/relationships/image" Target="../media/image28.png"/><Relationship Id="rId9" Type="http://schemas.openxmlformats.org/officeDocument/2006/relationships/image" Target="../media/image6.png"/><Relationship Id="rId1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1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57.png"/><Relationship Id="rId5" Type="http://schemas.openxmlformats.org/officeDocument/2006/relationships/image" Target="../media/image1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1.xml"/><Relationship Id="rId6" Type="http://schemas.openxmlformats.org/officeDocument/2006/relationships/image" Target="../media/image55.png"/><Relationship Id="rId5" Type="http://schemas.openxmlformats.org/officeDocument/2006/relationships/image" Target="../media/image60.png"/><Relationship Id="rId4" Type="http://schemas.openxmlformats.org/officeDocument/2006/relationships/image" Target="../media/image59.svg"/></Relationships>
</file>

<file path=ppt/slides/_rels/slide1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1.xml"/><Relationship Id="rId5" Type="http://schemas.openxmlformats.org/officeDocument/2006/relationships/image" Target="../media/image57.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1.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12.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12.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12.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0.pn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image" Target="../media/image12.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image" Target="../media/image1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70.png"/><Relationship Id="rId5" Type="http://schemas.openxmlformats.org/officeDocument/2006/relationships/image" Target="../media/image12.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70.png"/><Relationship Id="rId5" Type="http://schemas.openxmlformats.org/officeDocument/2006/relationships/image" Target="../media/image12.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1.png"/><Relationship Id="rId1" Type="http://schemas.openxmlformats.org/officeDocument/2006/relationships/slideLayout" Target="../slideLayouts/slideLayout2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50.emf"/><Relationship Id="rId5" Type="http://schemas.openxmlformats.org/officeDocument/2006/relationships/image" Target="../media/image49.emf"/><Relationship Id="rId10" Type="http://schemas.openxmlformats.org/officeDocument/2006/relationships/image" Target="../media/image54.png"/><Relationship Id="rId4" Type="http://schemas.openxmlformats.org/officeDocument/2006/relationships/image" Target="../media/image48.emf"/><Relationship Id="rId9" Type="http://schemas.openxmlformats.org/officeDocument/2006/relationships/image" Target="../media/image53.em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image" Target="../media/image1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pic>
        <p:nvPicPr>
          <p:cNvPr id="28" name="图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6722" y="69116"/>
            <a:ext cx="2049766" cy="2098364"/>
          </a:xfrm>
          <a:prstGeom prst="rect">
            <a:avLst/>
          </a:prstGeom>
        </p:spPr>
      </p:pic>
      <p:pic>
        <p:nvPicPr>
          <p:cNvPr id="11" name="图片 12">
            <a:extLst>
              <a:ext uri="{FF2B5EF4-FFF2-40B4-BE49-F238E27FC236}">
                <a16:creationId xmlns:a16="http://schemas.microsoft.com/office/drawing/2014/main" id="{7DCD777C-C487-4A08-86B8-CE5116E843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279" y="94721"/>
            <a:ext cx="1560921" cy="1560921"/>
          </a:xfrm>
          <a:prstGeom prst="rect">
            <a:avLst/>
          </a:prstGeom>
        </p:spPr>
      </p:pic>
      <p:pic>
        <p:nvPicPr>
          <p:cNvPr id="12" name="图片 14">
            <a:extLst>
              <a:ext uri="{FF2B5EF4-FFF2-40B4-BE49-F238E27FC236}">
                <a16:creationId xmlns:a16="http://schemas.microsoft.com/office/drawing/2014/main" id="{D07586B4-D616-4B0D-A923-2405875C48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1120710">
            <a:off x="-445598" y="2823602"/>
            <a:ext cx="3633370" cy="4096447"/>
          </a:xfrm>
          <a:prstGeom prst="rect">
            <a:avLst/>
          </a:prstGeom>
        </p:spPr>
      </p:pic>
      <p:pic>
        <p:nvPicPr>
          <p:cNvPr id="13" name="图片 15">
            <a:extLst>
              <a:ext uri="{FF2B5EF4-FFF2-40B4-BE49-F238E27FC236}">
                <a16:creationId xmlns:a16="http://schemas.microsoft.com/office/drawing/2014/main" id="{88116061-0E02-48AF-BFE9-9E10308FDD8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92806" y="1730288"/>
            <a:ext cx="4678681" cy="5274985"/>
          </a:xfrm>
          <a:prstGeom prst="rect">
            <a:avLst/>
          </a:prstGeom>
        </p:spPr>
      </p:pic>
      <p:pic>
        <p:nvPicPr>
          <p:cNvPr id="14" name="图片 2" descr="图片包含 文字&#10;&#10;描述已自动生成">
            <a:extLst>
              <a:ext uri="{FF2B5EF4-FFF2-40B4-BE49-F238E27FC236}">
                <a16:creationId xmlns:a16="http://schemas.microsoft.com/office/drawing/2014/main" id="{098829A5-897D-4AA1-B858-D8D72331CCE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10233" y="55998"/>
            <a:ext cx="9571530" cy="5972859"/>
          </a:xfrm>
          <a:prstGeom prst="rect">
            <a:avLst/>
          </a:prstGeom>
        </p:spPr>
      </p:pic>
      <p:pic>
        <p:nvPicPr>
          <p:cNvPr id="15" name="图片 17" descr="图片包含 屏幕截图&#10;&#10;描述已自动生成">
            <a:extLst>
              <a:ext uri="{FF2B5EF4-FFF2-40B4-BE49-F238E27FC236}">
                <a16:creationId xmlns:a16="http://schemas.microsoft.com/office/drawing/2014/main" id="{7D60AEBB-129F-41F8-AAF0-630AF96140E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16" name="图片 8" descr="图片包含 矢量图形&#10;&#10;描述已自动生成">
            <a:extLst>
              <a:ext uri="{FF2B5EF4-FFF2-40B4-BE49-F238E27FC236}">
                <a16:creationId xmlns:a16="http://schemas.microsoft.com/office/drawing/2014/main" id="{EB336CDA-14F6-430B-B0A4-D21C68068C4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96D399B4-B2F3-D6F3-CF54-F2291BC4B745}"/>
              </a:ext>
            </a:extLst>
          </p:cNvPr>
          <p:cNvPicPr>
            <a:picLocks noChangeAspect="1"/>
          </p:cNvPicPr>
          <p:nvPr/>
        </p:nvPicPr>
        <p:blipFill>
          <a:blip r:embed="rId11"/>
          <a:stretch>
            <a:fillRect/>
          </a:stretch>
        </p:blipFill>
        <p:spPr>
          <a:xfrm>
            <a:off x="728374" y="1235155"/>
            <a:ext cx="11059102" cy="1072989"/>
          </a:xfrm>
          <a:prstGeom prst="rect">
            <a:avLst/>
          </a:prstGeom>
        </p:spPr>
      </p:pic>
      <p:pic>
        <p:nvPicPr>
          <p:cNvPr id="7" name="Picture 6" descr="A cartoon of a person holding a cane with a child&#10;&#10;Description automatically generated">
            <a:extLst>
              <a:ext uri="{FF2B5EF4-FFF2-40B4-BE49-F238E27FC236}">
                <a16:creationId xmlns:a16="http://schemas.microsoft.com/office/drawing/2014/main" id="{E89B8F2E-1695-7DD6-D206-D048ED9275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209925"/>
            <a:ext cx="4057650" cy="4057650"/>
          </a:xfrm>
          <a:prstGeom prst="rect">
            <a:avLst/>
          </a:prstGeom>
        </p:spPr>
      </p:pic>
      <p:pic>
        <p:nvPicPr>
          <p:cNvPr id="10" name="Picture 9" descr="A cartoon of a child sitting on grass with another child touching his face&#10;&#10;Description automatically generated">
            <a:extLst>
              <a:ext uri="{FF2B5EF4-FFF2-40B4-BE49-F238E27FC236}">
                <a16:creationId xmlns:a16="http://schemas.microsoft.com/office/drawing/2014/main" id="{108E4240-078C-4E67-F759-745E8F28C5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88084" y="4365563"/>
            <a:ext cx="4203916" cy="2394073"/>
          </a:xfrm>
          <a:prstGeom prst="rect">
            <a:avLst/>
          </a:prstGeom>
        </p:spPr>
      </p:pic>
      <p:pic>
        <p:nvPicPr>
          <p:cNvPr id="4" name="Picture 3">
            <a:extLst>
              <a:ext uri="{FF2B5EF4-FFF2-40B4-BE49-F238E27FC236}">
                <a16:creationId xmlns:a16="http://schemas.microsoft.com/office/drawing/2014/main" id="{01AB7EE9-D340-1E5B-30F0-F355960C3544}"/>
              </a:ext>
            </a:extLst>
          </p:cNvPr>
          <p:cNvPicPr>
            <a:picLocks noChangeAspect="1"/>
          </p:cNvPicPr>
          <p:nvPr/>
        </p:nvPicPr>
        <p:blipFill>
          <a:blip r:embed="rId14"/>
          <a:stretch>
            <a:fillRect/>
          </a:stretch>
        </p:blipFill>
        <p:spPr>
          <a:xfrm>
            <a:off x="2736702" y="2467787"/>
            <a:ext cx="6882981" cy="2292295"/>
          </a:xfrm>
          <a:prstGeom prst="rect">
            <a:avLst/>
          </a:prstGeom>
        </p:spPr>
      </p:pic>
    </p:spTree>
    <p:extLst>
      <p:ext uri="{BB962C8B-B14F-4D97-AF65-F5344CB8AC3E}">
        <p14:creationId xmlns:p14="http://schemas.microsoft.com/office/powerpoint/2010/main" val="23567697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900" decel="100000" fill="hold"/>
                                        <p:tgtEl>
                                          <p:spTgt spid="2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id="{62CEF463-1502-3EAC-ACCD-68FE088FCD1F}"/>
              </a:ext>
            </a:extLst>
          </p:cNvPr>
          <p:cNvSpPr/>
          <p:nvPr/>
        </p:nvSpPr>
        <p:spPr>
          <a:xfrm>
            <a:off x="308225" y="308224"/>
            <a:ext cx="11589249" cy="63288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迷你简少儿"/>
              <a:cs typeface="+mn-cs"/>
            </a:endParaRPr>
          </a:p>
        </p:txBody>
      </p:sp>
      <p:pic>
        <p:nvPicPr>
          <p:cNvPr id="9" name="Picture 8">
            <a:extLst>
              <a:ext uri="{FF2B5EF4-FFF2-40B4-BE49-F238E27FC236}">
                <a16:creationId xmlns:a16="http://schemas.microsoft.com/office/drawing/2014/main" id="{E1AF23A4-F051-640B-78CC-2D8BC2282C00}"/>
              </a:ext>
            </a:extLst>
          </p:cNvPr>
          <p:cNvPicPr>
            <a:picLocks noChangeAspect="1"/>
          </p:cNvPicPr>
          <p:nvPr/>
        </p:nvPicPr>
        <p:blipFill>
          <a:blip r:embed="rId6"/>
          <a:stretch>
            <a:fillRect/>
          </a:stretch>
        </p:blipFill>
        <p:spPr>
          <a:xfrm>
            <a:off x="1410342" y="1086171"/>
            <a:ext cx="9170328" cy="4585164"/>
          </a:xfrm>
          <a:prstGeom prst="rect">
            <a:avLst/>
          </a:prstGeom>
        </p:spPr>
      </p:pic>
    </p:spTree>
    <p:extLst>
      <p:ext uri="{BB962C8B-B14F-4D97-AF65-F5344CB8AC3E}">
        <p14:creationId xmlns:p14="http://schemas.microsoft.com/office/powerpoint/2010/main" val="2733503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id="{62CEF463-1502-3EAC-ACCD-68FE088FCD1F}"/>
              </a:ext>
            </a:extLst>
          </p:cNvPr>
          <p:cNvSpPr/>
          <p:nvPr/>
        </p:nvSpPr>
        <p:spPr>
          <a:xfrm>
            <a:off x="308225" y="308224"/>
            <a:ext cx="11589249" cy="63288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迷你简少儿"/>
              <a:cs typeface="+mn-cs"/>
            </a:endParaRPr>
          </a:p>
        </p:txBody>
      </p:sp>
      <p:pic>
        <p:nvPicPr>
          <p:cNvPr id="5" name="Picture 4">
            <a:extLst>
              <a:ext uri="{FF2B5EF4-FFF2-40B4-BE49-F238E27FC236}">
                <a16:creationId xmlns:a16="http://schemas.microsoft.com/office/drawing/2014/main" id="{EC7D39BD-E55E-C914-F330-45D599D5B928}"/>
              </a:ext>
            </a:extLst>
          </p:cNvPr>
          <p:cNvPicPr>
            <a:picLocks noChangeAspect="1"/>
          </p:cNvPicPr>
          <p:nvPr/>
        </p:nvPicPr>
        <p:blipFill>
          <a:blip r:embed="rId6"/>
          <a:stretch>
            <a:fillRect/>
          </a:stretch>
        </p:blipFill>
        <p:spPr>
          <a:xfrm>
            <a:off x="2229492" y="390469"/>
            <a:ext cx="7224177" cy="6122651"/>
          </a:xfrm>
          <a:prstGeom prst="rect">
            <a:avLst/>
          </a:prstGeom>
        </p:spPr>
      </p:pic>
    </p:spTree>
    <p:extLst>
      <p:ext uri="{BB962C8B-B14F-4D97-AF65-F5344CB8AC3E}">
        <p14:creationId xmlns:p14="http://schemas.microsoft.com/office/powerpoint/2010/main" val="289828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5"/>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6029463" cy="2036974"/>
            <a:chOff x="8665318" y="723900"/>
            <a:chExt cx="8831189" cy="130299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28426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a. Cô bé đã làm gì khi thấy cậu bé nghèo hỏi xin một cốc nước?</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336097" y="2583062"/>
            <a:ext cx="5571651" cy="2831544"/>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Khi thấy cậu bé nghèo hỏi xin một cốc nước, cô bé đã: nhanh chóng đem tới một li sữa cho cậu bé nghèo.</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78437AB8-5094-4412-461C-3B1581B9F8A2}"/>
              </a:ext>
            </a:extLst>
          </p:cNvPr>
          <p:cNvPicPr>
            <a:picLocks noChangeAspect="1"/>
          </p:cNvPicPr>
          <p:nvPr/>
        </p:nvPicPr>
        <p:blipFill>
          <a:blip r:embed="rId6"/>
          <a:stretch>
            <a:fillRect/>
          </a:stretch>
        </p:blipFill>
        <p:spPr>
          <a:xfrm>
            <a:off x="0" y="918948"/>
            <a:ext cx="5435030" cy="4752975"/>
          </a:xfrm>
          <a:prstGeom prst="rect">
            <a:avLst/>
          </a:prstGeom>
        </p:spPr>
      </p:pic>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6029463" cy="1662204"/>
            <a:chOff x="8665318" y="723900"/>
            <a:chExt cx="8831189"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8" y="742631"/>
              <a:ext cx="8733219" cy="102609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b. Vì sao hoá đơn viện phí đã được bác sĩ Ha-uốt Ken-li thanh toán?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336097" y="2583062"/>
            <a:ext cx="5571651" cy="3385542"/>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Hoá đơn viện phí đã được bác sĩ Ha-uốt Ken-li thanh toán vì: người bệnh nhân chính là cô gái năm nào cho mình sữa lúc đói bụng.</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F1D59E11-497F-01D8-96E6-7171FCB76D14}"/>
              </a:ext>
            </a:extLst>
          </p:cNvPr>
          <p:cNvPicPr>
            <a:picLocks noChangeAspect="1"/>
          </p:cNvPicPr>
          <p:nvPr/>
        </p:nvPicPr>
        <p:blipFill>
          <a:blip r:embed="rId5"/>
          <a:stretch>
            <a:fillRect/>
          </a:stretch>
        </p:blipFill>
        <p:spPr>
          <a:xfrm>
            <a:off x="0" y="349372"/>
            <a:ext cx="5236895" cy="6154170"/>
          </a:xfrm>
          <a:prstGeom prst="rect">
            <a:avLst/>
          </a:prstGeom>
        </p:spPr>
      </p:pic>
    </p:spTree>
    <p:extLst>
      <p:ext uri="{BB962C8B-B14F-4D97-AF65-F5344CB8AC3E}">
        <p14:creationId xmlns:p14="http://schemas.microsoft.com/office/powerpoint/2010/main" val="3036486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441789" y="0"/>
            <a:ext cx="12666689"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2208944" y="490468"/>
            <a:ext cx="8866598" cy="1081478"/>
            <a:chOff x="8665318" y="723900"/>
            <a:chExt cx="8831189"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8" y="742631"/>
              <a:ext cx="8733219" cy="68902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c</a:t>
              </a: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 Em rút ra được bài học gì qua câu chuyện trên ?</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2321960" y="2059080"/>
            <a:ext cx="8404259" cy="3385542"/>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Bài học được rút ra qua câu chuyện trên: Con người ta ai cũng sẽ gặp khó khăn trong cuộc sống. Nếu ta biết giúp đỡ người khác khi họ gặp khó khăn thì tới lúc ta gặp khó khăn cũng sẽ được người khác giúp đỡ lại.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98264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id="{62CEF463-1502-3EAC-ACCD-68FE088FCD1F}"/>
              </a:ext>
            </a:extLst>
          </p:cNvPr>
          <p:cNvSpPr/>
          <p:nvPr/>
        </p:nvSpPr>
        <p:spPr>
          <a:xfrm>
            <a:off x="308225" y="308224"/>
            <a:ext cx="11589249" cy="63288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迷你简少儿"/>
              <a:cs typeface="+mn-cs"/>
            </a:endParaRPr>
          </a:p>
        </p:txBody>
      </p:sp>
      <p:sp>
        <p:nvSpPr>
          <p:cNvPr id="7" name="TextBox 6">
            <a:extLst>
              <a:ext uri="{FF2B5EF4-FFF2-40B4-BE49-F238E27FC236}">
                <a16:creationId xmlns:a16="http://schemas.microsoft.com/office/drawing/2014/main" id="{FC967E3A-BCB4-57EF-FF37-78F82DD6862D}"/>
              </a:ext>
            </a:extLst>
          </p:cNvPr>
          <p:cNvSpPr txBox="1"/>
          <p:nvPr/>
        </p:nvSpPr>
        <p:spPr>
          <a:xfrm>
            <a:off x="1726058" y="523982"/>
            <a:ext cx="85583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Quan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thực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hiện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yêu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cầu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1796AFA-64B6-FE89-373E-35CF0CDB0A07}"/>
              </a:ext>
            </a:extLst>
          </p:cNvPr>
          <p:cNvPicPr>
            <a:picLocks noChangeAspect="1"/>
          </p:cNvPicPr>
          <p:nvPr/>
        </p:nvPicPr>
        <p:blipFill>
          <a:blip r:embed="rId6"/>
          <a:stretch>
            <a:fillRect/>
          </a:stretch>
        </p:blipFill>
        <p:spPr>
          <a:xfrm>
            <a:off x="484865" y="1395627"/>
            <a:ext cx="7709971" cy="3833920"/>
          </a:xfrm>
          <a:prstGeom prst="rect">
            <a:avLst/>
          </a:prstGeom>
        </p:spPr>
      </p:pic>
      <p:pic>
        <p:nvPicPr>
          <p:cNvPr id="9" name="Picture 8">
            <a:extLst>
              <a:ext uri="{FF2B5EF4-FFF2-40B4-BE49-F238E27FC236}">
                <a16:creationId xmlns:a16="http://schemas.microsoft.com/office/drawing/2014/main" id="{BCE971E1-8FB1-BCD1-BAA0-336EBB551289}"/>
              </a:ext>
            </a:extLst>
          </p:cNvPr>
          <p:cNvPicPr>
            <a:picLocks noChangeAspect="1"/>
          </p:cNvPicPr>
          <p:nvPr/>
        </p:nvPicPr>
        <p:blipFill>
          <a:blip r:embed="rId7"/>
          <a:stretch>
            <a:fillRect/>
          </a:stretch>
        </p:blipFill>
        <p:spPr>
          <a:xfrm>
            <a:off x="8044985" y="1664412"/>
            <a:ext cx="3818884" cy="3542283"/>
          </a:xfrm>
          <a:prstGeom prst="rect">
            <a:avLst/>
          </a:prstGeom>
        </p:spPr>
      </p:pic>
    </p:spTree>
    <p:extLst>
      <p:ext uri="{BB962C8B-B14F-4D97-AF65-F5344CB8AC3E}">
        <p14:creationId xmlns:p14="http://schemas.microsoft.com/office/powerpoint/2010/main" val="23738695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id="{62CEF463-1502-3EAC-ACCD-68FE088FCD1F}"/>
              </a:ext>
            </a:extLst>
          </p:cNvPr>
          <p:cNvSpPr/>
          <p:nvPr/>
        </p:nvSpPr>
        <p:spPr>
          <a:xfrm>
            <a:off x="308225" y="308224"/>
            <a:ext cx="11589249" cy="63288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迷你简少儿"/>
              <a:cs typeface="+mn-cs"/>
            </a:endParaRPr>
          </a:p>
        </p:txBody>
      </p:sp>
      <p:sp>
        <p:nvSpPr>
          <p:cNvPr id="7" name="TextBox 6">
            <a:extLst>
              <a:ext uri="{FF2B5EF4-FFF2-40B4-BE49-F238E27FC236}">
                <a16:creationId xmlns:a16="http://schemas.microsoft.com/office/drawing/2014/main" id="{FC967E3A-BCB4-57EF-FF37-78F82DD6862D}"/>
              </a:ext>
            </a:extLst>
          </p:cNvPr>
          <p:cNvSpPr txBox="1"/>
          <p:nvPr/>
        </p:nvSpPr>
        <p:spPr>
          <a:xfrm>
            <a:off x="1726058" y="523982"/>
            <a:ext cx="85583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Quan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thực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hiện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yêu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cầu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BEA0131A-8205-0B75-1F53-568EBEB8E016}"/>
              </a:ext>
            </a:extLst>
          </p:cNvPr>
          <p:cNvPicPr>
            <a:picLocks noChangeAspect="1"/>
          </p:cNvPicPr>
          <p:nvPr/>
        </p:nvPicPr>
        <p:blipFill>
          <a:blip r:embed="rId6"/>
          <a:stretch>
            <a:fillRect/>
          </a:stretch>
        </p:blipFill>
        <p:spPr>
          <a:xfrm>
            <a:off x="485506" y="1632039"/>
            <a:ext cx="4029075" cy="3552825"/>
          </a:xfrm>
          <a:prstGeom prst="rect">
            <a:avLst/>
          </a:prstGeom>
        </p:spPr>
      </p:pic>
      <p:pic>
        <p:nvPicPr>
          <p:cNvPr id="11" name="Picture 10">
            <a:extLst>
              <a:ext uri="{FF2B5EF4-FFF2-40B4-BE49-F238E27FC236}">
                <a16:creationId xmlns:a16="http://schemas.microsoft.com/office/drawing/2014/main" id="{5D5B6D37-4AFB-D739-F470-95AB8D055CB9}"/>
              </a:ext>
            </a:extLst>
          </p:cNvPr>
          <p:cNvPicPr>
            <a:picLocks noChangeAspect="1"/>
          </p:cNvPicPr>
          <p:nvPr/>
        </p:nvPicPr>
        <p:blipFill>
          <a:blip r:embed="rId7"/>
          <a:stretch>
            <a:fillRect/>
          </a:stretch>
        </p:blipFill>
        <p:spPr>
          <a:xfrm>
            <a:off x="4361755" y="1647948"/>
            <a:ext cx="7388456" cy="3437760"/>
          </a:xfrm>
          <a:prstGeom prst="rect">
            <a:avLst/>
          </a:prstGeom>
        </p:spPr>
      </p:pic>
    </p:spTree>
    <p:extLst>
      <p:ext uri="{BB962C8B-B14F-4D97-AF65-F5344CB8AC3E}">
        <p14:creationId xmlns:p14="http://schemas.microsoft.com/office/powerpoint/2010/main" val="584546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id="{62CEF463-1502-3EAC-ACCD-68FE088FCD1F}"/>
              </a:ext>
            </a:extLst>
          </p:cNvPr>
          <p:cNvSpPr/>
          <p:nvPr/>
        </p:nvSpPr>
        <p:spPr>
          <a:xfrm>
            <a:off x="308225" y="308224"/>
            <a:ext cx="11589249" cy="63288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迷你简少儿"/>
              <a:cs typeface="+mn-cs"/>
            </a:endParaRPr>
          </a:p>
        </p:txBody>
      </p:sp>
      <p:pic>
        <p:nvPicPr>
          <p:cNvPr id="5" name="Picture 4">
            <a:extLst>
              <a:ext uri="{FF2B5EF4-FFF2-40B4-BE49-F238E27FC236}">
                <a16:creationId xmlns:a16="http://schemas.microsoft.com/office/drawing/2014/main" id="{744C52FA-3D9D-7DE7-C72F-BDAFCE98DB63}"/>
              </a:ext>
            </a:extLst>
          </p:cNvPr>
          <p:cNvPicPr>
            <a:picLocks noChangeAspect="1"/>
          </p:cNvPicPr>
          <p:nvPr/>
        </p:nvPicPr>
        <p:blipFill>
          <a:blip r:embed="rId6"/>
          <a:stretch>
            <a:fillRect/>
          </a:stretch>
        </p:blipFill>
        <p:spPr>
          <a:xfrm>
            <a:off x="951162" y="1074291"/>
            <a:ext cx="3590925" cy="4914900"/>
          </a:xfrm>
          <a:prstGeom prst="rect">
            <a:avLst/>
          </a:prstGeom>
        </p:spPr>
      </p:pic>
      <p:sp>
        <p:nvSpPr>
          <p:cNvPr id="9" name="Rounded Rectangular Callout 40">
            <a:extLst>
              <a:ext uri="{FF2B5EF4-FFF2-40B4-BE49-F238E27FC236}">
                <a16:creationId xmlns:a16="http://schemas.microsoft.com/office/drawing/2014/main" id="{D98A36D0-48AC-C240-5120-07F4D5285E0F}"/>
              </a:ext>
            </a:extLst>
          </p:cNvPr>
          <p:cNvSpPr/>
          <p:nvPr/>
        </p:nvSpPr>
        <p:spPr>
          <a:xfrm>
            <a:off x="5061130" y="1489753"/>
            <a:ext cx="6435866" cy="1407559"/>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a:r>
              <a:rPr lang="vi-VN" sz="4000" i="1" dirty="0">
                <a:latin typeface="Calibri" panose="020F0502020204030204" pitchFamily="34" charset="0"/>
                <a:cs typeface="Calibri" panose="020F0502020204030204" pitchFamily="34" charset="0"/>
              </a:rPr>
              <a:t>a. Em hãy nhận xét việc làm của các bạn trong tranh</a:t>
            </a:r>
            <a:r>
              <a:rPr lang="vi-VN" sz="4000" dirty="0">
                <a:latin typeface="Calibri" panose="020F0502020204030204" pitchFamily="34" charset="0"/>
                <a:cs typeface="Calibri" panose="020F0502020204030204" pitchFamily="34" charset="0"/>
              </a:rPr>
              <a:t>.</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5639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id="{62CEF463-1502-3EAC-ACCD-68FE088FCD1F}"/>
              </a:ext>
            </a:extLst>
          </p:cNvPr>
          <p:cNvSpPr/>
          <p:nvPr/>
        </p:nvSpPr>
        <p:spPr>
          <a:xfrm>
            <a:off x="308225" y="308224"/>
            <a:ext cx="11589249" cy="63288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迷你简少儿"/>
              <a:cs typeface="+mn-cs"/>
            </a:endParaRPr>
          </a:p>
        </p:txBody>
      </p:sp>
      <p:pic>
        <p:nvPicPr>
          <p:cNvPr id="8" name="Picture 7">
            <a:extLst>
              <a:ext uri="{FF2B5EF4-FFF2-40B4-BE49-F238E27FC236}">
                <a16:creationId xmlns:a16="http://schemas.microsoft.com/office/drawing/2014/main" id="{36D1040D-CA51-7A24-1717-69BD8E581372}"/>
              </a:ext>
            </a:extLst>
          </p:cNvPr>
          <p:cNvPicPr>
            <a:picLocks noChangeAspect="1"/>
          </p:cNvPicPr>
          <p:nvPr/>
        </p:nvPicPr>
        <p:blipFill>
          <a:blip r:embed="rId6"/>
          <a:stretch>
            <a:fillRect/>
          </a:stretch>
        </p:blipFill>
        <p:spPr>
          <a:xfrm>
            <a:off x="688689" y="598898"/>
            <a:ext cx="5565978" cy="2945687"/>
          </a:xfrm>
          <a:prstGeom prst="rect">
            <a:avLst/>
          </a:prstGeom>
        </p:spPr>
      </p:pic>
      <p:pic>
        <p:nvPicPr>
          <p:cNvPr id="11" name="Picture 10">
            <a:extLst>
              <a:ext uri="{FF2B5EF4-FFF2-40B4-BE49-F238E27FC236}">
                <a16:creationId xmlns:a16="http://schemas.microsoft.com/office/drawing/2014/main" id="{87468E71-1822-F03D-B369-3FFEA78C6E3F}"/>
              </a:ext>
            </a:extLst>
          </p:cNvPr>
          <p:cNvPicPr>
            <a:picLocks noChangeAspect="1"/>
          </p:cNvPicPr>
          <p:nvPr/>
        </p:nvPicPr>
        <p:blipFill>
          <a:blip r:embed="rId7"/>
          <a:stretch>
            <a:fillRect/>
          </a:stretch>
        </p:blipFill>
        <p:spPr>
          <a:xfrm>
            <a:off x="627313" y="3665681"/>
            <a:ext cx="5439830" cy="2467992"/>
          </a:xfrm>
          <a:prstGeom prst="rect">
            <a:avLst/>
          </a:prstGeom>
        </p:spPr>
      </p:pic>
      <p:pic>
        <p:nvPicPr>
          <p:cNvPr id="13" name="Picture 12">
            <a:extLst>
              <a:ext uri="{FF2B5EF4-FFF2-40B4-BE49-F238E27FC236}">
                <a16:creationId xmlns:a16="http://schemas.microsoft.com/office/drawing/2014/main" id="{84B0DABE-2DF8-EFDB-056C-0A0EA1060D4C}"/>
              </a:ext>
            </a:extLst>
          </p:cNvPr>
          <p:cNvPicPr>
            <a:picLocks noChangeAspect="1"/>
          </p:cNvPicPr>
          <p:nvPr/>
        </p:nvPicPr>
        <p:blipFill>
          <a:blip r:embed="rId8"/>
          <a:stretch>
            <a:fillRect/>
          </a:stretch>
        </p:blipFill>
        <p:spPr>
          <a:xfrm>
            <a:off x="6196333" y="3643153"/>
            <a:ext cx="2943225" cy="2571750"/>
          </a:xfrm>
          <a:prstGeom prst="rect">
            <a:avLst/>
          </a:prstGeom>
        </p:spPr>
      </p:pic>
      <p:grpSp>
        <p:nvGrpSpPr>
          <p:cNvPr id="14" name="Group 13">
            <a:extLst>
              <a:ext uri="{FF2B5EF4-FFF2-40B4-BE49-F238E27FC236}">
                <a16:creationId xmlns:a16="http://schemas.microsoft.com/office/drawing/2014/main" id="{5415EAC9-03A1-FFF5-555A-578B6531ECA8}"/>
              </a:ext>
            </a:extLst>
          </p:cNvPr>
          <p:cNvGrpSpPr/>
          <p:nvPr/>
        </p:nvGrpSpPr>
        <p:grpSpPr>
          <a:xfrm>
            <a:off x="6400799" y="1284270"/>
            <a:ext cx="5161164" cy="1591317"/>
            <a:chOff x="1062408" y="2492591"/>
            <a:chExt cx="10219585" cy="1996777"/>
          </a:xfrm>
        </p:grpSpPr>
        <p:grpSp>
          <p:nvGrpSpPr>
            <p:cNvPr id="15" name="Group 14">
              <a:extLst>
                <a:ext uri="{FF2B5EF4-FFF2-40B4-BE49-F238E27FC236}">
                  <a16:creationId xmlns:a16="http://schemas.microsoft.com/office/drawing/2014/main" id="{E3870218-C049-DB5E-B203-661A3A7E56D4}"/>
                </a:ext>
              </a:extLst>
            </p:cNvPr>
            <p:cNvGrpSpPr/>
            <p:nvPr/>
          </p:nvGrpSpPr>
          <p:grpSpPr>
            <a:xfrm>
              <a:off x="1062408" y="2540001"/>
              <a:ext cx="10219585" cy="1949367"/>
              <a:chOff x="986208" y="774700"/>
              <a:chExt cx="10219585" cy="5533688"/>
            </a:xfrm>
          </p:grpSpPr>
          <p:grpSp>
            <p:nvGrpSpPr>
              <p:cNvPr id="18" name="Group 17">
                <a:extLst>
                  <a:ext uri="{FF2B5EF4-FFF2-40B4-BE49-F238E27FC236}">
                    <a16:creationId xmlns:a16="http://schemas.microsoft.com/office/drawing/2014/main" id="{CE3566B9-CD2B-76A8-126F-EF23C87C7EE8}"/>
                  </a:ext>
                </a:extLst>
              </p:cNvPr>
              <p:cNvGrpSpPr/>
              <p:nvPr/>
            </p:nvGrpSpPr>
            <p:grpSpPr>
              <a:xfrm>
                <a:off x="986208" y="774700"/>
                <a:ext cx="10219585" cy="5533688"/>
                <a:chOff x="986208" y="774700"/>
                <a:chExt cx="10219585" cy="5533688"/>
              </a:xfrm>
            </p:grpSpPr>
            <p:sp>
              <p:nvSpPr>
                <p:cNvPr id="20" name="Rectangle: Rounded Corners 19">
                  <a:extLst>
                    <a:ext uri="{FF2B5EF4-FFF2-40B4-BE49-F238E27FC236}">
                      <a16:creationId xmlns:a16="http://schemas.microsoft.com/office/drawing/2014/main" id="{969D51AD-DC92-FF61-B06A-7C5243B9CFD3}"/>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30752D1E-5766-18E8-5E9E-28BB4B043177}"/>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id="{8EFECC67-D469-3F53-F4F2-2AE5A4868A5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a16="http://schemas.microsoft.com/office/drawing/2014/main" id="{946FC184-5706-D952-2E8F-26EC52E86358}"/>
                </a:ext>
              </a:extLst>
            </p:cNvPr>
            <p:cNvSpPr/>
            <p:nvPr/>
          </p:nvSpPr>
          <p:spPr>
            <a:xfrm>
              <a:off x="1608709" y="2492591"/>
              <a:ext cx="9264473" cy="1828713"/>
            </a:xfrm>
            <a:prstGeom prst="rect">
              <a:avLst/>
            </a:prstGeom>
          </p:spPr>
          <p:txBody>
            <a:bodyPr wrap="square" anchor="ctr">
              <a:spAutoFit/>
            </a:bodyPr>
            <a:lstStyle/>
            <a:p>
              <a:pPr marL="0" marR="0" algn="just">
                <a:spcBef>
                  <a:spcPts val="0"/>
                </a:spcBef>
                <a:spcAft>
                  <a:spcPts val="0"/>
                </a:spcAft>
              </a:pPr>
              <a:r>
                <a:rPr lang="en-US" sz="2400" b="1" dirty="0">
                  <a:latin typeface="Cambria" panose="02040503050406030204" pitchFamily="18" charset="0"/>
                  <a:ea typeface="Cambria" panose="02040503050406030204" pitchFamily="18" charset="0"/>
                </a:rPr>
                <a:t>C</a:t>
              </a:r>
              <a:r>
                <a:rPr lang="vi-VN" sz="2400" b="1" dirty="0">
                  <a:effectLst/>
                  <a:latin typeface="Cambria" panose="02040503050406030204" pitchFamily="18" charset="0"/>
                  <a:ea typeface="Cambria" panose="02040503050406030204" pitchFamily="18" charset="0"/>
                </a:rPr>
                <a:t>ác bạn nhỏ đã thể hiện được sự thông cảm và có ý muốn giúp đỡ những hoàn cảnh khó khăn. </a:t>
              </a:r>
              <a:endParaRPr lang="en-US" sz="2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182790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id="{62CEF463-1502-3EAC-ACCD-68FE088FCD1F}"/>
              </a:ext>
            </a:extLst>
          </p:cNvPr>
          <p:cNvSpPr/>
          <p:nvPr/>
        </p:nvSpPr>
        <p:spPr>
          <a:xfrm>
            <a:off x="308225" y="308224"/>
            <a:ext cx="11589249" cy="63288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迷你简少儿"/>
              <a:cs typeface="+mn-cs"/>
            </a:endParaRPr>
          </a:p>
        </p:txBody>
      </p:sp>
      <p:grpSp>
        <p:nvGrpSpPr>
          <p:cNvPr id="14" name="Group 13">
            <a:extLst>
              <a:ext uri="{FF2B5EF4-FFF2-40B4-BE49-F238E27FC236}">
                <a16:creationId xmlns:a16="http://schemas.microsoft.com/office/drawing/2014/main" id="{5415EAC9-03A1-FFF5-555A-578B6531ECA8}"/>
              </a:ext>
            </a:extLst>
          </p:cNvPr>
          <p:cNvGrpSpPr/>
          <p:nvPr/>
        </p:nvGrpSpPr>
        <p:grpSpPr>
          <a:xfrm>
            <a:off x="5856269" y="1970698"/>
            <a:ext cx="5979560" cy="1994441"/>
            <a:chOff x="1062408" y="2540001"/>
            <a:chExt cx="10219585" cy="1949367"/>
          </a:xfrm>
        </p:grpSpPr>
        <p:grpSp>
          <p:nvGrpSpPr>
            <p:cNvPr id="15" name="Group 14">
              <a:extLst>
                <a:ext uri="{FF2B5EF4-FFF2-40B4-BE49-F238E27FC236}">
                  <a16:creationId xmlns:a16="http://schemas.microsoft.com/office/drawing/2014/main" id="{E3870218-C049-DB5E-B203-661A3A7E56D4}"/>
                </a:ext>
              </a:extLst>
            </p:cNvPr>
            <p:cNvGrpSpPr/>
            <p:nvPr/>
          </p:nvGrpSpPr>
          <p:grpSpPr>
            <a:xfrm>
              <a:off x="1062408" y="2540001"/>
              <a:ext cx="10219585" cy="1949367"/>
              <a:chOff x="986208" y="774700"/>
              <a:chExt cx="10219585" cy="5533688"/>
            </a:xfrm>
          </p:grpSpPr>
          <p:grpSp>
            <p:nvGrpSpPr>
              <p:cNvPr id="18" name="Group 17">
                <a:extLst>
                  <a:ext uri="{FF2B5EF4-FFF2-40B4-BE49-F238E27FC236}">
                    <a16:creationId xmlns:a16="http://schemas.microsoft.com/office/drawing/2014/main" id="{CE3566B9-CD2B-76A8-126F-EF23C87C7EE8}"/>
                  </a:ext>
                </a:extLst>
              </p:cNvPr>
              <p:cNvGrpSpPr/>
              <p:nvPr/>
            </p:nvGrpSpPr>
            <p:grpSpPr>
              <a:xfrm>
                <a:off x="986208" y="774700"/>
                <a:ext cx="10219585" cy="5533688"/>
                <a:chOff x="986208" y="774700"/>
                <a:chExt cx="10219585" cy="5533688"/>
              </a:xfrm>
            </p:grpSpPr>
            <p:sp>
              <p:nvSpPr>
                <p:cNvPr id="20" name="Rectangle: Rounded Corners 19">
                  <a:extLst>
                    <a:ext uri="{FF2B5EF4-FFF2-40B4-BE49-F238E27FC236}">
                      <a16:creationId xmlns:a16="http://schemas.microsoft.com/office/drawing/2014/main" id="{969D51AD-DC92-FF61-B06A-7C5243B9CFD3}"/>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30752D1E-5766-18E8-5E9E-28BB4B043177}"/>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id="{8EFECC67-D469-3F53-F4F2-2AE5A4868A5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a16="http://schemas.microsoft.com/office/drawing/2014/main" id="{946FC184-5706-D952-2E8F-26EC52E86358}"/>
                </a:ext>
              </a:extLst>
            </p:cNvPr>
            <p:cNvSpPr/>
            <p:nvPr/>
          </p:nvSpPr>
          <p:spPr>
            <a:xfrm>
              <a:off x="1608711" y="2639855"/>
              <a:ext cx="9264472" cy="153418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nhỏ đã chưa biết thông cảm, chia sẻ với những hoàn cảnh khó khăn, đáng thương của các em nhỏ trong trại trẻ tình thương.</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221A924B-16C6-F083-D73B-5CD4D830BD97}"/>
              </a:ext>
            </a:extLst>
          </p:cNvPr>
          <p:cNvPicPr>
            <a:picLocks noChangeAspect="1"/>
          </p:cNvPicPr>
          <p:nvPr/>
        </p:nvPicPr>
        <p:blipFill>
          <a:blip r:embed="rId6"/>
          <a:stretch>
            <a:fillRect/>
          </a:stretch>
        </p:blipFill>
        <p:spPr>
          <a:xfrm>
            <a:off x="1107521" y="1345915"/>
            <a:ext cx="4448303" cy="4088258"/>
          </a:xfrm>
          <a:prstGeom prst="rect">
            <a:avLst/>
          </a:prstGeom>
        </p:spPr>
      </p:pic>
    </p:spTree>
    <p:extLst>
      <p:ext uri="{BB962C8B-B14F-4D97-AF65-F5344CB8AC3E}">
        <p14:creationId xmlns:p14="http://schemas.microsoft.com/office/powerpoint/2010/main" val="28413544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7082" y="4003"/>
            <a:ext cx="12054918" cy="6853997"/>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E96AB0AA-4EC9-03AF-FEC0-B6C857DAF8BC}"/>
              </a:ext>
            </a:extLst>
          </p:cNvPr>
          <p:cNvPicPr>
            <a:picLocks noChangeAspect="1"/>
          </p:cNvPicPr>
          <p:nvPr/>
        </p:nvPicPr>
        <p:blipFill>
          <a:blip r:embed="rId7"/>
          <a:stretch>
            <a:fillRect/>
          </a:stretch>
        </p:blipFill>
        <p:spPr>
          <a:xfrm>
            <a:off x="1596375" y="852241"/>
            <a:ext cx="9132600" cy="1286367"/>
          </a:xfrm>
          <a:prstGeom prst="rect">
            <a:avLst/>
          </a:prstGeom>
        </p:spPr>
      </p:pic>
      <p:sp>
        <p:nvSpPr>
          <p:cNvPr id="5" name="TextBox 4">
            <a:extLst>
              <a:ext uri="{FF2B5EF4-FFF2-40B4-BE49-F238E27FC236}">
                <a16:creationId xmlns:a16="http://schemas.microsoft.com/office/drawing/2014/main" id="{10920C18-E52A-E4BA-2660-03060187F5C7}"/>
              </a:ext>
            </a:extLst>
          </p:cNvPr>
          <p:cNvSpPr txBox="1"/>
          <p:nvPr/>
        </p:nvSpPr>
        <p:spPr>
          <a:xfrm>
            <a:off x="1495425" y="2438400"/>
            <a:ext cx="9696450" cy="2062103"/>
          </a:xfrm>
          <a:prstGeom prst="rect">
            <a:avLst/>
          </a:prstGeom>
          <a:noFill/>
        </p:spPr>
        <p:txBody>
          <a:bodyPr wrap="square" rtlCol="0">
            <a:spAutoFit/>
          </a:bodyPr>
          <a:lstStyle/>
          <a:p>
            <a:pPr marL="457200" indent="-457200" algn="just">
              <a:buFont typeface="Wingdings" panose="05000000000000000000" pitchFamily="2" charset="2"/>
              <a:buChar char="q"/>
            </a:pP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Cảm</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thông</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giúp</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đỡ</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gặp</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khó</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khăn</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lời</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cụ</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phù</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hợp</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lứa</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tuổi</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p>
          <a:p>
            <a:pPr marL="457200" indent="-457200" algn="just">
              <a:buFont typeface="Wingdings" panose="05000000000000000000" pitchFamily="2" charset="2"/>
              <a:buChar char="q"/>
            </a:pP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Sẵn</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sàng</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giúp</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đỡ</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gặp</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khó</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khăn</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phù</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hợp</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khả</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năng</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bản</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thân</a:t>
            </a:r>
            <a:r>
              <a:rPr lang="en-US"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10891085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barn(inVertical)">
                                      <p:cBhvr>
                                        <p:cTn id="16" dur="500"/>
                                        <p:tgtEl>
                                          <p:spTgt spid="5">
                                            <p:txEl>
                                              <p:pRg st="0" end="0"/>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id="{62CEF463-1502-3EAC-ACCD-68FE088FCD1F}"/>
              </a:ext>
            </a:extLst>
          </p:cNvPr>
          <p:cNvSpPr/>
          <p:nvPr/>
        </p:nvSpPr>
        <p:spPr>
          <a:xfrm>
            <a:off x="308225" y="308224"/>
            <a:ext cx="11589249" cy="63288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迷你简少儿"/>
              <a:cs typeface="+mn-cs"/>
            </a:endParaRPr>
          </a:p>
        </p:txBody>
      </p:sp>
      <p:grpSp>
        <p:nvGrpSpPr>
          <p:cNvPr id="14" name="Group 13">
            <a:extLst>
              <a:ext uri="{FF2B5EF4-FFF2-40B4-BE49-F238E27FC236}">
                <a16:creationId xmlns:a16="http://schemas.microsoft.com/office/drawing/2014/main" id="{5415EAC9-03A1-FFF5-555A-578B6531ECA8}"/>
              </a:ext>
            </a:extLst>
          </p:cNvPr>
          <p:cNvGrpSpPr/>
          <p:nvPr/>
        </p:nvGrpSpPr>
        <p:grpSpPr>
          <a:xfrm>
            <a:off x="4304872" y="3421294"/>
            <a:ext cx="6719299" cy="2640460"/>
            <a:chOff x="1062408" y="2532357"/>
            <a:chExt cx="10219585" cy="1957011"/>
          </a:xfrm>
        </p:grpSpPr>
        <p:grpSp>
          <p:nvGrpSpPr>
            <p:cNvPr id="15" name="Group 14">
              <a:extLst>
                <a:ext uri="{FF2B5EF4-FFF2-40B4-BE49-F238E27FC236}">
                  <a16:creationId xmlns:a16="http://schemas.microsoft.com/office/drawing/2014/main" id="{E3870218-C049-DB5E-B203-661A3A7E56D4}"/>
                </a:ext>
              </a:extLst>
            </p:cNvPr>
            <p:cNvGrpSpPr/>
            <p:nvPr/>
          </p:nvGrpSpPr>
          <p:grpSpPr>
            <a:xfrm>
              <a:off x="1062408" y="2540001"/>
              <a:ext cx="10219585" cy="1949367"/>
              <a:chOff x="986208" y="774700"/>
              <a:chExt cx="10219585" cy="5533688"/>
            </a:xfrm>
          </p:grpSpPr>
          <p:grpSp>
            <p:nvGrpSpPr>
              <p:cNvPr id="18" name="Group 17">
                <a:extLst>
                  <a:ext uri="{FF2B5EF4-FFF2-40B4-BE49-F238E27FC236}">
                    <a16:creationId xmlns:a16="http://schemas.microsoft.com/office/drawing/2014/main" id="{CE3566B9-CD2B-76A8-126F-EF23C87C7EE8}"/>
                  </a:ext>
                </a:extLst>
              </p:cNvPr>
              <p:cNvGrpSpPr/>
              <p:nvPr/>
            </p:nvGrpSpPr>
            <p:grpSpPr>
              <a:xfrm>
                <a:off x="986208" y="774700"/>
                <a:ext cx="10219585" cy="5533688"/>
                <a:chOff x="986208" y="774700"/>
                <a:chExt cx="10219585" cy="5533688"/>
              </a:xfrm>
            </p:grpSpPr>
            <p:sp>
              <p:nvSpPr>
                <p:cNvPr id="20" name="Rectangle: Rounded Corners 19">
                  <a:extLst>
                    <a:ext uri="{FF2B5EF4-FFF2-40B4-BE49-F238E27FC236}">
                      <a16:creationId xmlns:a16="http://schemas.microsoft.com/office/drawing/2014/main" id="{969D51AD-DC92-FF61-B06A-7C5243B9CFD3}"/>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30752D1E-5766-18E8-5E9E-28BB4B043177}"/>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id="{8EFECC67-D469-3F53-F4F2-2AE5A4868A5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a16="http://schemas.microsoft.com/office/drawing/2014/main" id="{946FC184-5706-D952-2E8F-26EC52E86358}"/>
                </a:ext>
              </a:extLst>
            </p:cNvPr>
            <p:cNvSpPr/>
            <p:nvPr/>
          </p:nvSpPr>
          <p:spPr>
            <a:xfrm>
              <a:off x="1608711" y="2532357"/>
              <a:ext cx="9264473" cy="174918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Ai cũng có lúc gặp khó khăn, lúc nào mình có khả năng giúp được họ thì cứ giúp, vì biết đâu cũng sẽ có lúc mình cũng gặp khó khăn, cần đuọc giúp đỡ như họ.</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EE017959-BA5C-EE33-FB8A-7532638BFE2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1086171" y="2053408"/>
            <a:ext cx="2606379" cy="4177869"/>
          </a:xfrm>
          <a:prstGeom prst="rect">
            <a:avLst/>
          </a:prstGeom>
        </p:spPr>
      </p:pic>
      <p:sp>
        <p:nvSpPr>
          <p:cNvPr id="7" name="Rounded Rectangular Callout 40">
            <a:extLst>
              <a:ext uri="{FF2B5EF4-FFF2-40B4-BE49-F238E27FC236}">
                <a16:creationId xmlns:a16="http://schemas.microsoft.com/office/drawing/2014/main" id="{B5392F5F-547D-596F-7CF1-FB81BC33201E}"/>
              </a:ext>
            </a:extLst>
          </p:cNvPr>
          <p:cNvSpPr/>
          <p:nvPr/>
        </p:nvSpPr>
        <p:spPr>
          <a:xfrm>
            <a:off x="3109039" y="400692"/>
            <a:ext cx="7719923" cy="1797977"/>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a:r>
              <a:rPr lang="vi-VN" sz="3600" i="1" dirty="0">
                <a:latin typeface="Calibri" panose="020F0502020204030204" pitchFamily="34" charset="0"/>
                <a:cs typeface="Calibri" panose="020F0502020204030204" pitchFamily="34" charset="0"/>
              </a:rPr>
              <a:t>b. Em có sẵn sàng giúp đỡ người gặp khó khăn, phù hợp với khả năng của mình không? Vì sao?</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71706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id="{62CEF463-1502-3EAC-ACCD-68FE088FCD1F}"/>
              </a:ext>
            </a:extLst>
          </p:cNvPr>
          <p:cNvSpPr/>
          <p:nvPr/>
        </p:nvSpPr>
        <p:spPr>
          <a:xfrm>
            <a:off x="308225" y="308224"/>
            <a:ext cx="11589249" cy="63288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迷你简少儿"/>
              <a:cs typeface="+mn-cs"/>
            </a:endParaRPr>
          </a:p>
        </p:txBody>
      </p:sp>
      <p:grpSp>
        <p:nvGrpSpPr>
          <p:cNvPr id="14" name="Group 13">
            <a:extLst>
              <a:ext uri="{FF2B5EF4-FFF2-40B4-BE49-F238E27FC236}">
                <a16:creationId xmlns:a16="http://schemas.microsoft.com/office/drawing/2014/main" id="{5415EAC9-03A1-FFF5-555A-578B6531ECA8}"/>
              </a:ext>
            </a:extLst>
          </p:cNvPr>
          <p:cNvGrpSpPr/>
          <p:nvPr/>
        </p:nvGrpSpPr>
        <p:grpSpPr>
          <a:xfrm>
            <a:off x="4304872" y="3431607"/>
            <a:ext cx="6719299" cy="2630146"/>
            <a:chOff x="1062408" y="2540001"/>
            <a:chExt cx="10219585" cy="1949367"/>
          </a:xfrm>
        </p:grpSpPr>
        <p:grpSp>
          <p:nvGrpSpPr>
            <p:cNvPr id="15" name="Group 14">
              <a:extLst>
                <a:ext uri="{FF2B5EF4-FFF2-40B4-BE49-F238E27FC236}">
                  <a16:creationId xmlns:a16="http://schemas.microsoft.com/office/drawing/2014/main" id="{E3870218-C049-DB5E-B203-661A3A7E56D4}"/>
                </a:ext>
              </a:extLst>
            </p:cNvPr>
            <p:cNvGrpSpPr/>
            <p:nvPr/>
          </p:nvGrpSpPr>
          <p:grpSpPr>
            <a:xfrm>
              <a:off x="1062408" y="2540001"/>
              <a:ext cx="10219585" cy="1949367"/>
              <a:chOff x="986208" y="774700"/>
              <a:chExt cx="10219585" cy="5533688"/>
            </a:xfrm>
          </p:grpSpPr>
          <p:grpSp>
            <p:nvGrpSpPr>
              <p:cNvPr id="18" name="Group 17">
                <a:extLst>
                  <a:ext uri="{FF2B5EF4-FFF2-40B4-BE49-F238E27FC236}">
                    <a16:creationId xmlns:a16="http://schemas.microsoft.com/office/drawing/2014/main" id="{CE3566B9-CD2B-76A8-126F-EF23C87C7EE8}"/>
                  </a:ext>
                </a:extLst>
              </p:cNvPr>
              <p:cNvGrpSpPr/>
              <p:nvPr/>
            </p:nvGrpSpPr>
            <p:grpSpPr>
              <a:xfrm>
                <a:off x="986208" y="774700"/>
                <a:ext cx="10219585" cy="5533688"/>
                <a:chOff x="986208" y="774700"/>
                <a:chExt cx="10219585" cy="5533688"/>
              </a:xfrm>
            </p:grpSpPr>
            <p:sp>
              <p:nvSpPr>
                <p:cNvPr id="20" name="Rectangle: Rounded Corners 19">
                  <a:extLst>
                    <a:ext uri="{FF2B5EF4-FFF2-40B4-BE49-F238E27FC236}">
                      <a16:creationId xmlns:a16="http://schemas.microsoft.com/office/drawing/2014/main" id="{969D51AD-DC92-FF61-B06A-7C5243B9CFD3}"/>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30752D1E-5766-18E8-5E9E-28BB4B043177}"/>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id="{8EFECC67-D469-3F53-F4F2-2AE5A4868A5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a16="http://schemas.microsoft.com/office/drawing/2014/main" id="{946FC184-5706-D952-2E8F-26EC52E86358}"/>
                </a:ext>
              </a:extLst>
            </p:cNvPr>
            <p:cNvSpPr/>
            <p:nvPr/>
          </p:nvSpPr>
          <p:spPr>
            <a:xfrm>
              <a:off x="1608711" y="2574338"/>
              <a:ext cx="9264473" cy="166522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Ví</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dụ</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Ở trường em, vào dịp khai giảng năm học mới, nhà trường đã tặng cho những học sinh nghèo vượt khó mỗi bạn một bộ áo quần mới để tới trường. </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EE017959-BA5C-EE33-FB8A-7532638BFE2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1086171" y="2053408"/>
            <a:ext cx="2606379" cy="4177869"/>
          </a:xfrm>
          <a:prstGeom prst="rect">
            <a:avLst/>
          </a:prstGeom>
        </p:spPr>
      </p:pic>
      <p:sp>
        <p:nvSpPr>
          <p:cNvPr id="7" name="Rounded Rectangular Callout 40">
            <a:extLst>
              <a:ext uri="{FF2B5EF4-FFF2-40B4-BE49-F238E27FC236}">
                <a16:creationId xmlns:a16="http://schemas.microsoft.com/office/drawing/2014/main" id="{B5392F5F-547D-596F-7CF1-FB81BC33201E}"/>
              </a:ext>
            </a:extLst>
          </p:cNvPr>
          <p:cNvSpPr/>
          <p:nvPr/>
        </p:nvSpPr>
        <p:spPr>
          <a:xfrm>
            <a:off x="3109039" y="400692"/>
            <a:ext cx="7719923" cy="1797977"/>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i="1" dirty="0">
                <a:solidFill>
                  <a:prstClr val="black"/>
                </a:solidFill>
                <a:latin typeface="Calibri" panose="020F0502020204030204" pitchFamily="34" charset="0"/>
                <a:cs typeface="Calibri" panose="020F0502020204030204" pitchFamily="34" charset="0"/>
              </a:rPr>
              <a:t>c. Hãy kể thêm những hành động khác thể hiện sự cảm thông, giúp đỡ người góp khó khăn mà em biết.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12087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B39635-4615-4694-8B19-EBB2552DBD18}"/>
              </a:ext>
            </a:extLst>
          </p:cNvPr>
          <p:cNvGrpSpPr/>
          <p:nvPr/>
        </p:nvGrpSpPr>
        <p:grpSpPr>
          <a:xfrm rot="199546">
            <a:off x="6127485" y="1257007"/>
            <a:ext cx="2697113" cy="1599295"/>
            <a:chOff x="2303081" y="2295860"/>
            <a:chExt cx="3866191" cy="2154287"/>
          </a:xfrm>
        </p:grpSpPr>
        <p:sp>
          <p:nvSpPr>
            <p:cNvPr id="3" name="Freeform: Shape 2">
              <a:extLst>
                <a:ext uri="{FF2B5EF4-FFF2-40B4-BE49-F238E27FC236}">
                  <a16:creationId xmlns:a16="http://schemas.microsoft.com/office/drawing/2014/main"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UTM Avo" panose="02040603050506020204" pitchFamily="18" charset="0"/>
                <a:ea typeface="+mn-ea"/>
                <a:cs typeface="+mn-cs"/>
                <a:sym typeface="Arial"/>
              </a:endParaRPr>
            </a:p>
          </p:txBody>
        </p:sp>
        <p:sp>
          <p:nvSpPr>
            <p:cNvPr id="4" name="TextBox 3">
              <a:extLst>
                <a:ext uri="{FF2B5EF4-FFF2-40B4-BE49-F238E27FC236}">
                  <a16:creationId xmlns:a16="http://schemas.microsoft.com/office/drawing/2014/main" id="{9434A4EF-7064-42D4-82AA-CB4C4B622793}"/>
                </a:ext>
              </a:extLst>
            </p:cNvPr>
            <p:cNvSpPr txBox="1"/>
            <p:nvPr/>
          </p:nvSpPr>
          <p:spPr>
            <a:xfrm rot="21373733">
              <a:off x="2303081" y="2565053"/>
              <a:ext cx="3866191" cy="188509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5867" b="1" i="0" u="none" strike="noStrike" kern="0" cap="none" spc="0" normalizeH="0" baseline="0" noProof="0">
                <a:ln>
                  <a:noFill/>
                </a:ln>
                <a:solidFill>
                  <a:srgbClr val="D34827"/>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sym typeface="Arial"/>
              </a:endParaRPr>
            </a:p>
          </p:txBody>
        </p:sp>
      </p:grpSp>
      <p:sp>
        <p:nvSpPr>
          <p:cNvPr id="8" name="TextBox 7">
            <a:extLst>
              <a:ext uri="{FF2B5EF4-FFF2-40B4-BE49-F238E27FC236}">
                <a16:creationId xmlns:a16="http://schemas.microsoft.com/office/drawing/2014/main" id="{FB8EACBA-DD78-4B3A-81CB-98467D1A6457}"/>
              </a:ext>
            </a:extLst>
          </p:cNvPr>
          <p:cNvSpPr txBox="1"/>
          <p:nvPr/>
        </p:nvSpPr>
        <p:spPr>
          <a:xfrm>
            <a:off x="356815" y="1110880"/>
            <a:ext cx="11597641" cy="3166824"/>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defTabSz="1219170">
              <a:buClr>
                <a:srgbClr val="000000"/>
              </a:buClr>
            </a:pPr>
            <a:r>
              <a:rPr lang="vi-VN" sz="3000" b="1" kern="0" dirty="0">
                <a:solidFill>
                  <a:srgbClr val="4472C4"/>
                </a:solidFill>
                <a:latin typeface="Cambria" panose="02040503050406030204" pitchFamily="18" charset="0"/>
                <a:ea typeface="Cambria" panose="02040503050406030204" pitchFamily="18" charset="0"/>
                <a:sym typeface="Arial"/>
              </a:rPr>
              <a:t>Trong cuộc sống các em cần quan sát và hành động làm sao cho đúng với những hoàn cảnh cụ thể để ta có hành động thiết thực giúp đỡ bạn bè khi gặp khó khăn,...không nên vì những cảm xúc cá nhân chỉ biết bản thân không cảm thông chia sẻ với các mảnh đời yếu thế, giúp người là giúp mình trong mọi hoàn cảnh </a:t>
            </a:r>
            <a:r>
              <a:rPr lang="en-US" sz="3000" b="1" kern="0" dirty="0">
                <a:solidFill>
                  <a:srgbClr val="4472C4"/>
                </a:solidFill>
                <a:latin typeface="Cambria" panose="02040503050406030204" pitchFamily="18" charset="0"/>
                <a:ea typeface="Cambria" panose="02040503050406030204" pitchFamily="18" charset="0"/>
                <a:sym typeface="Arial"/>
              </a:rPr>
              <a:t>x</a:t>
            </a:r>
            <a:r>
              <a:rPr lang="vi-VN" sz="3000" b="1" kern="0" dirty="0">
                <a:solidFill>
                  <a:srgbClr val="4472C4"/>
                </a:solidFill>
                <a:latin typeface="Cambria" panose="02040503050406030204" pitchFamily="18" charset="0"/>
                <a:ea typeface="Cambria" panose="02040503050406030204" pitchFamily="18" charset="0"/>
                <a:sym typeface="Arial"/>
              </a:rPr>
              <a:t>ảy ra.</a:t>
            </a:r>
            <a:endParaRPr kumimoji="0" lang="en-US" sz="3000" b="1" i="0" u="none" strike="noStrike" kern="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815401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6805845" y="2920456"/>
            <a:ext cx="5504147" cy="3965576"/>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45662" y="2892424"/>
            <a:ext cx="7154863" cy="396557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id="{BF606C32-ED8B-4E8D-9B93-91EA24B2D993}"/>
              </a:ext>
            </a:extLst>
          </p:cNvPr>
          <p:cNvGrpSpPr/>
          <p:nvPr/>
        </p:nvGrpSpPr>
        <p:grpSpPr>
          <a:xfrm>
            <a:off x="4059859" y="2558840"/>
            <a:ext cx="184731" cy="1583261"/>
            <a:chOff x="3771007" y="1083236"/>
            <a:chExt cx="177300" cy="1583260"/>
          </a:xfrm>
        </p:grpSpPr>
        <p:sp>
          <p:nvSpPr>
            <p:cNvPr id="5" name="矩形 10">
              <a:extLst>
                <a:ext uri="{FF2B5EF4-FFF2-40B4-BE49-F238E27FC236}">
                  <a16:creationId xmlns:a16="http://schemas.microsoft.com/office/drawing/2014/main" id="{0A585FB5-5645-4238-9891-79A3353E3EC8}"/>
                </a:ext>
              </a:extLst>
            </p:cNvPr>
            <p:cNvSpPr/>
            <p:nvPr/>
          </p:nvSpPr>
          <p:spPr>
            <a:xfrm>
              <a:off x="3771007" y="1083236"/>
              <a:ext cx="177300" cy="1569659"/>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Guanine" panose="02040603050506020204" pitchFamily="18" charset="0"/>
                <a:ea typeface="字魂27号-布丁体" panose="00000505000000000000" pitchFamily="2" charset="-122"/>
                <a:cs typeface="+mn-cs"/>
              </a:endParaRPr>
            </a:p>
          </p:txBody>
        </p:sp>
        <p:sp>
          <p:nvSpPr>
            <p:cNvPr id="6" name="矩形 11">
              <a:extLst>
                <a:ext uri="{FF2B5EF4-FFF2-40B4-BE49-F238E27FC236}">
                  <a16:creationId xmlns:a16="http://schemas.microsoft.com/office/drawing/2014/main" id="{689EA033-6E8E-4551-B77D-0CA76AE9F7CF}"/>
                </a:ext>
              </a:extLst>
            </p:cNvPr>
            <p:cNvSpPr/>
            <p:nvPr/>
          </p:nvSpPr>
          <p:spPr>
            <a:xfrm>
              <a:off x="3771007" y="1096837"/>
              <a:ext cx="177300" cy="1569659"/>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Guanine" panose="02040603050506020204" pitchFamily="18" charset="0"/>
                <a:ea typeface="字魂27号-布丁体" panose="00000505000000000000" pitchFamily="2" charset="-122"/>
                <a:cs typeface="+mn-cs"/>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9316764" y="0"/>
            <a:ext cx="3191471" cy="2491736"/>
          </a:xfrm>
          <a:prstGeom prst="rect">
            <a:avLst/>
          </a:prstGeom>
        </p:spPr>
      </p:pic>
      <p:sp>
        <p:nvSpPr>
          <p:cNvPr id="3" name="任意多边形: 形状 40">
            <a:extLst>
              <a:ext uri="{FF2B5EF4-FFF2-40B4-BE49-F238E27FC236}">
                <a16:creationId xmlns:a16="http://schemas.microsoft.com/office/drawing/2014/main" id="{4A7ABC55-4ED8-9A6B-DEF1-CE8495165E7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01A14678-AAB1-6B43-129B-C6EDAA75A067}"/>
              </a:ext>
            </a:extLst>
          </p:cNvPr>
          <p:cNvSpPr txBox="1"/>
          <p:nvPr/>
        </p:nvSpPr>
        <p:spPr>
          <a:xfrm>
            <a:off x="2156874" y="2057457"/>
            <a:ext cx="9350029" cy="1077218"/>
          </a:xfrm>
          <a:prstGeom prst="rect">
            <a:avLst/>
          </a:prstGeom>
          <a:noFill/>
        </p:spPr>
        <p:txBody>
          <a:bodyPr wrap="square" rtlCol="0">
            <a:spAutoFit/>
          </a:bodyPr>
          <a:lstStyle/>
          <a:p>
            <a:pPr lvl="0" algn="just">
              <a:defRPr/>
            </a:pPr>
            <a:r>
              <a:rPr lang="en-US" sz="3200" dirty="0" err="1">
                <a:solidFill>
                  <a:prstClr val="black"/>
                </a:solidFill>
                <a:latin typeface="Calibri" panose="020F0502020204030204" pitchFamily="34" charset="0"/>
                <a:cs typeface="Calibri" panose="020F0502020204030204" pitchFamily="34" charset="0"/>
              </a:rPr>
              <a:t>Về</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nhà</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tìm</a:t>
            </a:r>
            <a:r>
              <a:rPr lang="en-US" sz="3200" dirty="0">
                <a:solidFill>
                  <a:prstClr val="black"/>
                </a:solidFill>
                <a:latin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cs typeface="Calibri" panose="020F0502020204030204" pitchFamily="34" charset="0"/>
              </a:rPr>
              <a:t>những  câu ca dao, tục ngữ, bài thơ, bài hát về sự cảm thông, giúp đỡ người gặp khó khăn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0BC2453-0854-C79E-1402-DC598DFFA208}"/>
              </a:ext>
            </a:extLst>
          </p:cNvPr>
          <p:cNvPicPr>
            <a:picLocks noChangeAspect="1"/>
          </p:cNvPicPr>
          <p:nvPr/>
        </p:nvPicPr>
        <p:blipFill>
          <a:blip r:embed="rId5"/>
          <a:stretch>
            <a:fillRect/>
          </a:stretch>
        </p:blipFill>
        <p:spPr>
          <a:xfrm rot="737208" flipH="1">
            <a:off x="964760" y="1974806"/>
            <a:ext cx="919996" cy="919996"/>
          </a:xfrm>
          <a:prstGeom prst="rect">
            <a:avLst/>
          </a:prstGeom>
        </p:spPr>
      </p:pic>
      <p:sp>
        <p:nvSpPr>
          <p:cNvPr id="11" name="TextBox 10">
            <a:extLst>
              <a:ext uri="{FF2B5EF4-FFF2-40B4-BE49-F238E27FC236}">
                <a16:creationId xmlns:a16="http://schemas.microsoft.com/office/drawing/2014/main" id="{A6A7DCAF-C973-BB68-1E79-2FA239F9813D}"/>
              </a:ext>
            </a:extLst>
          </p:cNvPr>
          <p:cNvSpPr txBox="1"/>
          <p:nvPr/>
        </p:nvSpPr>
        <p:spPr>
          <a:xfrm>
            <a:off x="2074146" y="3387772"/>
            <a:ext cx="9350029" cy="584775"/>
          </a:xfrm>
          <a:prstGeom prst="rect">
            <a:avLst/>
          </a:prstGeom>
          <a:noFill/>
        </p:spPr>
        <p:txBody>
          <a:bodyPr wrap="square" rtlCol="0">
            <a:spAutoFit/>
          </a:bodyPr>
          <a:lstStyle/>
          <a:p>
            <a:pPr lvl="0" algn="just">
              <a:defRPr/>
            </a:pPr>
            <a:r>
              <a:rPr lang="en-US" sz="3200" dirty="0">
                <a:solidFill>
                  <a:prstClr val="black"/>
                </a:solidFill>
                <a:latin typeface="Calibri" panose="020F0502020204030204" pitchFamily="34" charset="0"/>
                <a:cs typeface="Calibri" panose="020F0502020204030204" pitchFamily="34" charset="0"/>
              </a:rPr>
              <a:t>GV </a:t>
            </a:r>
            <a:r>
              <a:rPr lang="en-US" sz="3200" dirty="0" err="1">
                <a:solidFill>
                  <a:prstClr val="black"/>
                </a:solidFill>
                <a:latin typeface="Calibri" panose="020F0502020204030204" pitchFamily="34" charset="0"/>
                <a:cs typeface="Calibri" panose="020F0502020204030204" pitchFamily="34" charset="0"/>
              </a:rPr>
              <a:t>nhập</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vào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đây</a:t>
            </a:r>
            <a:endParaRPr lang="en-US" sz="3200" dirty="0">
              <a:solidFill>
                <a:prstClr val="black"/>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43ED8C77-BAFD-7A14-B1E5-A64F8BFDC1B2}"/>
              </a:ext>
            </a:extLst>
          </p:cNvPr>
          <p:cNvPicPr>
            <a:picLocks noChangeAspect="1"/>
          </p:cNvPicPr>
          <p:nvPr/>
        </p:nvPicPr>
        <p:blipFill>
          <a:blip r:embed="rId5"/>
          <a:stretch>
            <a:fillRect/>
          </a:stretch>
        </p:blipFill>
        <p:spPr>
          <a:xfrm rot="737208" flipH="1">
            <a:off x="882032" y="3305121"/>
            <a:ext cx="919996" cy="919996"/>
          </a:xfrm>
          <a:prstGeom prst="rect">
            <a:avLst/>
          </a:prstGeom>
        </p:spPr>
      </p:pic>
      <p:pic>
        <p:nvPicPr>
          <p:cNvPr id="18" name="Picture 17">
            <a:extLst>
              <a:ext uri="{FF2B5EF4-FFF2-40B4-BE49-F238E27FC236}">
                <a16:creationId xmlns:a16="http://schemas.microsoft.com/office/drawing/2014/main" id="{94BB2683-25C2-0BF2-9624-049CC8EA5854}"/>
              </a:ext>
            </a:extLst>
          </p:cNvPr>
          <p:cNvPicPr>
            <a:picLocks noChangeAspect="1"/>
          </p:cNvPicPr>
          <p:nvPr/>
        </p:nvPicPr>
        <p:blipFill>
          <a:blip r:embed="rId6"/>
          <a:stretch>
            <a:fillRect/>
          </a:stretch>
        </p:blipFill>
        <p:spPr>
          <a:xfrm>
            <a:off x="2965553" y="188373"/>
            <a:ext cx="6005080" cy="1359526"/>
          </a:xfrm>
          <a:prstGeom prst="rect">
            <a:avLst/>
          </a:prstGeom>
        </p:spPr>
      </p:pic>
      <p:sp>
        <p:nvSpPr>
          <p:cNvPr id="19" name="TextBox 18">
            <a:extLst>
              <a:ext uri="{FF2B5EF4-FFF2-40B4-BE49-F238E27FC236}">
                <a16:creationId xmlns:a16="http://schemas.microsoft.com/office/drawing/2014/main" id="{CEBEF671-957F-BC1C-118E-6094B54CB2AF}"/>
              </a:ext>
            </a:extLst>
          </p:cNvPr>
          <p:cNvSpPr txBox="1"/>
          <p:nvPr/>
        </p:nvSpPr>
        <p:spPr>
          <a:xfrm>
            <a:off x="2026521" y="4425997"/>
            <a:ext cx="9350029" cy="584775"/>
          </a:xfrm>
          <a:prstGeom prst="rect">
            <a:avLst/>
          </a:prstGeom>
          <a:noFill/>
        </p:spPr>
        <p:txBody>
          <a:bodyPr wrap="square" rtlCol="0">
            <a:spAutoFit/>
          </a:bodyPr>
          <a:lstStyle/>
          <a:p>
            <a:pPr lvl="0" algn="just">
              <a:defRPr/>
            </a:pPr>
            <a:r>
              <a:rPr lang="en-US" sz="3200" dirty="0">
                <a:solidFill>
                  <a:prstClr val="black"/>
                </a:solidFill>
                <a:latin typeface="Calibri" panose="020F0502020204030204" pitchFamily="34" charset="0"/>
                <a:cs typeface="Calibri" panose="020F0502020204030204" pitchFamily="34" charset="0"/>
              </a:rPr>
              <a:t>GV </a:t>
            </a:r>
            <a:r>
              <a:rPr lang="en-US" sz="3200" dirty="0" err="1">
                <a:solidFill>
                  <a:prstClr val="black"/>
                </a:solidFill>
                <a:latin typeface="Calibri" panose="020F0502020204030204" pitchFamily="34" charset="0"/>
                <a:cs typeface="Calibri" panose="020F0502020204030204" pitchFamily="34" charset="0"/>
              </a:rPr>
              <a:t>nhập</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vào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đây</a:t>
            </a:r>
            <a:endParaRPr lang="en-US" sz="3200" dirty="0">
              <a:solidFill>
                <a:prstClr val="black"/>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5906275B-9EBE-A5E3-4B27-935CB046463E}"/>
              </a:ext>
            </a:extLst>
          </p:cNvPr>
          <p:cNvPicPr>
            <a:picLocks noChangeAspect="1"/>
          </p:cNvPicPr>
          <p:nvPr/>
        </p:nvPicPr>
        <p:blipFill>
          <a:blip r:embed="rId5"/>
          <a:stretch>
            <a:fillRect/>
          </a:stretch>
        </p:blipFill>
        <p:spPr>
          <a:xfrm rot="737208" flipH="1">
            <a:off x="920132" y="4257621"/>
            <a:ext cx="919996" cy="919996"/>
          </a:xfrm>
          <a:prstGeom prst="rect">
            <a:avLst/>
          </a:prstGeom>
        </p:spPr>
      </p:pic>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1"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900476" y="674511"/>
            <a:ext cx="6990610" cy="6028714"/>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5884224"/>
            <a:ext cx="12192000" cy="973776"/>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8017747" y="35886"/>
            <a:ext cx="4174253" cy="2167401"/>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4491240" y="1306602"/>
            <a:ext cx="7315200" cy="3486573"/>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052BAB-C40C-4398-84A1-D7BFA371D57A}"/>
              </a:ext>
            </a:extLst>
          </p:cNvPr>
          <p:cNvPicPr>
            <a:picLocks noChangeAspect="1"/>
          </p:cNvPicPr>
          <p:nvPr/>
        </p:nvPicPr>
        <p:blipFill>
          <a:blip r:embed="rId2"/>
          <a:stretch>
            <a:fillRect/>
          </a:stretch>
        </p:blipFill>
        <p:spPr>
          <a:xfrm>
            <a:off x="-42817" y="2566367"/>
            <a:ext cx="2316463" cy="4660836"/>
          </a:xfrm>
          <a:prstGeom prst="rect">
            <a:avLst/>
          </a:prstGeom>
        </p:spPr>
      </p:pic>
      <p:pic>
        <p:nvPicPr>
          <p:cNvPr id="10" name="Picture 9">
            <a:extLst>
              <a:ext uri="{FF2B5EF4-FFF2-40B4-BE49-F238E27FC236}">
                <a16:creationId xmlns:a16="http://schemas.microsoft.com/office/drawing/2014/main" id="{3C9A4B57-4C0D-40FD-A3D2-619044901DFE}"/>
              </a:ext>
            </a:extLst>
          </p:cNvPr>
          <p:cNvPicPr>
            <a:picLocks noChangeAspect="1"/>
          </p:cNvPicPr>
          <p:nvPr/>
        </p:nvPicPr>
        <p:blipFill>
          <a:blip r:embed="rId3"/>
          <a:stretch>
            <a:fillRect/>
          </a:stretch>
        </p:blipFill>
        <p:spPr>
          <a:xfrm>
            <a:off x="9887273" y="2566367"/>
            <a:ext cx="2417439" cy="4291633"/>
          </a:xfrm>
          <a:prstGeom prst="rect">
            <a:avLst/>
          </a:prstGeom>
        </p:spPr>
      </p:pic>
      <p:pic>
        <p:nvPicPr>
          <p:cNvPr id="2" name="Picture 1">
            <a:extLst>
              <a:ext uri="{FF2B5EF4-FFF2-40B4-BE49-F238E27FC236}">
                <a16:creationId xmlns:a16="http://schemas.microsoft.com/office/drawing/2014/main" id="{49147F4B-5CD3-48D5-BD4E-9E968CE9950A}"/>
              </a:ext>
            </a:extLst>
          </p:cNvPr>
          <p:cNvPicPr>
            <a:picLocks noChangeAspect="1"/>
          </p:cNvPicPr>
          <p:nvPr/>
        </p:nvPicPr>
        <p:blipFill>
          <a:blip r:embed="rId4"/>
          <a:stretch>
            <a:fillRect/>
          </a:stretch>
        </p:blipFill>
        <p:spPr>
          <a:xfrm>
            <a:off x="2273646" y="2145681"/>
            <a:ext cx="7834039" cy="2566638"/>
          </a:xfrm>
          <a:prstGeom prst="rect">
            <a:avLst/>
          </a:prstGeom>
        </p:spPr>
      </p:pic>
    </p:spTree>
    <p:extLst>
      <p:ext uri="{BB962C8B-B14F-4D97-AF65-F5344CB8AC3E}">
        <p14:creationId xmlns:p14="http://schemas.microsoft.com/office/powerpoint/2010/main" val="2133479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4" dur="2750" fill="hold"/>
                                        <p:tgtEl>
                                          <p:spTgt spid="9"/>
                                        </p:tgtEl>
                                        <p:attrNameLst>
                                          <p:attrName>ppt_x</p:attrName>
                                          <p:attrName>ppt_y</p:attrName>
                                        </p:attrNameLst>
                                      </p:cBhvr>
                                      <p:rCtr x="-326" y="2662"/>
                                    </p:animMotion>
                                  </p:childTnLst>
                                </p:cTn>
                              </p:par>
                              <p:par>
                                <p:cTn id="15"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6" dur="2750" fill="hold"/>
                                        <p:tgtEl>
                                          <p:spTgt spid="10"/>
                                        </p:tgtEl>
                                        <p:attrNameLst>
                                          <p:attrName>ppt_x</p:attrName>
                                          <p:attrName>ppt_y</p:attrName>
                                        </p:attrNameLst>
                                      </p:cBhvr>
                                      <p:rCtr x="-326" y="2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7082" y="4003"/>
            <a:ext cx="12054918" cy="6853997"/>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226F03E3-07AD-D75A-A538-1C8A2A191878}"/>
              </a:ext>
            </a:extLst>
          </p:cNvPr>
          <p:cNvPicPr>
            <a:picLocks noChangeAspect="1"/>
          </p:cNvPicPr>
          <p:nvPr/>
        </p:nvPicPr>
        <p:blipFill>
          <a:blip r:embed="rId7"/>
          <a:stretch>
            <a:fillRect/>
          </a:stretch>
        </p:blipFill>
        <p:spPr>
          <a:xfrm>
            <a:off x="1891303" y="642691"/>
            <a:ext cx="8352244" cy="1286367"/>
          </a:xfrm>
          <a:prstGeom prst="rect">
            <a:avLst/>
          </a:prstGeom>
        </p:spPr>
      </p:pic>
      <p:pic>
        <p:nvPicPr>
          <p:cNvPr id="9" name="Picture 8">
            <a:extLst>
              <a:ext uri="{FF2B5EF4-FFF2-40B4-BE49-F238E27FC236}">
                <a16:creationId xmlns:a16="http://schemas.microsoft.com/office/drawing/2014/main" id="{51814563-BAA6-D5CC-BD6F-DC1BAE9A3E66}"/>
              </a:ext>
            </a:extLst>
          </p:cNvPr>
          <p:cNvPicPr>
            <a:picLocks noChangeAspect="1"/>
          </p:cNvPicPr>
          <p:nvPr/>
        </p:nvPicPr>
        <p:blipFill>
          <a:blip r:embed="rId8"/>
          <a:stretch>
            <a:fillRect/>
          </a:stretch>
        </p:blipFill>
        <p:spPr>
          <a:xfrm>
            <a:off x="3086099" y="1809750"/>
            <a:ext cx="5686425" cy="4290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065985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7082" y="4003"/>
            <a:ext cx="12054918" cy="6853997"/>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AEC0F335-1B69-712A-888C-2DD2D32C4C47}"/>
              </a:ext>
            </a:extLst>
          </p:cNvPr>
          <p:cNvSpPr txBox="1"/>
          <p:nvPr/>
        </p:nvSpPr>
        <p:spPr>
          <a:xfrm>
            <a:off x="904875" y="1504950"/>
            <a:ext cx="10572750" cy="4467057"/>
          </a:xfrm>
          <a:prstGeom prst="rect">
            <a:avLst/>
          </a:prstGeom>
          <a:noFill/>
        </p:spPr>
        <p:txBody>
          <a:bodyPr wrap="square" rtlCol="0">
            <a:spAutoFit/>
          </a:bodyPr>
          <a:lstStyle/>
          <a:p>
            <a:pPr marL="342900" marR="0" indent="-342900" algn="just">
              <a:lnSpc>
                <a:spcPct val="150000"/>
              </a:lnSpc>
              <a:spcBef>
                <a:spcPts val="0"/>
              </a:spcBef>
              <a:spcAft>
                <a:spcPts val="0"/>
              </a:spcAft>
              <a:buFont typeface="Arial" panose="020B0604020202020204" pitchFamily="34" charset="0"/>
              <a:buChar char="•"/>
            </a:pPr>
            <a:r>
              <a:rPr lang="vi-VN"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Cả lớp xếp thành vòng tròn</a:t>
            </a:r>
            <a:r>
              <a:rPr lang="vi-VN"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tất cả quàng tay khoác vai nhau. GV</a:t>
            </a:r>
            <a: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(quản trò) đứng  giữa tâm vòng tròn.</a:t>
            </a:r>
          </a:p>
          <a:p>
            <a:pPr marL="342900" marR="0" indent="-342900" algn="just">
              <a:lnSpc>
                <a:spcPct val="150000"/>
              </a:lnSpc>
              <a:spcBef>
                <a:spcPts val="0"/>
              </a:spcBef>
              <a:spcAft>
                <a:spcPts val="0"/>
              </a:spcAft>
              <a:buFont typeface="Arial" panose="020B0604020202020204" pitchFamily="34" charset="0"/>
              <a:buChar char="•"/>
            </a:pPr>
            <a:r>
              <a:rPr lang="vi-VN"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Khi nghe quản trò hô: </a:t>
            </a:r>
            <a:r>
              <a:rPr lang="vi-VN"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Sóng biển, sóng biển!, cả lớp tay khoác vai nhau đung đưa sang bên trái rồi bên phải như làn sóng và đồng thanh hô: Rì rào, rì rào!</a:t>
            </a:r>
          </a:p>
          <a:p>
            <a:pPr marL="342900" marR="0" indent="-342900" algn="just">
              <a:lnSpc>
                <a:spcPct val="150000"/>
              </a:lnSpc>
              <a:spcBef>
                <a:spcPts val="0"/>
              </a:spcBef>
              <a:spcAft>
                <a:spcPts val="0"/>
              </a:spcAft>
              <a:buFont typeface="Arial" panose="020B0604020202020204" pitchFamily="34" charset="0"/>
              <a:buChar char="•"/>
            </a:pPr>
            <a:r>
              <a:rPr lang="vi-VN"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Quản trò hô: </a:t>
            </a:r>
            <a:r>
              <a:rPr lang="vi-VN"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Sóng xô về phía trước ! cả lớp tay khoác vai nhau, đầu cúi, lưng gập về phía trước và đồng thanh hô: Ầm, ầm!</a:t>
            </a:r>
          </a:p>
          <a:p>
            <a:pPr marL="342900" marR="0" indent="-342900" algn="just">
              <a:lnSpc>
                <a:spcPct val="150000"/>
              </a:lnSpc>
              <a:spcBef>
                <a:spcPts val="0"/>
              </a:spcBef>
              <a:spcAft>
                <a:spcPts val="0"/>
              </a:spcAft>
              <a:buFont typeface="Arial" panose="020B0604020202020204" pitchFamily="34" charset="0"/>
              <a:buChar char="•"/>
            </a:pPr>
            <a:r>
              <a:rPr lang="vi-VN"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Quản trò hô: </a:t>
            </a:r>
            <a:r>
              <a:rPr lang="vi-VN"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Sóng thần, sóng thần, cả lớp phải nhảy lên, nắm t</a:t>
            </a:r>
            <a: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a:t>
            </a:r>
            <a:r>
              <a:rPr lang="vi-VN"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y nhau giơ cao và cùng hô: Ầm, ầm,......</a:t>
            </a:r>
          </a:p>
        </p:txBody>
      </p:sp>
      <p:pic>
        <p:nvPicPr>
          <p:cNvPr id="9" name="Picture 8">
            <a:extLst>
              <a:ext uri="{FF2B5EF4-FFF2-40B4-BE49-F238E27FC236}">
                <a16:creationId xmlns:a16="http://schemas.microsoft.com/office/drawing/2014/main" id="{A56617A6-5A14-3DCA-4C7F-5CF05826A495}"/>
              </a:ext>
            </a:extLst>
          </p:cNvPr>
          <p:cNvPicPr>
            <a:picLocks noChangeAspect="1"/>
          </p:cNvPicPr>
          <p:nvPr/>
        </p:nvPicPr>
        <p:blipFill>
          <a:blip r:embed="rId7"/>
          <a:stretch>
            <a:fillRect/>
          </a:stretch>
        </p:blipFill>
        <p:spPr>
          <a:xfrm>
            <a:off x="4700996" y="528391"/>
            <a:ext cx="3761558" cy="1286367"/>
          </a:xfrm>
          <a:prstGeom prst="rect">
            <a:avLst/>
          </a:prstGeom>
        </p:spPr>
      </p:pic>
    </p:spTree>
    <p:extLst>
      <p:ext uri="{BB962C8B-B14F-4D97-AF65-F5344CB8AC3E}">
        <p14:creationId xmlns:p14="http://schemas.microsoft.com/office/powerpoint/2010/main" val="24300892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7082" y="4003"/>
            <a:ext cx="12054918" cy="6853997"/>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AEC0F335-1B69-712A-888C-2DD2D32C4C47}"/>
              </a:ext>
            </a:extLst>
          </p:cNvPr>
          <p:cNvSpPr txBox="1"/>
          <p:nvPr/>
        </p:nvSpPr>
        <p:spPr>
          <a:xfrm>
            <a:off x="904875" y="1504950"/>
            <a:ext cx="10401300" cy="3709349"/>
          </a:xfrm>
          <a:prstGeom prst="rect">
            <a:avLst/>
          </a:prstGeom>
          <a:noFill/>
        </p:spPr>
        <p:txBody>
          <a:bodyPr wrap="square" rtlCol="0">
            <a:spAutoFit/>
          </a:bodyPr>
          <a:lstStyle/>
          <a:p>
            <a:pPr marL="342900" lvl="0" indent="-342900" algn="just">
              <a:lnSpc>
                <a:spcPct val="150000"/>
              </a:lnSpc>
              <a:buFont typeface="Arial" panose="020B0604020202020204" pitchFamily="34" charset="0"/>
              <a:buChar char="•"/>
            </a:pPr>
            <a:r>
              <a:rPr lang="vi-VN" sz="3200" b="1" dirty="0">
                <a:solidFill>
                  <a:prstClr val="white"/>
                </a:solidFill>
                <a:latin typeface="Calibri" panose="020F0502020204030204" pitchFamily="34" charset="0"/>
                <a:ea typeface="Calibri" panose="020F0502020204030204" pitchFamily="34" charset="0"/>
                <a:cs typeface="Calibri" panose="020F0502020204030204" pitchFamily="34" charset="0"/>
              </a:rPr>
              <a:t>Mọi người đều cầm tay nhau cho chặt, nếu tụt tay khỏi bạn sẽ bị coi là phạm luật, phải nhảy một vòng lò cò để về chỗ.</a:t>
            </a:r>
          </a:p>
          <a:p>
            <a:pPr marL="342900" lvl="0" indent="-342900" algn="just">
              <a:lnSpc>
                <a:spcPct val="150000"/>
              </a:lnSpc>
              <a:buFont typeface="Arial" panose="020B0604020202020204" pitchFamily="34" charset="0"/>
              <a:buChar char="•"/>
            </a:pPr>
            <a:r>
              <a:rPr lang="vi-VN" sz="3200" b="1" dirty="0">
                <a:solidFill>
                  <a:prstClr val="white"/>
                </a:solidFill>
                <a:latin typeface="Calibri" panose="020F0502020204030204" pitchFamily="34" charset="0"/>
                <a:ea typeface="Calibri" panose="020F0502020204030204" pitchFamily="34" charset="0"/>
                <a:cs typeface="Calibri" panose="020F0502020204030204" pitchFamily="34" charset="0"/>
              </a:rPr>
              <a:t>Người nào làm sai hiệu lệnh, cũng bị coi là phạm luật và cũng phải nhảy lò cò một vòng để về chỗ.</a:t>
            </a:r>
          </a:p>
        </p:txBody>
      </p:sp>
      <p:pic>
        <p:nvPicPr>
          <p:cNvPr id="6" name="Picture 5">
            <a:extLst>
              <a:ext uri="{FF2B5EF4-FFF2-40B4-BE49-F238E27FC236}">
                <a16:creationId xmlns:a16="http://schemas.microsoft.com/office/drawing/2014/main" id="{20081C57-3FB1-003B-30CF-19753507A24E}"/>
              </a:ext>
            </a:extLst>
          </p:cNvPr>
          <p:cNvPicPr>
            <a:picLocks noChangeAspect="1"/>
          </p:cNvPicPr>
          <p:nvPr/>
        </p:nvPicPr>
        <p:blipFill>
          <a:blip r:embed="rId7"/>
          <a:stretch>
            <a:fillRect/>
          </a:stretch>
        </p:blipFill>
        <p:spPr>
          <a:xfrm>
            <a:off x="4623282" y="556966"/>
            <a:ext cx="3535986" cy="1286367"/>
          </a:xfrm>
          <a:prstGeom prst="rect">
            <a:avLst/>
          </a:prstGeom>
        </p:spPr>
      </p:pic>
    </p:spTree>
    <p:extLst>
      <p:ext uri="{BB962C8B-B14F-4D97-AF65-F5344CB8AC3E}">
        <p14:creationId xmlns:p14="http://schemas.microsoft.com/office/powerpoint/2010/main" val="36226566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43874" y="-187409"/>
            <a:ext cx="9583394" cy="2378159"/>
            <a:chOff x="2892" y="-713"/>
            <a:chExt cx="8875" cy="3513"/>
          </a:xfrm>
        </p:grpSpPr>
        <p:grpSp>
          <p:nvGrpSpPr>
            <p:cNvPr id="5" name="Group 4"/>
            <p:cNvGrpSpPr/>
            <p:nvPr/>
          </p:nvGrpSpPr>
          <p:grpSpPr>
            <a:xfrm flipV="1">
              <a:off x="2892" y="-713"/>
              <a:ext cx="8875" cy="3513"/>
              <a:chOff x="4916" y="5838"/>
              <a:chExt cx="8875" cy="2466"/>
            </a:xfrm>
          </p:grpSpPr>
          <p:pic>
            <p:nvPicPr>
              <p:cNvPr id="7" name="图片 8"/>
              <p:cNvPicPr>
                <a:picLocks noChangeAspect="1"/>
              </p:cNvPicPr>
              <p:nvPr/>
            </p:nvPicPr>
            <p:blipFill rotWithShape="1">
              <a:blip r:embed="rId3" cstate="print">
                <a:extLst>
                  <a:ext uri="{28A0092B-C50C-407E-A947-70E740481C1C}">
                    <a14:useLocalDpi xmlns:a14="http://schemas.microsoft.com/office/drawing/2010/main" val="0"/>
                  </a:ext>
                </a:extLst>
              </a:blip>
              <a:srcRect r="59447"/>
              <a:stretch>
                <a:fillRect/>
              </a:stretch>
            </p:blipFill>
            <p:spPr>
              <a:xfrm flipV="1">
                <a:off x="4916" y="5838"/>
                <a:ext cx="3792" cy="2466"/>
              </a:xfrm>
              <a:prstGeom prst="rect">
                <a:avLst/>
              </a:prstGeom>
            </p:spPr>
          </p:pic>
          <p:pic>
            <p:nvPicPr>
              <p:cNvPr id="8" name="图片 8"/>
              <p:cNvPicPr>
                <a:picLocks noChangeAspect="1"/>
              </p:cNvPicPr>
              <p:nvPr/>
            </p:nvPicPr>
            <p:blipFill rotWithShape="1">
              <a:blip r:embed="rId3" cstate="print">
                <a:extLst>
                  <a:ext uri="{28A0092B-C50C-407E-A947-70E740481C1C}">
                    <a14:useLocalDpi xmlns:a14="http://schemas.microsoft.com/office/drawing/2010/main" val="0"/>
                  </a:ext>
                </a:extLst>
              </a:blip>
              <a:srcRect r="43039"/>
              <a:stretch>
                <a:fillRect/>
              </a:stretch>
            </p:blipFill>
            <p:spPr>
              <a:xfrm flipH="1" flipV="1">
                <a:off x="8657" y="5844"/>
                <a:ext cx="5134" cy="2461"/>
              </a:xfrm>
              <a:prstGeom prst="rect">
                <a:avLst/>
              </a:prstGeom>
            </p:spPr>
          </p:pic>
        </p:grpSp>
        <p:sp>
          <p:nvSpPr>
            <p:cNvPr id="6" name="Text Box 26"/>
            <p:cNvSpPr txBox="1"/>
            <p:nvPr/>
          </p:nvSpPr>
          <p:spPr>
            <a:xfrm>
              <a:off x="3057" y="440"/>
              <a:ext cx="8485" cy="1378"/>
            </a:xfrm>
            <a:prstGeom prst="rect">
              <a:avLst/>
            </a:prstGeom>
            <a:noFill/>
          </p:spPr>
          <p:txBody>
            <a:bodyPr wrap="square" rtlCol="0" anchor="t">
              <a:spAutoFit/>
            </a:bodyPr>
            <a:lstStyle/>
            <a:p>
              <a:pPr marL="0" marR="0" lvl="0" indent="0" algn="ctr" defTabSz="914332"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Theo em, “cơn sóng” tượng trưng cho điều gì trong cuộc sống?</a:t>
              </a:r>
            </a:p>
          </p:txBody>
        </p:sp>
      </p:grpSp>
      <p:pic>
        <p:nvPicPr>
          <p:cNvPr id="9"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141348"/>
            <a:ext cx="12193587" cy="1716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749336">
            <a:off x="966024" y="2534884"/>
            <a:ext cx="1289579" cy="1531163"/>
          </a:xfrm>
          <a:prstGeom prst="rect">
            <a:avLst/>
          </a:prstGeom>
        </p:spPr>
      </p:pic>
      <p:pic>
        <p:nvPicPr>
          <p:cNvPr id="20" name="Picture 15"/>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000" b="100000" l="12780" r="84665">
                        <a14:foregroundMark x1="30831" y1="29200" x2="30831" y2="29200"/>
                        <a14:foregroundMark x1="34665" y1="34000" x2="34665" y2="34000"/>
                        <a14:foregroundMark x1="48562" y1="94000" x2="48562" y2="94000"/>
                        <a14:foregroundMark x1="54952" y1="94000" x2="54952" y2="94000"/>
                        <a14:foregroundMark x1="57508" y1="92000" x2="57508" y2="92000"/>
                        <a14:foregroundMark x1="52396" y1="94000" x2="52396" y2="94000"/>
                      </a14:backgroundRemoval>
                    </a14:imgEffect>
                  </a14:imgLayer>
                </a14:imgProps>
              </a:ext>
              <a:ext uri="{28A0092B-C50C-407E-A947-70E740481C1C}">
                <a14:useLocalDpi xmlns:a14="http://schemas.microsoft.com/office/drawing/2010/main" val="0"/>
              </a:ext>
            </a:extLst>
          </a:blip>
          <a:srcRect/>
          <a:stretch>
            <a:fillRect/>
          </a:stretch>
        </p:blipFill>
        <p:spPr bwMode="auto">
          <a:xfrm>
            <a:off x="8732263" y="3457575"/>
            <a:ext cx="4257143"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9B5AD478-0224-0EE1-7421-31F1F8ECCACC}"/>
              </a:ext>
            </a:extLst>
          </p:cNvPr>
          <p:cNvGrpSpPr/>
          <p:nvPr/>
        </p:nvGrpSpPr>
        <p:grpSpPr>
          <a:xfrm>
            <a:off x="905774" y="1869991"/>
            <a:ext cx="9583394" cy="2378159"/>
            <a:chOff x="2892" y="-713"/>
            <a:chExt cx="8875" cy="3513"/>
          </a:xfrm>
        </p:grpSpPr>
        <p:grpSp>
          <p:nvGrpSpPr>
            <p:cNvPr id="10" name="Group 9">
              <a:extLst>
                <a:ext uri="{FF2B5EF4-FFF2-40B4-BE49-F238E27FC236}">
                  <a16:creationId xmlns:a16="http://schemas.microsoft.com/office/drawing/2014/main" id="{C7785B10-8288-4FBF-5B9B-72F121BC41F4}"/>
                </a:ext>
              </a:extLst>
            </p:cNvPr>
            <p:cNvGrpSpPr/>
            <p:nvPr/>
          </p:nvGrpSpPr>
          <p:grpSpPr>
            <a:xfrm flipV="1">
              <a:off x="2892" y="-713"/>
              <a:ext cx="8875" cy="3513"/>
              <a:chOff x="4916" y="5838"/>
              <a:chExt cx="8875" cy="2466"/>
            </a:xfrm>
          </p:grpSpPr>
          <p:pic>
            <p:nvPicPr>
              <p:cNvPr id="12" name="图片 8">
                <a:extLst>
                  <a:ext uri="{FF2B5EF4-FFF2-40B4-BE49-F238E27FC236}">
                    <a16:creationId xmlns:a16="http://schemas.microsoft.com/office/drawing/2014/main" id="{EA7CE552-7977-9E8D-534B-E9B053570B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9447"/>
              <a:stretch>
                <a:fillRect/>
              </a:stretch>
            </p:blipFill>
            <p:spPr>
              <a:xfrm flipV="1">
                <a:off x="4916" y="5838"/>
                <a:ext cx="3792" cy="2466"/>
              </a:xfrm>
              <a:prstGeom prst="rect">
                <a:avLst/>
              </a:prstGeom>
            </p:spPr>
          </p:pic>
          <p:pic>
            <p:nvPicPr>
              <p:cNvPr id="13" name="图片 8">
                <a:extLst>
                  <a:ext uri="{FF2B5EF4-FFF2-40B4-BE49-F238E27FC236}">
                    <a16:creationId xmlns:a16="http://schemas.microsoft.com/office/drawing/2014/main" id="{5A1C5813-F4E9-07F3-7B2A-BE38996EE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039"/>
              <a:stretch>
                <a:fillRect/>
              </a:stretch>
            </p:blipFill>
            <p:spPr>
              <a:xfrm flipH="1" flipV="1">
                <a:off x="8657" y="5844"/>
                <a:ext cx="5134" cy="2461"/>
              </a:xfrm>
              <a:prstGeom prst="rect">
                <a:avLst/>
              </a:prstGeom>
            </p:spPr>
          </p:pic>
        </p:grpSp>
        <p:sp>
          <p:nvSpPr>
            <p:cNvPr id="11" name="Text Box 26">
              <a:extLst>
                <a:ext uri="{FF2B5EF4-FFF2-40B4-BE49-F238E27FC236}">
                  <a16:creationId xmlns:a16="http://schemas.microsoft.com/office/drawing/2014/main" id="{7A156DCC-CAA6-0650-D8A8-27E0E8168416}"/>
                </a:ext>
              </a:extLst>
            </p:cNvPr>
            <p:cNvSpPr txBox="1"/>
            <p:nvPr/>
          </p:nvSpPr>
          <p:spPr>
            <a:xfrm>
              <a:off x="3057" y="440"/>
              <a:ext cx="8485" cy="1773"/>
            </a:xfrm>
            <a:prstGeom prst="rect">
              <a:avLst/>
            </a:prstGeom>
            <a:noFill/>
          </p:spPr>
          <p:txBody>
            <a:bodyPr wrap="square" rtlCol="0" anchor="t">
              <a:spAutoFit/>
            </a:bodyPr>
            <a:lstStyle/>
            <a:p>
              <a:pPr marL="0" marR="0" lvl="0" indent="0" algn="ctr" defTabSz="914332"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b. Khi thấy một</a:t>
              </a:r>
              <a:r>
                <a:rPr lang="en-US" sz="3600" b="1" kern="0" dirty="0">
                  <a:solidFill>
                    <a:srgbClr val="FF0000"/>
                  </a:solidFill>
                  <a:latin typeface="Calibri" panose="020F0502020204030204" pitchFamily="34" charset="0"/>
                  <a:cs typeface="Calibri" panose="020F0502020204030204" pitchFamily="34" charset="0"/>
                  <a:sym typeface="+mn-ea"/>
                </a:rPr>
                <a:t> a</a:t>
              </a:r>
              <a:r>
                <a:rPr kumimoji="0" lang="vi-VN"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i đó gặp “sóng gió” chúng ta cần làm gì?</a:t>
              </a:r>
            </a:p>
          </p:txBody>
        </p:sp>
      </p:grpSp>
    </p:spTree>
    <p:extLst>
      <p:ext uri="{BB962C8B-B14F-4D97-AF65-F5344CB8AC3E}">
        <p14:creationId xmlns:p14="http://schemas.microsoft.com/office/powerpoint/2010/main" val="5856444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500"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8">
            <a:extLst>
              <a:ext uri="{FF2B5EF4-FFF2-40B4-BE49-F238E27FC236}">
                <a16:creationId xmlns:a16="http://schemas.microsoft.com/office/drawing/2014/main" id="{4656A89D-FCA9-473B-9842-8675088A37E7}"/>
              </a:ext>
            </a:extLst>
          </p:cNvPr>
          <p:cNvPicPr>
            <a:picLocks noChangeAspect="1"/>
          </p:cNvPicPr>
          <p:nvPr/>
        </p:nvPicPr>
        <p:blipFill>
          <a:blip r:embed="rId3"/>
          <a:stretch>
            <a:fillRect/>
          </a:stretch>
        </p:blipFill>
        <p:spPr>
          <a:xfrm>
            <a:off x="2031571" y="102921"/>
            <a:ext cx="7699264" cy="6755079"/>
          </a:xfrm>
          <a:prstGeom prst="rect">
            <a:avLst/>
          </a:prstGeom>
        </p:spPr>
      </p:pic>
      <p:pic>
        <p:nvPicPr>
          <p:cNvPr id="135" name="图片 3">
            <a:extLst>
              <a:ext uri="{FF2B5EF4-FFF2-40B4-BE49-F238E27FC236}">
                <a16:creationId xmlns:a16="http://schemas.microsoft.com/office/drawing/2014/main" id="{DEBE740B-7274-4B2B-AB87-61B895808CB1}"/>
              </a:ext>
            </a:extLst>
          </p:cNvPr>
          <p:cNvPicPr>
            <a:picLocks noChangeAspect="1"/>
          </p:cNvPicPr>
          <p:nvPr/>
        </p:nvPicPr>
        <p:blipFill>
          <a:blip r:embed="rId4"/>
          <a:stretch>
            <a:fillRect/>
          </a:stretch>
        </p:blipFill>
        <p:spPr>
          <a:xfrm>
            <a:off x="819255" y="511215"/>
            <a:ext cx="2690231" cy="1748650"/>
          </a:xfrm>
          <a:prstGeom prst="rect">
            <a:avLst/>
          </a:prstGeom>
        </p:spPr>
      </p:pic>
      <p:pic>
        <p:nvPicPr>
          <p:cNvPr id="138" name="图片 4">
            <a:extLst>
              <a:ext uri="{FF2B5EF4-FFF2-40B4-BE49-F238E27FC236}">
                <a16:creationId xmlns:a16="http://schemas.microsoft.com/office/drawing/2014/main" id="{33BED7E4-A7FB-4005-9A79-02179A4EC6FC}"/>
              </a:ext>
            </a:extLst>
          </p:cNvPr>
          <p:cNvPicPr>
            <a:picLocks noChangeAspect="1"/>
          </p:cNvPicPr>
          <p:nvPr/>
        </p:nvPicPr>
        <p:blipFill>
          <a:blip r:embed="rId4"/>
          <a:stretch>
            <a:fillRect/>
          </a:stretch>
        </p:blipFill>
        <p:spPr>
          <a:xfrm>
            <a:off x="408518" y="619943"/>
            <a:ext cx="2690231" cy="1748650"/>
          </a:xfrm>
          <a:prstGeom prst="rect">
            <a:avLst/>
          </a:prstGeom>
        </p:spPr>
      </p:pic>
      <p:pic>
        <p:nvPicPr>
          <p:cNvPr id="139" name="图片 5">
            <a:extLst>
              <a:ext uri="{FF2B5EF4-FFF2-40B4-BE49-F238E27FC236}">
                <a16:creationId xmlns:a16="http://schemas.microsoft.com/office/drawing/2014/main" id="{C1A54CA5-3337-4D1F-9B09-4C94A558D2CC}"/>
              </a:ext>
            </a:extLst>
          </p:cNvPr>
          <p:cNvPicPr>
            <a:picLocks noChangeAspect="1"/>
          </p:cNvPicPr>
          <p:nvPr/>
        </p:nvPicPr>
        <p:blipFill>
          <a:blip r:embed="rId5"/>
          <a:stretch>
            <a:fillRect/>
          </a:stretch>
        </p:blipFill>
        <p:spPr>
          <a:xfrm>
            <a:off x="896121" y="683565"/>
            <a:ext cx="1614139" cy="1053674"/>
          </a:xfrm>
          <a:prstGeom prst="rect">
            <a:avLst/>
          </a:prstGeom>
        </p:spPr>
      </p:pic>
      <p:pic>
        <p:nvPicPr>
          <p:cNvPr id="140" name="图片 6">
            <a:extLst>
              <a:ext uri="{FF2B5EF4-FFF2-40B4-BE49-F238E27FC236}">
                <a16:creationId xmlns:a16="http://schemas.microsoft.com/office/drawing/2014/main" id="{0294CCF3-3F0A-40A6-A795-6576F0EAE82D}"/>
              </a:ext>
            </a:extLst>
          </p:cNvPr>
          <p:cNvPicPr>
            <a:picLocks noChangeAspect="1"/>
          </p:cNvPicPr>
          <p:nvPr/>
        </p:nvPicPr>
        <p:blipFill>
          <a:blip r:embed="rId6"/>
          <a:stretch>
            <a:fillRect/>
          </a:stretch>
        </p:blipFill>
        <p:spPr>
          <a:xfrm flipV="1">
            <a:off x="860844" y="5330110"/>
            <a:ext cx="12330090" cy="45719"/>
          </a:xfrm>
          <a:prstGeom prst="rect">
            <a:avLst/>
          </a:prstGeom>
        </p:spPr>
      </p:pic>
      <p:pic>
        <p:nvPicPr>
          <p:cNvPr id="141" name="图片 9">
            <a:extLst>
              <a:ext uri="{FF2B5EF4-FFF2-40B4-BE49-F238E27FC236}">
                <a16:creationId xmlns:a16="http://schemas.microsoft.com/office/drawing/2014/main" id="{F63037C4-A86E-4B94-B9B0-CC3D216B9FA4}"/>
              </a:ext>
            </a:extLst>
          </p:cNvPr>
          <p:cNvPicPr>
            <a:picLocks noChangeAspect="1"/>
          </p:cNvPicPr>
          <p:nvPr/>
        </p:nvPicPr>
        <p:blipFill>
          <a:blip r:embed="rId6"/>
          <a:stretch>
            <a:fillRect/>
          </a:stretch>
        </p:blipFill>
        <p:spPr>
          <a:xfrm flipV="1">
            <a:off x="860844" y="5447231"/>
            <a:ext cx="12330090" cy="45719"/>
          </a:xfrm>
          <a:prstGeom prst="rect">
            <a:avLst/>
          </a:prstGeom>
        </p:spPr>
      </p:pic>
      <p:pic>
        <p:nvPicPr>
          <p:cNvPr id="142" name="图片 10">
            <a:extLst>
              <a:ext uri="{FF2B5EF4-FFF2-40B4-BE49-F238E27FC236}">
                <a16:creationId xmlns:a16="http://schemas.microsoft.com/office/drawing/2014/main" id="{C01FEBD0-C686-4101-A2BD-59730588177C}"/>
              </a:ext>
            </a:extLst>
          </p:cNvPr>
          <p:cNvPicPr>
            <a:picLocks noChangeAspect="1"/>
          </p:cNvPicPr>
          <p:nvPr/>
        </p:nvPicPr>
        <p:blipFill>
          <a:blip r:embed="rId6"/>
          <a:stretch>
            <a:fillRect/>
          </a:stretch>
        </p:blipFill>
        <p:spPr>
          <a:xfrm flipV="1">
            <a:off x="860844" y="5564353"/>
            <a:ext cx="12330090" cy="45719"/>
          </a:xfrm>
          <a:prstGeom prst="rect">
            <a:avLst/>
          </a:prstGeom>
        </p:spPr>
      </p:pic>
      <p:pic>
        <p:nvPicPr>
          <p:cNvPr id="143" name="图片 11">
            <a:extLst>
              <a:ext uri="{FF2B5EF4-FFF2-40B4-BE49-F238E27FC236}">
                <a16:creationId xmlns:a16="http://schemas.microsoft.com/office/drawing/2014/main" id="{6554F1FF-9AFC-431C-B268-EFC4273D4867}"/>
              </a:ext>
            </a:extLst>
          </p:cNvPr>
          <p:cNvPicPr>
            <a:picLocks noChangeAspect="1"/>
          </p:cNvPicPr>
          <p:nvPr/>
        </p:nvPicPr>
        <p:blipFill>
          <a:blip r:embed="rId6"/>
          <a:stretch>
            <a:fillRect/>
          </a:stretch>
        </p:blipFill>
        <p:spPr>
          <a:xfrm flipV="1">
            <a:off x="860844" y="5681473"/>
            <a:ext cx="12330090" cy="45719"/>
          </a:xfrm>
          <a:prstGeom prst="rect">
            <a:avLst/>
          </a:prstGeom>
        </p:spPr>
      </p:pic>
      <p:pic>
        <p:nvPicPr>
          <p:cNvPr id="146" name="图片 15">
            <a:extLst>
              <a:ext uri="{FF2B5EF4-FFF2-40B4-BE49-F238E27FC236}">
                <a16:creationId xmlns:a16="http://schemas.microsoft.com/office/drawing/2014/main" id="{FADE2BFB-2AC7-4318-AF08-8416F2A1366A}"/>
              </a:ext>
            </a:extLst>
          </p:cNvPr>
          <p:cNvPicPr>
            <a:picLocks noChangeAspect="1"/>
          </p:cNvPicPr>
          <p:nvPr/>
        </p:nvPicPr>
        <p:blipFill>
          <a:blip r:embed="rId7"/>
          <a:stretch>
            <a:fillRect/>
          </a:stretch>
        </p:blipFill>
        <p:spPr>
          <a:xfrm>
            <a:off x="1217882" y="1370450"/>
            <a:ext cx="257814" cy="392326"/>
          </a:xfrm>
          <a:prstGeom prst="rect">
            <a:avLst/>
          </a:prstGeom>
        </p:spPr>
      </p:pic>
      <p:pic>
        <p:nvPicPr>
          <p:cNvPr id="147" name="图片 16">
            <a:extLst>
              <a:ext uri="{FF2B5EF4-FFF2-40B4-BE49-F238E27FC236}">
                <a16:creationId xmlns:a16="http://schemas.microsoft.com/office/drawing/2014/main" id="{1FF96CFC-0726-427C-A3E5-590B1776B0FA}"/>
              </a:ext>
            </a:extLst>
          </p:cNvPr>
          <p:cNvPicPr>
            <a:picLocks noChangeAspect="1"/>
          </p:cNvPicPr>
          <p:nvPr/>
        </p:nvPicPr>
        <p:blipFill>
          <a:blip r:embed="rId8"/>
          <a:stretch>
            <a:fillRect/>
          </a:stretch>
        </p:blipFill>
        <p:spPr>
          <a:xfrm>
            <a:off x="1949497" y="1508639"/>
            <a:ext cx="190558" cy="358697"/>
          </a:xfrm>
          <a:prstGeom prst="rect">
            <a:avLst/>
          </a:prstGeom>
        </p:spPr>
      </p:pic>
      <p:pic>
        <p:nvPicPr>
          <p:cNvPr id="148" name="图片 17">
            <a:extLst>
              <a:ext uri="{FF2B5EF4-FFF2-40B4-BE49-F238E27FC236}">
                <a16:creationId xmlns:a16="http://schemas.microsoft.com/office/drawing/2014/main" id="{88CBDA2B-A8C8-491E-B42B-8171D974D074}"/>
              </a:ext>
            </a:extLst>
          </p:cNvPr>
          <p:cNvPicPr>
            <a:picLocks noChangeAspect="1"/>
          </p:cNvPicPr>
          <p:nvPr/>
        </p:nvPicPr>
        <p:blipFill>
          <a:blip r:embed="rId9"/>
          <a:stretch>
            <a:fillRect/>
          </a:stretch>
        </p:blipFill>
        <p:spPr>
          <a:xfrm>
            <a:off x="2163135" y="1051215"/>
            <a:ext cx="100884" cy="313860"/>
          </a:xfrm>
          <a:prstGeom prst="rect">
            <a:avLst/>
          </a:prstGeom>
        </p:spPr>
      </p:pic>
      <p:pic>
        <p:nvPicPr>
          <p:cNvPr id="4" name="Picture 3">
            <a:extLst>
              <a:ext uri="{FF2B5EF4-FFF2-40B4-BE49-F238E27FC236}">
                <a16:creationId xmlns:a16="http://schemas.microsoft.com/office/drawing/2014/main" id="{7BB50E68-CBE2-32FE-6901-21E83273ED6D}"/>
              </a:ext>
            </a:extLst>
          </p:cNvPr>
          <p:cNvPicPr>
            <a:picLocks noChangeAspect="1"/>
          </p:cNvPicPr>
          <p:nvPr/>
        </p:nvPicPr>
        <p:blipFill>
          <a:blip r:embed="rId10"/>
          <a:stretch>
            <a:fillRect/>
          </a:stretch>
        </p:blipFill>
        <p:spPr>
          <a:xfrm>
            <a:off x="3117837" y="2752735"/>
            <a:ext cx="5401524" cy="1249788"/>
          </a:xfrm>
          <a:prstGeom prst="rect">
            <a:avLst/>
          </a:prstGeom>
        </p:spPr>
      </p:pic>
    </p:spTree>
    <p:extLst>
      <p:ext uri="{BB962C8B-B14F-4D97-AF65-F5344CB8AC3E}">
        <p14:creationId xmlns:p14="http://schemas.microsoft.com/office/powerpoint/2010/main" val="3425248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id="{62CEF463-1502-3EAC-ACCD-68FE088FCD1F}"/>
              </a:ext>
            </a:extLst>
          </p:cNvPr>
          <p:cNvSpPr/>
          <p:nvPr/>
        </p:nvSpPr>
        <p:spPr>
          <a:xfrm>
            <a:off x="308225" y="308224"/>
            <a:ext cx="11589249" cy="63288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FC967E3A-BCB4-57EF-FF37-78F82DD6862D}"/>
              </a:ext>
            </a:extLst>
          </p:cNvPr>
          <p:cNvSpPr txBox="1"/>
          <p:nvPr/>
        </p:nvSpPr>
        <p:spPr>
          <a:xfrm>
            <a:off x="1726058" y="523982"/>
            <a:ext cx="8558373" cy="707886"/>
          </a:xfrm>
          <a:prstGeom prst="rect">
            <a:avLst/>
          </a:prstGeom>
          <a:noFill/>
        </p:spPr>
        <p:txBody>
          <a:bodyPr wrap="square" rtlCol="0">
            <a:spAutoFit/>
          </a:bodyPr>
          <a:lstStyle/>
          <a:p>
            <a:pPr algn="ctr"/>
            <a:r>
              <a:rPr lang="en-US" sz="4000" b="1" dirty="0">
                <a:solidFill>
                  <a:srgbClr val="002060"/>
                </a:solidFill>
                <a:latin typeface="Calibri" panose="020F0502020204030204" pitchFamily="34" charset="0"/>
                <a:cs typeface="Calibri" panose="020F0502020204030204" pitchFamily="34" charset="0"/>
              </a:rPr>
              <a:t>1. </a:t>
            </a:r>
            <a:r>
              <a:rPr lang="en-US" sz="4000" b="1" dirty="0" err="1">
                <a:solidFill>
                  <a:srgbClr val="002060"/>
                </a:solidFill>
                <a:latin typeface="Calibri" panose="020F0502020204030204" pitchFamily="34" charset="0"/>
                <a:cs typeface="Calibri" panose="020F0502020204030204" pitchFamily="34" charset="0"/>
              </a:rPr>
              <a:t>Đọc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chuyện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hỏi</a:t>
            </a:r>
            <a:endParaRPr lang="en-US" sz="4000" b="1" dirty="0">
              <a:solidFill>
                <a:srgbClr val="00206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B9AF77E-C08D-3C87-A86B-474A4DA3ED67}"/>
              </a:ext>
            </a:extLst>
          </p:cNvPr>
          <p:cNvPicPr>
            <a:picLocks noChangeAspect="1"/>
          </p:cNvPicPr>
          <p:nvPr/>
        </p:nvPicPr>
        <p:blipFill>
          <a:blip r:embed="rId6"/>
          <a:stretch>
            <a:fillRect/>
          </a:stretch>
        </p:blipFill>
        <p:spPr>
          <a:xfrm>
            <a:off x="1427091" y="1545672"/>
            <a:ext cx="8639175" cy="4752975"/>
          </a:xfrm>
          <a:prstGeom prst="rect">
            <a:avLst/>
          </a:prstGeom>
        </p:spPr>
      </p:pic>
    </p:spTree>
    <p:extLst>
      <p:ext uri="{BB962C8B-B14F-4D97-AF65-F5344CB8AC3E}">
        <p14:creationId xmlns:p14="http://schemas.microsoft.com/office/powerpoint/2010/main" val="1057651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迷你简少儿"/>
        <a:ea typeface="迷你简少儿"/>
        <a:cs typeface=""/>
      </a:majorFont>
      <a:minorFont>
        <a:latin typeface="迷你简少儿"/>
        <a:ea typeface="迷你简少儿"/>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831</Words>
  <Application>Microsoft Office PowerPoint</Application>
  <PresentationFormat>Widescreen</PresentationFormat>
  <Paragraphs>52</Paragraphs>
  <Slides>24</Slides>
  <Notes>18</Notes>
  <HiddenSlides>0</HiddenSlides>
  <MMClips>0</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24</vt:i4>
      </vt:variant>
    </vt:vector>
  </HeadingPairs>
  <TitlesOfParts>
    <vt:vector size="53" baseType="lpstr">
      <vt:lpstr>ABeeZee</vt:lpstr>
      <vt:lpstr>等线</vt:lpstr>
      <vt:lpstr>字魂105号-简雅黑</vt:lpstr>
      <vt:lpstr>字魂107号-萌趣欢乐体</vt:lpstr>
      <vt:lpstr>字魂70号-灵悦黑体</vt:lpstr>
      <vt:lpstr>思源黑体 CN Bold</vt:lpstr>
      <vt:lpstr>迷你简少儿</vt:lpstr>
      <vt:lpstr>#9Slide03 Arima Madurai Medium</vt:lpstr>
      <vt:lpstr>#9Slide05 Angelline</vt:lpstr>
      <vt:lpstr>#9Slide05 ViceroyJF</vt:lpstr>
      <vt:lpstr>#9Slide07 HoneyCream</vt:lpstr>
      <vt:lpstr>#9Slide07 IcielAltus Serif</vt:lpstr>
      <vt:lpstr>Arial</vt:lpstr>
      <vt:lpstr>Calibri</vt:lpstr>
      <vt:lpstr>Calibri Light</vt:lpstr>
      <vt:lpstr>Cambria</vt:lpstr>
      <vt:lpstr>Roboto Condensed Light</vt:lpstr>
      <vt:lpstr>SVN-Newton</vt:lpstr>
      <vt:lpstr>Times New Roman</vt:lpstr>
      <vt:lpstr>UTM Avo</vt:lpstr>
      <vt:lpstr>UTM Guanine</vt:lpstr>
      <vt:lpstr>Wingdings</vt:lpstr>
      <vt:lpstr>3_Office Theme</vt:lpstr>
      <vt:lpstr>千图网海量PPT模板www.58pic.com​​</vt:lpstr>
      <vt:lpstr>Office 主题​​</vt:lpstr>
      <vt:lpstr>1_Office 主题​​</vt:lpstr>
      <vt:lpstr>Calendar &amp; Weather Subject for Pre-K: Parts of the Day by Slidesgo</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41</cp:revision>
  <dcterms:created xsi:type="dcterms:W3CDTF">2023-09-22T08:25:45Z</dcterms:created>
  <dcterms:modified xsi:type="dcterms:W3CDTF">2023-10-26T00:34:46Z</dcterms:modified>
</cp:coreProperties>
</file>