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4"/>
  </p:notesMasterIdLst>
  <p:sldIdLst>
    <p:sldId id="3347" r:id="rId2"/>
    <p:sldId id="3381" r:id="rId3"/>
    <p:sldId id="3382" r:id="rId4"/>
    <p:sldId id="3376" r:id="rId5"/>
    <p:sldId id="3377" r:id="rId6"/>
    <p:sldId id="3383" r:id="rId7"/>
    <p:sldId id="3385" r:id="rId8"/>
    <p:sldId id="3384" r:id="rId9"/>
    <p:sldId id="3386" r:id="rId10"/>
    <p:sldId id="3379" r:id="rId11"/>
    <p:sldId id="3380" r:id="rId12"/>
    <p:sldId id="3374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000099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1D4510E-947D-47CE-9D09-83FDE33B5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4BCBC3-0991-465C-93EA-D1F69EF261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527D51-0C8A-4DE7-82C7-955C68F6740C}" type="datetimeFigureOut">
              <a:rPr lang="en-US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EC0CCE4-04C5-456B-89DD-CF3DCA9E8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440DCA7-6F28-4674-B814-6AF3C6CE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1E712F-022B-4492-916F-F26490ADD7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9C9C4C-6060-4A18-AD21-281464ECD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B0DD22-66BA-4900-9D5F-CD6012C76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6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B8991-CB4F-489C-8972-798CE68D1897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B85F-82BB-433F-8B96-13A727A91A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2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9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00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18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07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9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31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25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426C71C-018E-49A8-AC4D-F1BACC246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7275ED-FE30-465A-A7E9-6EBE2E730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043EA4-8D80-4140-B573-CD38E0A7F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C935F-34F1-42B6-9EC3-95D0F37A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6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83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1309E-CCA8-4CDD-BCDA-7F8880303A17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16C1-67C3-47A3-B9B6-13D56C47CD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35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14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E8700-8487-486C-AE21-8C3060710DE3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EC1-7FDC-4D0E-A2BF-2A43561A35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5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AD882-72C3-4DB1-B01C-B87A725035C9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4359-124F-497A-9240-79FD40EF64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4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1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3F5FF-FF47-4EB9-B0DD-83409DA3D6B0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29B7-CBBB-46E8-92AA-2B65D0FA1B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0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522C05-6B78-4D3E-987B-1A823E416A14}" type="datetimeFigureOut">
              <a:rPr lang="en-US" smtClean="0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3B747C-B0B9-4F92-9C65-2C22BC736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thiet-ke-bai-giang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9F3A86CE-36DD-4F6A-8DE5-928CDDB0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038" y="2513068"/>
            <a:ext cx="4589060" cy="86881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70C0"/>
                </a:solidFill>
              </a:rPr>
              <a:t>Công nghệ </a:t>
            </a:r>
            <a:r>
              <a:rPr lang="en-US" altLang="en-US" sz="3200" b="1" dirty="0">
                <a:solidFill>
                  <a:srgbClr val="0070C0"/>
                </a:solidFill>
              </a:rPr>
              <a:t>: </a:t>
            </a:r>
            <a:r>
              <a:rPr lang="en-US" altLang="en-US" sz="3200" b="1" dirty="0" err="1">
                <a:solidFill>
                  <a:srgbClr val="0070C0"/>
                </a:solidFill>
              </a:rPr>
              <a:t>Lớp</a:t>
            </a:r>
            <a:r>
              <a:rPr lang="en-US" altLang="en-US" sz="3200" b="1" dirty="0">
                <a:solidFill>
                  <a:srgbClr val="0070C0"/>
                </a:solidFill>
              </a:rPr>
              <a:t> 3</a:t>
            </a:r>
          </a:p>
        </p:txBody>
      </p:sp>
      <p:sp>
        <p:nvSpPr>
          <p:cNvPr id="2059" name="WordArt 40">
            <a:extLst>
              <a:ext uri="{FF2B5EF4-FFF2-40B4-BE49-F238E27FC236}">
                <a16:creationId xmlns:a16="http://schemas.microsoft.com/office/drawing/2014/main" xmlns="" id="{DD1B1C2F-A3B6-40D6-9183-CC428DF969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2352" y="780562"/>
            <a:ext cx="8071104" cy="152860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C6774920-18E8-4419-BD86-FF3E20B4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394" y="3548419"/>
            <a:ext cx="6842472" cy="90075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</a:rPr>
              <a:t>Giáo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err="1">
                <a:solidFill>
                  <a:srgbClr val="0070C0"/>
                </a:solidFill>
              </a:rPr>
              <a:t>viên</a:t>
            </a:r>
            <a:r>
              <a:rPr lang="en-US" altLang="en-US" sz="3200" b="1" smtClean="0">
                <a:solidFill>
                  <a:srgbClr val="0070C0"/>
                </a:solidFill>
              </a:rPr>
              <a:t>:</a:t>
            </a:r>
            <a:endParaRPr lang="en-US" alt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2945" y="314605"/>
            <a:ext cx="255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2190" y="1481959"/>
            <a:ext cx="4447619" cy="427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thiet-ke-bai-giang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3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31" y="1765033"/>
            <a:ext cx="10105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thúc,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thầy cô giáo và các em học sinh một ngày học tập vui vẻ!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thiet-ke-bai-giang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3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6006" y="819102"/>
            <a:ext cx="33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8369" y="2317531"/>
            <a:ext cx="657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2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Ai nhanh, ai đúng</a:t>
            </a:r>
            <a:endParaRPr lang="en-US" sz="32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5822" y="714351"/>
            <a:ext cx="4924817" cy="4188723"/>
          </a:xfrm>
          <a:prstGeom prst="rect">
            <a:avLst/>
          </a:prstGeom>
        </p:spPr>
      </p:pic>
      <p:pic>
        <p:nvPicPr>
          <p:cNvPr id="18" name="Picture 1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2839" y="709449"/>
            <a:ext cx="4903078" cy="4254423"/>
          </a:xfrm>
          <a:prstGeom prst="rect">
            <a:avLst/>
          </a:prstGeom>
        </p:spPr>
      </p:pic>
      <p:pic>
        <p:nvPicPr>
          <p:cNvPr id="19" name="Picture 18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0340" y="693683"/>
            <a:ext cx="4903398" cy="4254167"/>
          </a:xfrm>
          <a:prstGeom prst="rect">
            <a:avLst/>
          </a:prstGeom>
        </p:spPr>
      </p:pic>
      <p:pic>
        <p:nvPicPr>
          <p:cNvPr id="20" name="Picture 19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6118" y="669372"/>
            <a:ext cx="4855881" cy="4344062"/>
          </a:xfrm>
          <a:prstGeom prst="rect">
            <a:avLst/>
          </a:prstGeom>
        </p:spPr>
      </p:pic>
      <p:pic>
        <p:nvPicPr>
          <p:cNvPr id="21" name="Picture 20" descr="image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688" y="624065"/>
            <a:ext cx="4954623" cy="44839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08027" y="501343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Cấm xe đạp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7917" y="4992414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Đường hai chiều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1876" y="5255172"/>
            <a:ext cx="660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Giao nhau chạy theo vòng xuyến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9683" y="5123794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Đường người đi bộ sang ngang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9449" y="5386552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Đường một chiều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1"/>
      <p:bldP spid="24" grpId="2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2000" cy="6863080"/>
            <a:chOff x="-250712" y="-5080"/>
            <a:chExt cx="12442712" cy="7009394"/>
          </a:xfrm>
        </p:grpSpPr>
        <p:pic>
          <p:nvPicPr>
            <p:cNvPr id="8" name="Picture 7" descr="hinh-nen-thiet-ke-bai-giang-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50712" y="-5080"/>
              <a:ext cx="12442712" cy="700939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460310" y="1271122"/>
              <a:ext cx="9116705" cy="2222706"/>
              <a:chOff x="1460310" y="1271122"/>
              <a:chExt cx="9116705" cy="2222706"/>
            </a:xfrm>
          </p:grpSpPr>
          <p:sp>
            <p:nvSpPr>
              <p:cNvPr id="2051" name="Rectangle 3">
                <a:extLst>
                  <a:ext uri="{FF2B5EF4-FFF2-40B4-BE49-F238E27FC236}">
                    <a16:creationId xmlns:a16="http://schemas.microsoft.com/office/drawing/2014/main" xmlns="" id="{9F3A86CE-36DD-4F6A-8DE5-928CDDB0D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151" y="1271122"/>
                <a:ext cx="4589060" cy="86881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FF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u="sng" smtClean="0">
                    <a:solidFill>
                      <a:srgbClr val="0070C0"/>
                    </a:solidFill>
                  </a:rPr>
                  <a:t>Công nghệ </a:t>
                </a:r>
                <a:endParaRPr lang="en-US" altLang="en-US" sz="3200" b="1" u="sng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xmlns="" id="{C6774920-18E8-4419-BD86-FF3E20B4D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0310" y="2593076"/>
                <a:ext cx="9116705" cy="90075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FF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BÀI 8: LÀM BIỂN BÁO GIAO THÔNG ( TIẾT 2)</a:t>
                </a:r>
                <a:endParaRPr lang="en-US" alt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endParaRPr lang="en-US" altLang="en-US" sz="3200" b="1" dirty="0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thiet-ke-bai-giang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3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1414" y="708743"/>
            <a:ext cx="255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3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610" y="2402006"/>
            <a:ext cx="8557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Hoạt động 1: Quan sát mẫu biển báo giao thông</a:t>
            </a:r>
            <a:endParaRPr lang="en-US" sz="32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4176" y="677917"/>
            <a:ext cx="5555589" cy="531613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89074" y="1251126"/>
          <a:ext cx="4240923" cy="4928957"/>
        </p:xfrm>
        <a:graphic>
          <a:graphicData uri="http://schemas.openxmlformats.org/drawingml/2006/table">
            <a:tbl>
              <a:tblPr/>
              <a:tblGrid>
                <a:gridCol w="1107465"/>
                <a:gridCol w="1112310"/>
                <a:gridCol w="1096807"/>
                <a:gridCol w="924341"/>
              </a:tblGrid>
              <a:tr h="10638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Bộ phận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Hình dạng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Kích thước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Màu sắc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4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Biển báo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1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Cột biển báo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6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Đế biển báo</a:t>
                      </a:r>
                      <a:endParaRPr lang="en-US" sz="2800" b="1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03475" y="504498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-0.00208 L -0.24085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thiet-ke-bai-giang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3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1772" y="771805"/>
            <a:ext cx="255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3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354" y="2417771"/>
            <a:ext cx="774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Hoạt động 2 : Lựa chọn vật liệu và dụng cụ</a:t>
            </a:r>
            <a:endParaRPr lang="en-US" sz="32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06" y="1236134"/>
            <a:ext cx="11498317" cy="400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137" y="1551444"/>
            <a:ext cx="5833241" cy="400735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58456" y="740979"/>
          <a:ext cx="5130798" cy="510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266"/>
                <a:gridCol w="1710266"/>
                <a:gridCol w="1710266"/>
              </a:tblGrid>
              <a:tr h="7684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HỌC TẬP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1317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phận</a:t>
                      </a:r>
                      <a:endParaRPr lang="en-US" sz="28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liệu, dụng cụ</a:t>
                      </a:r>
                      <a:endParaRPr lang="en-US" sz="28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lượng</a:t>
                      </a:r>
                      <a:endParaRPr lang="en-US" sz="28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1317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báo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màu đỏ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01 tờ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46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46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</TotalTime>
  <Words>161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TA2021</cp:lastModifiedBy>
  <cp:revision>125</cp:revision>
  <dcterms:created xsi:type="dcterms:W3CDTF">2021-08-27T05:46:58Z</dcterms:created>
  <dcterms:modified xsi:type="dcterms:W3CDTF">2022-08-15T07:27:04Z</dcterms:modified>
</cp:coreProperties>
</file>