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71" r:id="rId4"/>
    <p:sldId id="272" r:id="rId5"/>
    <p:sldId id="279" r:id="rId6"/>
    <p:sldId id="274" r:id="rId7"/>
    <p:sldId id="295" r:id="rId8"/>
    <p:sldId id="281" r:id="rId9"/>
    <p:sldId id="289" r:id="rId10"/>
    <p:sldId id="280" r:id="rId11"/>
    <p:sldId id="278" r:id="rId12"/>
    <p:sldId id="277" r:id="rId13"/>
    <p:sldId id="28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864"/>
    <a:srgbClr val="54A32C"/>
    <a:srgbClr val="B03458"/>
    <a:srgbClr val="FB9000"/>
    <a:srgbClr val="FF3B65"/>
    <a:srgbClr val="FF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785" autoAdjust="0"/>
  </p:normalViewPr>
  <p:slideViewPr>
    <p:cSldViewPr snapToGrid="0">
      <p:cViewPr varScale="1">
        <p:scale>
          <a:sx n="80" d="100"/>
          <a:sy n="80" d="100"/>
        </p:scale>
        <p:origin x="-33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6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4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5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6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3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3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05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2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6555" y="860322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46" y="2113936"/>
            <a:ext cx="2627561" cy="21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81340" y="-1027057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dirty="0" err="1" smtClean="0"/>
              <a:t>sưu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nl-NL" dirty="0" smtClean="0"/>
              <a:t> tìm đọc thêm những bài văn,bài thơ,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nl-NL" dirty="0" smtClean="0"/>
              <a:t>…viết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77812" y="3886265"/>
            <a:ext cx="995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ảnh,bài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图片 3">
            <a:extLst>
              <a:ext uri="{FF2B5EF4-FFF2-40B4-BE49-F238E27FC236}">
                <a16:creationId xmlns:a16="http://schemas.microsoft.com/office/drawing/2014/main" xmlns="" id="{9C4A5E1B-4601-4A08-B578-9566B66C1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 rot="518266">
            <a:off x="9565269" y="-242026"/>
            <a:ext cx="1323390" cy="1197752"/>
          </a:xfrm>
          <a:prstGeom prst="rect">
            <a:avLst/>
          </a:prstGeom>
        </p:spPr>
      </p:pic>
      <p:pic>
        <p:nvPicPr>
          <p:cNvPr id="63" name="图片 9">
            <a:extLst>
              <a:ext uri="{FF2B5EF4-FFF2-40B4-BE49-F238E27FC236}">
                <a16:creationId xmlns:a16="http://schemas.microsoft.com/office/drawing/2014/main" xmlns="" id="{94405978-CA60-4CB9-AB8B-FE84BFC6C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 rot="1004111">
            <a:off x="10718268" y="5563505"/>
            <a:ext cx="1310332" cy="1327664"/>
          </a:xfrm>
          <a:prstGeom prst="rect">
            <a:avLst/>
          </a:prstGeom>
        </p:spPr>
      </p:pic>
      <p:pic>
        <p:nvPicPr>
          <p:cNvPr id="64" name="图片 8">
            <a:extLst>
              <a:ext uri="{FF2B5EF4-FFF2-40B4-BE49-F238E27FC236}">
                <a16:creationId xmlns:a16="http://schemas.microsoft.com/office/drawing/2014/main" xmlns="" id="{DDF19451-C466-4A0F-B5E2-7535585D83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0" y="5123544"/>
            <a:ext cx="1803466" cy="1734456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636519" y="-1"/>
            <a:ext cx="5516881" cy="3413761"/>
          </a:xfrm>
          <a:prstGeom prst="rect">
            <a:avLst/>
          </a:prstGeom>
        </p:spPr>
      </p:pic>
      <p:sp>
        <p:nvSpPr>
          <p:cNvPr id="14" name="文本框 31"/>
          <p:cNvSpPr txBox="1"/>
          <p:nvPr/>
        </p:nvSpPr>
        <p:spPr>
          <a:xfrm>
            <a:off x="2241266" y="613067"/>
            <a:ext cx="665152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</a:p>
          <a:p>
            <a:pPr algn="ctr"/>
            <a:r>
              <a:rPr lang="en-US" altLang="zh-CN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66488" y="356996"/>
            <a:ext cx="41722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 CẦN GHI NHỚ</a:t>
            </a:r>
            <a:endParaRPr lang="zh-CN" altLang="en-US" sz="3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01823" y="1034892"/>
            <a:ext cx="870857" cy="224010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: 圆角 15"/>
          <p:cNvSpPr/>
          <p:nvPr/>
        </p:nvSpPr>
        <p:spPr>
          <a:xfrm>
            <a:off x="1679816" y="1752460"/>
            <a:ext cx="9591563" cy="230334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917290" y="1970750"/>
            <a:ext cx="924723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nl-NL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000" dirty="0">
              <a:solidFill>
                <a:schemeClr val="bg1"/>
              </a:solidFill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16769" y="-80700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60571" y="1184010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926080" y="0"/>
            <a:ext cx="6858000" cy="39477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7937" r="61667" b="10688"/>
          <a:stretch>
            <a:fillRect/>
          </a:stretch>
        </p:blipFill>
        <p:spPr>
          <a:xfrm>
            <a:off x="155237" y="5547360"/>
            <a:ext cx="2283164" cy="75371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94202" y="4274213"/>
            <a:ext cx="10124518" cy="609398"/>
            <a:chOff x="5860320" y="4069562"/>
            <a:chExt cx="6250663" cy="609398"/>
          </a:xfrm>
        </p:grpSpPr>
        <p:sp>
          <p:nvSpPr>
            <p:cNvPr id="4" name="椭圆 3"/>
            <p:cNvSpPr/>
            <p:nvPr/>
          </p:nvSpPr>
          <p:spPr>
            <a:xfrm>
              <a:off x="5860320" y="4135391"/>
              <a:ext cx="332494" cy="5193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29700" y="4069562"/>
              <a:ext cx="5781283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hành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quạt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điện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gia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đình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63404" y="615886"/>
            <a:ext cx="509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 VỤ Ở NHÀ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7937" r="61667" b="10688"/>
          <a:stretch>
            <a:fillRect/>
          </a:stretch>
        </p:blipFill>
        <p:spPr>
          <a:xfrm>
            <a:off x="9908836" y="5593080"/>
            <a:ext cx="2283164" cy="753713"/>
          </a:xfrm>
          <a:prstGeom prst="rect">
            <a:avLst/>
          </a:prstGeom>
        </p:spPr>
      </p:pic>
      <p:grpSp>
        <p:nvGrpSpPr>
          <p:cNvPr id="18" name="组合 20"/>
          <p:cNvGrpSpPr/>
          <p:nvPr/>
        </p:nvGrpSpPr>
        <p:grpSpPr>
          <a:xfrm>
            <a:off x="2494202" y="4975253"/>
            <a:ext cx="10124518" cy="1126462"/>
            <a:chOff x="5860320" y="4069562"/>
            <a:chExt cx="6250663" cy="1126462"/>
          </a:xfrm>
        </p:grpSpPr>
        <p:sp>
          <p:nvSpPr>
            <p:cNvPr id="19" name="椭圆 3"/>
            <p:cNvSpPr/>
            <p:nvPr/>
          </p:nvSpPr>
          <p:spPr>
            <a:xfrm>
              <a:off x="5860320" y="4135391"/>
              <a:ext cx="332494" cy="5193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19"/>
            <p:cNvSpPr/>
            <p:nvPr/>
          </p:nvSpPr>
          <p:spPr>
            <a:xfrm>
              <a:off x="6329700" y="4069562"/>
              <a:ext cx="5781283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thông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quạt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điện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an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toàn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dung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78297" y="205225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5500" y="1291999"/>
            <a:ext cx="10149308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altLang="zh-CN" sz="6000" b="1" dirty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HẸN GẶP LẠI CÁC EM!</a:t>
            </a:r>
            <a:endParaRPr lang="zh-CN" altLang="en-US" sz="60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42" y="2949365"/>
            <a:ext cx="1036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80620" y="1769806"/>
            <a:ext cx="6239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1069123" y="-532632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553574" y="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76755" y="3935481"/>
            <a:ext cx="1803466" cy="1734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307BD4-CE97-4F23-A77F-EC058FE51703}"/>
              </a:ext>
            </a:extLst>
          </p:cNvPr>
          <p:cNvSpPr txBox="1"/>
          <p:nvPr/>
        </p:nvSpPr>
        <p:spPr>
          <a:xfrm>
            <a:off x="2165528" y="1742132"/>
            <a:ext cx="812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1: CÔNG NGHỆ VÀ ĐỜI SỐNG</a:t>
            </a:r>
          </a:p>
          <a:p>
            <a:pPr algn="ctr"/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0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QUẠT ĐIỆN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204351-ECA3-4FE5-9872-A2F5AAE420BD}"/>
              </a:ext>
            </a:extLst>
          </p:cNvPr>
          <p:cNvSpPr txBox="1"/>
          <p:nvPr/>
        </p:nvSpPr>
        <p:spPr>
          <a:xfrm>
            <a:off x="3134137" y="182019"/>
            <a:ext cx="680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204351-ECA3-4FE5-9872-A2F5AAE420BD}"/>
              </a:ext>
            </a:extLst>
          </p:cNvPr>
          <p:cNvSpPr txBox="1"/>
          <p:nvPr/>
        </p:nvSpPr>
        <p:spPr>
          <a:xfrm>
            <a:off x="3222627" y="683465"/>
            <a:ext cx="564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16751" y="367019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427721" y="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0865177" y="5427760"/>
            <a:ext cx="1142465" cy="115757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04692" y="1174571"/>
            <a:ext cx="3506335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TIÊU</a:t>
            </a:r>
            <a:endParaRPr lang="zh-CN" alt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12622" y="2394813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50">
            <a:extLst>
              <a:ext uri="{FF2B5EF4-FFF2-40B4-BE49-F238E27FC236}">
                <a16:creationId xmlns:a16="http://schemas.microsoft.com/office/drawing/2014/main" xmlns="" id="{1FCCA193-F589-490C-8A26-12FA2CB82D38}"/>
              </a:ext>
            </a:extLst>
          </p:cNvPr>
          <p:cNvSpPr/>
          <p:nvPr/>
        </p:nvSpPr>
        <p:spPr>
          <a:xfrm>
            <a:off x="2730948" y="2124071"/>
            <a:ext cx="8775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396" y="249413"/>
            <a:ext cx="1031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</a:t>
            </a:r>
            <a:r>
              <a:rPr lang="en-US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quạt điện</a:t>
            </a:r>
            <a:endParaRPr lang="zh-CN" altLang="en-US" sz="40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 rot="20490323">
            <a:off x="-26794" y="4991042"/>
            <a:ext cx="2404836" cy="1956099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265472" y="1061884"/>
            <a:ext cx="4218037" cy="2861187"/>
          </a:xfrm>
          <a:prstGeom prst="cloudCallout">
            <a:avLst>
              <a:gd name="adj1" fmla="val 46663"/>
              <a:gd name="adj2" fmla="val 7928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0245" y="5903893"/>
            <a:ext cx="9394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7296" y="1037610"/>
            <a:ext cx="6582768" cy="4627674"/>
            <a:chOff x="5107296" y="1037610"/>
            <a:chExt cx="6582768" cy="4627674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7296" y="1037610"/>
              <a:ext cx="6582768" cy="419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492181" y="5265174"/>
              <a:ext cx="244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387690" y="214065"/>
            <a:ext cx="7302001" cy="4818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333134" y="1273546"/>
            <a:ext cx="588460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en-US" altLang="zh-CN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" name="组合 27"/>
          <p:cNvGrpSpPr/>
          <p:nvPr/>
        </p:nvGrpSpPr>
        <p:grpSpPr>
          <a:xfrm>
            <a:off x="2493155" y="4346421"/>
            <a:ext cx="913827" cy="434923"/>
            <a:chOff x="2493155" y="4346421"/>
            <a:chExt cx="913827" cy="434923"/>
          </a:xfrm>
        </p:grpSpPr>
        <p:sp>
          <p:nvSpPr>
            <p:cNvPr id="25" name="文本框 24"/>
            <p:cNvSpPr txBox="1"/>
            <p:nvPr/>
          </p:nvSpPr>
          <p:spPr>
            <a:xfrm>
              <a:off x="2493155" y="4346421"/>
              <a:ext cx="91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790155" y="4781344"/>
              <a:ext cx="3198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8"/>
          <p:cNvGrpSpPr/>
          <p:nvPr/>
        </p:nvGrpSpPr>
        <p:grpSpPr>
          <a:xfrm>
            <a:off x="9833451" y="4416761"/>
            <a:ext cx="913827" cy="434923"/>
            <a:chOff x="2493155" y="4346421"/>
            <a:chExt cx="913827" cy="434923"/>
          </a:xfrm>
        </p:grpSpPr>
        <p:sp>
          <p:nvSpPr>
            <p:cNvPr id="30" name="文本框 29"/>
            <p:cNvSpPr txBox="1"/>
            <p:nvPr/>
          </p:nvSpPr>
          <p:spPr>
            <a:xfrm>
              <a:off x="2493155" y="4346421"/>
              <a:ext cx="91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790155" y="4781344"/>
              <a:ext cx="3198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61">
            <a:extLst>
              <a:ext uri="{FF2B5EF4-FFF2-40B4-BE49-F238E27FC236}">
                <a16:creationId xmlns:a16="http://schemas.microsoft.com/office/drawing/2014/main" xmlns="" id="{D5D983A5-8A4A-4624-92E6-F29D27EC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22" y="1373981"/>
            <a:ext cx="10526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5763" indent="-385763"/>
            <a:r>
              <a:rPr lang="en-US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sz="2400" b="1" dirty="0">
              <a:ln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5763" indent="-385763"/>
            <a:endParaRPr lang="en-US" sz="2400" dirty="0">
              <a:ln/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图片 2">
            <a:extLst>
              <a:ext uri="{FF2B5EF4-FFF2-40B4-BE49-F238E27FC236}">
                <a16:creationId xmlns:a16="http://schemas.microsoft.com/office/drawing/2014/main" xmlns="" id="{4EA97FBC-749A-4C98-8FB1-C7CD4D20B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3607" r="20238" b="31217"/>
          <a:stretch>
            <a:fillRect/>
          </a:stretch>
        </p:blipFill>
        <p:spPr>
          <a:xfrm>
            <a:off x="1786051" y="3952000"/>
            <a:ext cx="9843795" cy="2906000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6ECC6BD0-55A2-46AC-814F-669ACB29E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823" y="3078087"/>
            <a:ext cx="1616135" cy="2905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2844" y="792480"/>
            <a:ext cx="4054473" cy="12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915180" y="2098655"/>
            <a:ext cx="5865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AI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AI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ĐÚNG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93155" y="4346421"/>
            <a:ext cx="913827" cy="434923"/>
            <a:chOff x="2493155" y="4346421"/>
            <a:chExt cx="913827" cy="434923"/>
          </a:xfrm>
        </p:grpSpPr>
        <p:sp>
          <p:nvSpPr>
            <p:cNvPr id="25" name="文本框 24"/>
            <p:cNvSpPr txBox="1"/>
            <p:nvPr/>
          </p:nvSpPr>
          <p:spPr>
            <a:xfrm>
              <a:off x="2493155" y="4346421"/>
              <a:ext cx="91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790155" y="4781344"/>
              <a:ext cx="3198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833451" y="4416761"/>
            <a:ext cx="913827" cy="434923"/>
            <a:chOff x="2493155" y="4346421"/>
            <a:chExt cx="913827" cy="434923"/>
          </a:xfrm>
        </p:grpSpPr>
        <p:sp>
          <p:nvSpPr>
            <p:cNvPr id="30" name="文本框 29"/>
            <p:cNvSpPr txBox="1"/>
            <p:nvPr/>
          </p:nvSpPr>
          <p:spPr>
            <a:xfrm>
              <a:off x="2493155" y="4346421"/>
              <a:ext cx="91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790155" y="4781344"/>
              <a:ext cx="3198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61">
            <a:extLst>
              <a:ext uri="{FF2B5EF4-FFF2-40B4-BE49-F238E27FC236}">
                <a16:creationId xmlns:a16="http://schemas.microsoft.com/office/drawing/2014/main" xmlns="" id="{D5D983A5-8A4A-4624-92E6-F29D27EC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22" y="1373981"/>
            <a:ext cx="10526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5763" indent="-385763"/>
            <a:r>
              <a:rPr lang="en-US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sz="2400" b="1" dirty="0">
              <a:ln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5763" indent="-385763"/>
            <a:endParaRPr lang="en-US" sz="2400" dirty="0">
              <a:ln/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xmlns="" id="{6ECC6BD0-55A2-46AC-814F-669ACB29E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823" y="3078087"/>
            <a:ext cx="1616135" cy="290599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9610" y="873443"/>
            <a:ext cx="8738870" cy="218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920240" y="609600"/>
            <a:ext cx="925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48840" y="3581400"/>
            <a:ext cx="2026920" cy="1305932"/>
            <a:chOff x="2880360" y="3581400"/>
            <a:chExt cx="2026920" cy="1305932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360" y="3581400"/>
              <a:ext cx="2026920" cy="130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54668" y="3989070"/>
              <a:ext cx="282892" cy="484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7" name="Group 36"/>
          <p:cNvGrpSpPr/>
          <p:nvPr/>
        </p:nvGrpSpPr>
        <p:grpSpPr>
          <a:xfrm>
            <a:off x="4355783" y="3627121"/>
            <a:ext cx="1557337" cy="1324214"/>
            <a:chOff x="5087303" y="3627121"/>
            <a:chExt cx="1557337" cy="1324214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87303" y="3627121"/>
              <a:ext cx="1557337" cy="1324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56872" y="4069080"/>
              <a:ext cx="343156" cy="44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oup 42"/>
          <p:cNvGrpSpPr/>
          <p:nvPr/>
        </p:nvGrpSpPr>
        <p:grpSpPr>
          <a:xfrm>
            <a:off x="6285548" y="3550920"/>
            <a:ext cx="2005766" cy="1386840"/>
            <a:chOff x="7017068" y="3550920"/>
            <a:chExt cx="2005766" cy="138684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17068" y="3550920"/>
              <a:ext cx="2005766" cy="138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77045" y="4012883"/>
              <a:ext cx="358109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" name="Group 43"/>
          <p:cNvGrpSpPr/>
          <p:nvPr/>
        </p:nvGrpSpPr>
        <p:grpSpPr>
          <a:xfrm>
            <a:off x="8527733" y="3520440"/>
            <a:ext cx="1896427" cy="1460183"/>
            <a:chOff x="9381173" y="3520440"/>
            <a:chExt cx="1896427" cy="1460183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381173" y="3520440"/>
              <a:ext cx="1896427" cy="146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494520" y="4039553"/>
              <a:ext cx="289560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06861" y="-93273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1" name="图片 15">
            <a:extLst>
              <a:ext uri="{FF2B5EF4-FFF2-40B4-BE49-F238E27FC236}">
                <a16:creationId xmlns:a16="http://schemas.microsoft.com/office/drawing/2014/main" xmlns="" id="{B793B933-CEBB-430E-849B-11F0BA90C0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16030" r="11513" b="45820"/>
          <a:stretch>
            <a:fillRect/>
          </a:stretch>
        </p:blipFill>
        <p:spPr>
          <a:xfrm rot="1302036">
            <a:off x="9310517" y="-299972"/>
            <a:ext cx="1645359" cy="1973452"/>
          </a:xfrm>
          <a:prstGeom prst="rect">
            <a:avLst/>
          </a:prstGeom>
        </p:spPr>
      </p:pic>
      <p:pic>
        <p:nvPicPr>
          <p:cNvPr id="38" name="图片 13">
            <a:extLst>
              <a:ext uri="{FF2B5EF4-FFF2-40B4-BE49-F238E27FC236}">
                <a16:creationId xmlns:a16="http://schemas.microsoft.com/office/drawing/2014/main" xmlns="" id="{7DAD0159-C167-4AFE-B729-3D59819F8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 rot="21012462">
            <a:off x="-188350" y="5135053"/>
            <a:ext cx="2404836" cy="1956099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30593" y="1327355"/>
            <a:ext cx="276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960061" y="-243840"/>
            <a:ext cx="7374193" cy="3082413"/>
          </a:xfrm>
          <a:prstGeom prst="cloudCallout">
            <a:avLst>
              <a:gd name="adj1" fmla="val 74240"/>
              <a:gd name="adj2" fmla="val 46500"/>
            </a:avLst>
          </a:prstGeom>
          <a:solidFill>
            <a:srgbClr val="FFC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 khiển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vi-VN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7260" y="3032760"/>
            <a:ext cx="2644140" cy="42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482840" y="627888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190" y="3733800"/>
            <a:ext cx="2781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5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5.8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325</Words>
  <Application>Microsoft Office PowerPoint</Application>
  <PresentationFormat>Custom</PresentationFormat>
  <Paragraphs>49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TA2021</cp:lastModifiedBy>
  <cp:revision>141</cp:revision>
  <dcterms:created xsi:type="dcterms:W3CDTF">2015-05-05T08:02:00Z</dcterms:created>
  <dcterms:modified xsi:type="dcterms:W3CDTF">2022-08-08T08:51:21Z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