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8" r:id="rId1"/>
  </p:sldMasterIdLst>
  <p:notesMasterIdLst>
    <p:notesMasterId r:id="rId11"/>
  </p:notesMasterIdLst>
  <p:sldIdLst>
    <p:sldId id="266" r:id="rId2"/>
    <p:sldId id="267" r:id="rId3"/>
    <p:sldId id="258" r:id="rId4"/>
    <p:sldId id="259" r:id="rId5"/>
    <p:sldId id="3061" r:id="rId6"/>
    <p:sldId id="268" r:id="rId7"/>
    <p:sldId id="3060" r:id="rId8"/>
    <p:sldId id="3055" r:id="rId9"/>
    <p:sldId id="261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1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2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8E0019-2FCA-45AB-A5D4-F5BF2CDB2102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FD8604-6B00-4279-8BE9-46AD7C20A13A}">
      <dgm:prSet/>
      <dgm:spPr/>
      <dgm:t>
        <a:bodyPr/>
        <a:lstStyle/>
        <a:p>
          <a:endParaRPr lang="en-US" dirty="0"/>
        </a:p>
      </dgm:t>
    </dgm:pt>
    <dgm:pt modelId="{01B10863-EFF8-4B8F-8EEF-1028348B14E8}" type="parTrans" cxnId="{10D30546-0390-497C-ACAE-A8251623DBDD}">
      <dgm:prSet/>
      <dgm:spPr/>
      <dgm:t>
        <a:bodyPr/>
        <a:lstStyle/>
        <a:p>
          <a:endParaRPr lang="en-US"/>
        </a:p>
      </dgm:t>
    </dgm:pt>
    <dgm:pt modelId="{230F74F0-B472-4CFC-B726-81FB584F6E9A}" type="sibTrans" cxnId="{10D30546-0390-497C-ACAE-A8251623DBDD}">
      <dgm:prSet/>
      <dgm:spPr/>
      <dgm:t>
        <a:bodyPr/>
        <a:lstStyle/>
        <a:p>
          <a:endParaRPr lang="en-US"/>
        </a:p>
      </dgm:t>
    </dgm:pt>
    <dgm:pt modelId="{BB9B2F59-59E2-4C29-81A6-55067A5453DF}" type="pres">
      <dgm:prSet presAssocID="{608E0019-2FCA-45AB-A5D4-F5BF2CDB21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587890-C6DB-45B2-BEF2-1138CAE01E3F}" type="pres">
      <dgm:prSet presAssocID="{67FD8604-6B00-4279-8BE9-46AD7C20A13A}" presName="parentText" presStyleLbl="node1" presStyleIdx="0" presStyleCnt="1" custScaleY="189704" custLinFactY="42594" custLinFactNeighborX="-151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D30546-0390-497C-ACAE-A8251623DBDD}" srcId="{608E0019-2FCA-45AB-A5D4-F5BF2CDB2102}" destId="{67FD8604-6B00-4279-8BE9-46AD7C20A13A}" srcOrd="0" destOrd="0" parTransId="{01B10863-EFF8-4B8F-8EEF-1028348B14E8}" sibTransId="{230F74F0-B472-4CFC-B726-81FB584F6E9A}"/>
    <dgm:cxn modelId="{8A0965D5-8EEC-4225-92EB-E3D15D8F71D3}" type="presOf" srcId="{67FD8604-6B00-4279-8BE9-46AD7C20A13A}" destId="{9F587890-C6DB-45B2-BEF2-1138CAE01E3F}" srcOrd="0" destOrd="0" presId="urn:microsoft.com/office/officeart/2005/8/layout/vList2"/>
    <dgm:cxn modelId="{9EB574BF-E460-4C7D-92FC-6D5041504851}" type="presOf" srcId="{608E0019-2FCA-45AB-A5D4-F5BF2CDB2102}" destId="{BB9B2F59-59E2-4C29-81A6-55067A5453DF}" srcOrd="0" destOrd="0" presId="urn:microsoft.com/office/officeart/2005/8/layout/vList2"/>
    <dgm:cxn modelId="{9576805D-383D-4352-8F34-2875C8D15740}" type="presParOf" srcId="{BB9B2F59-59E2-4C29-81A6-55067A5453DF}" destId="{9F587890-C6DB-45B2-BEF2-1138CAE01E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66D11C-E63B-4175-92D6-E9AEDA6FDEA9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A99788-A5A6-4133-86AE-F2EA6484DE1F}">
      <dgm:prSet/>
      <dgm:spPr/>
      <dgm:t>
        <a:bodyPr/>
        <a:lstStyle/>
        <a:p>
          <a:pPr algn="just"/>
          <a:r>
            <a:rPr lang="en-US" dirty="0">
              <a:latin typeface="+mj-lt"/>
            </a:rPr>
            <a:t>Chia </a:t>
          </a:r>
          <a:r>
            <a:rPr lang="en-US" dirty="0" err="1">
              <a:latin typeface="+mj-lt"/>
            </a:rPr>
            <a:t>lớp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thành</a:t>
          </a:r>
          <a:r>
            <a:rPr lang="en-US" dirty="0">
              <a:latin typeface="+mj-lt"/>
            </a:rPr>
            <a:t> 4 </a:t>
          </a:r>
          <a:r>
            <a:rPr lang="en-US" dirty="0" err="1">
              <a:latin typeface="+mj-lt"/>
            </a:rPr>
            <a:t>đội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chơi</a:t>
          </a:r>
          <a:r>
            <a:rPr lang="en-US" dirty="0">
              <a:latin typeface="+mj-lt"/>
            </a:rPr>
            <a:t> , </a:t>
          </a:r>
          <a:r>
            <a:rPr lang="en-US" dirty="0" err="1">
              <a:latin typeface="+mj-lt"/>
            </a:rPr>
            <a:t>lần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lượt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các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đội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nối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tiếp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nhau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lên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viết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tên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các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loại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quạt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điện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mà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gia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đình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mình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có</a:t>
          </a:r>
          <a:r>
            <a:rPr lang="en-US" dirty="0">
              <a:latin typeface="+mj-lt"/>
            </a:rPr>
            <a:t> hay </a:t>
          </a:r>
          <a:r>
            <a:rPr lang="en-US" dirty="0" err="1">
              <a:latin typeface="+mj-lt"/>
            </a:rPr>
            <a:t>em</a:t>
          </a:r>
          <a:r>
            <a:rPr lang="en-US" dirty="0">
              <a:latin typeface="+mj-lt"/>
            </a:rPr>
            <a:t> </a:t>
          </a:r>
          <a:r>
            <a:rPr lang="en-US" dirty="0" err="1">
              <a:latin typeface="+mj-lt"/>
            </a:rPr>
            <a:t>biết</a:t>
          </a:r>
          <a:r>
            <a:rPr lang="en-US" dirty="0">
              <a:latin typeface="+mj-lt"/>
            </a:rPr>
            <a:t>.</a:t>
          </a:r>
        </a:p>
      </dgm:t>
    </dgm:pt>
    <dgm:pt modelId="{98B27129-B3E0-40CF-8E9C-B0342E3190F1}" type="parTrans" cxnId="{13E38173-D6E5-457D-980C-DDD6B2801BD7}">
      <dgm:prSet/>
      <dgm:spPr/>
      <dgm:t>
        <a:bodyPr/>
        <a:lstStyle/>
        <a:p>
          <a:endParaRPr lang="en-US"/>
        </a:p>
      </dgm:t>
    </dgm:pt>
    <dgm:pt modelId="{8572E8F7-E719-4741-871A-0B18F8ED6298}" type="sibTrans" cxnId="{13E38173-D6E5-457D-980C-DDD6B2801BD7}">
      <dgm:prSet/>
      <dgm:spPr/>
      <dgm:t>
        <a:bodyPr/>
        <a:lstStyle/>
        <a:p>
          <a:endParaRPr lang="en-US"/>
        </a:p>
      </dgm:t>
    </dgm:pt>
    <dgm:pt modelId="{87648792-6DBF-4D38-8596-066DD1B53678}" type="pres">
      <dgm:prSet presAssocID="{8D66D11C-E63B-4175-92D6-E9AEDA6FDE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68CD94-20E3-4FA0-8395-9DC28A1378B5}" type="pres">
      <dgm:prSet presAssocID="{93A99788-A5A6-4133-86AE-F2EA6484DE1F}" presName="parentText" presStyleLbl="node1" presStyleIdx="0" presStyleCnt="1" custLinFactNeighborX="156" custLinFactNeighborY="51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808F79-2EC2-41F4-B3C9-6765D09F4F29}" type="presOf" srcId="{93A99788-A5A6-4133-86AE-F2EA6484DE1F}" destId="{4C68CD94-20E3-4FA0-8395-9DC28A1378B5}" srcOrd="0" destOrd="0" presId="urn:microsoft.com/office/officeart/2005/8/layout/vList2"/>
    <dgm:cxn modelId="{13E38173-D6E5-457D-980C-DDD6B2801BD7}" srcId="{8D66D11C-E63B-4175-92D6-E9AEDA6FDEA9}" destId="{93A99788-A5A6-4133-86AE-F2EA6484DE1F}" srcOrd="0" destOrd="0" parTransId="{98B27129-B3E0-40CF-8E9C-B0342E3190F1}" sibTransId="{8572E8F7-E719-4741-871A-0B18F8ED6298}"/>
    <dgm:cxn modelId="{377A7C94-760F-4B86-81B8-5D4D8455F792}" type="presOf" srcId="{8D66D11C-E63B-4175-92D6-E9AEDA6FDEA9}" destId="{87648792-6DBF-4D38-8596-066DD1B53678}" srcOrd="0" destOrd="0" presId="urn:microsoft.com/office/officeart/2005/8/layout/vList2"/>
    <dgm:cxn modelId="{AE2D73C1-4B48-4AB5-AC0C-3B6D23000C2C}" type="presParOf" srcId="{87648792-6DBF-4D38-8596-066DD1B53678}" destId="{4C68CD94-20E3-4FA0-8395-9DC28A1378B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87890-C6DB-45B2-BEF2-1138CAE01E3F}">
      <dsp:nvSpPr>
        <dsp:cNvPr id="0" name=""/>
        <dsp:cNvSpPr/>
      </dsp:nvSpPr>
      <dsp:spPr>
        <a:xfrm>
          <a:off x="0" y="7778"/>
          <a:ext cx="9533300" cy="11008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53741" y="61519"/>
        <a:ext cx="9425818" cy="993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8CD94-20E3-4FA0-8395-9DC28A1378B5}">
      <dsp:nvSpPr>
        <dsp:cNvPr id="0" name=""/>
        <dsp:cNvSpPr/>
      </dsp:nvSpPr>
      <dsp:spPr>
        <a:xfrm>
          <a:off x="0" y="22618"/>
          <a:ext cx="10099536" cy="19480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>
              <a:latin typeface="+mj-lt"/>
            </a:rPr>
            <a:t>Chia </a:t>
          </a:r>
          <a:r>
            <a:rPr lang="en-US" sz="3700" kern="1200" dirty="0" err="1">
              <a:latin typeface="+mj-lt"/>
            </a:rPr>
            <a:t>lớp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thành</a:t>
          </a:r>
          <a:r>
            <a:rPr lang="en-US" sz="3700" kern="1200" dirty="0">
              <a:latin typeface="+mj-lt"/>
            </a:rPr>
            <a:t> 4 </a:t>
          </a:r>
          <a:r>
            <a:rPr lang="en-US" sz="3700" kern="1200" dirty="0" err="1">
              <a:latin typeface="+mj-lt"/>
            </a:rPr>
            <a:t>đội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chơi</a:t>
          </a:r>
          <a:r>
            <a:rPr lang="en-US" sz="3700" kern="1200" dirty="0">
              <a:latin typeface="+mj-lt"/>
            </a:rPr>
            <a:t> , </a:t>
          </a:r>
          <a:r>
            <a:rPr lang="en-US" sz="3700" kern="1200" dirty="0" err="1">
              <a:latin typeface="+mj-lt"/>
            </a:rPr>
            <a:t>lần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lượt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các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đội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nối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tiếp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nhau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lên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viết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tên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các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loại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quạt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điện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mà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gia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đình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mình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có</a:t>
          </a:r>
          <a:r>
            <a:rPr lang="en-US" sz="3700" kern="1200" dirty="0">
              <a:latin typeface="+mj-lt"/>
            </a:rPr>
            <a:t> hay </a:t>
          </a:r>
          <a:r>
            <a:rPr lang="en-US" sz="3700" kern="1200" dirty="0" err="1">
              <a:latin typeface="+mj-lt"/>
            </a:rPr>
            <a:t>em</a:t>
          </a:r>
          <a:r>
            <a:rPr lang="en-US" sz="3700" kern="1200" dirty="0">
              <a:latin typeface="+mj-lt"/>
            </a:rPr>
            <a:t> </a:t>
          </a:r>
          <a:r>
            <a:rPr lang="en-US" sz="3700" kern="1200" dirty="0" err="1">
              <a:latin typeface="+mj-lt"/>
            </a:rPr>
            <a:t>biết</a:t>
          </a:r>
          <a:r>
            <a:rPr lang="en-US" sz="3700" kern="1200" dirty="0">
              <a:latin typeface="+mj-lt"/>
            </a:rPr>
            <a:t>.</a:t>
          </a:r>
        </a:p>
      </dsp:txBody>
      <dsp:txXfrm>
        <a:off x="95096" y="117714"/>
        <a:ext cx="9909344" cy="1757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06A29-3FDD-4B08-8BCD-1FFDA39A50FB}" type="datetimeFigureOut">
              <a:rPr lang="en-US" smtClean="0"/>
              <a:pPr/>
              <a:t>08/08/2022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68D85-BBE7-4412-8157-DF4C507B6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0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C6BE9D-8290-487A-8AA1-F5ECBA37A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53FBAC-1C7F-418E-BB87-6CB02E038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E1F90D-1ECD-43A4-A56F-DD11BBCD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9F81F9-030F-42C7-B961-68078D90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08495C-E1C8-4DFD-80FA-C49C03A1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195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735D70-ABB2-46BC-9557-CC28A2AC0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629FB8-8F85-4293-B290-9774BDAF9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5839BA-0172-4C6B-A9D7-3A572707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DB9BC4-54F5-4D68-8898-32FEA090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BC7CA3-B0E9-450F-A0A8-757AEB9E1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21144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6B20C76-F7B3-4C9B-8184-7648A8736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05CE84-E15B-416C-BF66-6DD685C33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BF348A-0BAC-4561-A721-97DC604BB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640370-6DA6-49AB-9811-8D7331C42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606CBF-067A-4E85-8D9C-DC2B8BFC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07174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15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0A1F14-DA11-4E43-87F3-BE07CCE5153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078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641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018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330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376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831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20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D53B84-F4AF-4F92-AFA5-067F331D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D5B95F-0C62-4228-9567-8780FB0C3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105F01-0A36-4CAD-A706-0B52E11D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8CD3F2-33A8-4657-B4C6-DE0F0244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92D530-4DFE-4732-B343-6D897289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606560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917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384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63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236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936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0695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0265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9522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11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F771A-ABBD-49A3-B478-EC2BE2312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B89C76-36DC-4F75-ADC3-735238612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CF395E-EDA5-419A-A160-B3DC0F957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891526-C4C9-4D18-A7BF-14FBCD9D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3E52C8-F3C9-482F-B98A-250A0E7B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627398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4571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535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0808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8540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9597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2088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2978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4439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16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91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F4A0F8-4CE6-46C3-9BC4-EF01687D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7BDF4D-8857-467A-BD21-243BE6BFB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CE97B7-2D5F-428A-B476-7721B6643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E77EAE-65CE-4EA2-BF09-23087FE4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E9E9A2-FE2C-4BCE-B174-D6BAE828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685363-5611-4867-9500-850FDDF6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9239367"/>
      </p:ext>
    </p:extLst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24457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6991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9281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832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0017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37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0658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6564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0936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19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52B89C-92F8-49C1-A8B9-E8198FED4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554BAC-2CF0-44DC-B09D-DD6B30B6F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A09810-9914-4806-B517-C3D2CA510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3469855-EE2F-4F60-B9B8-E3590CEAF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520BA5A-722E-46A4-9A91-3D7821A2A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B4355FF-8340-456A-A1EC-C654F7AF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DC9DFFB-C108-432E-B78B-14F15E50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C42CB76-DF6A-44E2-9C54-1C7DA956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31986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2368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4453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3168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8637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30261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2913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8268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93648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D27D59-6977-44DD-8E4E-5EC5FBCC1A3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3542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829C2E-4D1E-4F59-91D1-95B83ABEEBF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55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3C6080-880E-4845-93EF-780C672D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01CB93-4FB1-4E45-8EA8-55970B34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CCBEFD-E1F5-46F3-AF26-2E689E25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850D69-FAF3-4F7A-A459-1FFAC6626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696164"/>
      </p:ext>
    </p:extLst>
  </p:cSld>
  <p:clrMapOvr>
    <a:masterClrMapping/>
  </p:clrMapOvr>
  <p:hf sldNum="0" hdr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746A1F-9E99-4E72-9D09-5F6A6C41B36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6324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83F7B2-BB06-4C2C-A0BF-C3C4D1F4133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620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4B02F8C-9D8D-49E0-B370-0D154305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3402AA3-5512-4720-A54E-D02B52F2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4F66A6-D4E6-4293-82F8-FE72EF38E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8429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36927F-BBA6-4B19-8F7C-079E0CDD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5DAEA6-8CE3-423C-82EE-622E5143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496904-1363-444D-AB6E-2ACA1EDFB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27C84C-8F3C-4C6F-8BE9-460D1A62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23C01B-EA2F-4300-B72B-EB19AF10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28748B-4BEB-4F5E-9C54-C9D0C329C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13867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1E40C-92DF-4968-9436-34F6B48B9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7E8DECD-2A84-4AB3-96E2-BC0776423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5B8BB6-8B5B-4FBC-848B-0B8FDCE74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C604B3-F964-4D46-83E4-DE96BF22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D27938-C9A2-42DC-8619-AD49F89A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CBCDE3-335A-4B25-A894-2F239BD6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13035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B26C9BF-2765-4CCA-A041-88CEF61F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D9014A-11A5-4C27-AD0D-5B7387928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C5CD2-3ADE-4306-900D-15EF26FA1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E9974-F0DC-4DB8-9A38-2F8F55216D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9BA702-7C6A-4E81-A928-1D8A08B74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46E3C-F98E-4786-A8F7-D00CAABF0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C20B1D-C678-4C69-9E65-5611E138ED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A3.OpenSans-S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A3.OpenSans-S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76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  <p:sldLayoutId id="2147483707" r:id="rId13"/>
    <p:sldLayoutId id="2147483708" r:id="rId14"/>
    <p:sldLayoutId id="2147483758" r:id="rId15"/>
    <p:sldLayoutId id="2147483754" r:id="rId16"/>
    <p:sldLayoutId id="2147483753" r:id="rId17"/>
    <p:sldLayoutId id="2147483752" r:id="rId18"/>
    <p:sldLayoutId id="2147483751" r:id="rId19"/>
    <p:sldLayoutId id="2147483750" r:id="rId20"/>
    <p:sldLayoutId id="2147483749" r:id="rId21"/>
    <p:sldLayoutId id="2147483748" r:id="rId22"/>
    <p:sldLayoutId id="2147483747" r:id="rId23"/>
    <p:sldLayoutId id="2147483746" r:id="rId24"/>
    <p:sldLayoutId id="2147483745" r:id="rId25"/>
    <p:sldLayoutId id="2147483744" r:id="rId26"/>
    <p:sldLayoutId id="2147483743" r:id="rId27"/>
    <p:sldLayoutId id="2147483742" r:id="rId28"/>
    <p:sldLayoutId id="2147483741" r:id="rId29"/>
    <p:sldLayoutId id="2147483740" r:id="rId30"/>
    <p:sldLayoutId id="2147483739" r:id="rId31"/>
    <p:sldLayoutId id="2147483738" r:id="rId32"/>
    <p:sldLayoutId id="2147483737" r:id="rId33"/>
    <p:sldLayoutId id="2147483736" r:id="rId34"/>
    <p:sldLayoutId id="2147483735" r:id="rId35"/>
    <p:sldLayoutId id="2147483734" r:id="rId36"/>
    <p:sldLayoutId id="2147483733" r:id="rId37"/>
    <p:sldLayoutId id="2147483732" r:id="rId38"/>
    <p:sldLayoutId id="2147483731" r:id="rId39"/>
    <p:sldLayoutId id="2147483730" r:id="rId40"/>
    <p:sldLayoutId id="2147483729" r:id="rId41"/>
    <p:sldLayoutId id="2147483728" r:id="rId42"/>
    <p:sldLayoutId id="2147483727" r:id="rId43"/>
    <p:sldLayoutId id="2147483709" r:id="rId44"/>
    <p:sldLayoutId id="2147483710" r:id="rId45"/>
    <p:sldLayoutId id="2147483711" r:id="rId46"/>
    <p:sldLayoutId id="2147483712" r:id="rId47"/>
    <p:sldLayoutId id="2147483713" r:id="rId48"/>
    <p:sldLayoutId id="2147483714" r:id="rId49"/>
    <p:sldLayoutId id="2147483715" r:id="rId50"/>
    <p:sldLayoutId id="2147483716" r:id="rId51"/>
    <p:sldLayoutId id="2147483717" r:id="rId52"/>
    <p:sldLayoutId id="2147483718" r:id="rId53"/>
    <p:sldLayoutId id="2147483719" r:id="rId54"/>
    <p:sldLayoutId id="2147483720" r:id="rId55"/>
    <p:sldLayoutId id="2147483721" r:id="rId56"/>
    <p:sldLayoutId id="2147483722" r:id="rId57"/>
    <p:sldLayoutId id="2147483723" r:id="rId58"/>
    <p:sldLayoutId id="2147483724" r:id="rId59"/>
    <p:sldLayoutId id="2147483725" r:id="rId60"/>
    <p:sldLayoutId id="2147483726" r:id="rId6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cgfLu2Nlq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cgfLu2NlqQ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72">
            <a:extLst>
              <a:ext uri="{FF2B5EF4-FFF2-40B4-BE49-F238E27FC236}">
                <a16:creationId xmlns:a16="http://schemas.microsoft.com/office/drawing/2014/main" xmlns="" id="{A2679492-7988-4050-9056-5424444524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FA8FB718-9BAD-464C-865D-044D53DC0C2F}"/>
              </a:ext>
            </a:extLst>
          </p:cNvPr>
          <p:cNvSpPr/>
          <p:nvPr/>
        </p:nvSpPr>
        <p:spPr>
          <a:xfrm>
            <a:off x="6392583" y="501651"/>
            <a:ext cx="5043204" cy="17162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cap="none" spc="-50">
                <a:ln w="3175" cmpd="sng">
                  <a:noFill/>
                </a:ln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 3: SỬ DỤNG </a:t>
            </a:r>
            <a:r>
              <a:rPr lang="en-US" sz="2800" b="1" spc="-5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QUẠT ĐIỆN (TIẾT 1)</a:t>
            </a:r>
            <a:endParaRPr lang="en-US" sz="2800" b="1" cap="none" spc="-50" dirty="0">
              <a:ln w="3175" cmpd="sng">
                <a:noFill/>
              </a:ln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0" name="Rectangle 74">
            <a:extLst>
              <a:ext uri="{FF2B5EF4-FFF2-40B4-BE49-F238E27FC236}">
                <a16:creationId xmlns:a16="http://schemas.microsoft.com/office/drawing/2014/main" xmlns="" id="{B091B163-7D61-4891-ABCF-5C13D9C418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xmlns="" id="{2A126812-CA74-4278-9AAF-BA873B3021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4833"/>
          <a:stretch/>
        </p:blipFill>
        <p:spPr>
          <a:xfrm>
            <a:off x="279143" y="299509"/>
            <a:ext cx="5221625" cy="6258983"/>
          </a:xfrm>
          <a:prstGeom prst="rect">
            <a:avLst/>
          </a:prstGeom>
        </p:spPr>
      </p:pic>
      <p:cxnSp>
        <p:nvCxnSpPr>
          <p:cNvPr id="91" name="Straight Connector 76">
            <a:extLst>
              <a:ext uri="{FF2B5EF4-FFF2-40B4-BE49-F238E27FC236}">
                <a16:creationId xmlns:a16="http://schemas.microsoft.com/office/drawing/2014/main" xmlns="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6B1846EC-2B4F-47B4-B3B2-0A0B82CF3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929" y="2846440"/>
            <a:ext cx="4885858" cy="21070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7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B2CCCB-60C9-4CDD-B3D2-C42B08B55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381" y="92773"/>
            <a:ext cx="9601419" cy="1325563"/>
          </a:xfrm>
        </p:spPr>
        <p:txBody>
          <a:bodyPr/>
          <a:lstStyle/>
          <a:p>
            <a:r>
              <a:rPr lang="en-US" dirty="0"/>
              <a:t>YÊU CẦU CẦN ĐẠT</a:t>
            </a:r>
          </a:p>
        </p:txBody>
      </p:sp>
      <p:sp>
        <p:nvSpPr>
          <p:cNvPr id="6" name="Partial Circle 5">
            <a:extLst>
              <a:ext uri="{FF2B5EF4-FFF2-40B4-BE49-F238E27FC236}">
                <a16:creationId xmlns:a16="http://schemas.microsoft.com/office/drawing/2014/main" xmlns="" id="{5EE41B63-294B-425D-AE74-C4ADF346F38C}"/>
              </a:ext>
            </a:extLst>
          </p:cNvPr>
          <p:cNvSpPr/>
          <p:nvPr/>
        </p:nvSpPr>
        <p:spPr>
          <a:xfrm>
            <a:off x="331395" y="1511110"/>
            <a:ext cx="3476676" cy="4079462"/>
          </a:xfrm>
          <a:prstGeom prst="pie">
            <a:avLst>
              <a:gd name="adj1" fmla="val 5400000"/>
              <a:gd name="adj2" fmla="val 16236266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D75CDA3-2B6C-4BE7-9983-46EC5E25D8E8}"/>
              </a:ext>
            </a:extLst>
          </p:cNvPr>
          <p:cNvSpPr/>
          <p:nvPr/>
        </p:nvSpPr>
        <p:spPr>
          <a:xfrm>
            <a:off x="2039554" y="1511109"/>
            <a:ext cx="9599673" cy="4079463"/>
          </a:xfrm>
          <a:custGeom>
            <a:avLst/>
            <a:gdLst>
              <a:gd name="connsiteX0" fmla="*/ 0 w 9835009"/>
              <a:gd name="connsiteY0" fmla="*/ 0 h 3416319"/>
              <a:gd name="connsiteX1" fmla="*/ 9835009 w 9835009"/>
              <a:gd name="connsiteY1" fmla="*/ 0 h 3416319"/>
              <a:gd name="connsiteX2" fmla="*/ 9835009 w 9835009"/>
              <a:gd name="connsiteY2" fmla="*/ 3416319 h 3416319"/>
              <a:gd name="connsiteX3" fmla="*/ 0 w 9835009"/>
              <a:gd name="connsiteY3" fmla="*/ 3416319 h 3416319"/>
              <a:gd name="connsiteX4" fmla="*/ 0 w 9835009"/>
              <a:gd name="connsiteY4" fmla="*/ 0 h 341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009" h="3416319">
                <a:moveTo>
                  <a:pt x="0" y="0"/>
                </a:moveTo>
                <a:lnTo>
                  <a:pt x="9835009" y="0"/>
                </a:lnTo>
                <a:lnTo>
                  <a:pt x="9835009" y="3416319"/>
                </a:lnTo>
                <a:lnTo>
                  <a:pt x="0" y="3416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5165155" bIns="24765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6500" kern="1200" dirty="0"/>
              <a:t>Sau bài học này, em sẽ:</a:t>
            </a:r>
            <a:endParaRPr lang="en-US" sz="6500" kern="12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B8BCCEC-7428-436C-AEBF-8D4E10F81CA3}"/>
              </a:ext>
            </a:extLst>
          </p:cNvPr>
          <p:cNvSpPr/>
          <p:nvPr/>
        </p:nvSpPr>
        <p:spPr>
          <a:xfrm>
            <a:off x="6957059" y="2267026"/>
            <a:ext cx="4682168" cy="3416319"/>
          </a:xfrm>
          <a:custGeom>
            <a:avLst/>
            <a:gdLst>
              <a:gd name="connsiteX0" fmla="*/ 0 w 4917504"/>
              <a:gd name="connsiteY0" fmla="*/ 0 h 3416319"/>
              <a:gd name="connsiteX1" fmla="*/ 4917504 w 4917504"/>
              <a:gd name="connsiteY1" fmla="*/ 0 h 3416319"/>
              <a:gd name="connsiteX2" fmla="*/ 4917504 w 4917504"/>
              <a:gd name="connsiteY2" fmla="*/ 3416319 h 3416319"/>
              <a:gd name="connsiteX3" fmla="*/ 0 w 4917504"/>
              <a:gd name="connsiteY3" fmla="*/ 3416319 h 3416319"/>
              <a:gd name="connsiteX4" fmla="*/ 0 w 4917504"/>
              <a:gd name="connsiteY4" fmla="*/ 0 h 341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7504" h="3416319">
                <a:moveTo>
                  <a:pt x="0" y="0"/>
                </a:moveTo>
                <a:lnTo>
                  <a:pt x="4917504" y="0"/>
                </a:lnTo>
                <a:lnTo>
                  <a:pt x="4917504" y="3416319"/>
                </a:lnTo>
                <a:lnTo>
                  <a:pt x="0" y="341631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0" lvl="1" algn="just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600" dirty="0"/>
              <a:t>- </a:t>
            </a:r>
            <a:r>
              <a:rPr lang="en-US" sz="2600" dirty="0" err="1"/>
              <a:t>Nêu</a:t>
            </a:r>
            <a:r>
              <a:rPr lang="en-US" sz="2600" dirty="0"/>
              <a:t> </a:t>
            </a:r>
            <a:r>
              <a:rPr lang="en-US" sz="2600" dirty="0" err="1"/>
              <a:t>được</a:t>
            </a:r>
            <a:r>
              <a:rPr lang="en-US" sz="2600" dirty="0"/>
              <a:t> </a:t>
            </a:r>
            <a:r>
              <a:rPr lang="en-US" sz="2600" dirty="0" err="1"/>
              <a:t>tác</a:t>
            </a:r>
            <a:r>
              <a:rPr lang="en-US" sz="2600" dirty="0"/>
              <a:t> </a:t>
            </a:r>
            <a:r>
              <a:rPr lang="en-US" sz="2600" dirty="0" err="1"/>
              <a:t>dụng</a:t>
            </a:r>
            <a:r>
              <a:rPr lang="en-US" sz="2600" dirty="0"/>
              <a:t> </a:t>
            </a:r>
            <a:r>
              <a:rPr lang="en-US" sz="2600" dirty="0" err="1"/>
              <a:t>và</a:t>
            </a:r>
            <a:r>
              <a:rPr lang="en-US" sz="2600" dirty="0"/>
              <a:t> </a:t>
            </a:r>
            <a:r>
              <a:rPr lang="en-US" sz="2600" dirty="0" err="1"/>
              <a:t>mô</a:t>
            </a:r>
            <a:r>
              <a:rPr lang="en-US" sz="2600" dirty="0"/>
              <a:t> </a:t>
            </a:r>
            <a:r>
              <a:rPr lang="en-US" sz="2600" dirty="0" err="1"/>
              <a:t>tả</a:t>
            </a:r>
            <a:r>
              <a:rPr lang="en-US" sz="2600" dirty="0"/>
              <a:t> </a:t>
            </a:r>
            <a:r>
              <a:rPr lang="en-US" sz="2600" dirty="0" err="1"/>
              <a:t>được</a:t>
            </a:r>
            <a:r>
              <a:rPr lang="en-US" sz="2600" dirty="0"/>
              <a:t> </a:t>
            </a:r>
            <a:r>
              <a:rPr lang="en-US" sz="2600" dirty="0" err="1"/>
              <a:t>các</a:t>
            </a:r>
            <a:r>
              <a:rPr lang="en-US" sz="2600" dirty="0"/>
              <a:t> </a:t>
            </a:r>
            <a:r>
              <a:rPr lang="en-US" sz="2600" dirty="0" err="1"/>
              <a:t>bộ</a:t>
            </a:r>
            <a:r>
              <a:rPr lang="en-US" sz="2600" dirty="0"/>
              <a:t> </a:t>
            </a:r>
            <a:r>
              <a:rPr lang="en-US" sz="2600" dirty="0" err="1"/>
              <a:t>phận</a:t>
            </a:r>
            <a:r>
              <a:rPr lang="en-US" sz="2600" dirty="0"/>
              <a:t> </a:t>
            </a:r>
            <a:r>
              <a:rPr lang="en-US" sz="2600" dirty="0" err="1"/>
              <a:t>chính</a:t>
            </a:r>
            <a:r>
              <a:rPr lang="en-US" sz="2600" dirty="0"/>
              <a:t> </a:t>
            </a:r>
            <a:r>
              <a:rPr lang="en-US" sz="2600" dirty="0" err="1"/>
              <a:t>của</a:t>
            </a:r>
            <a:r>
              <a:rPr lang="en-US" sz="2600" dirty="0"/>
              <a:t> </a:t>
            </a:r>
            <a:r>
              <a:rPr lang="en-US" sz="2600" dirty="0" err="1"/>
              <a:t>quạt</a:t>
            </a:r>
            <a:r>
              <a:rPr lang="en-US" sz="2600" dirty="0"/>
              <a:t> </a:t>
            </a:r>
            <a:r>
              <a:rPr lang="en-US" sz="2600" dirty="0" err="1"/>
              <a:t>điện</a:t>
            </a:r>
            <a:r>
              <a:rPr lang="en-US" sz="2600" dirty="0"/>
              <a:t> </a:t>
            </a:r>
            <a:endParaRPr lang="en-US" sz="2600" kern="1200" dirty="0"/>
          </a:p>
          <a:p>
            <a:pPr marL="0" lvl="1" algn="just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600" kern="1200" dirty="0"/>
              <a:t>- </a:t>
            </a:r>
            <a:r>
              <a:rPr lang="en-US" sz="2600" kern="1200" dirty="0" err="1"/>
              <a:t>Nhận</a:t>
            </a:r>
            <a:r>
              <a:rPr lang="en-US" sz="2600" kern="1200" dirty="0"/>
              <a:t> </a:t>
            </a:r>
            <a:r>
              <a:rPr lang="en-US" sz="2600" kern="1200" dirty="0" err="1"/>
              <a:t>biết</a:t>
            </a:r>
            <a:r>
              <a:rPr lang="en-US" sz="2600" kern="1200" dirty="0"/>
              <a:t> </a:t>
            </a:r>
            <a:r>
              <a:rPr lang="en-US" sz="2600" kern="1200" dirty="0" err="1"/>
              <a:t>được</a:t>
            </a:r>
            <a:r>
              <a:rPr lang="en-US" sz="2600" kern="1200" dirty="0"/>
              <a:t> </a:t>
            </a:r>
            <a:r>
              <a:rPr lang="en-US" sz="2600" kern="1200" dirty="0" err="1"/>
              <a:t>một</a:t>
            </a:r>
            <a:r>
              <a:rPr lang="en-US" sz="2600" kern="1200" dirty="0"/>
              <a:t> </a:t>
            </a:r>
            <a:r>
              <a:rPr lang="en-US" sz="2600" kern="1200" dirty="0" err="1"/>
              <a:t>số</a:t>
            </a:r>
            <a:r>
              <a:rPr lang="en-US" sz="2600" kern="1200" dirty="0"/>
              <a:t> </a:t>
            </a:r>
            <a:r>
              <a:rPr lang="en-US" sz="2600" kern="1200" dirty="0" err="1"/>
              <a:t>loại</a:t>
            </a:r>
            <a:r>
              <a:rPr lang="en-US" sz="2600" kern="1200" dirty="0"/>
              <a:t> </a:t>
            </a:r>
            <a:r>
              <a:rPr lang="en-US" sz="2600" kern="1200" dirty="0" err="1"/>
              <a:t>quạt</a:t>
            </a:r>
            <a:r>
              <a:rPr lang="en-US" sz="2600" kern="1200" dirty="0"/>
              <a:t> </a:t>
            </a:r>
            <a:r>
              <a:rPr lang="en-US" sz="2600" kern="1200" dirty="0" err="1"/>
              <a:t>điện</a:t>
            </a:r>
            <a:r>
              <a:rPr lang="en-US" sz="2600" kern="1200" dirty="0"/>
              <a:t> </a:t>
            </a:r>
            <a:r>
              <a:rPr lang="en-US" sz="2600" kern="1200" dirty="0" err="1"/>
              <a:t>thông</a:t>
            </a:r>
            <a:r>
              <a:rPr lang="en-US" sz="2600" kern="1200" dirty="0"/>
              <a:t> </a:t>
            </a:r>
            <a:r>
              <a:rPr lang="en-US" sz="2600" kern="1200" dirty="0" err="1"/>
              <a:t>dụng</a:t>
            </a:r>
            <a:r>
              <a:rPr lang="en-US" sz="2600" kern="1200" dirty="0"/>
              <a:t> .</a:t>
            </a:r>
          </a:p>
          <a:p>
            <a:pPr marL="0" lvl="1" algn="just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600" dirty="0"/>
              <a:t>- </a:t>
            </a:r>
            <a:r>
              <a:rPr lang="en-US" sz="2600" dirty="0" err="1"/>
              <a:t>Xác</a:t>
            </a:r>
            <a:r>
              <a:rPr lang="en-US" sz="2600" dirty="0"/>
              <a:t> </a:t>
            </a:r>
            <a:r>
              <a:rPr lang="en-US" sz="2600" dirty="0" err="1"/>
              <a:t>định</a:t>
            </a:r>
            <a:r>
              <a:rPr lang="en-US" sz="2600" dirty="0"/>
              <a:t> </a:t>
            </a:r>
            <a:r>
              <a:rPr lang="en-US" sz="2600" dirty="0" err="1"/>
              <a:t>vị</a:t>
            </a:r>
            <a:r>
              <a:rPr lang="en-US" sz="2600" dirty="0"/>
              <a:t> </a:t>
            </a:r>
            <a:r>
              <a:rPr lang="en-US" sz="2600" dirty="0" err="1"/>
              <a:t>trí</a:t>
            </a:r>
            <a:r>
              <a:rPr lang="en-US" sz="2600" dirty="0"/>
              <a:t> </a:t>
            </a:r>
            <a:r>
              <a:rPr lang="en-US" sz="2600" dirty="0" err="1"/>
              <a:t>đặt</a:t>
            </a:r>
            <a:r>
              <a:rPr lang="en-US" sz="2600" dirty="0"/>
              <a:t> </a:t>
            </a:r>
            <a:r>
              <a:rPr lang="en-US" sz="2600" dirty="0" err="1"/>
              <a:t>quạt</a:t>
            </a:r>
            <a:r>
              <a:rPr lang="en-US" sz="2600" dirty="0"/>
              <a:t>; </a:t>
            </a:r>
            <a:r>
              <a:rPr lang="en-US" sz="2600" dirty="0" err="1"/>
              <a:t>bật</a:t>
            </a:r>
            <a:r>
              <a:rPr lang="en-US" sz="2600" dirty="0"/>
              <a:t>, </a:t>
            </a:r>
            <a:r>
              <a:rPr lang="en-US" sz="2600" dirty="0" err="1"/>
              <a:t>tắt</a:t>
            </a:r>
            <a:r>
              <a:rPr lang="en-US" sz="2600" dirty="0"/>
              <a:t>, </a:t>
            </a:r>
            <a:r>
              <a:rPr lang="en-US" sz="2600" dirty="0" err="1"/>
              <a:t>điều</a:t>
            </a:r>
            <a:r>
              <a:rPr lang="en-US" sz="2600" dirty="0"/>
              <a:t> </a:t>
            </a:r>
            <a:r>
              <a:rPr lang="en-US" sz="2600" dirty="0" err="1"/>
              <a:t>chỉnh</a:t>
            </a:r>
            <a:r>
              <a:rPr lang="en-US" sz="2600" dirty="0"/>
              <a:t> </a:t>
            </a:r>
            <a:r>
              <a:rPr lang="en-US" sz="2600" dirty="0" err="1"/>
              <a:t>được</a:t>
            </a:r>
            <a:r>
              <a:rPr lang="en-US" sz="2600" dirty="0"/>
              <a:t> </a:t>
            </a:r>
            <a:r>
              <a:rPr lang="en-US" sz="2600" dirty="0" err="1"/>
              <a:t>tốc</a:t>
            </a:r>
            <a:r>
              <a:rPr lang="en-US" sz="2600" dirty="0"/>
              <a:t> </a:t>
            </a:r>
            <a:r>
              <a:rPr lang="en-US" sz="2600" dirty="0" err="1"/>
              <a:t>độ</a:t>
            </a:r>
            <a:r>
              <a:rPr lang="en-US" sz="2600" dirty="0"/>
              <a:t> </a:t>
            </a:r>
            <a:r>
              <a:rPr lang="en-US" sz="2600" dirty="0" err="1"/>
              <a:t>quạt</a:t>
            </a:r>
            <a:r>
              <a:rPr lang="en-US" sz="2600" dirty="0"/>
              <a:t> </a:t>
            </a:r>
            <a:r>
              <a:rPr lang="en-US" sz="2600" dirty="0" err="1"/>
              <a:t>phù</a:t>
            </a:r>
            <a:r>
              <a:rPr lang="en-US" sz="2600" dirty="0"/>
              <a:t> </a:t>
            </a:r>
            <a:r>
              <a:rPr lang="en-US" sz="2600" dirty="0" err="1"/>
              <a:t>hợp</a:t>
            </a:r>
            <a:r>
              <a:rPr lang="en-US" sz="2600" dirty="0"/>
              <a:t> </a:t>
            </a:r>
            <a:r>
              <a:rPr lang="en-US" sz="2600" dirty="0" err="1"/>
              <a:t>với</a:t>
            </a:r>
            <a:r>
              <a:rPr lang="en-US" sz="2600" dirty="0"/>
              <a:t> </a:t>
            </a:r>
            <a:r>
              <a:rPr lang="en-US" sz="2600" dirty="0" err="1"/>
              <a:t>yêu</a:t>
            </a:r>
            <a:r>
              <a:rPr lang="en-US" sz="2600" dirty="0"/>
              <a:t> </a:t>
            </a:r>
            <a:r>
              <a:rPr lang="en-US" sz="2600" dirty="0" err="1"/>
              <a:t>cầu</a:t>
            </a:r>
            <a:r>
              <a:rPr lang="en-US" sz="2600" dirty="0"/>
              <a:t> </a:t>
            </a:r>
            <a:r>
              <a:rPr lang="en-US" sz="2600" dirty="0" err="1"/>
              <a:t>sử</a:t>
            </a:r>
            <a:r>
              <a:rPr lang="en-US" sz="2600" dirty="0"/>
              <a:t> </a:t>
            </a:r>
            <a:r>
              <a:rPr lang="en-US" sz="2600" dirty="0" err="1"/>
              <a:t>dụng</a:t>
            </a:r>
            <a:r>
              <a:rPr lang="en-US" sz="2600" dirty="0"/>
              <a:t>.</a:t>
            </a:r>
          </a:p>
          <a:p>
            <a:pPr marL="0" lvl="1" algn="just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600" dirty="0"/>
              <a:t>- </a:t>
            </a:r>
            <a:r>
              <a:rPr lang="en-US" sz="2600" dirty="0" err="1"/>
              <a:t>Nhận</a:t>
            </a:r>
            <a:r>
              <a:rPr lang="en-US" sz="2600" dirty="0"/>
              <a:t> </a:t>
            </a:r>
            <a:r>
              <a:rPr lang="en-US" sz="2600" dirty="0" err="1"/>
              <a:t>biết</a:t>
            </a:r>
            <a:r>
              <a:rPr lang="en-US" sz="2600" dirty="0"/>
              <a:t> </a:t>
            </a:r>
            <a:r>
              <a:rPr lang="en-US" sz="2600" dirty="0" err="1"/>
              <a:t>và</a:t>
            </a:r>
            <a:r>
              <a:rPr lang="en-US" sz="2600" dirty="0"/>
              <a:t> </a:t>
            </a:r>
            <a:r>
              <a:rPr lang="en-US" sz="2600" dirty="0" err="1"/>
              <a:t>phòng</a:t>
            </a:r>
            <a:r>
              <a:rPr lang="en-US" sz="2600" dirty="0"/>
              <a:t> </a:t>
            </a:r>
            <a:r>
              <a:rPr lang="en-US" sz="2600" dirty="0" err="1"/>
              <a:t>tránh</a:t>
            </a:r>
            <a:r>
              <a:rPr lang="en-US" sz="2600" dirty="0"/>
              <a:t> </a:t>
            </a:r>
            <a:r>
              <a:rPr lang="en-US" sz="2600" dirty="0" err="1"/>
              <a:t>được</a:t>
            </a:r>
            <a:r>
              <a:rPr lang="en-US" sz="2600" dirty="0"/>
              <a:t> </a:t>
            </a:r>
            <a:r>
              <a:rPr lang="en-US" sz="2600" dirty="0" err="1"/>
              <a:t>những</a:t>
            </a:r>
            <a:r>
              <a:rPr lang="en-US" sz="2600" dirty="0"/>
              <a:t> </a:t>
            </a:r>
            <a:r>
              <a:rPr lang="en-US" sz="2600" dirty="0" err="1"/>
              <a:t>tình</a:t>
            </a:r>
            <a:r>
              <a:rPr lang="en-US" sz="2600" dirty="0"/>
              <a:t> </a:t>
            </a:r>
            <a:r>
              <a:rPr lang="en-US" sz="2600" dirty="0" err="1"/>
              <a:t>huống</a:t>
            </a:r>
            <a:r>
              <a:rPr lang="en-US" sz="2600" dirty="0"/>
              <a:t> </a:t>
            </a:r>
            <a:r>
              <a:rPr lang="en-US" sz="2600" dirty="0" err="1"/>
              <a:t>mất</a:t>
            </a:r>
            <a:r>
              <a:rPr lang="en-US" sz="2600" dirty="0"/>
              <a:t> an </a:t>
            </a:r>
            <a:r>
              <a:rPr lang="en-US" sz="2600" dirty="0" err="1"/>
              <a:t>toàn</a:t>
            </a:r>
            <a:r>
              <a:rPr lang="en-US" sz="2600" dirty="0"/>
              <a:t> </a:t>
            </a:r>
            <a:r>
              <a:rPr lang="en-US" sz="2600" dirty="0" err="1"/>
              <a:t>khi</a:t>
            </a:r>
            <a:r>
              <a:rPr lang="en-US" sz="2600" dirty="0"/>
              <a:t> </a:t>
            </a:r>
            <a:r>
              <a:rPr lang="en-US" sz="2600" dirty="0" err="1"/>
              <a:t>dử</a:t>
            </a:r>
            <a:r>
              <a:rPr lang="en-US" sz="2600" dirty="0"/>
              <a:t> </a:t>
            </a:r>
            <a:r>
              <a:rPr lang="en-US" sz="2600" dirty="0" err="1"/>
              <a:t>dụng</a:t>
            </a:r>
            <a:r>
              <a:rPr lang="en-US" sz="2600" dirty="0"/>
              <a:t>.</a:t>
            </a:r>
          </a:p>
          <a:p>
            <a:pPr lvl="1" indent="-457200" algn="just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endParaRPr lang="en-US" sz="2600" kern="1200" dirty="0"/>
          </a:p>
          <a:p>
            <a:pPr marL="228600" lvl="1" indent="-228600" algn="just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600" kern="1200" dirty="0"/>
          </a:p>
        </p:txBody>
      </p:sp>
    </p:spTree>
    <p:extLst>
      <p:ext uri="{BB962C8B-B14F-4D97-AF65-F5344CB8AC3E}">
        <p14:creationId xmlns:p14="http://schemas.microsoft.com/office/powerpoint/2010/main" val="215214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8D205244-5090-4A4F-AE8F-7F414380E9BE}"/>
              </a:ext>
            </a:extLst>
          </p:cNvPr>
          <p:cNvSpPr/>
          <p:nvPr/>
        </p:nvSpPr>
        <p:spPr>
          <a:xfrm>
            <a:off x="320883" y="2445239"/>
            <a:ext cx="4982879" cy="1341044"/>
          </a:xfrm>
          <a:custGeom>
            <a:avLst/>
            <a:gdLst>
              <a:gd name="connsiteX0" fmla="*/ 0 w 3352611"/>
              <a:gd name="connsiteY0" fmla="*/ 0 h 1341044"/>
              <a:gd name="connsiteX1" fmla="*/ 2682089 w 3352611"/>
              <a:gd name="connsiteY1" fmla="*/ 0 h 1341044"/>
              <a:gd name="connsiteX2" fmla="*/ 3352611 w 3352611"/>
              <a:gd name="connsiteY2" fmla="*/ 670522 h 1341044"/>
              <a:gd name="connsiteX3" fmla="*/ 2682089 w 3352611"/>
              <a:gd name="connsiteY3" fmla="*/ 1341044 h 1341044"/>
              <a:gd name="connsiteX4" fmla="*/ 0 w 3352611"/>
              <a:gd name="connsiteY4" fmla="*/ 1341044 h 1341044"/>
              <a:gd name="connsiteX5" fmla="*/ 670522 w 3352611"/>
              <a:gd name="connsiteY5" fmla="*/ 670522 h 1341044"/>
              <a:gd name="connsiteX6" fmla="*/ 0 w 3352611"/>
              <a:gd name="connsiteY6" fmla="*/ 0 h 134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611" h="1341044">
                <a:moveTo>
                  <a:pt x="0" y="0"/>
                </a:moveTo>
                <a:lnTo>
                  <a:pt x="2682089" y="0"/>
                </a:lnTo>
                <a:lnTo>
                  <a:pt x="3352611" y="670522"/>
                </a:lnTo>
                <a:lnTo>
                  <a:pt x="2682089" y="1341044"/>
                </a:lnTo>
                <a:lnTo>
                  <a:pt x="0" y="1341044"/>
                </a:lnTo>
                <a:lnTo>
                  <a:pt x="670522" y="6705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690842" tIns="10160" rIns="670522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275B6-360E-4821-A37D-1D699985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3542" y="713813"/>
            <a:ext cx="5076889" cy="1005749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xem</a:t>
            </a:r>
            <a:r>
              <a:rPr lang="en-US" dirty="0"/>
              <a:t> video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10185D3-0EA7-4125-99EA-5D81CC284F8B}"/>
              </a:ext>
            </a:extLst>
          </p:cNvPr>
          <p:cNvSpPr txBox="1"/>
          <p:nvPr/>
        </p:nvSpPr>
        <p:spPr>
          <a:xfrm>
            <a:off x="6093542" y="5279373"/>
            <a:ext cx="6098458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https://www.youtube.com/watch?v=_cgfLu2NlqQ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nline Media 4" title="Chuyện đời - chuyện nghề: Chuyện những cây quạt cổ">
            <a:hlinkClick r:id="" action="ppaction://media"/>
            <a:extLst>
              <a:ext uri="{FF2B5EF4-FFF2-40B4-BE49-F238E27FC236}">
                <a16:creationId xmlns:a16="http://schemas.microsoft.com/office/drawing/2014/main" xmlns="" id="{71006B15-80E7-4E29-B9CB-C5C02D1A4DE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800217" y="1900812"/>
            <a:ext cx="5508939" cy="320257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19BCFD3-AA23-4C9C-A34A-0F2BBB52283C}"/>
              </a:ext>
            </a:extLst>
          </p:cNvPr>
          <p:cNvSpPr txBox="1"/>
          <p:nvPr/>
        </p:nvSpPr>
        <p:spPr>
          <a:xfrm>
            <a:off x="1224500" y="1901023"/>
            <a:ext cx="5076889" cy="1885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Quạt điện thường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đùng để làm gì?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2257101F-5FAE-4342-82D9-A881A06F2059}"/>
              </a:ext>
            </a:extLst>
          </p:cNvPr>
          <p:cNvSpPr txBox="1">
            <a:spLocks/>
          </p:cNvSpPr>
          <p:nvPr/>
        </p:nvSpPr>
        <p:spPr>
          <a:xfrm>
            <a:off x="100966" y="76942"/>
            <a:ext cx="3545060" cy="79228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KHỞI ĐỘNG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A21B8F1-C4A8-4926-88DF-C1DB754B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5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9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4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BEE18A65-E8DD-4E7A-B0AD-D218961D7CB4}"/>
              </a:ext>
            </a:extLst>
          </p:cNvPr>
          <p:cNvSpPr/>
          <p:nvPr/>
        </p:nvSpPr>
        <p:spPr>
          <a:xfrm>
            <a:off x="499260" y="1279226"/>
            <a:ext cx="4779961" cy="594413"/>
          </a:xfrm>
          <a:custGeom>
            <a:avLst/>
            <a:gdLst>
              <a:gd name="connsiteX0" fmla="*/ 99071 w 594413"/>
              <a:gd name="connsiteY0" fmla="*/ 0 h 7487861"/>
              <a:gd name="connsiteX1" fmla="*/ 495342 w 594413"/>
              <a:gd name="connsiteY1" fmla="*/ 0 h 7487861"/>
              <a:gd name="connsiteX2" fmla="*/ 594413 w 594413"/>
              <a:gd name="connsiteY2" fmla="*/ 99071 h 7487861"/>
              <a:gd name="connsiteX3" fmla="*/ 594413 w 594413"/>
              <a:gd name="connsiteY3" fmla="*/ 7487861 h 7487861"/>
              <a:gd name="connsiteX4" fmla="*/ 594413 w 594413"/>
              <a:gd name="connsiteY4" fmla="*/ 7487861 h 7487861"/>
              <a:gd name="connsiteX5" fmla="*/ 0 w 594413"/>
              <a:gd name="connsiteY5" fmla="*/ 7487861 h 7487861"/>
              <a:gd name="connsiteX6" fmla="*/ 0 w 594413"/>
              <a:gd name="connsiteY6" fmla="*/ 7487861 h 7487861"/>
              <a:gd name="connsiteX7" fmla="*/ 0 w 594413"/>
              <a:gd name="connsiteY7" fmla="*/ 99071 h 7487861"/>
              <a:gd name="connsiteX8" fmla="*/ 99071 w 594413"/>
              <a:gd name="connsiteY8" fmla="*/ 0 h 748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413" h="7487861">
                <a:moveTo>
                  <a:pt x="594413" y="1248008"/>
                </a:moveTo>
                <a:lnTo>
                  <a:pt x="594413" y="6239853"/>
                </a:lnTo>
                <a:cubicBezTo>
                  <a:pt x="594413" y="6929100"/>
                  <a:pt x="590892" y="7487855"/>
                  <a:pt x="586548" y="7487855"/>
                </a:cubicBezTo>
                <a:lnTo>
                  <a:pt x="0" y="7487855"/>
                </a:lnTo>
                <a:lnTo>
                  <a:pt x="0" y="7487855"/>
                </a:lnTo>
                <a:lnTo>
                  <a:pt x="0" y="6"/>
                </a:lnTo>
                <a:lnTo>
                  <a:pt x="0" y="6"/>
                </a:lnTo>
                <a:lnTo>
                  <a:pt x="586548" y="6"/>
                </a:lnTo>
                <a:cubicBezTo>
                  <a:pt x="590892" y="6"/>
                  <a:pt x="594413" y="558761"/>
                  <a:pt x="594413" y="1248008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921" tIns="51241" rIns="51241" bIns="51243" numCol="1" spcCol="1270" anchor="ctr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500" kern="1200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0D09F8C1-E9F0-4EEA-A2AC-D3D19FD552A4}"/>
              </a:ext>
            </a:extLst>
          </p:cNvPr>
          <p:cNvSpPr/>
          <p:nvPr/>
        </p:nvSpPr>
        <p:spPr>
          <a:xfrm>
            <a:off x="6878525" y="1266864"/>
            <a:ext cx="4779961" cy="594413"/>
          </a:xfrm>
          <a:custGeom>
            <a:avLst/>
            <a:gdLst>
              <a:gd name="connsiteX0" fmla="*/ 99071 w 594413"/>
              <a:gd name="connsiteY0" fmla="*/ 0 h 7487861"/>
              <a:gd name="connsiteX1" fmla="*/ 495342 w 594413"/>
              <a:gd name="connsiteY1" fmla="*/ 0 h 7487861"/>
              <a:gd name="connsiteX2" fmla="*/ 594413 w 594413"/>
              <a:gd name="connsiteY2" fmla="*/ 99071 h 7487861"/>
              <a:gd name="connsiteX3" fmla="*/ 594413 w 594413"/>
              <a:gd name="connsiteY3" fmla="*/ 7487861 h 7487861"/>
              <a:gd name="connsiteX4" fmla="*/ 594413 w 594413"/>
              <a:gd name="connsiteY4" fmla="*/ 7487861 h 7487861"/>
              <a:gd name="connsiteX5" fmla="*/ 0 w 594413"/>
              <a:gd name="connsiteY5" fmla="*/ 7487861 h 7487861"/>
              <a:gd name="connsiteX6" fmla="*/ 0 w 594413"/>
              <a:gd name="connsiteY6" fmla="*/ 7487861 h 7487861"/>
              <a:gd name="connsiteX7" fmla="*/ 0 w 594413"/>
              <a:gd name="connsiteY7" fmla="*/ 99071 h 7487861"/>
              <a:gd name="connsiteX8" fmla="*/ 99071 w 594413"/>
              <a:gd name="connsiteY8" fmla="*/ 0 h 748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413" h="7487861">
                <a:moveTo>
                  <a:pt x="594413" y="1248008"/>
                </a:moveTo>
                <a:lnTo>
                  <a:pt x="594413" y="6239853"/>
                </a:lnTo>
                <a:cubicBezTo>
                  <a:pt x="594413" y="6929100"/>
                  <a:pt x="590892" y="7487855"/>
                  <a:pt x="586548" y="7487855"/>
                </a:cubicBezTo>
                <a:lnTo>
                  <a:pt x="0" y="7487855"/>
                </a:lnTo>
                <a:lnTo>
                  <a:pt x="0" y="7487855"/>
                </a:lnTo>
                <a:lnTo>
                  <a:pt x="0" y="6"/>
                </a:lnTo>
                <a:lnTo>
                  <a:pt x="0" y="6"/>
                </a:lnTo>
                <a:lnTo>
                  <a:pt x="586548" y="6"/>
                </a:lnTo>
                <a:cubicBezTo>
                  <a:pt x="590892" y="6"/>
                  <a:pt x="594413" y="558761"/>
                  <a:pt x="594413" y="1248008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921" tIns="51241" rIns="51241" bIns="51243" numCol="1" spcCol="1270" anchor="ctr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3500" kern="1200" dirty="0"/>
          </a:p>
        </p:txBody>
      </p:sp>
      <p:pic>
        <p:nvPicPr>
          <p:cNvPr id="2052" name="Picture 1">
            <a:extLst>
              <a:ext uri="{FF2B5EF4-FFF2-40B4-BE49-F238E27FC236}">
                <a16:creationId xmlns:a16="http://schemas.microsoft.com/office/drawing/2014/main" xmlns="" id="{FB3D23BA-2FB8-4547-84EC-C9B9B4ED6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72" y="1956768"/>
            <a:ext cx="4409571" cy="353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>
            <a:extLst>
              <a:ext uri="{FF2B5EF4-FFF2-40B4-BE49-F238E27FC236}">
                <a16:creationId xmlns:a16="http://schemas.microsoft.com/office/drawing/2014/main" xmlns="" id="{4F640296-937A-4573-B9A0-D463AB749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558" y="1984292"/>
            <a:ext cx="4597927" cy="333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0D757C94-7EFA-42D5-B4C7-1295EBD44859}"/>
              </a:ext>
            </a:extLst>
          </p:cNvPr>
          <p:cNvSpPr/>
          <p:nvPr/>
        </p:nvSpPr>
        <p:spPr>
          <a:xfrm>
            <a:off x="2997270" y="32839"/>
            <a:ext cx="5651135" cy="594413"/>
          </a:xfrm>
          <a:custGeom>
            <a:avLst/>
            <a:gdLst>
              <a:gd name="connsiteX0" fmla="*/ 99071 w 594413"/>
              <a:gd name="connsiteY0" fmla="*/ 0 h 7487861"/>
              <a:gd name="connsiteX1" fmla="*/ 495342 w 594413"/>
              <a:gd name="connsiteY1" fmla="*/ 0 h 7487861"/>
              <a:gd name="connsiteX2" fmla="*/ 594413 w 594413"/>
              <a:gd name="connsiteY2" fmla="*/ 99071 h 7487861"/>
              <a:gd name="connsiteX3" fmla="*/ 594413 w 594413"/>
              <a:gd name="connsiteY3" fmla="*/ 7487861 h 7487861"/>
              <a:gd name="connsiteX4" fmla="*/ 594413 w 594413"/>
              <a:gd name="connsiteY4" fmla="*/ 7487861 h 7487861"/>
              <a:gd name="connsiteX5" fmla="*/ 0 w 594413"/>
              <a:gd name="connsiteY5" fmla="*/ 7487861 h 7487861"/>
              <a:gd name="connsiteX6" fmla="*/ 0 w 594413"/>
              <a:gd name="connsiteY6" fmla="*/ 7487861 h 7487861"/>
              <a:gd name="connsiteX7" fmla="*/ 0 w 594413"/>
              <a:gd name="connsiteY7" fmla="*/ 99071 h 7487861"/>
              <a:gd name="connsiteX8" fmla="*/ 99071 w 594413"/>
              <a:gd name="connsiteY8" fmla="*/ 0 h 748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413" h="7487861">
                <a:moveTo>
                  <a:pt x="594413" y="1248008"/>
                </a:moveTo>
                <a:lnTo>
                  <a:pt x="594413" y="6239853"/>
                </a:lnTo>
                <a:cubicBezTo>
                  <a:pt x="594413" y="6929100"/>
                  <a:pt x="590892" y="7487855"/>
                  <a:pt x="586548" y="7487855"/>
                </a:cubicBezTo>
                <a:lnTo>
                  <a:pt x="0" y="7487855"/>
                </a:lnTo>
                <a:lnTo>
                  <a:pt x="0" y="7487855"/>
                </a:lnTo>
                <a:lnTo>
                  <a:pt x="0" y="6"/>
                </a:lnTo>
                <a:lnTo>
                  <a:pt x="0" y="6"/>
                </a:lnTo>
                <a:lnTo>
                  <a:pt x="586548" y="6"/>
                </a:lnTo>
                <a:cubicBezTo>
                  <a:pt x="590892" y="6"/>
                  <a:pt x="594413" y="558761"/>
                  <a:pt x="594413" y="1248008"/>
                </a:cubicBezTo>
                <a:close/>
              </a:path>
            </a:pathLst>
          </a:custGeom>
          <a:solidFill>
            <a:schemeClr val="accent4"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921" tIns="51241" rIns="51241" bIns="51243" numCol="1" spcCol="1270" anchor="ctr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1.Tác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3500" kern="12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6ABF1B4-3252-40F4-8D30-6150DDFA5AB0}"/>
              </a:ext>
            </a:extLst>
          </p:cNvPr>
          <p:cNvGrpSpPr/>
          <p:nvPr/>
        </p:nvGrpSpPr>
        <p:grpSpPr>
          <a:xfrm>
            <a:off x="844105" y="5691600"/>
            <a:ext cx="9612165" cy="748453"/>
            <a:chOff x="844105" y="5691600"/>
            <a:chExt cx="9612165" cy="748453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D81943F-DE40-4F7E-83FC-059792654D45}"/>
                </a:ext>
              </a:extLst>
            </p:cNvPr>
            <p:cNvSpPr/>
            <p:nvPr/>
          </p:nvSpPr>
          <p:spPr>
            <a:xfrm>
              <a:off x="1631933" y="5691600"/>
              <a:ext cx="8824337" cy="664166"/>
            </a:xfrm>
            <a:custGeom>
              <a:avLst/>
              <a:gdLst>
                <a:gd name="connsiteX0" fmla="*/ 99071 w 594413"/>
                <a:gd name="connsiteY0" fmla="*/ 0 h 7487861"/>
                <a:gd name="connsiteX1" fmla="*/ 495342 w 594413"/>
                <a:gd name="connsiteY1" fmla="*/ 0 h 7487861"/>
                <a:gd name="connsiteX2" fmla="*/ 594413 w 594413"/>
                <a:gd name="connsiteY2" fmla="*/ 99071 h 7487861"/>
                <a:gd name="connsiteX3" fmla="*/ 594413 w 594413"/>
                <a:gd name="connsiteY3" fmla="*/ 7487861 h 7487861"/>
                <a:gd name="connsiteX4" fmla="*/ 594413 w 594413"/>
                <a:gd name="connsiteY4" fmla="*/ 7487861 h 7487861"/>
                <a:gd name="connsiteX5" fmla="*/ 0 w 594413"/>
                <a:gd name="connsiteY5" fmla="*/ 7487861 h 7487861"/>
                <a:gd name="connsiteX6" fmla="*/ 0 w 594413"/>
                <a:gd name="connsiteY6" fmla="*/ 7487861 h 7487861"/>
                <a:gd name="connsiteX7" fmla="*/ 0 w 594413"/>
                <a:gd name="connsiteY7" fmla="*/ 99071 h 7487861"/>
                <a:gd name="connsiteX8" fmla="*/ 99071 w 594413"/>
                <a:gd name="connsiteY8" fmla="*/ 0 h 7487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4413" h="7487861">
                  <a:moveTo>
                    <a:pt x="594413" y="1248008"/>
                  </a:moveTo>
                  <a:lnTo>
                    <a:pt x="594413" y="6239853"/>
                  </a:lnTo>
                  <a:cubicBezTo>
                    <a:pt x="594413" y="6929100"/>
                    <a:pt x="590892" y="7487855"/>
                    <a:pt x="586548" y="7487855"/>
                  </a:cubicBezTo>
                  <a:lnTo>
                    <a:pt x="0" y="7487855"/>
                  </a:lnTo>
                  <a:lnTo>
                    <a:pt x="0" y="7487855"/>
                  </a:lnTo>
                  <a:lnTo>
                    <a:pt x="0" y="6"/>
                  </a:lnTo>
                  <a:lnTo>
                    <a:pt x="0" y="6"/>
                  </a:lnTo>
                  <a:lnTo>
                    <a:pt x="586548" y="6"/>
                  </a:lnTo>
                  <a:cubicBezTo>
                    <a:pt x="590892" y="6"/>
                    <a:pt x="594413" y="558761"/>
                    <a:pt x="594413" y="1248008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1" tIns="51241" rIns="51241" bIns="51243" numCol="1" spcCol="1270" anchor="ctr" anchorCtr="0">
              <a:noAutofit/>
            </a:bodyPr>
            <a:lstStyle/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en-US" sz="28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êu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tác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quạt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dựa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tình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huống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?</a:t>
              </a:r>
              <a:endParaRPr lang="en-US" sz="2800" kern="1200" dirty="0"/>
            </a:p>
          </p:txBody>
        </p:sp>
        <p:pic>
          <p:nvPicPr>
            <p:cNvPr id="34" name="Content Placeholder 6">
              <a:extLst>
                <a:ext uri="{FF2B5EF4-FFF2-40B4-BE49-F238E27FC236}">
                  <a16:creationId xmlns:a16="http://schemas.microsoft.com/office/drawing/2014/main" xmlns="" id="{838A9CBD-8753-452D-BFB1-2556A76F4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05" y="5691601"/>
              <a:ext cx="930938" cy="748452"/>
            </a:xfrm>
            <a:prstGeom prst="rect">
              <a:avLst/>
            </a:prstGeom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F98BD09-AC48-495C-A873-07DF7E2E9CB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121373" cy="59441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60194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6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3D81943F-DE40-4F7E-83FC-059792654D45}"/>
              </a:ext>
            </a:extLst>
          </p:cNvPr>
          <p:cNvSpPr/>
          <p:nvPr/>
        </p:nvSpPr>
        <p:spPr>
          <a:xfrm>
            <a:off x="2054953" y="1539881"/>
            <a:ext cx="8824337" cy="664166"/>
          </a:xfrm>
          <a:custGeom>
            <a:avLst/>
            <a:gdLst>
              <a:gd name="connsiteX0" fmla="*/ 99071 w 594413"/>
              <a:gd name="connsiteY0" fmla="*/ 0 h 7487861"/>
              <a:gd name="connsiteX1" fmla="*/ 495342 w 594413"/>
              <a:gd name="connsiteY1" fmla="*/ 0 h 7487861"/>
              <a:gd name="connsiteX2" fmla="*/ 594413 w 594413"/>
              <a:gd name="connsiteY2" fmla="*/ 99071 h 7487861"/>
              <a:gd name="connsiteX3" fmla="*/ 594413 w 594413"/>
              <a:gd name="connsiteY3" fmla="*/ 7487861 h 7487861"/>
              <a:gd name="connsiteX4" fmla="*/ 594413 w 594413"/>
              <a:gd name="connsiteY4" fmla="*/ 7487861 h 7487861"/>
              <a:gd name="connsiteX5" fmla="*/ 0 w 594413"/>
              <a:gd name="connsiteY5" fmla="*/ 7487861 h 7487861"/>
              <a:gd name="connsiteX6" fmla="*/ 0 w 594413"/>
              <a:gd name="connsiteY6" fmla="*/ 7487861 h 7487861"/>
              <a:gd name="connsiteX7" fmla="*/ 0 w 594413"/>
              <a:gd name="connsiteY7" fmla="*/ 99071 h 7487861"/>
              <a:gd name="connsiteX8" fmla="*/ 99071 w 594413"/>
              <a:gd name="connsiteY8" fmla="*/ 0 h 748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413" h="7487861">
                <a:moveTo>
                  <a:pt x="594413" y="1248008"/>
                </a:moveTo>
                <a:lnTo>
                  <a:pt x="594413" y="6239853"/>
                </a:lnTo>
                <a:cubicBezTo>
                  <a:pt x="594413" y="6929100"/>
                  <a:pt x="590892" y="7487855"/>
                  <a:pt x="586548" y="7487855"/>
                </a:cubicBezTo>
                <a:lnTo>
                  <a:pt x="0" y="7487855"/>
                </a:lnTo>
                <a:lnTo>
                  <a:pt x="0" y="7487855"/>
                </a:lnTo>
                <a:lnTo>
                  <a:pt x="0" y="6"/>
                </a:lnTo>
                <a:lnTo>
                  <a:pt x="0" y="6"/>
                </a:lnTo>
                <a:lnTo>
                  <a:pt x="586548" y="6"/>
                </a:lnTo>
                <a:cubicBezTo>
                  <a:pt x="590892" y="6"/>
                  <a:pt x="594413" y="558761"/>
                  <a:pt x="594413" y="1248008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921" tIns="51241" rIns="51241" bIns="51243" numCol="1" spcCol="1270" anchor="ctr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kern="1200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0D757C94-7EFA-42D5-B4C7-1295EBD44859}"/>
              </a:ext>
            </a:extLst>
          </p:cNvPr>
          <p:cNvSpPr/>
          <p:nvPr/>
        </p:nvSpPr>
        <p:spPr>
          <a:xfrm>
            <a:off x="3874830" y="332192"/>
            <a:ext cx="5651135" cy="594413"/>
          </a:xfrm>
          <a:custGeom>
            <a:avLst/>
            <a:gdLst>
              <a:gd name="connsiteX0" fmla="*/ 99071 w 594413"/>
              <a:gd name="connsiteY0" fmla="*/ 0 h 7487861"/>
              <a:gd name="connsiteX1" fmla="*/ 495342 w 594413"/>
              <a:gd name="connsiteY1" fmla="*/ 0 h 7487861"/>
              <a:gd name="connsiteX2" fmla="*/ 594413 w 594413"/>
              <a:gd name="connsiteY2" fmla="*/ 99071 h 7487861"/>
              <a:gd name="connsiteX3" fmla="*/ 594413 w 594413"/>
              <a:gd name="connsiteY3" fmla="*/ 7487861 h 7487861"/>
              <a:gd name="connsiteX4" fmla="*/ 594413 w 594413"/>
              <a:gd name="connsiteY4" fmla="*/ 7487861 h 7487861"/>
              <a:gd name="connsiteX5" fmla="*/ 0 w 594413"/>
              <a:gd name="connsiteY5" fmla="*/ 7487861 h 7487861"/>
              <a:gd name="connsiteX6" fmla="*/ 0 w 594413"/>
              <a:gd name="connsiteY6" fmla="*/ 7487861 h 7487861"/>
              <a:gd name="connsiteX7" fmla="*/ 0 w 594413"/>
              <a:gd name="connsiteY7" fmla="*/ 99071 h 7487861"/>
              <a:gd name="connsiteX8" fmla="*/ 99071 w 594413"/>
              <a:gd name="connsiteY8" fmla="*/ 0 h 748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413" h="7487861">
                <a:moveTo>
                  <a:pt x="594413" y="1248008"/>
                </a:moveTo>
                <a:lnTo>
                  <a:pt x="594413" y="6239853"/>
                </a:lnTo>
                <a:cubicBezTo>
                  <a:pt x="594413" y="6929100"/>
                  <a:pt x="590892" y="7487855"/>
                  <a:pt x="586548" y="7487855"/>
                </a:cubicBezTo>
                <a:lnTo>
                  <a:pt x="0" y="7487855"/>
                </a:lnTo>
                <a:lnTo>
                  <a:pt x="0" y="7487855"/>
                </a:lnTo>
                <a:lnTo>
                  <a:pt x="0" y="6"/>
                </a:lnTo>
                <a:lnTo>
                  <a:pt x="0" y="6"/>
                </a:lnTo>
                <a:lnTo>
                  <a:pt x="586548" y="6"/>
                </a:lnTo>
                <a:cubicBezTo>
                  <a:pt x="590892" y="6"/>
                  <a:pt x="594413" y="558761"/>
                  <a:pt x="594413" y="1248008"/>
                </a:cubicBezTo>
                <a:close/>
              </a:path>
            </a:pathLst>
          </a:custGeom>
          <a:solidFill>
            <a:schemeClr val="accent4"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921" tIns="51241" rIns="51241" bIns="51243" numCol="1" spcCol="1270" anchor="ctr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1.Tác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3500" kern="12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34E32ADB-C38D-4068-A02A-64E1205A4E96}"/>
              </a:ext>
            </a:extLst>
          </p:cNvPr>
          <p:cNvSpPr/>
          <p:nvPr/>
        </p:nvSpPr>
        <p:spPr>
          <a:xfrm>
            <a:off x="1275992" y="1539882"/>
            <a:ext cx="742243" cy="664166"/>
          </a:xfrm>
          <a:custGeom>
            <a:avLst/>
            <a:gdLst>
              <a:gd name="connsiteX0" fmla="*/ 0 w 914483"/>
              <a:gd name="connsiteY0" fmla="*/ 0 h 640138"/>
              <a:gd name="connsiteX1" fmla="*/ 594414 w 914483"/>
              <a:gd name="connsiteY1" fmla="*/ 0 h 640138"/>
              <a:gd name="connsiteX2" fmla="*/ 914483 w 914483"/>
              <a:gd name="connsiteY2" fmla="*/ 320069 h 640138"/>
              <a:gd name="connsiteX3" fmla="*/ 594414 w 914483"/>
              <a:gd name="connsiteY3" fmla="*/ 640138 h 640138"/>
              <a:gd name="connsiteX4" fmla="*/ 0 w 914483"/>
              <a:gd name="connsiteY4" fmla="*/ 640138 h 640138"/>
              <a:gd name="connsiteX5" fmla="*/ 320069 w 914483"/>
              <a:gd name="connsiteY5" fmla="*/ 320069 h 640138"/>
              <a:gd name="connsiteX6" fmla="*/ 0 w 914483"/>
              <a:gd name="connsiteY6" fmla="*/ 0 h 64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83" h="640138">
                <a:moveTo>
                  <a:pt x="914482" y="0"/>
                </a:moveTo>
                <a:lnTo>
                  <a:pt x="914482" y="416090"/>
                </a:lnTo>
                <a:lnTo>
                  <a:pt x="457242" y="640138"/>
                </a:lnTo>
                <a:lnTo>
                  <a:pt x="1" y="416090"/>
                </a:lnTo>
                <a:lnTo>
                  <a:pt x="1" y="0"/>
                </a:lnTo>
                <a:lnTo>
                  <a:pt x="457242" y="224048"/>
                </a:lnTo>
                <a:lnTo>
                  <a:pt x="914482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331499" rIns="11430" bIns="33150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/>
              <a:t>?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AEF33727-C509-4728-8796-F0982A2F6EE6}"/>
              </a:ext>
            </a:extLst>
          </p:cNvPr>
          <p:cNvSpPr/>
          <p:nvPr/>
        </p:nvSpPr>
        <p:spPr>
          <a:xfrm>
            <a:off x="2198338" y="2607143"/>
            <a:ext cx="8824337" cy="906905"/>
          </a:xfrm>
          <a:custGeom>
            <a:avLst/>
            <a:gdLst>
              <a:gd name="connsiteX0" fmla="*/ 99071 w 594413"/>
              <a:gd name="connsiteY0" fmla="*/ 0 h 7487861"/>
              <a:gd name="connsiteX1" fmla="*/ 495342 w 594413"/>
              <a:gd name="connsiteY1" fmla="*/ 0 h 7487861"/>
              <a:gd name="connsiteX2" fmla="*/ 594413 w 594413"/>
              <a:gd name="connsiteY2" fmla="*/ 99071 h 7487861"/>
              <a:gd name="connsiteX3" fmla="*/ 594413 w 594413"/>
              <a:gd name="connsiteY3" fmla="*/ 7487861 h 7487861"/>
              <a:gd name="connsiteX4" fmla="*/ 594413 w 594413"/>
              <a:gd name="connsiteY4" fmla="*/ 7487861 h 7487861"/>
              <a:gd name="connsiteX5" fmla="*/ 0 w 594413"/>
              <a:gd name="connsiteY5" fmla="*/ 7487861 h 7487861"/>
              <a:gd name="connsiteX6" fmla="*/ 0 w 594413"/>
              <a:gd name="connsiteY6" fmla="*/ 7487861 h 7487861"/>
              <a:gd name="connsiteX7" fmla="*/ 0 w 594413"/>
              <a:gd name="connsiteY7" fmla="*/ 99071 h 7487861"/>
              <a:gd name="connsiteX8" fmla="*/ 99071 w 594413"/>
              <a:gd name="connsiteY8" fmla="*/ 0 h 748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413" h="7487861">
                <a:moveTo>
                  <a:pt x="594413" y="1248008"/>
                </a:moveTo>
                <a:lnTo>
                  <a:pt x="594413" y="6239853"/>
                </a:lnTo>
                <a:cubicBezTo>
                  <a:pt x="594413" y="6929100"/>
                  <a:pt x="590892" y="7487855"/>
                  <a:pt x="586548" y="7487855"/>
                </a:cubicBezTo>
                <a:lnTo>
                  <a:pt x="0" y="7487855"/>
                </a:lnTo>
                <a:lnTo>
                  <a:pt x="0" y="7487855"/>
                </a:lnTo>
                <a:lnTo>
                  <a:pt x="0" y="6"/>
                </a:lnTo>
                <a:lnTo>
                  <a:pt x="0" y="6"/>
                </a:lnTo>
                <a:lnTo>
                  <a:pt x="586548" y="6"/>
                </a:lnTo>
                <a:cubicBezTo>
                  <a:pt x="590892" y="6"/>
                  <a:pt x="594413" y="558761"/>
                  <a:pt x="594413" y="1248008"/>
                </a:cubicBezTo>
                <a:close/>
              </a:path>
            </a:pathLst>
          </a:custGeom>
          <a:solidFill>
            <a:srgbClr val="92D050">
              <a:alpha val="90000"/>
            </a:srgb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921" tIns="51241" rIns="51241" bIns="51243" numCol="1" spcCol="1270" anchor="ctr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kern="1200" dirty="0"/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xmlns="" id="{DC615825-6837-4FDA-BEF7-2F8D91E61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25" y="2327565"/>
            <a:ext cx="1282540" cy="129732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FDE7AB76-3E32-47C2-A747-54FBF943E67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121373" cy="59441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88454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4456F93-FFB7-4102-9D93-4AF5AD27B137}"/>
              </a:ext>
            </a:extLst>
          </p:cNvPr>
          <p:cNvSpPr/>
          <p:nvPr/>
        </p:nvSpPr>
        <p:spPr>
          <a:xfrm>
            <a:off x="4174855" y="504553"/>
            <a:ext cx="864422" cy="914484"/>
          </a:xfrm>
          <a:custGeom>
            <a:avLst/>
            <a:gdLst>
              <a:gd name="connsiteX0" fmla="*/ 0 w 914483"/>
              <a:gd name="connsiteY0" fmla="*/ 0 h 640138"/>
              <a:gd name="connsiteX1" fmla="*/ 594414 w 914483"/>
              <a:gd name="connsiteY1" fmla="*/ 0 h 640138"/>
              <a:gd name="connsiteX2" fmla="*/ 914483 w 914483"/>
              <a:gd name="connsiteY2" fmla="*/ 320069 h 640138"/>
              <a:gd name="connsiteX3" fmla="*/ 594414 w 914483"/>
              <a:gd name="connsiteY3" fmla="*/ 640138 h 640138"/>
              <a:gd name="connsiteX4" fmla="*/ 0 w 914483"/>
              <a:gd name="connsiteY4" fmla="*/ 640138 h 640138"/>
              <a:gd name="connsiteX5" fmla="*/ 320069 w 914483"/>
              <a:gd name="connsiteY5" fmla="*/ 320069 h 640138"/>
              <a:gd name="connsiteX6" fmla="*/ 0 w 914483"/>
              <a:gd name="connsiteY6" fmla="*/ 0 h 64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83" h="640138">
                <a:moveTo>
                  <a:pt x="914482" y="0"/>
                </a:moveTo>
                <a:lnTo>
                  <a:pt x="914482" y="416090"/>
                </a:lnTo>
                <a:lnTo>
                  <a:pt x="457242" y="640138"/>
                </a:lnTo>
                <a:lnTo>
                  <a:pt x="1" y="416090"/>
                </a:lnTo>
                <a:lnTo>
                  <a:pt x="1" y="0"/>
                </a:lnTo>
                <a:lnTo>
                  <a:pt x="457242" y="224048"/>
                </a:lnTo>
                <a:lnTo>
                  <a:pt x="914482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331499" rIns="11430" bIns="33150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/>
              <a:t>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F6107C71-7CE2-4420-B4B5-331840896D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2644921"/>
              </p:ext>
            </p:extLst>
          </p:nvPr>
        </p:nvGraphicFramePr>
        <p:xfrm>
          <a:off x="1329350" y="1828492"/>
          <a:ext cx="9533300" cy="1108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73C103F-BE46-4792-A942-857ABF8ADDF2}"/>
              </a:ext>
            </a:extLst>
          </p:cNvPr>
          <p:cNvSpPr txBox="1"/>
          <p:nvPr/>
        </p:nvSpPr>
        <p:spPr>
          <a:xfrm>
            <a:off x="5039277" y="532725"/>
            <a:ext cx="3363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CFE4D1A-1DD8-43FF-A35A-DB4FABFD53BD}"/>
              </a:ext>
            </a:extLst>
          </p:cNvPr>
          <p:cNvSpPr txBox="1"/>
          <p:nvPr/>
        </p:nvSpPr>
        <p:spPr>
          <a:xfrm>
            <a:off x="1555137" y="1905772"/>
            <a:ext cx="953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pic>
        <p:nvPicPr>
          <p:cNvPr id="26" name="Content Placeholder 6">
            <a:extLst>
              <a:ext uri="{FF2B5EF4-FFF2-40B4-BE49-F238E27FC236}">
                <a16:creationId xmlns:a16="http://schemas.microsoft.com/office/drawing/2014/main" xmlns="" id="{9CFFB454-94AA-4CAB-9786-2672907C7F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54" y="1508423"/>
            <a:ext cx="1092063" cy="863492"/>
          </a:xfrm>
          <a:prstGeom prst="rect">
            <a:avLst/>
          </a:prstGeom>
        </p:spPr>
      </p:pic>
      <p:pic>
        <p:nvPicPr>
          <p:cNvPr id="3074" name="Picture 30">
            <a:extLst>
              <a:ext uri="{FF2B5EF4-FFF2-40B4-BE49-F238E27FC236}">
                <a16:creationId xmlns:a16="http://schemas.microsoft.com/office/drawing/2014/main" xmlns="" id="{F7B21F14-B367-4A65-881F-9B23E7E7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49" y="3127990"/>
            <a:ext cx="4641959" cy="336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5">
            <a:extLst>
              <a:ext uri="{FF2B5EF4-FFF2-40B4-BE49-F238E27FC236}">
                <a16:creationId xmlns:a16="http://schemas.microsoft.com/office/drawing/2014/main" xmlns="" id="{158F3313-196E-4D41-8C88-F1D1BC428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473" y="3129712"/>
            <a:ext cx="4240177" cy="31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EFF596-1CED-4A3D-8215-283A2C935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EBDEA723-65E4-4A18-84C8-0E1A5C3425C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121373" cy="59441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2062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1">
            <a:extLst>
              <a:ext uri="{FF2B5EF4-FFF2-40B4-BE49-F238E27FC236}">
                <a16:creationId xmlns:a16="http://schemas.microsoft.com/office/drawing/2014/main" xmlns="" id="{E13D9A75-760E-46A1-9A17-B32A26C82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15" y="2433619"/>
            <a:ext cx="7041830" cy="4257404"/>
          </a:xfrm>
          <a:prstGeom prst="rect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27C8EF40-A23A-4115-9C95-84DB359823FF}"/>
              </a:ext>
            </a:extLst>
          </p:cNvPr>
          <p:cNvSpPr/>
          <p:nvPr/>
        </p:nvSpPr>
        <p:spPr>
          <a:xfrm>
            <a:off x="3874830" y="332192"/>
            <a:ext cx="6309694" cy="594413"/>
          </a:xfrm>
          <a:custGeom>
            <a:avLst/>
            <a:gdLst>
              <a:gd name="connsiteX0" fmla="*/ 99071 w 594413"/>
              <a:gd name="connsiteY0" fmla="*/ 0 h 7487861"/>
              <a:gd name="connsiteX1" fmla="*/ 495342 w 594413"/>
              <a:gd name="connsiteY1" fmla="*/ 0 h 7487861"/>
              <a:gd name="connsiteX2" fmla="*/ 594413 w 594413"/>
              <a:gd name="connsiteY2" fmla="*/ 99071 h 7487861"/>
              <a:gd name="connsiteX3" fmla="*/ 594413 w 594413"/>
              <a:gd name="connsiteY3" fmla="*/ 7487861 h 7487861"/>
              <a:gd name="connsiteX4" fmla="*/ 594413 w 594413"/>
              <a:gd name="connsiteY4" fmla="*/ 7487861 h 7487861"/>
              <a:gd name="connsiteX5" fmla="*/ 0 w 594413"/>
              <a:gd name="connsiteY5" fmla="*/ 7487861 h 7487861"/>
              <a:gd name="connsiteX6" fmla="*/ 0 w 594413"/>
              <a:gd name="connsiteY6" fmla="*/ 7487861 h 7487861"/>
              <a:gd name="connsiteX7" fmla="*/ 0 w 594413"/>
              <a:gd name="connsiteY7" fmla="*/ 99071 h 7487861"/>
              <a:gd name="connsiteX8" fmla="*/ 99071 w 594413"/>
              <a:gd name="connsiteY8" fmla="*/ 0 h 748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413" h="7487861">
                <a:moveTo>
                  <a:pt x="594413" y="1248008"/>
                </a:moveTo>
                <a:lnTo>
                  <a:pt x="594413" y="6239853"/>
                </a:lnTo>
                <a:cubicBezTo>
                  <a:pt x="594413" y="6929100"/>
                  <a:pt x="590892" y="7487855"/>
                  <a:pt x="586548" y="7487855"/>
                </a:cubicBezTo>
                <a:lnTo>
                  <a:pt x="0" y="7487855"/>
                </a:lnTo>
                <a:lnTo>
                  <a:pt x="0" y="7487855"/>
                </a:lnTo>
                <a:lnTo>
                  <a:pt x="0" y="6"/>
                </a:lnTo>
                <a:lnTo>
                  <a:pt x="0" y="6"/>
                </a:lnTo>
                <a:lnTo>
                  <a:pt x="586548" y="6"/>
                </a:lnTo>
                <a:cubicBezTo>
                  <a:pt x="590892" y="6"/>
                  <a:pt x="594413" y="558761"/>
                  <a:pt x="594413" y="1248008"/>
                </a:cubicBezTo>
                <a:close/>
              </a:path>
            </a:pathLst>
          </a:custGeom>
          <a:solidFill>
            <a:schemeClr val="accent4"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921" tIns="51241" rIns="51241" bIns="51243" numCol="1" spcCol="1270" anchor="ctr" anchorCtr="0">
            <a:noAutofit/>
          </a:bodyPr>
          <a:lstStyle/>
          <a:p>
            <a:pPr marL="285750" lvl="1" indent="-285750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vi-VN" b="1" dirty="0"/>
              <a:t> </a:t>
            </a:r>
            <a:r>
              <a:rPr lang="vi-VN" sz="3200" b="1" dirty="0">
                <a:latin typeface="+mj-lt"/>
              </a:rPr>
              <a:t>Tìm hiểu một số loại quạt điện</a:t>
            </a:r>
            <a:endParaRPr lang="en-US" sz="3200" kern="1200" dirty="0">
              <a:latin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FD18FB3-E588-4A2B-ABBF-C5E20197CF77}"/>
              </a:ext>
            </a:extLst>
          </p:cNvPr>
          <p:cNvGrpSpPr/>
          <p:nvPr/>
        </p:nvGrpSpPr>
        <p:grpSpPr>
          <a:xfrm>
            <a:off x="1843477" y="1196225"/>
            <a:ext cx="9533300" cy="1100890"/>
            <a:chOff x="0" y="7778"/>
            <a:chExt cx="9533300" cy="110089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xmlns="" id="{D2B3F6F3-1377-4B22-B1E7-D6A9EF15D097}"/>
                </a:ext>
              </a:extLst>
            </p:cNvPr>
            <p:cNvSpPr/>
            <p:nvPr/>
          </p:nvSpPr>
          <p:spPr>
            <a:xfrm>
              <a:off x="0" y="7778"/>
              <a:ext cx="9533300" cy="110089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xmlns="" id="{CA1289BC-1C56-4705-9E9C-12F5A5A3653A}"/>
                </a:ext>
              </a:extLst>
            </p:cNvPr>
            <p:cNvSpPr txBox="1"/>
            <p:nvPr/>
          </p:nvSpPr>
          <p:spPr>
            <a:xfrm>
              <a:off x="53741" y="61519"/>
              <a:ext cx="9425818" cy="9934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100" kern="1200" dirty="0"/>
            </a:p>
          </p:txBody>
        </p:sp>
      </p:grpSp>
      <p:pic>
        <p:nvPicPr>
          <p:cNvPr id="26" name="Content Placeholder 6">
            <a:extLst>
              <a:ext uri="{FF2B5EF4-FFF2-40B4-BE49-F238E27FC236}">
                <a16:creationId xmlns:a16="http://schemas.microsoft.com/office/drawing/2014/main" xmlns="" id="{9CFFB454-94AA-4CAB-9786-2672907C7F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46" y="1246663"/>
            <a:ext cx="1149190" cy="11008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C548E5C-ADA6-4ECC-8B77-56D26E2B4B8B}"/>
              </a:ext>
            </a:extLst>
          </p:cNvPr>
          <p:cNvSpPr txBox="1"/>
          <p:nvPr/>
        </p:nvSpPr>
        <p:spPr>
          <a:xfrm>
            <a:off x="1843477" y="1282291"/>
            <a:ext cx="9533300" cy="9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 sát hình trong mục 2 trang 16 SGK,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E4F28A2-9625-4262-813F-F9D0BEB586DB}"/>
              </a:ext>
            </a:extLst>
          </p:cNvPr>
          <p:cNvSpPr txBox="1"/>
          <p:nvPr/>
        </p:nvSpPr>
        <p:spPr>
          <a:xfrm>
            <a:off x="7567448" y="2457497"/>
            <a:ext cx="3809329" cy="41772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H1: Quạt treo tường.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H2: Quạt bàn.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H3: Quạt trần.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H4: Quạt hộp.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H5: Quạt cây.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62944-C14D-4970-AD4A-D8E74FB83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BA72FE8F-2DC3-43A8-B0BC-B55A1FB6FE8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121373" cy="59441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98630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CEBE3B1-6D78-45E0-902F-A199D68DD0BB}"/>
              </a:ext>
            </a:extLst>
          </p:cNvPr>
          <p:cNvSpPr/>
          <p:nvPr/>
        </p:nvSpPr>
        <p:spPr>
          <a:xfrm>
            <a:off x="237233" y="1284316"/>
            <a:ext cx="2228176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>
              <a:lnSpc>
                <a:spcPct val="150000"/>
              </a:lnSpc>
            </a:pPr>
            <a:r>
              <a:rPr lang="en-US" sz="2800" dirty="0">
                <a:solidFill>
                  <a:srgbClr val="F03C6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   </a:t>
            </a:r>
            <a:endParaRPr lang="vi-VN" sz="2800" dirty="0">
              <a:solidFill>
                <a:srgbClr val="F03C6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F4A20BE-3FAC-49F9-8254-D0A56055DBD1}"/>
              </a:ext>
            </a:extLst>
          </p:cNvPr>
          <p:cNvSpPr txBox="1"/>
          <p:nvPr/>
        </p:nvSpPr>
        <p:spPr>
          <a:xfrm>
            <a:off x="31532" y="-5570"/>
            <a:ext cx="34871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THỰC HÀNH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D3E98C6-D112-447E-B41E-9C83B243D315}"/>
              </a:ext>
            </a:extLst>
          </p:cNvPr>
          <p:cNvSpPr txBox="1"/>
          <p:nvPr/>
        </p:nvSpPr>
        <p:spPr>
          <a:xfrm>
            <a:off x="4340774" y="148318"/>
            <a:ext cx="4178730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 hoạt động theo nhóm 4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1E2DCDB-7D17-4EA1-ACF4-9ADF686C65C5}"/>
              </a:ext>
            </a:extLst>
          </p:cNvPr>
          <p:cNvSpPr txBox="1"/>
          <p:nvPr/>
        </p:nvSpPr>
        <p:spPr>
          <a:xfrm>
            <a:off x="2319486" y="970570"/>
            <a:ext cx="81105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 HS kể cho bạn trong nhóm nghe về những loại quạt điện mà em biết. Sau đó, nhóm hoàn thành bảng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F2440DD1-A7DC-4BA3-919E-34C1DA66C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58019"/>
              </p:ext>
            </p:extLst>
          </p:nvPr>
        </p:nvGraphicFramePr>
        <p:xfrm>
          <a:off x="1403131" y="3065621"/>
          <a:ext cx="9175531" cy="2919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6624">
                  <a:extLst>
                    <a:ext uri="{9D8B030D-6E8A-4147-A177-3AD203B41FA5}">
                      <a16:colId xmlns:a16="http://schemas.microsoft.com/office/drawing/2014/main" xmlns="" val="3737401485"/>
                    </a:ext>
                  </a:extLst>
                </a:gridCol>
                <a:gridCol w="4748907">
                  <a:extLst>
                    <a:ext uri="{9D8B030D-6E8A-4147-A177-3AD203B41FA5}">
                      <a16:colId xmlns:a16="http://schemas.microsoft.com/office/drawing/2014/main" xmlns="" val="3518997091"/>
                    </a:ext>
                  </a:extLst>
                </a:gridCol>
              </a:tblGrid>
              <a:tr h="10200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Loại quạt nhà em đang sử dụng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Loại quạt nhà em chưa sử dụng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662151"/>
                  </a:ext>
                </a:extLst>
              </a:tr>
              <a:tr h="1899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1400" dirty="0">
                          <a:effectLst/>
                        </a:rPr>
                        <a:t>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highlight>
                          <a:srgbClr val="00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0114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2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8E1AC104-94C8-4CB8-84BA-C0F7B3B97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2837300"/>
              </p:ext>
            </p:extLst>
          </p:nvPr>
        </p:nvGraphicFramePr>
        <p:xfrm>
          <a:off x="1325937" y="2184872"/>
          <a:ext cx="10099536" cy="1970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EEA579A2-81E3-473A-B965-97724DB4D838}"/>
              </a:ext>
            </a:extLst>
          </p:cNvPr>
          <p:cNvSpPr/>
          <p:nvPr/>
        </p:nvSpPr>
        <p:spPr>
          <a:xfrm>
            <a:off x="4493088" y="736588"/>
            <a:ext cx="5817560" cy="745370"/>
          </a:xfrm>
          <a:custGeom>
            <a:avLst/>
            <a:gdLst>
              <a:gd name="connsiteX0" fmla="*/ 99071 w 594413"/>
              <a:gd name="connsiteY0" fmla="*/ 0 h 7487861"/>
              <a:gd name="connsiteX1" fmla="*/ 495342 w 594413"/>
              <a:gd name="connsiteY1" fmla="*/ 0 h 7487861"/>
              <a:gd name="connsiteX2" fmla="*/ 594413 w 594413"/>
              <a:gd name="connsiteY2" fmla="*/ 99071 h 7487861"/>
              <a:gd name="connsiteX3" fmla="*/ 594413 w 594413"/>
              <a:gd name="connsiteY3" fmla="*/ 7487861 h 7487861"/>
              <a:gd name="connsiteX4" fmla="*/ 594413 w 594413"/>
              <a:gd name="connsiteY4" fmla="*/ 7487861 h 7487861"/>
              <a:gd name="connsiteX5" fmla="*/ 0 w 594413"/>
              <a:gd name="connsiteY5" fmla="*/ 7487861 h 7487861"/>
              <a:gd name="connsiteX6" fmla="*/ 0 w 594413"/>
              <a:gd name="connsiteY6" fmla="*/ 7487861 h 7487861"/>
              <a:gd name="connsiteX7" fmla="*/ 0 w 594413"/>
              <a:gd name="connsiteY7" fmla="*/ 99071 h 7487861"/>
              <a:gd name="connsiteX8" fmla="*/ 99071 w 594413"/>
              <a:gd name="connsiteY8" fmla="*/ 0 h 748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413" h="7487861">
                <a:moveTo>
                  <a:pt x="594413" y="1248008"/>
                </a:moveTo>
                <a:lnTo>
                  <a:pt x="594413" y="6239853"/>
                </a:lnTo>
                <a:cubicBezTo>
                  <a:pt x="594413" y="6929100"/>
                  <a:pt x="590892" y="7487855"/>
                  <a:pt x="586548" y="7487855"/>
                </a:cubicBezTo>
                <a:lnTo>
                  <a:pt x="0" y="7487855"/>
                </a:lnTo>
                <a:lnTo>
                  <a:pt x="0" y="7487855"/>
                </a:lnTo>
                <a:lnTo>
                  <a:pt x="0" y="6"/>
                </a:lnTo>
                <a:lnTo>
                  <a:pt x="0" y="6"/>
                </a:lnTo>
                <a:lnTo>
                  <a:pt x="586548" y="6"/>
                </a:lnTo>
                <a:cubicBezTo>
                  <a:pt x="590892" y="6"/>
                  <a:pt x="594413" y="558761"/>
                  <a:pt x="594413" y="1248008"/>
                </a:cubicBezTo>
                <a:close/>
              </a:path>
            </a:pathLst>
          </a:custGeom>
          <a:solidFill>
            <a:schemeClr val="accent4"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921" tIns="51241" rIns="51241" bIns="51243" numCol="1" spcCol="1270" anchor="ctr" anchorCtr="0">
            <a:noAutofit/>
          </a:bodyPr>
          <a:lstStyle/>
          <a:p>
            <a:pPr marL="285750" lvl="1" indent="-285750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44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4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4400" kern="1200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3EEB657-B039-4FBF-88EB-B81026215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55AA46B-0786-4360-96F2-71FBE1712BA5}"/>
              </a:ext>
            </a:extLst>
          </p:cNvPr>
          <p:cNvSpPr txBox="1"/>
          <p:nvPr/>
        </p:nvSpPr>
        <p:spPr>
          <a:xfrm>
            <a:off x="31532" y="-5570"/>
            <a:ext cx="36409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VẬN DỤNG </a:t>
            </a:r>
          </a:p>
        </p:txBody>
      </p:sp>
    </p:spTree>
    <p:extLst>
      <p:ext uri="{BB962C8B-B14F-4D97-AF65-F5344CB8AC3E}">
        <p14:creationId xmlns:p14="http://schemas.microsoft.com/office/powerpoint/2010/main" val="1235847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50384348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</TotalTime>
  <Words>366</Words>
  <Application>Microsoft Office PowerPoint</Application>
  <PresentationFormat>Custom</PresentationFormat>
  <Paragraphs>45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YÊU CẦU CẦN ĐẠT</vt:lpstr>
      <vt:lpstr>Học sinh xem video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TA2021</cp:lastModifiedBy>
  <cp:revision>65</cp:revision>
  <dcterms:created xsi:type="dcterms:W3CDTF">2022-02-19T01:25:33Z</dcterms:created>
  <dcterms:modified xsi:type="dcterms:W3CDTF">2022-08-08T08:57:38Z</dcterms:modified>
</cp:coreProperties>
</file>