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311" r:id="rId2"/>
    <p:sldId id="412" r:id="rId3"/>
    <p:sldId id="406" r:id="rId4"/>
    <p:sldId id="407" r:id="rId5"/>
    <p:sldId id="408" r:id="rId6"/>
    <p:sldId id="409" r:id="rId7"/>
    <p:sldId id="410" r:id="rId8"/>
    <p:sldId id="411" r:id="rId9"/>
    <p:sldId id="404" r:id="rId10"/>
    <p:sldId id="292" r:id="rId11"/>
    <p:sldId id="294" r:id="rId12"/>
    <p:sldId id="415" r:id="rId13"/>
    <p:sldId id="323" r:id="rId14"/>
    <p:sldId id="270" r:id="rId15"/>
    <p:sldId id="413" r:id="rId16"/>
    <p:sldId id="41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ùng hoàng" userId="5503c2c2a4a4e3e8" providerId="LiveId" clId="{4F18D800-1CC8-49EE-B37B-5B8EE3180ABC}"/>
    <pc:docChg chg="undo redo custSel addSld delSld modSld sldOrd modMainMaster">
      <pc:chgData name="tùng hoàng" userId="5503c2c2a4a4e3e8" providerId="LiveId" clId="{4F18D800-1CC8-49EE-B37B-5B8EE3180ABC}" dt="2022-08-15T07:51:40.689" v="1045"/>
      <pc:docMkLst>
        <pc:docMk/>
      </pc:docMkLst>
      <pc:sldChg chg="addSp delSp modSp add mod ord setBg modAnim">
        <pc:chgData name="tùng hoàng" userId="5503c2c2a4a4e3e8" providerId="LiveId" clId="{4F18D800-1CC8-49EE-B37B-5B8EE3180ABC}" dt="2022-08-15T07:35:29.473" v="355"/>
        <pc:sldMkLst>
          <pc:docMk/>
          <pc:sldMk cId="552706050" sldId="270"/>
        </pc:sldMkLst>
        <pc:spChg chg="del">
          <ac:chgData name="tùng hoàng" userId="5503c2c2a4a4e3e8" providerId="LiveId" clId="{4F18D800-1CC8-49EE-B37B-5B8EE3180ABC}" dt="2022-08-15T06:48:55.445" v="12" actId="478"/>
          <ac:spMkLst>
            <pc:docMk/>
            <pc:sldMk cId="552706050" sldId="270"/>
            <ac:spMk id="2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35.286" v="275" actId="1037"/>
          <ac:spMkLst>
            <pc:docMk/>
            <pc:sldMk cId="552706050" sldId="270"/>
            <ac:spMk id="30743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35.286" v="275" actId="1037"/>
          <ac:spMkLst>
            <pc:docMk/>
            <pc:sldMk cId="552706050" sldId="270"/>
            <ac:spMk id="30744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2:06.788" v="281" actId="1076"/>
          <ac:spMkLst>
            <pc:docMk/>
            <pc:sldMk cId="552706050" sldId="270"/>
            <ac:spMk id="30746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2:06.788" v="281" actId="1076"/>
          <ac:spMkLst>
            <pc:docMk/>
            <pc:sldMk cId="552706050" sldId="270"/>
            <ac:spMk id="30747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08:04.349" v="259" actId="403"/>
          <ac:spMkLst>
            <pc:docMk/>
            <pc:sldMk cId="552706050" sldId="270"/>
            <ac:spMk id="30749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08:04.349" v="259" actId="403"/>
          <ac:spMkLst>
            <pc:docMk/>
            <pc:sldMk cId="552706050" sldId="270"/>
            <ac:spMk id="30750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59.742" v="280" actId="1076"/>
          <ac:spMkLst>
            <pc:docMk/>
            <pc:sldMk cId="552706050" sldId="270"/>
            <ac:spMk id="30752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59.742" v="280" actId="1076"/>
          <ac:spMkLst>
            <pc:docMk/>
            <pc:sldMk cId="552706050" sldId="270"/>
            <ac:spMk id="30753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48.844" v="278" actId="1076"/>
          <ac:spMkLst>
            <pc:docMk/>
            <pc:sldMk cId="552706050" sldId="270"/>
            <ac:spMk id="30755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48.844" v="278" actId="1076"/>
          <ac:spMkLst>
            <pc:docMk/>
            <pc:sldMk cId="552706050" sldId="270"/>
            <ac:spMk id="30756" creationId="{00000000-0000-0000-0000-000000000000}"/>
          </ac:spMkLst>
        </pc:spChg>
        <pc:spChg chg="mod">
          <ac:chgData name="tùng hoàng" userId="5503c2c2a4a4e3e8" providerId="LiveId" clId="{4F18D800-1CC8-49EE-B37B-5B8EE3180ABC}" dt="2022-08-15T07:11:53.338" v="279" actId="1076"/>
          <ac:spMkLst>
            <pc:docMk/>
            <pc:sldMk cId="552706050" sldId="270"/>
            <ac:spMk id="30758" creationId="{00000000-0000-0000-0000-000000000000}"/>
          </ac:spMkLst>
        </pc:spChg>
        <pc:spChg chg="add del mod">
          <ac:chgData name="tùng hoàng" userId="5503c2c2a4a4e3e8" providerId="LiveId" clId="{4F18D800-1CC8-49EE-B37B-5B8EE3180ABC}" dt="2022-08-15T07:11:53.338" v="279" actId="1076"/>
          <ac:spMkLst>
            <pc:docMk/>
            <pc:sldMk cId="552706050" sldId="270"/>
            <ac:spMk id="30759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0:45.056" v="23" actId="1076"/>
          <ac:spMkLst>
            <pc:docMk/>
            <pc:sldMk cId="552706050" sldId="270"/>
            <ac:spMk id="30761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1:04.559" v="30" actId="1076"/>
          <ac:spMkLst>
            <pc:docMk/>
            <pc:sldMk cId="552706050" sldId="270"/>
            <ac:spMk id="30763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1:06.189" v="31" actId="1076"/>
          <ac:spMkLst>
            <pc:docMk/>
            <pc:sldMk cId="552706050" sldId="270"/>
            <ac:spMk id="30765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0:54.144" v="26" actId="1076"/>
          <ac:spMkLst>
            <pc:docMk/>
            <pc:sldMk cId="552706050" sldId="270"/>
            <ac:spMk id="30767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0:52.646" v="25" actId="1076"/>
          <ac:spMkLst>
            <pc:docMk/>
            <pc:sldMk cId="552706050" sldId="270"/>
            <ac:spMk id="30769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1:02.967" v="29" actId="1076"/>
          <ac:spMkLst>
            <pc:docMk/>
            <pc:sldMk cId="552706050" sldId="270"/>
            <ac:spMk id="30771" creationId="{00000000-0000-0000-0000-000000000000}"/>
          </ac:spMkLst>
        </pc:spChg>
        <pc:spChg chg="mod">
          <ac:chgData name="tùng hoàng" userId="5503c2c2a4a4e3e8" providerId="LiveId" clId="{4F18D800-1CC8-49EE-B37B-5B8EE3180ABC}" dt="2022-08-15T06:51:27.237" v="37" actId="1076"/>
          <ac:spMkLst>
            <pc:docMk/>
            <pc:sldMk cId="552706050" sldId="270"/>
            <ac:spMk id="30773" creationId="{00000000-0000-0000-0000-000000000000}"/>
          </ac:spMkLst>
        </pc:spChg>
        <pc:grpChg chg="del mod">
          <ac:chgData name="tùng hoàng" userId="5503c2c2a4a4e3e8" providerId="LiveId" clId="{4F18D800-1CC8-49EE-B37B-5B8EE3180ABC}" dt="2022-08-15T06:56:28.850" v="82" actId="478"/>
          <ac:grpSpMkLst>
            <pc:docMk/>
            <pc:sldMk cId="552706050" sldId="270"/>
            <ac:grpSpMk id="30722" creationId="{00000000-0000-0000-0000-000000000000}"/>
          </ac:grpSpMkLst>
        </pc:grpChg>
        <pc:grpChg chg="del mod">
          <ac:chgData name="tùng hoàng" userId="5503c2c2a4a4e3e8" providerId="LiveId" clId="{4F18D800-1CC8-49EE-B37B-5B8EE3180ABC}" dt="2022-08-15T06:56:28.850" v="82" actId="478"/>
          <ac:grpSpMkLst>
            <pc:docMk/>
            <pc:sldMk cId="552706050" sldId="270"/>
            <ac:grpSpMk id="30723" creationId="{00000000-0000-0000-0000-000000000000}"/>
          </ac:grpSpMkLst>
        </pc:grpChg>
        <pc:grpChg chg="del mod">
          <ac:chgData name="tùng hoàng" userId="5503c2c2a4a4e3e8" providerId="LiveId" clId="{4F18D800-1CC8-49EE-B37B-5B8EE3180ABC}" dt="2022-08-15T06:56:28.850" v="82" actId="478"/>
          <ac:grpSpMkLst>
            <pc:docMk/>
            <pc:sldMk cId="552706050" sldId="270"/>
            <ac:grpSpMk id="30724" creationId="{00000000-0000-0000-0000-000000000000}"/>
          </ac:grpSpMkLst>
        </pc:grpChg>
        <pc:grpChg chg="del mod">
          <ac:chgData name="tùng hoàng" userId="5503c2c2a4a4e3e8" providerId="LiveId" clId="{4F18D800-1CC8-49EE-B37B-5B8EE3180ABC}" dt="2022-08-15T06:56:28.850" v="82" actId="478"/>
          <ac:grpSpMkLst>
            <pc:docMk/>
            <pc:sldMk cId="552706050" sldId="270"/>
            <ac:grpSpMk id="30725" creationId="{00000000-0000-0000-0000-000000000000}"/>
          </ac:grpSpMkLst>
        </pc:grpChg>
        <pc:grpChg chg="del mod">
          <ac:chgData name="tùng hoàng" userId="5503c2c2a4a4e3e8" providerId="LiveId" clId="{4F18D800-1CC8-49EE-B37B-5B8EE3180ABC}" dt="2022-08-15T06:56:28.850" v="82" actId="478"/>
          <ac:grpSpMkLst>
            <pc:docMk/>
            <pc:sldMk cId="552706050" sldId="270"/>
            <ac:grpSpMk id="30726" creationId="{00000000-0000-0000-0000-000000000000}"/>
          </ac:grpSpMkLst>
        </pc:grpChg>
        <pc:grpChg chg="add del mod">
          <ac:chgData name="tùng hoàng" userId="5503c2c2a4a4e3e8" providerId="LiveId" clId="{4F18D800-1CC8-49EE-B37B-5B8EE3180ABC}" dt="2022-08-15T06:56:56.850" v="85" actId="478"/>
          <ac:grpSpMkLst>
            <pc:docMk/>
            <pc:sldMk cId="552706050" sldId="270"/>
            <ac:grpSpMk id="30727" creationId="{00000000-0000-0000-0000-000000000000}"/>
          </ac:grpSpMkLst>
        </pc:grpChg>
        <pc:grpChg chg="add del mod">
          <ac:chgData name="tùng hoàng" userId="5503c2c2a4a4e3e8" providerId="LiveId" clId="{4F18D800-1CC8-49EE-B37B-5B8EE3180ABC}" dt="2022-08-15T07:05:57.393" v="216" actId="478"/>
          <ac:grpSpMkLst>
            <pc:docMk/>
            <pc:sldMk cId="552706050" sldId="270"/>
            <ac:grpSpMk id="30728" creationId="{00000000-0000-0000-0000-000000000000}"/>
          </ac:grpSpMkLst>
        </pc:grpChg>
        <pc:grpChg chg="add del mod">
          <ac:chgData name="tùng hoàng" userId="5503c2c2a4a4e3e8" providerId="LiveId" clId="{4F18D800-1CC8-49EE-B37B-5B8EE3180ABC}" dt="2022-08-15T07:11:53.338" v="279" actId="1076"/>
          <ac:grpSpMkLst>
            <pc:docMk/>
            <pc:sldMk cId="552706050" sldId="270"/>
            <ac:grpSpMk id="48157" creationId="{00000000-0000-0000-0000-000000000000}"/>
          </ac:grpSpMkLst>
        </pc:grpChg>
        <pc:grpChg chg="mod">
          <ac:chgData name="tùng hoàng" userId="5503c2c2a4a4e3e8" providerId="LiveId" clId="{4F18D800-1CC8-49EE-B37B-5B8EE3180ABC}" dt="2022-08-15T07:11:48.844" v="278" actId="1076"/>
          <ac:grpSpMkLst>
            <pc:docMk/>
            <pc:sldMk cId="552706050" sldId="270"/>
            <ac:grpSpMk id="48161" creationId="{00000000-0000-0000-0000-000000000000}"/>
          </ac:grpSpMkLst>
        </pc:grpChg>
        <pc:grpChg chg="mod">
          <ac:chgData name="tùng hoàng" userId="5503c2c2a4a4e3e8" providerId="LiveId" clId="{4F18D800-1CC8-49EE-B37B-5B8EE3180ABC}" dt="2022-08-15T07:11:59.742" v="280" actId="1076"/>
          <ac:grpSpMkLst>
            <pc:docMk/>
            <pc:sldMk cId="552706050" sldId="270"/>
            <ac:grpSpMk id="48165" creationId="{00000000-0000-0000-0000-000000000000}"/>
          </ac:grpSpMkLst>
        </pc:grpChg>
        <pc:grpChg chg="mod">
          <ac:chgData name="tùng hoàng" userId="5503c2c2a4a4e3e8" providerId="LiveId" clId="{4F18D800-1CC8-49EE-B37B-5B8EE3180ABC}" dt="2022-08-15T07:08:04.349" v="259" actId="403"/>
          <ac:grpSpMkLst>
            <pc:docMk/>
            <pc:sldMk cId="552706050" sldId="270"/>
            <ac:grpSpMk id="48169" creationId="{00000000-0000-0000-0000-000000000000}"/>
          </ac:grpSpMkLst>
        </pc:grpChg>
        <pc:grpChg chg="mod">
          <ac:chgData name="tùng hoàng" userId="5503c2c2a4a4e3e8" providerId="LiveId" clId="{4F18D800-1CC8-49EE-B37B-5B8EE3180ABC}" dt="2022-08-15T07:12:06.788" v="281" actId="1076"/>
          <ac:grpSpMkLst>
            <pc:docMk/>
            <pc:sldMk cId="552706050" sldId="270"/>
            <ac:grpSpMk id="48173" creationId="{00000000-0000-0000-0000-000000000000}"/>
          </ac:grpSpMkLst>
        </pc:grpChg>
        <pc:grpChg chg="mod">
          <ac:chgData name="tùng hoàng" userId="5503c2c2a4a4e3e8" providerId="LiveId" clId="{4F18D800-1CC8-49EE-B37B-5B8EE3180ABC}" dt="2022-08-15T07:11:35.286" v="275" actId="1037"/>
          <ac:grpSpMkLst>
            <pc:docMk/>
            <pc:sldMk cId="552706050" sldId="270"/>
            <ac:grpSpMk id="48177" creationId="{00000000-0000-0000-0000-000000000000}"/>
          </ac:grpSpMkLst>
        </pc:grpChg>
        <pc:grpChg chg="del">
          <ac:chgData name="tùng hoàng" userId="5503c2c2a4a4e3e8" providerId="LiveId" clId="{4F18D800-1CC8-49EE-B37B-5B8EE3180ABC}" dt="2022-08-15T06:51:18.271" v="35" actId="478"/>
          <ac:grpSpMkLst>
            <pc:docMk/>
            <pc:sldMk cId="552706050" sldId="270"/>
            <ac:grpSpMk id="48181" creationId="{00000000-0000-0000-0000-000000000000}"/>
          </ac:grpSpMkLst>
        </pc:grpChg>
        <pc:picChg chg="add mod ord">
          <ac:chgData name="tùng hoàng" userId="5503c2c2a4a4e3e8" providerId="LiveId" clId="{4F18D800-1CC8-49EE-B37B-5B8EE3180ABC}" dt="2022-08-15T07:01:27.416" v="130" actId="1035"/>
          <ac:picMkLst>
            <pc:docMk/>
            <pc:sldMk cId="552706050" sldId="270"/>
            <ac:picMk id="3" creationId="{D2494EB3-F74B-F78A-E4FA-1162AECE9FD5}"/>
          </ac:picMkLst>
        </pc:picChg>
        <pc:picChg chg="mod">
          <ac:chgData name="tùng hoàng" userId="5503c2c2a4a4e3e8" providerId="LiveId" clId="{4F18D800-1CC8-49EE-B37B-5B8EE3180ABC}" dt="2022-08-15T07:04:49.648" v="187" actId="1076"/>
          <ac:picMkLst>
            <pc:docMk/>
            <pc:sldMk cId="552706050" sldId="270"/>
            <ac:picMk id="54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6:58:16.833" v="91" actId="478"/>
          <ac:picMkLst>
            <pc:docMk/>
            <pc:sldMk cId="552706050" sldId="270"/>
            <ac:picMk id="30742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7:06:01.204" v="217" actId="478"/>
          <ac:picMkLst>
            <pc:docMk/>
            <pc:sldMk cId="552706050" sldId="270"/>
            <ac:picMk id="30745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7:05:23.459" v="193" actId="478"/>
          <ac:picMkLst>
            <pc:docMk/>
            <pc:sldMk cId="552706050" sldId="270"/>
            <ac:picMk id="30748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7:03:49.809" v="162" actId="478"/>
          <ac:picMkLst>
            <pc:docMk/>
            <pc:sldMk cId="552706050" sldId="270"/>
            <ac:picMk id="30751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7:02:02.256" v="133" actId="478"/>
          <ac:picMkLst>
            <pc:docMk/>
            <pc:sldMk cId="552706050" sldId="270"/>
            <ac:picMk id="30754" creationId="{00000000-0000-0000-0000-000000000000}"/>
          </ac:picMkLst>
        </pc:picChg>
        <pc:picChg chg="del mod">
          <ac:chgData name="tùng hoàng" userId="5503c2c2a4a4e3e8" providerId="LiveId" clId="{4F18D800-1CC8-49EE-B37B-5B8EE3180ABC}" dt="2022-08-15T06:53:14.238" v="66" actId="478"/>
          <ac:picMkLst>
            <pc:docMk/>
            <pc:sldMk cId="552706050" sldId="270"/>
            <ac:picMk id="30757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0:45.056" v="23" actId="1076"/>
          <ac:picMkLst>
            <pc:docMk/>
            <pc:sldMk cId="552706050" sldId="270"/>
            <ac:picMk id="30760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1:04.559" v="30" actId="1076"/>
          <ac:picMkLst>
            <pc:docMk/>
            <pc:sldMk cId="552706050" sldId="270"/>
            <ac:picMk id="30762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1:06.189" v="31" actId="1076"/>
          <ac:picMkLst>
            <pc:docMk/>
            <pc:sldMk cId="552706050" sldId="270"/>
            <ac:picMk id="30764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0:54.144" v="26" actId="1076"/>
          <ac:picMkLst>
            <pc:docMk/>
            <pc:sldMk cId="552706050" sldId="270"/>
            <ac:picMk id="30766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0:52.646" v="25" actId="1076"/>
          <ac:picMkLst>
            <pc:docMk/>
            <pc:sldMk cId="552706050" sldId="270"/>
            <ac:picMk id="30768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1:02.967" v="29" actId="1076"/>
          <ac:picMkLst>
            <pc:docMk/>
            <pc:sldMk cId="552706050" sldId="270"/>
            <ac:picMk id="30770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6:51:27.237" v="37" actId="1076"/>
          <ac:picMkLst>
            <pc:docMk/>
            <pc:sldMk cId="552706050" sldId="270"/>
            <ac:picMk id="30772" creationId="{00000000-0000-0000-0000-000000000000}"/>
          </ac:picMkLst>
        </pc:picChg>
      </pc:sldChg>
      <pc:sldChg chg="add del">
        <pc:chgData name="tùng hoàng" userId="5503c2c2a4a4e3e8" providerId="LiveId" clId="{4F18D800-1CC8-49EE-B37B-5B8EE3180ABC}" dt="2022-08-15T07:28:19.759" v="323" actId="47"/>
        <pc:sldMkLst>
          <pc:docMk/>
          <pc:sldMk cId="2104513616" sldId="276"/>
        </pc:sldMkLst>
      </pc:sldChg>
      <pc:sldChg chg="modSp mod modAnim">
        <pc:chgData name="tùng hoàng" userId="5503c2c2a4a4e3e8" providerId="LiveId" clId="{4F18D800-1CC8-49EE-B37B-5B8EE3180ABC}" dt="2022-08-15T07:50:21.934" v="905"/>
        <pc:sldMkLst>
          <pc:docMk/>
          <pc:sldMk cId="3290551130" sldId="294"/>
        </pc:sldMkLst>
        <pc:picChg chg="mod">
          <ac:chgData name="tùng hoàng" userId="5503c2c2a4a4e3e8" providerId="LiveId" clId="{4F18D800-1CC8-49EE-B37B-5B8EE3180ABC}" dt="2022-08-15T07:20:54.902" v="313" actId="14100"/>
          <ac:picMkLst>
            <pc:docMk/>
            <pc:sldMk cId="3290551130" sldId="294"/>
            <ac:picMk id="8" creationId="{00000000-0000-0000-0000-000000000000}"/>
          </ac:picMkLst>
        </pc:picChg>
        <pc:picChg chg="mod">
          <ac:chgData name="tùng hoàng" userId="5503c2c2a4a4e3e8" providerId="LiveId" clId="{4F18D800-1CC8-49EE-B37B-5B8EE3180ABC}" dt="2022-08-15T07:20:52.512" v="312" actId="14100"/>
          <ac:picMkLst>
            <pc:docMk/>
            <pc:sldMk cId="3290551130" sldId="294"/>
            <ac:picMk id="9" creationId="{00000000-0000-0000-0000-000000000000}"/>
          </ac:picMkLst>
        </pc:picChg>
      </pc:sldChg>
      <pc:sldChg chg="add del">
        <pc:chgData name="tùng hoàng" userId="5503c2c2a4a4e3e8" providerId="LiveId" clId="{4F18D800-1CC8-49EE-B37B-5B8EE3180ABC}" dt="2022-08-15T07:27:07.694" v="314" actId="47"/>
        <pc:sldMkLst>
          <pc:docMk/>
          <pc:sldMk cId="2266637958" sldId="299"/>
        </pc:sldMkLst>
      </pc:sldChg>
      <pc:sldChg chg="add del">
        <pc:chgData name="tùng hoàng" userId="5503c2c2a4a4e3e8" providerId="LiveId" clId="{4F18D800-1CC8-49EE-B37B-5B8EE3180ABC}" dt="2022-08-15T07:27:08.951" v="315" actId="47"/>
        <pc:sldMkLst>
          <pc:docMk/>
          <pc:sldMk cId="2569419722" sldId="304"/>
        </pc:sldMkLst>
      </pc:sldChg>
      <pc:sldChg chg="add del">
        <pc:chgData name="tùng hoàng" userId="5503c2c2a4a4e3e8" providerId="LiveId" clId="{4F18D800-1CC8-49EE-B37B-5B8EE3180ABC}" dt="2022-08-15T07:27:09.987" v="316" actId="47"/>
        <pc:sldMkLst>
          <pc:docMk/>
          <pc:sldMk cId="3760671282" sldId="305"/>
        </pc:sldMkLst>
      </pc:sldChg>
      <pc:sldChg chg="add del">
        <pc:chgData name="tùng hoàng" userId="5503c2c2a4a4e3e8" providerId="LiveId" clId="{4F18D800-1CC8-49EE-B37B-5B8EE3180ABC}" dt="2022-08-15T07:27:10.899" v="317" actId="47"/>
        <pc:sldMkLst>
          <pc:docMk/>
          <pc:sldMk cId="3413090708" sldId="306"/>
        </pc:sldMkLst>
      </pc:sldChg>
      <pc:sldChg chg="del">
        <pc:chgData name="tùng hoàng" userId="5503c2c2a4a4e3e8" providerId="LiveId" clId="{4F18D800-1CC8-49EE-B37B-5B8EE3180ABC}" dt="2022-08-15T07:20:17.745" v="311" actId="47"/>
        <pc:sldMkLst>
          <pc:docMk/>
          <pc:sldMk cId="701952463" sldId="310"/>
        </pc:sldMkLst>
      </pc:sldChg>
      <pc:sldChg chg="del">
        <pc:chgData name="tùng hoàng" userId="5503c2c2a4a4e3e8" providerId="LiveId" clId="{4F18D800-1CC8-49EE-B37B-5B8EE3180ABC}" dt="2022-08-15T07:34:54.926" v="349" actId="47"/>
        <pc:sldMkLst>
          <pc:docMk/>
          <pc:sldMk cId="1650140191" sldId="312"/>
        </pc:sldMkLst>
      </pc:sldChg>
      <pc:sldChg chg="add del">
        <pc:chgData name="tùng hoàng" userId="5503c2c2a4a4e3e8" providerId="LiveId" clId="{4F18D800-1CC8-49EE-B37B-5B8EE3180ABC}" dt="2022-08-15T06:32:01.435" v="2" actId="47"/>
        <pc:sldMkLst>
          <pc:docMk/>
          <pc:sldMk cId="753190719" sldId="313"/>
        </pc:sldMkLst>
      </pc:sldChg>
      <pc:sldChg chg="del">
        <pc:chgData name="tùng hoàng" userId="5503c2c2a4a4e3e8" providerId="LiveId" clId="{4F18D800-1CC8-49EE-B37B-5B8EE3180ABC}" dt="2022-08-15T06:32:07.055" v="4" actId="47"/>
        <pc:sldMkLst>
          <pc:docMk/>
          <pc:sldMk cId="2905546793" sldId="314"/>
        </pc:sldMkLst>
      </pc:sldChg>
      <pc:sldChg chg="del">
        <pc:chgData name="tùng hoàng" userId="5503c2c2a4a4e3e8" providerId="LiveId" clId="{4F18D800-1CC8-49EE-B37B-5B8EE3180ABC}" dt="2022-08-15T07:14:17.952" v="293" actId="47"/>
        <pc:sldMkLst>
          <pc:docMk/>
          <pc:sldMk cId="3835638759" sldId="315"/>
        </pc:sldMkLst>
      </pc:sldChg>
      <pc:sldChg chg="del">
        <pc:chgData name="tùng hoàng" userId="5503c2c2a4a4e3e8" providerId="LiveId" clId="{4F18D800-1CC8-49EE-B37B-5B8EE3180ABC}" dt="2022-08-15T06:32:04.746" v="3" actId="47"/>
        <pc:sldMkLst>
          <pc:docMk/>
          <pc:sldMk cId="988929409" sldId="319"/>
        </pc:sldMkLst>
      </pc:sldChg>
      <pc:sldChg chg="del">
        <pc:chgData name="tùng hoàng" userId="5503c2c2a4a4e3e8" providerId="LiveId" clId="{4F18D800-1CC8-49EE-B37B-5B8EE3180ABC}" dt="2022-08-15T07:20:12.054" v="309" actId="47"/>
        <pc:sldMkLst>
          <pc:docMk/>
          <pc:sldMk cId="2738061887" sldId="321"/>
        </pc:sldMkLst>
      </pc:sldChg>
      <pc:sldChg chg="del">
        <pc:chgData name="tùng hoàng" userId="5503c2c2a4a4e3e8" providerId="LiveId" clId="{4F18D800-1CC8-49EE-B37B-5B8EE3180ABC}" dt="2022-08-15T07:20:12.857" v="310" actId="47"/>
        <pc:sldMkLst>
          <pc:docMk/>
          <pc:sldMk cId="3622974791" sldId="322"/>
        </pc:sldMkLst>
      </pc:sldChg>
      <pc:sldChg chg="modSp mod modAnim">
        <pc:chgData name="tùng hoàng" userId="5503c2c2a4a4e3e8" providerId="LiveId" clId="{4F18D800-1CC8-49EE-B37B-5B8EE3180ABC}" dt="2022-08-15T07:50:42.600" v="908"/>
        <pc:sldMkLst>
          <pc:docMk/>
          <pc:sldMk cId="3573876325" sldId="323"/>
        </pc:sldMkLst>
        <pc:spChg chg="mod">
          <ac:chgData name="tùng hoàng" userId="5503c2c2a4a4e3e8" providerId="LiveId" clId="{4F18D800-1CC8-49EE-B37B-5B8EE3180ABC}" dt="2022-08-15T07:28:45.654" v="324" actId="403"/>
          <ac:spMkLst>
            <pc:docMk/>
            <pc:sldMk cId="3573876325" sldId="323"/>
            <ac:spMk id="13" creationId="{00000000-0000-0000-0000-000000000000}"/>
          </ac:spMkLst>
        </pc:spChg>
      </pc:sldChg>
      <pc:sldChg chg="addSp delSp modSp add mod modAnim">
        <pc:chgData name="tùng hoàng" userId="5503c2c2a4a4e3e8" providerId="LiveId" clId="{4F18D800-1CC8-49EE-B37B-5B8EE3180ABC}" dt="2022-08-15T07:51:40.689" v="1045"/>
        <pc:sldMkLst>
          <pc:docMk/>
          <pc:sldMk cId="2328555167" sldId="324"/>
        </pc:sldMkLst>
        <pc:spChg chg="add mod">
          <ac:chgData name="tùng hoàng" userId="5503c2c2a4a4e3e8" providerId="LiveId" clId="{4F18D800-1CC8-49EE-B37B-5B8EE3180ABC}" dt="2022-08-15T07:51:32.107" v="1044" actId="20577"/>
          <ac:spMkLst>
            <pc:docMk/>
            <pc:sldMk cId="2328555167" sldId="324"/>
            <ac:spMk id="2" creationId="{C9CD963A-92E9-3B83-AE02-56CF7ACF7205}"/>
          </ac:spMkLst>
        </pc:spChg>
        <pc:spChg chg="del">
          <ac:chgData name="tùng hoàng" userId="5503c2c2a4a4e3e8" providerId="LiveId" clId="{4F18D800-1CC8-49EE-B37B-5B8EE3180ABC}" dt="2022-08-15T07:17:14.964" v="295" actId="478"/>
          <ac:spMkLst>
            <pc:docMk/>
            <pc:sldMk cId="2328555167" sldId="324"/>
            <ac:spMk id="11" creationId="{00000000-0000-0000-0000-000000000000}"/>
          </ac:spMkLst>
        </pc:spChg>
        <pc:spChg chg="del">
          <ac:chgData name="tùng hoàng" userId="5503c2c2a4a4e3e8" providerId="LiveId" clId="{4F18D800-1CC8-49EE-B37B-5B8EE3180ABC}" dt="2022-08-15T07:17:21.518" v="297" actId="478"/>
          <ac:spMkLst>
            <pc:docMk/>
            <pc:sldMk cId="2328555167" sldId="324"/>
            <ac:spMk id="13" creationId="{00000000-0000-0000-0000-000000000000}"/>
          </ac:spMkLst>
        </pc:spChg>
        <pc:spChg chg="del">
          <ac:chgData name="tùng hoàng" userId="5503c2c2a4a4e3e8" providerId="LiveId" clId="{4F18D800-1CC8-49EE-B37B-5B8EE3180ABC}" dt="2022-08-15T07:17:23.103" v="298" actId="478"/>
          <ac:spMkLst>
            <pc:docMk/>
            <pc:sldMk cId="2328555167" sldId="324"/>
            <ac:spMk id="25" creationId="{00000000-0000-0000-0000-000000000000}"/>
          </ac:spMkLst>
        </pc:spChg>
        <pc:picChg chg="add del mod">
          <ac:chgData name="tùng hoàng" userId="5503c2c2a4a4e3e8" providerId="LiveId" clId="{4F18D800-1CC8-49EE-B37B-5B8EE3180ABC}" dt="2022-08-15T07:19:47.437" v="303" actId="478"/>
          <ac:picMkLst>
            <pc:docMk/>
            <pc:sldMk cId="2328555167" sldId="324"/>
            <ac:picMk id="1026" creationId="{CDE40D97-CEA6-A5EB-0FDD-1F9CC9DA979E}"/>
          </ac:picMkLst>
        </pc:picChg>
        <pc:picChg chg="add mod">
          <ac:chgData name="tùng hoàng" userId="5503c2c2a4a4e3e8" providerId="LiveId" clId="{4F18D800-1CC8-49EE-B37B-5B8EE3180ABC}" dt="2022-08-15T07:19:57.127" v="308" actId="1076"/>
          <ac:picMkLst>
            <pc:docMk/>
            <pc:sldMk cId="2328555167" sldId="324"/>
            <ac:picMk id="1028" creationId="{15516915-8976-C2E0-C7D9-9536B5A31BE0}"/>
          </ac:picMkLst>
        </pc:picChg>
      </pc:sldChg>
      <pc:sldChg chg="add del">
        <pc:chgData name="tùng hoàng" userId="5503c2c2a4a4e3e8" providerId="LiveId" clId="{4F18D800-1CC8-49EE-B37B-5B8EE3180ABC}" dt="2022-08-15T07:14:09.724" v="292" actId="47"/>
        <pc:sldMkLst>
          <pc:docMk/>
          <pc:sldMk cId="2999166891" sldId="324"/>
        </pc:sldMkLst>
      </pc:sldChg>
      <pc:sldChg chg="add del setBg">
        <pc:chgData name="tùng hoàng" userId="5503c2c2a4a4e3e8" providerId="LiveId" clId="{4F18D800-1CC8-49EE-B37B-5B8EE3180ABC}" dt="2022-08-15T07:28:15.165" v="322"/>
        <pc:sldMkLst>
          <pc:docMk/>
          <pc:sldMk cId="0" sldId="402"/>
        </pc:sldMkLst>
      </pc:sldChg>
      <pc:sldChg chg="addSp modSp add mod modAnim">
        <pc:chgData name="tùng hoàng" userId="5503c2c2a4a4e3e8" providerId="LiveId" clId="{4F18D800-1CC8-49EE-B37B-5B8EE3180ABC}" dt="2022-08-15T07:50:00.922" v="904"/>
        <pc:sldMkLst>
          <pc:docMk/>
          <pc:sldMk cId="0" sldId="404"/>
        </pc:sldMkLst>
        <pc:spChg chg="mod">
          <ac:chgData name="tùng hoàng" userId="5503c2c2a4a4e3e8" providerId="LiveId" clId="{4F18D800-1CC8-49EE-B37B-5B8EE3180ABC}" dt="2022-08-15T07:34:46.707" v="347" actId="1037"/>
          <ac:spMkLst>
            <pc:docMk/>
            <pc:sldMk cId="0" sldId="404"/>
            <ac:spMk id="2" creationId="{258C99D5-0084-249B-3C25-0081E2546498}"/>
          </ac:spMkLst>
        </pc:spChg>
        <pc:spChg chg="add mod">
          <ac:chgData name="tùng hoàng" userId="5503c2c2a4a4e3e8" providerId="LiveId" clId="{4F18D800-1CC8-49EE-B37B-5B8EE3180ABC}" dt="2022-08-15T07:34:52.288" v="348" actId="1076"/>
          <ac:spMkLst>
            <pc:docMk/>
            <pc:sldMk cId="0" sldId="404"/>
            <ac:spMk id="3" creationId="{7EB9F4D9-643B-EEE1-8459-0BAE2B64D33A}"/>
          </ac:spMkLst>
        </pc:spChg>
      </pc:sldChg>
      <pc:sldChg chg="modSp add">
        <pc:chgData name="tùng hoàng" userId="5503c2c2a4a4e3e8" providerId="LiveId" clId="{4F18D800-1CC8-49EE-B37B-5B8EE3180ABC}" dt="2022-08-15T07:35:08.223" v="351" actId="14100"/>
        <pc:sldMkLst>
          <pc:docMk/>
          <pc:sldMk cId="0" sldId="406"/>
        </pc:sldMkLst>
        <pc:picChg chg="mod">
          <ac:chgData name="tùng hoàng" userId="5503c2c2a4a4e3e8" providerId="LiveId" clId="{4F18D800-1CC8-49EE-B37B-5B8EE3180ABC}" dt="2022-08-15T07:35:08.223" v="351" actId="14100"/>
          <ac:picMkLst>
            <pc:docMk/>
            <pc:sldMk cId="0" sldId="406"/>
            <ac:picMk id="7170" creationId="{E9245DE5-1766-9D16-45CD-67248D9F042C}"/>
          </ac:picMkLst>
        </pc:picChg>
      </pc:sldChg>
      <pc:sldChg chg="modSp add mod">
        <pc:chgData name="tùng hoàng" userId="5503c2c2a4a4e3e8" providerId="LiveId" clId="{4F18D800-1CC8-49EE-B37B-5B8EE3180ABC}" dt="2022-08-15T07:48:42.494" v="902"/>
        <pc:sldMkLst>
          <pc:docMk/>
          <pc:sldMk cId="0" sldId="407"/>
        </pc:sldMkLst>
        <pc:spChg chg="mod">
          <ac:chgData name="tùng hoàng" userId="5503c2c2a4a4e3e8" providerId="LiveId" clId="{4F18D800-1CC8-49EE-B37B-5B8EE3180ABC}" dt="2022-08-15T07:46:19.199" v="893"/>
          <ac:spMkLst>
            <pc:docMk/>
            <pc:sldMk cId="0" sldId="407"/>
            <ac:spMk id="4" creationId="{2182884A-A9F5-AAEC-3FB8-61874256F615}"/>
          </ac:spMkLst>
        </pc:spChg>
        <pc:spChg chg="mod">
          <ac:chgData name="tùng hoàng" userId="5503c2c2a4a4e3e8" providerId="LiveId" clId="{4F18D800-1CC8-49EE-B37B-5B8EE3180ABC}" dt="2022-08-15T07:46:34.805" v="894"/>
          <ac:spMkLst>
            <pc:docMk/>
            <pc:sldMk cId="0" sldId="407"/>
            <ac:spMk id="5" creationId="{96672973-AE6C-21E4-4219-EC0294ACA8E8}"/>
          </ac:spMkLst>
        </pc:spChg>
        <pc:spChg chg="mod">
          <ac:chgData name="tùng hoàng" userId="5503c2c2a4a4e3e8" providerId="LiveId" clId="{4F18D800-1CC8-49EE-B37B-5B8EE3180ABC}" dt="2022-08-15T07:48:42.494" v="902"/>
          <ac:spMkLst>
            <pc:docMk/>
            <pc:sldMk cId="0" sldId="407"/>
            <ac:spMk id="8" creationId="{972201A7-BBC2-144E-EF6B-CEA47C1CECF3}"/>
          </ac:spMkLst>
        </pc:spChg>
        <pc:spChg chg="mod">
          <ac:chgData name="tùng hoàng" userId="5503c2c2a4a4e3e8" providerId="LiveId" clId="{4F18D800-1CC8-49EE-B37B-5B8EE3180ABC}" dt="2022-08-15T07:46:44.798" v="895"/>
          <ac:spMkLst>
            <pc:docMk/>
            <pc:sldMk cId="0" sldId="407"/>
            <ac:spMk id="21" creationId="{353BDFEB-F235-8503-7783-6C4254C3CC0C}"/>
          </ac:spMkLst>
        </pc:spChg>
        <pc:spChg chg="mod">
          <ac:chgData name="tùng hoàng" userId="5503c2c2a4a4e3e8" providerId="LiveId" clId="{4F18D800-1CC8-49EE-B37B-5B8EE3180ABC}" dt="2022-08-15T07:46:50.149" v="896"/>
          <ac:spMkLst>
            <pc:docMk/>
            <pc:sldMk cId="0" sldId="407"/>
            <ac:spMk id="22" creationId="{DFEFDB54-E133-75DB-9E97-98C8D250DC10}"/>
          </ac:spMkLst>
        </pc:spChg>
        <pc:picChg chg="mod">
          <ac:chgData name="tùng hoàng" userId="5503c2c2a4a4e3e8" providerId="LiveId" clId="{4F18D800-1CC8-49EE-B37B-5B8EE3180ABC}" dt="2022-08-15T07:35:15.306" v="353" actId="14100"/>
          <ac:picMkLst>
            <pc:docMk/>
            <pc:sldMk cId="0" sldId="407"/>
            <ac:picMk id="8194" creationId="{10EF65F8-1ACC-1C58-1877-7401D20D1484}"/>
          </ac:picMkLst>
        </pc:picChg>
      </pc:sldChg>
      <pc:sldChg chg="delSp modSp add del mod setBg modAnim">
        <pc:chgData name="tùng hoàng" userId="5503c2c2a4a4e3e8" providerId="LiveId" clId="{4F18D800-1CC8-49EE-B37B-5B8EE3180ABC}" dt="2022-08-15T07:47:35.594" v="897"/>
        <pc:sldMkLst>
          <pc:docMk/>
          <pc:sldMk cId="0" sldId="408"/>
        </pc:sldMkLst>
        <pc:spChg chg="mod">
          <ac:chgData name="tùng hoàng" userId="5503c2c2a4a4e3e8" providerId="LiveId" clId="{4F18D800-1CC8-49EE-B37B-5B8EE3180ABC}" dt="2022-08-15T07:38:31.383" v="521" actId="14100"/>
          <ac:spMkLst>
            <pc:docMk/>
            <pc:sldMk cId="0" sldId="408"/>
            <ac:spMk id="4" creationId="{90B21097-7360-AEB5-AE23-4359BBA76299}"/>
          </ac:spMkLst>
        </pc:spChg>
        <pc:spChg chg="mod">
          <ac:chgData name="tùng hoàng" userId="5503c2c2a4a4e3e8" providerId="LiveId" clId="{4F18D800-1CC8-49EE-B37B-5B8EE3180ABC}" dt="2022-08-15T07:39:55.459" v="582" actId="1076"/>
          <ac:spMkLst>
            <pc:docMk/>
            <pc:sldMk cId="0" sldId="408"/>
            <ac:spMk id="29" creationId="{C5B6B4C9-37C8-3532-3DC2-D849701CE60E}"/>
          </ac:spMkLst>
        </pc:spChg>
        <pc:spChg chg="mod">
          <ac:chgData name="tùng hoàng" userId="5503c2c2a4a4e3e8" providerId="LiveId" clId="{4F18D800-1CC8-49EE-B37B-5B8EE3180ABC}" dt="2022-08-15T07:39:57.838" v="583" actId="1076"/>
          <ac:spMkLst>
            <pc:docMk/>
            <pc:sldMk cId="0" sldId="408"/>
            <ac:spMk id="30" creationId="{03B5D8BB-538D-8428-CE79-04C081C5663D}"/>
          </ac:spMkLst>
        </pc:spChg>
        <pc:spChg chg="mod">
          <ac:chgData name="tùng hoàng" userId="5503c2c2a4a4e3e8" providerId="LiveId" clId="{4F18D800-1CC8-49EE-B37B-5B8EE3180ABC}" dt="2022-08-15T07:40:25.228" v="589" actId="1076"/>
          <ac:spMkLst>
            <pc:docMk/>
            <pc:sldMk cId="0" sldId="408"/>
            <ac:spMk id="31" creationId="{1AB3FC3F-35DD-D910-ECF1-CB2114D6A38B}"/>
          </ac:spMkLst>
        </pc:spChg>
        <pc:spChg chg="mod">
          <ac:chgData name="tùng hoàng" userId="5503c2c2a4a4e3e8" providerId="LiveId" clId="{4F18D800-1CC8-49EE-B37B-5B8EE3180ABC}" dt="2022-08-15T07:39:51.585" v="581" actId="1076"/>
          <ac:spMkLst>
            <pc:docMk/>
            <pc:sldMk cId="0" sldId="408"/>
            <ac:spMk id="33" creationId="{7095F970-AFCE-A354-4FFF-6BF7950E5F8B}"/>
          </ac:spMkLst>
        </pc:spChg>
        <pc:spChg chg="mod">
          <ac:chgData name="tùng hoàng" userId="5503c2c2a4a4e3e8" providerId="LiveId" clId="{4F18D800-1CC8-49EE-B37B-5B8EE3180ABC}" dt="2022-08-15T07:39:51.585" v="581" actId="1076"/>
          <ac:spMkLst>
            <pc:docMk/>
            <pc:sldMk cId="0" sldId="408"/>
            <ac:spMk id="34" creationId="{2BB6C46F-8D12-A2CF-99D0-14CF3E9685B1}"/>
          </ac:spMkLst>
        </pc:spChg>
        <pc:spChg chg="mod">
          <ac:chgData name="tùng hoàng" userId="5503c2c2a4a4e3e8" providerId="LiveId" clId="{4F18D800-1CC8-49EE-B37B-5B8EE3180ABC}" dt="2022-08-15T07:39:51.585" v="581" actId="1076"/>
          <ac:spMkLst>
            <pc:docMk/>
            <pc:sldMk cId="0" sldId="408"/>
            <ac:spMk id="35" creationId="{29077C56-10C6-A488-82F1-51F6471F25AD}"/>
          </ac:spMkLst>
        </pc:spChg>
        <pc:spChg chg="mod">
          <ac:chgData name="tùng hoàng" userId="5503c2c2a4a4e3e8" providerId="LiveId" clId="{4F18D800-1CC8-49EE-B37B-5B8EE3180ABC}" dt="2022-08-15T07:47:35.594" v="897"/>
          <ac:spMkLst>
            <pc:docMk/>
            <pc:sldMk cId="0" sldId="408"/>
            <ac:spMk id="36" creationId="{06240FCA-5F7A-6DC7-CA90-646BC6EED046}"/>
          </ac:spMkLst>
        </pc:spChg>
        <pc:spChg chg="mod">
          <ac:chgData name="tùng hoàng" userId="5503c2c2a4a4e3e8" providerId="LiveId" clId="{4F18D800-1CC8-49EE-B37B-5B8EE3180ABC}" dt="2022-08-15T07:40:25.228" v="589" actId="1076"/>
          <ac:spMkLst>
            <pc:docMk/>
            <pc:sldMk cId="0" sldId="408"/>
            <ac:spMk id="37" creationId="{4B17FA35-BAB3-8311-611A-DD56DFA9CBF2}"/>
          </ac:spMkLst>
        </pc:spChg>
        <pc:spChg chg="mod">
          <ac:chgData name="tùng hoàng" userId="5503c2c2a4a4e3e8" providerId="LiveId" clId="{4F18D800-1CC8-49EE-B37B-5B8EE3180ABC}" dt="2022-08-15T07:38:21.166" v="518" actId="14100"/>
          <ac:spMkLst>
            <pc:docMk/>
            <pc:sldMk cId="0" sldId="408"/>
            <ac:spMk id="43" creationId="{000E1650-B5EC-D66D-53CD-3C3595136859}"/>
          </ac:spMkLst>
        </pc:spChg>
        <pc:spChg chg="mod">
          <ac:chgData name="tùng hoàng" userId="5503c2c2a4a4e3e8" providerId="LiveId" clId="{4F18D800-1CC8-49EE-B37B-5B8EE3180ABC}" dt="2022-08-15T07:39:20.256" v="575" actId="14100"/>
          <ac:spMkLst>
            <pc:docMk/>
            <pc:sldMk cId="0" sldId="408"/>
            <ac:spMk id="44" creationId="{005EB763-4E15-0FAB-807B-3D838D68B668}"/>
          </ac:spMkLst>
        </pc:spChg>
        <pc:spChg chg="mod">
          <ac:chgData name="tùng hoàng" userId="5503c2c2a4a4e3e8" providerId="LiveId" clId="{4F18D800-1CC8-49EE-B37B-5B8EE3180ABC}" dt="2022-08-15T07:39:24.254" v="576" actId="14100"/>
          <ac:spMkLst>
            <pc:docMk/>
            <pc:sldMk cId="0" sldId="408"/>
            <ac:spMk id="45" creationId="{5648B693-F3F5-DB40-FDB1-952856C60498}"/>
          </ac:spMkLst>
        </pc:spChg>
        <pc:picChg chg="del">
          <ac:chgData name="tùng hoàng" userId="5503c2c2a4a4e3e8" providerId="LiveId" clId="{4F18D800-1CC8-49EE-B37B-5B8EE3180ABC}" dt="2022-08-15T07:37:24.725" v="469" actId="478"/>
          <ac:picMkLst>
            <pc:docMk/>
            <pc:sldMk cId="0" sldId="408"/>
            <ac:picMk id="42" creationId="{B7C0F0DB-8CB7-9ABF-A742-3B44A5440F23}"/>
          </ac:picMkLst>
        </pc:picChg>
        <pc:picChg chg="del">
          <ac:chgData name="tùng hoàng" userId="5503c2c2a4a4e3e8" providerId="LiveId" clId="{4F18D800-1CC8-49EE-B37B-5B8EE3180ABC}" dt="2022-08-15T07:37:25.885" v="470" actId="478"/>
          <ac:picMkLst>
            <pc:docMk/>
            <pc:sldMk cId="0" sldId="408"/>
            <ac:picMk id="46" creationId="{3406C4E1-59CE-B39B-5E5E-22156A257E39}"/>
          </ac:picMkLst>
        </pc:picChg>
        <pc:picChg chg="del">
          <ac:chgData name="tùng hoàng" userId="5503c2c2a4a4e3e8" providerId="LiveId" clId="{4F18D800-1CC8-49EE-B37B-5B8EE3180ABC}" dt="2022-08-15T07:37:27.218" v="472" actId="478"/>
          <ac:picMkLst>
            <pc:docMk/>
            <pc:sldMk cId="0" sldId="408"/>
            <ac:picMk id="47" creationId="{52BC11E9-535C-5F6B-DF32-63419ED0DCF4}"/>
          </ac:picMkLst>
        </pc:picChg>
        <pc:picChg chg="del">
          <ac:chgData name="tùng hoàng" userId="5503c2c2a4a4e3e8" providerId="LiveId" clId="{4F18D800-1CC8-49EE-B37B-5B8EE3180ABC}" dt="2022-08-15T07:37:26.434" v="471" actId="478"/>
          <ac:picMkLst>
            <pc:docMk/>
            <pc:sldMk cId="0" sldId="408"/>
            <ac:picMk id="48" creationId="{5E6ED9D1-AB35-A7EB-CE4D-379AFF9BE4F4}"/>
          </ac:picMkLst>
        </pc:picChg>
        <pc:picChg chg="mod">
          <ac:chgData name="tùng hoàng" userId="5503c2c2a4a4e3e8" providerId="LiveId" clId="{4F18D800-1CC8-49EE-B37B-5B8EE3180ABC}" dt="2022-08-15T07:40:46.070" v="590" actId="1076"/>
          <ac:picMkLst>
            <pc:docMk/>
            <pc:sldMk cId="0" sldId="408"/>
            <ac:picMk id="9239" creationId="{697E5B53-05F5-3028-7083-D0198DF84C2E}"/>
          </ac:picMkLst>
        </pc:picChg>
        <pc:picChg chg="mod">
          <ac:chgData name="tùng hoàng" userId="5503c2c2a4a4e3e8" providerId="LiveId" clId="{4F18D800-1CC8-49EE-B37B-5B8EE3180ABC}" dt="2022-08-15T07:35:33.630" v="356" actId="1076"/>
          <ac:picMkLst>
            <pc:docMk/>
            <pc:sldMk cId="0" sldId="408"/>
            <ac:picMk id="9240" creationId="{6530E867-9BB4-95C4-42CA-9B8F036402C1}"/>
          </ac:picMkLst>
        </pc:picChg>
      </pc:sldChg>
      <pc:sldChg chg="modSp add mod">
        <pc:chgData name="tùng hoàng" userId="5503c2c2a4a4e3e8" providerId="LiveId" clId="{4F18D800-1CC8-49EE-B37B-5B8EE3180ABC}" dt="2022-08-15T07:47:42.495" v="898"/>
        <pc:sldMkLst>
          <pc:docMk/>
          <pc:sldMk cId="0" sldId="409"/>
        </pc:sldMkLst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4" creationId="{A4F12800-1665-D3A4-D2B0-BBA20E409046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5" creationId="{277C131A-E83C-9C21-ACD2-D3A3A5A928B0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6" creationId="{607F17A0-FDAF-46E9-3E8C-61C1C106BB5D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7" creationId="{BF7E432E-F3D0-3F9A-E37F-E1172F4EA7DB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8" creationId="{1798B15F-AC5F-3DE7-D931-037E8A1D9AC0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19" creationId="{31464692-E40B-4ADB-8951-787AB1F57E0D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0" creationId="{0BDC5B2C-E7A7-C19B-EF55-610BB5D596A1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1" creationId="{55D856EF-EF56-06F6-9C35-C0037932077D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2" creationId="{379EAA60-F351-4FA2-3977-A2AA81A78658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3" creationId="{040331CA-7330-41DC-AC3B-8732C9ECECAA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4" creationId="{EF9D5C6B-B42A-4D91-EF85-AAEF9F8ABC07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26" creationId="{BE6D9CB6-060E-24B1-6188-83D7C1A1720D}"/>
          </ac:spMkLst>
        </pc:spChg>
        <pc:spChg chg="mod">
          <ac:chgData name="tùng hoàng" userId="5503c2c2a4a4e3e8" providerId="LiveId" clId="{4F18D800-1CC8-49EE-B37B-5B8EE3180ABC}" dt="2022-08-15T07:43:49.684" v="723" actId="1076"/>
          <ac:spMkLst>
            <pc:docMk/>
            <pc:sldMk cId="0" sldId="409"/>
            <ac:spMk id="29" creationId="{7C33B933-9EE1-899C-C3B4-4D00870D4012}"/>
          </ac:spMkLst>
        </pc:spChg>
        <pc:spChg chg="mod">
          <ac:chgData name="tùng hoàng" userId="5503c2c2a4a4e3e8" providerId="LiveId" clId="{4F18D800-1CC8-49EE-B37B-5B8EE3180ABC}" dt="2022-08-15T07:43:56.479" v="724" actId="1076"/>
          <ac:spMkLst>
            <pc:docMk/>
            <pc:sldMk cId="0" sldId="409"/>
            <ac:spMk id="30" creationId="{11808208-F85A-0C6A-903F-28CBCDEF8E9C}"/>
          </ac:spMkLst>
        </pc:spChg>
        <pc:spChg chg="mod">
          <ac:chgData name="tùng hoàng" userId="5503c2c2a4a4e3e8" providerId="LiveId" clId="{4F18D800-1CC8-49EE-B37B-5B8EE3180ABC}" dt="2022-08-15T07:43:44.069" v="722" actId="1076"/>
          <ac:spMkLst>
            <pc:docMk/>
            <pc:sldMk cId="0" sldId="409"/>
            <ac:spMk id="33" creationId="{C03F6204-EA8B-4077-5261-DC7DCDC34BAF}"/>
          </ac:spMkLst>
        </pc:spChg>
        <pc:spChg chg="mod">
          <ac:chgData name="tùng hoàng" userId="5503c2c2a4a4e3e8" providerId="LiveId" clId="{4F18D800-1CC8-49EE-B37B-5B8EE3180ABC}" dt="2022-08-15T07:43:49.684" v="723" actId="1076"/>
          <ac:spMkLst>
            <pc:docMk/>
            <pc:sldMk cId="0" sldId="409"/>
            <ac:spMk id="34" creationId="{484D4095-5B13-E00E-47DE-98709699C68D}"/>
          </ac:spMkLst>
        </pc:spChg>
        <pc:spChg chg="mod">
          <ac:chgData name="tùng hoàng" userId="5503c2c2a4a4e3e8" providerId="LiveId" clId="{4F18D800-1CC8-49EE-B37B-5B8EE3180ABC}" dt="2022-08-15T07:43:44.069" v="722" actId="1076"/>
          <ac:spMkLst>
            <pc:docMk/>
            <pc:sldMk cId="0" sldId="409"/>
            <ac:spMk id="35" creationId="{CF54C2A2-DD94-FFE7-E2A2-1412EBE8BE13}"/>
          </ac:spMkLst>
        </pc:spChg>
        <pc:spChg chg="mod">
          <ac:chgData name="tùng hoàng" userId="5503c2c2a4a4e3e8" providerId="LiveId" clId="{4F18D800-1CC8-49EE-B37B-5B8EE3180ABC}" dt="2022-08-15T07:47:42.495" v="898"/>
          <ac:spMkLst>
            <pc:docMk/>
            <pc:sldMk cId="0" sldId="409"/>
            <ac:spMk id="36" creationId="{F2AF134E-B1DC-BE15-E2D8-8EB3649E0D4A}"/>
          </ac:spMkLst>
        </pc:spChg>
        <pc:spChg chg="mod">
          <ac:chgData name="tùng hoàng" userId="5503c2c2a4a4e3e8" providerId="LiveId" clId="{4F18D800-1CC8-49EE-B37B-5B8EE3180ABC}" dt="2022-08-15T07:43:23.194" v="721" actId="1076"/>
          <ac:spMkLst>
            <pc:docMk/>
            <pc:sldMk cId="0" sldId="409"/>
            <ac:spMk id="38" creationId="{DA7E8CC2-90C6-10E3-934D-49F12F17B99E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40" creationId="{47DDE61C-7E7F-BAA1-F398-E8B3B7EF06E6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41" creationId="{308E9F42-4D7E-A6FB-5A8D-E2B53EC49875}"/>
          </ac:spMkLst>
        </pc:spChg>
        <pc:spChg chg="mod">
          <ac:chgData name="tùng hoàng" userId="5503c2c2a4a4e3e8" providerId="LiveId" clId="{4F18D800-1CC8-49EE-B37B-5B8EE3180ABC}" dt="2022-08-15T07:43:17.472" v="720" actId="403"/>
          <ac:spMkLst>
            <pc:docMk/>
            <pc:sldMk cId="0" sldId="409"/>
            <ac:spMk id="42" creationId="{D60B3641-0877-085C-86E0-2092BCF619B4}"/>
          </ac:spMkLst>
        </pc:spChg>
        <pc:picChg chg="mod">
          <ac:chgData name="tùng hoàng" userId="5503c2c2a4a4e3e8" providerId="LiveId" clId="{4F18D800-1CC8-49EE-B37B-5B8EE3180ABC}" dt="2022-08-15T07:44:01.444" v="726" actId="1076"/>
          <ac:picMkLst>
            <pc:docMk/>
            <pc:sldMk cId="0" sldId="409"/>
            <ac:picMk id="10260" creationId="{BAD21AEE-D06C-1708-6BCE-79AE78AEAEA5}"/>
          </ac:picMkLst>
        </pc:picChg>
        <pc:picChg chg="mod">
          <ac:chgData name="tùng hoàng" userId="5503c2c2a4a4e3e8" providerId="LiveId" clId="{4F18D800-1CC8-49EE-B37B-5B8EE3180ABC}" dt="2022-08-15T07:43:59.192" v="725" actId="1076"/>
          <ac:picMkLst>
            <pc:docMk/>
            <pc:sldMk cId="0" sldId="409"/>
            <ac:picMk id="10261" creationId="{2D0CF250-E233-0CD8-0FB9-2B1DBB492EBA}"/>
          </ac:picMkLst>
        </pc:picChg>
      </pc:sldChg>
      <pc:sldChg chg="modSp add mod">
        <pc:chgData name="tùng hoàng" userId="5503c2c2a4a4e3e8" providerId="LiveId" clId="{4F18D800-1CC8-49EE-B37B-5B8EE3180ABC}" dt="2022-08-15T07:47:49.086" v="899"/>
        <pc:sldMkLst>
          <pc:docMk/>
          <pc:sldMk cId="0" sldId="410"/>
        </pc:sldMkLst>
        <pc:spChg chg="mod">
          <ac:chgData name="tùng hoàng" userId="5503c2c2a4a4e3e8" providerId="LiveId" clId="{4F18D800-1CC8-49EE-B37B-5B8EE3180ABC}" dt="2022-08-15T07:47:49.086" v="899"/>
          <ac:spMkLst>
            <pc:docMk/>
            <pc:sldMk cId="0" sldId="410"/>
            <ac:spMk id="36" creationId="{24C90182-70F1-CC05-9890-0E5D589E0C18}"/>
          </ac:spMkLst>
        </pc:spChg>
        <pc:spChg chg="mod">
          <ac:chgData name="tùng hoàng" userId="5503c2c2a4a4e3e8" providerId="LiveId" clId="{4F18D800-1CC8-49EE-B37B-5B8EE3180ABC}" dt="2022-08-15T07:45:35.775" v="891" actId="20577"/>
          <ac:spMkLst>
            <pc:docMk/>
            <pc:sldMk cId="0" sldId="410"/>
            <ac:spMk id="41" creationId="{F36E6681-8725-6A7B-AAA9-EA98C10989F5}"/>
          </ac:spMkLst>
        </pc:spChg>
      </pc:sldChg>
      <pc:sldChg chg="add del">
        <pc:chgData name="tùng hoàng" userId="5503c2c2a4a4e3e8" providerId="LiveId" clId="{4F18D800-1CC8-49EE-B37B-5B8EE3180ABC}" dt="2022-08-15T07:44:22.179" v="727" actId="47"/>
        <pc:sldMkLst>
          <pc:docMk/>
          <pc:sldMk cId="0" sldId="411"/>
        </pc:sldMkLst>
      </pc:sldChg>
      <pc:sldChg chg="modSp add mod">
        <pc:chgData name="tùng hoàng" userId="5503c2c2a4a4e3e8" providerId="LiveId" clId="{4F18D800-1CC8-49EE-B37B-5B8EE3180ABC}" dt="2022-08-15T07:47:56.937" v="900"/>
        <pc:sldMkLst>
          <pc:docMk/>
          <pc:sldMk cId="4079269122" sldId="411"/>
        </pc:sldMkLst>
        <pc:spChg chg="mod">
          <ac:chgData name="tùng hoàng" userId="5503c2c2a4a4e3e8" providerId="LiveId" clId="{4F18D800-1CC8-49EE-B37B-5B8EE3180ABC}" dt="2022-08-15T07:47:56.937" v="900"/>
          <ac:spMkLst>
            <pc:docMk/>
            <pc:sldMk cId="4079269122" sldId="411"/>
            <ac:spMk id="36" creationId="{24C90182-70F1-CC05-9890-0E5D589E0C18}"/>
          </ac:spMkLst>
        </pc:spChg>
        <pc:spChg chg="mod">
          <ac:chgData name="tùng hoàng" userId="5503c2c2a4a4e3e8" providerId="LiveId" clId="{4F18D800-1CC8-49EE-B37B-5B8EE3180ABC}" dt="2022-08-15T07:45:38.511" v="892" actId="20577"/>
          <ac:spMkLst>
            <pc:docMk/>
            <pc:sldMk cId="4079269122" sldId="411"/>
            <ac:spMk id="41" creationId="{F36E6681-8725-6A7B-AAA9-EA98C10989F5}"/>
          </ac:spMkLst>
        </pc:spChg>
      </pc:sldChg>
      <pc:sldMasterChg chg="setBg modSldLayout">
        <pc:chgData name="tùng hoàng" userId="5503c2c2a4a4e3e8" providerId="LiveId" clId="{4F18D800-1CC8-49EE-B37B-5B8EE3180ABC}" dt="2022-08-15T07:35:29.473" v="355"/>
        <pc:sldMasterMkLst>
          <pc:docMk/>
          <pc:sldMasterMk cId="252401263" sldId="2147483881"/>
        </pc:sldMasterMkLst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4071548456" sldId="2147483869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699974814" sldId="2147483870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487523447" sldId="2147483871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4159109413" sldId="2147483872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992764511" sldId="2147483873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222334549" sldId="2147483874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4117691953" sldId="2147483875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692329203" sldId="2147483876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1657183707" sldId="2147483877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206343125" sldId="2147483878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814334446" sldId="2147483879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616148390" sldId="2147483880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899183012" sldId="2147483882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046558116" sldId="2147483883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330436772" sldId="2147483884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986469036" sldId="2147483885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403191925" sldId="2147483886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741130381" sldId="2147483887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1185883519" sldId="2147483888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572022333" sldId="2147483889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3699875379" sldId="2147483890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925629052" sldId="2147483891"/>
          </pc:sldLayoutMkLst>
        </pc:sldLayoutChg>
        <pc:sldLayoutChg chg="setBg">
          <pc:chgData name="tùng hoàng" userId="5503c2c2a4a4e3e8" providerId="LiveId" clId="{4F18D800-1CC8-49EE-B37B-5B8EE3180ABC}" dt="2022-08-15T07:35:29.473" v="355"/>
          <pc:sldLayoutMkLst>
            <pc:docMk/>
            <pc:sldMasterMk cId="252401263" sldId="2147483881"/>
            <pc:sldLayoutMk cId="2690373241" sldId="21474838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jpe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4" y="0"/>
            <a:ext cx="9525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CBD656-CDC8-4CFB-812C-9E0E93C1454C}"/>
              </a:ext>
            </a:extLst>
          </p:cNvPr>
          <p:cNvSpPr txBox="1"/>
          <p:nvPr/>
        </p:nvSpPr>
        <p:spPr>
          <a:xfrm>
            <a:off x="-365234" y="-34636"/>
            <a:ext cx="950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PTDT BT TH&amp;THCS KON PNE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31B2D7-5E71-4F5A-A968-20B952FF6C9D}"/>
              </a:ext>
            </a:extLst>
          </p:cNvPr>
          <p:cNvSpPr txBox="1"/>
          <p:nvPr/>
        </p:nvSpPr>
        <p:spPr>
          <a:xfrm>
            <a:off x="1712843" y="2302014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CÔNG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963B5-E2C3-480F-9E99-8535295ED004}"/>
              </a:ext>
            </a:extLst>
          </p:cNvPr>
          <p:cNvSpPr txBox="1"/>
          <p:nvPr/>
        </p:nvSpPr>
        <p:spPr>
          <a:xfrm>
            <a:off x="2055743" y="4335214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234" y="1266827"/>
            <a:ext cx="9509233" cy="11894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71"/>
              </a:spcBef>
              <a:spcAft>
                <a:spcPts val="1071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46360"/>
      </p:ext>
    </p:extLst>
  </p:cSld>
  <p:clrMapOvr>
    <a:masterClrMapping/>
  </p:clrMapOvr>
  <p:transition spd="slow" advTm="1995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810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057400" y="1143001"/>
            <a:ext cx="5715000" cy="18288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giống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nhau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nhau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đèn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0524" r="-1215" b="44694"/>
          <a:stretch/>
        </p:blipFill>
        <p:spPr bwMode="auto">
          <a:xfrm>
            <a:off x="533400" y="3276600"/>
            <a:ext cx="4191000" cy="321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0971" r="54012" b="7788"/>
          <a:stretch/>
        </p:blipFill>
        <p:spPr bwMode="auto">
          <a:xfrm>
            <a:off x="5181600" y="3276600"/>
            <a:ext cx="3640347" cy="3176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2676525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295525" cy="286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05126"/>
            <a:ext cx="2971800" cy="29718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0668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810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38257" y="1074493"/>
            <a:ext cx="4563397" cy="15457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133600" y="2744981"/>
            <a:ext cx="5316795" cy="65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524000" y="3753686"/>
            <a:ext cx="63288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1"/>
              </a:lnSpc>
            </a:pP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8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494EB3-F74B-F78A-E4FA-1162AECE9FD5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936"/>
          <a:stretch/>
        </p:blipFill>
        <p:spPr bwMode="auto">
          <a:xfrm>
            <a:off x="3737524" y="76200"/>
            <a:ext cx="5406476" cy="6721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222205" y="2822189"/>
            <a:ext cx="3232430" cy="588756"/>
            <a:chOff x="7484" y="2121"/>
            <a:chExt cx="1566" cy="779"/>
          </a:xfrm>
        </p:grpSpPr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7724" y="2126"/>
              <a:ext cx="1326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cs typeface="Times New Roman" pitchFamily="18" charset="0"/>
                </a:rPr>
                <a:t>Bóng đèn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30759" name="Text Box 32"/>
            <p:cNvSpPr txBox="1">
              <a:spLocks noChangeArrowheads="1"/>
            </p:cNvSpPr>
            <p:nvPr/>
          </p:nvSpPr>
          <p:spPr bwMode="auto">
            <a:xfrm>
              <a:off x="7484" y="2121"/>
              <a:ext cx="300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3.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223752" y="1735119"/>
            <a:ext cx="3205248" cy="607218"/>
            <a:chOff x="4806" y="1381"/>
            <a:chExt cx="623" cy="510"/>
          </a:xfrm>
        </p:grpSpPr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4895" y="1381"/>
              <a:ext cx="53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ea typeface="Tahoma" pitchFamily="34" charset="0"/>
                  <a:cs typeface="Times New Roman" pitchFamily="18" charset="0"/>
                </a:rPr>
                <a:t>Công tắc</a:t>
              </a:r>
              <a:endParaRPr lang="en-US" altLang="en-US" sz="32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0756" name="Text Box 36"/>
            <p:cNvSpPr txBox="1">
              <a:spLocks noChangeArrowheads="1"/>
            </p:cNvSpPr>
            <p:nvPr/>
          </p:nvSpPr>
          <p:spPr bwMode="auto">
            <a:xfrm>
              <a:off x="4806" y="1400"/>
              <a:ext cx="24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2.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209479" y="3868150"/>
            <a:ext cx="3340641" cy="584597"/>
            <a:chOff x="4806" y="2187"/>
            <a:chExt cx="520" cy="491"/>
          </a:xfrm>
        </p:grpSpPr>
        <p:sp>
          <p:nvSpPr>
            <p:cNvPr id="30752" name="Text Box 39"/>
            <p:cNvSpPr txBox="1">
              <a:spLocks noChangeArrowheads="1"/>
            </p:cNvSpPr>
            <p:nvPr/>
          </p:nvSpPr>
          <p:spPr bwMode="auto">
            <a:xfrm>
              <a:off x="4885" y="2187"/>
              <a:ext cx="441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cs typeface="Times New Roman" pitchFamily="18" charset="0"/>
                </a:rPr>
                <a:t>Chụp đèn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30753" name="Text Box 40"/>
            <p:cNvSpPr txBox="1">
              <a:spLocks noChangeArrowheads="1"/>
            </p:cNvSpPr>
            <p:nvPr/>
          </p:nvSpPr>
          <p:spPr bwMode="auto">
            <a:xfrm>
              <a:off x="4806" y="2187"/>
              <a:ext cx="24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4.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169" name="Group 41"/>
          <p:cNvGrpSpPr>
            <a:grpSpLocks/>
          </p:cNvGrpSpPr>
          <p:nvPr/>
        </p:nvGrpSpPr>
        <p:grpSpPr bwMode="auto">
          <a:xfrm>
            <a:off x="222205" y="4747030"/>
            <a:ext cx="2915567" cy="615553"/>
            <a:chOff x="4803" y="2428"/>
            <a:chExt cx="347" cy="517"/>
          </a:xfrm>
        </p:grpSpPr>
        <p:sp>
          <p:nvSpPr>
            <p:cNvPr id="30749" name="Text Box 43"/>
            <p:cNvSpPr txBox="1">
              <a:spLocks noChangeArrowheads="1"/>
            </p:cNvSpPr>
            <p:nvPr/>
          </p:nvSpPr>
          <p:spPr bwMode="auto">
            <a:xfrm>
              <a:off x="4862" y="2428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cs typeface="Times New Roman" pitchFamily="18" charset="0"/>
                </a:rPr>
                <a:t>Thân đèn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30750" name="Text Box 44"/>
            <p:cNvSpPr txBox="1">
              <a:spLocks noChangeArrowheads="1"/>
            </p:cNvSpPr>
            <p:nvPr/>
          </p:nvSpPr>
          <p:spPr bwMode="auto">
            <a:xfrm>
              <a:off x="4803" y="2454"/>
              <a:ext cx="24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5.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173" name="Group 45"/>
          <p:cNvGrpSpPr>
            <a:grpSpLocks/>
          </p:cNvGrpSpPr>
          <p:nvPr/>
        </p:nvGrpSpPr>
        <p:grpSpPr bwMode="auto">
          <a:xfrm>
            <a:off x="209821" y="5718793"/>
            <a:ext cx="5088081" cy="595313"/>
            <a:chOff x="3842" y="3510"/>
            <a:chExt cx="2465" cy="500"/>
          </a:xfrm>
        </p:grpSpPr>
        <p:sp>
          <p:nvSpPr>
            <p:cNvPr id="30746" name="Text Box 47"/>
            <p:cNvSpPr txBox="1">
              <a:spLocks noChangeArrowheads="1"/>
            </p:cNvSpPr>
            <p:nvPr/>
          </p:nvSpPr>
          <p:spPr bwMode="auto">
            <a:xfrm>
              <a:off x="4139" y="3510"/>
              <a:ext cx="216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cs typeface="Times New Roman" pitchFamily="18" charset="0"/>
                </a:rPr>
                <a:t>Dây nguồn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30747" name="Text Box 48"/>
            <p:cNvSpPr txBox="1">
              <a:spLocks noChangeArrowheads="1"/>
            </p:cNvSpPr>
            <p:nvPr/>
          </p:nvSpPr>
          <p:spPr bwMode="auto">
            <a:xfrm>
              <a:off x="3842" y="3519"/>
              <a:ext cx="131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6.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223750" y="686303"/>
            <a:ext cx="3056976" cy="584595"/>
            <a:chOff x="2679" y="3860"/>
            <a:chExt cx="1481" cy="491"/>
          </a:xfrm>
        </p:grpSpPr>
        <p:sp>
          <p:nvSpPr>
            <p:cNvPr id="30743" name="Text Box 51"/>
            <p:cNvSpPr txBox="1">
              <a:spLocks noChangeArrowheads="1"/>
            </p:cNvSpPr>
            <p:nvPr/>
          </p:nvSpPr>
          <p:spPr bwMode="auto">
            <a:xfrm>
              <a:off x="2829" y="3860"/>
              <a:ext cx="1331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cs typeface="Times New Roman" pitchFamily="18" charset="0"/>
                </a:rPr>
                <a:t> Đế đèn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30744" name="Text Box 52"/>
            <p:cNvSpPr txBox="1">
              <a:spLocks noChangeArrowheads="1"/>
            </p:cNvSpPr>
            <p:nvPr/>
          </p:nvSpPr>
          <p:spPr bwMode="auto">
            <a:xfrm>
              <a:off x="2679" y="3860"/>
              <a:ext cx="39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00000"/>
                  </a:solidFill>
                </a:rPr>
                <a:t>1.</a:t>
              </a:r>
              <a:endParaRPr lang="en-US" altLang="en-US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4" name="FUNK326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7275" y="6400801"/>
            <a:ext cx="304800" cy="228600"/>
          </a:xfr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038 1.85185E-6 C 0.18889 1.85185E-6 0.26094 -0.05671 0.26094 -0.10255 L 0.26094 -0.2050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59132 -0.5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3241 L 0.68299 -0.45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9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3.33333E-6 L 0.69827 -0.279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1111 0.7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3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40573 0.397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1"/>
                  </p:tgtEl>
                </p:cond>
              </p:nextCondLst>
            </p:seq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810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9CD963A-92E9-3B83-AE02-56CF7ACF7205}"/>
              </a:ext>
            </a:extLst>
          </p:cNvPr>
          <p:cNvSpPr/>
          <p:nvPr/>
        </p:nvSpPr>
        <p:spPr>
          <a:xfrm>
            <a:off x="2057400" y="1143001"/>
            <a:ext cx="5715000" cy="18288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Bộ phận nào của đèn dùng để bật, tắt và điều chỉnh độ sáng.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Đèn học để bàn cho bé - Kèm bóng LED - DBHS">
            <a:extLst>
              <a:ext uri="{FF2B5EF4-FFF2-40B4-BE49-F238E27FC236}">
                <a16:creationId xmlns:a16="http://schemas.microsoft.com/office/drawing/2014/main" xmlns="" id="{15516915-8976-C2E0-C7D9-9536B5A3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971801"/>
            <a:ext cx="4152900" cy="35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9A8BDF0-C335-3A51-EE0C-B2842881541F}"/>
              </a:ext>
            </a:extLst>
          </p:cNvPr>
          <p:cNvSpPr/>
          <p:nvPr/>
        </p:nvSpPr>
        <p:spPr>
          <a:xfrm>
            <a:off x="304800" y="4114800"/>
            <a:ext cx="2686050" cy="10905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Công tắc đèn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xmlns="" id="{269467FA-1068-F2DE-FDE9-A02573B6AD7F}"/>
              </a:ext>
            </a:extLst>
          </p:cNvPr>
          <p:cNvCxnSpPr>
            <a:cxnSpLocks/>
          </p:cNvCxnSpPr>
          <p:nvPr/>
        </p:nvCxnSpPr>
        <p:spPr>
          <a:xfrm>
            <a:off x="2990850" y="4726845"/>
            <a:ext cx="1885950" cy="98815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B06EA08B-847F-FE02-412F-03239B2A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44000" cy="51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7010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QUÝ THẦY CÔ SỨC KHỎE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CÁC EM HỌC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TỐT!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6064" y="550452"/>
            <a:ext cx="7142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 HỌC ĐẾN ĐÂY LÀ HẾT RỒI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xmlns="" id="{24A415B7-8E27-43F0-B850-5E38EA7BEF6F}"/>
              </a:ext>
            </a:extLst>
          </p:cNvPr>
          <p:cNvGrpSpPr/>
          <p:nvPr/>
        </p:nvGrpSpPr>
        <p:grpSpPr>
          <a:xfrm>
            <a:off x="2575051" y="876843"/>
            <a:ext cx="4919384" cy="3854644"/>
            <a:chOff x="6629500" y="1950732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500" y="1950732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xmlns="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DE0481-1C48-4DA4-B16D-0632DAC7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440514"/>
            <a:ext cx="2061559" cy="4133035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08780"/>
            <a:ext cx="9144000" cy="2377442"/>
          </a:xfrm>
          <a:prstGeom prst="rect">
            <a:avLst/>
          </a:prstGeom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6" y="1633689"/>
            <a:ext cx="1419380" cy="958803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7" y="215050"/>
            <a:ext cx="1391723" cy="2164903"/>
          </a:xfrm>
          <a:prstGeom prst="rect">
            <a:avLst/>
          </a:prstGeom>
        </p:spPr>
      </p:pic>
      <p:pic>
        <p:nvPicPr>
          <p:cNvPr id="10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06" y="2511"/>
            <a:ext cx="1257566" cy="2152650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84" y="317220"/>
            <a:ext cx="1127522" cy="7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1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N DUC\Desktop\bees-background-design_1308-682 (1).jpg">
            <a:extLst>
              <a:ext uri="{FF2B5EF4-FFF2-40B4-BE49-F238E27FC236}">
                <a16:creationId xmlns:a16="http://schemas.microsoft.com/office/drawing/2014/main" xmlns="" id="{E9245DE5-1766-9D16-45CD-67248D9F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554C79-00DF-3675-82AD-E050BF3FCDF5}"/>
              </a:ext>
            </a:extLst>
          </p:cNvPr>
          <p:cNvSpPr/>
          <p:nvPr/>
        </p:nvSpPr>
        <p:spPr>
          <a:xfrm>
            <a:off x="2021032" y="3260149"/>
            <a:ext cx="1428750" cy="69249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7066AC-1F3F-41DD-D31B-283123AF8ABF}"/>
              </a:ext>
            </a:extLst>
          </p:cNvPr>
          <p:cNvSpPr/>
          <p:nvPr/>
        </p:nvSpPr>
        <p:spPr>
          <a:xfrm>
            <a:off x="3545305" y="3260149"/>
            <a:ext cx="12718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D02FCA-9459-EAC3-3DF0-D9F12027DC96}"/>
              </a:ext>
            </a:extLst>
          </p:cNvPr>
          <p:cNvSpPr/>
          <p:nvPr/>
        </p:nvSpPr>
        <p:spPr>
          <a:xfrm>
            <a:off x="5003632" y="3260149"/>
            <a:ext cx="9552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5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BắT</a:t>
            </a:r>
            <a:endParaRPr lang="en-US" sz="40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253241-C969-936A-419F-345D0968D2AD}"/>
              </a:ext>
            </a:extLst>
          </p:cNvPr>
          <p:cNvSpPr/>
          <p:nvPr/>
        </p:nvSpPr>
        <p:spPr>
          <a:xfrm>
            <a:off x="5937060" y="3260149"/>
            <a:ext cx="13680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5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</a:p>
        </p:txBody>
      </p:sp>
      <p:pic>
        <p:nvPicPr>
          <p:cNvPr id="7" name="V.A-–-Đuổi-Hình-Bắt-Chữ-_12-09-2015_-_online-video-cutter.com_.wav">
            <a:hlinkClick r:id="" action="ppaction://media"/>
            <a:extLst>
              <a:ext uri="{FF2B5EF4-FFF2-40B4-BE49-F238E27FC236}">
                <a16:creationId xmlns:a16="http://schemas.microsoft.com/office/drawing/2014/main" xmlns="" id="{F530FE4B-1176-3168-2A7F-5EE726160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68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98 -0.00811 C 0.01597 4.81481E-6 0.025 0.00787 0.02899 0.01782 C 0.03298 0.02893 0.03507 0.04189 0.03698 0.05486 C 0.03906 0.06782 0.03698 0.07893 0.03507 0.09097 C 0.03298 0.10185 0.03003 0.11388 0.02291 0.12384 C 0.01701 0.13379 0.00694 0.14189 -0.004 0.14791 C -0.01406 0.15393 -0.02604 0.15787 -0.03802 0.15995 C -0.05 0.1618 -0.06198 0.1618 -0.07309 0.15995 C -0.08507 0.15787 -0.09601 0.153 -0.10504 0.1449 C -0.11406 0.13796 -0.12205 0.12893 -0.12604 0.11782 C -0.13108 0.10787 -0.13299 0.09398 -0.13299 0.08287 C -0.13403 0.07199 -0.13299 0.05879 -0.12795 0.04791 C -0.12309 0.03796 -0.11406 0.02986 -0.10209 0.02592 C -0.08993 0.02291 -0.07795 0.02685 -0.06997 0.03379 C -0.06302 0.04097 -0.05799 0.05185 -0.05695 0.06481 C -0.05695 0.078 -0.05799 0.08981 -0.06302 0.1 C -0.06806 0.10995 -0.06702 0.1118 -0.08698 0.125 C -0.10504 0.13888 -0.12309 0.13495 -0.13403 0.13587 C -0.14497 0.13587 -0.154 0.13194 -0.16493 0.128 C -0.17709 0.12291 -0.18698 0.11388 -0.1941 0.10578 C -0.20104 0.09791 -0.204 0.08796 -0.20799 0.07199 C -0.21094 0.05578 -0.21094 0.04791 -0.21094 0.03587 C -0.21094 0.02384 -0.21094 0.0118 -0.21094 4.81481E-6 " pathEditMode="relative" rAng="0" ptsTypes="fffffffffffffffffffffff">
                                      <p:cBhvr>
                                        <p:cTn id="1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104 0.053 0.00399 0.12708 0.01441 0.12592 C 0.02934 0.12592 0.03056 -0.122 0.04844 -0.12292 C 0.06458 -0.12292 0.0559 0.09398 0.07153 0.09305 C 0.08767 0.09305 0.07899 -0.06389 0.09635 -0.06389 C 0.11181 -0.06389 0.1033 0.04189 0.11701 0.04189 C 0.13038 0.04189 0.12344 -0.03889 0.13559 -0.03889 C 0.14253 -0.03889 0.14306 -0.0169 0.14375 4.44444E-6 " pathEditMode="relative" rAng="0" ptsTypes="ffffffff">
                                      <p:cBhvr>
                                        <p:cTn id="1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HAN DUC\Desktop\131122hinh-nen-dong-vat-chu-ong-vang-ngo-nghinh.jpg">
            <a:extLst>
              <a:ext uri="{FF2B5EF4-FFF2-40B4-BE49-F238E27FC236}">
                <a16:creationId xmlns:a16="http://schemas.microsoft.com/office/drawing/2014/main" xmlns="" id="{10EF65F8-1ACC-1C58-1877-7401D20D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2182884A-A9F5-AAEC-3FB8-61874256F615}"/>
              </a:ext>
            </a:extLst>
          </p:cNvPr>
          <p:cNvSpPr/>
          <p:nvPr/>
        </p:nvSpPr>
        <p:spPr>
          <a:xfrm>
            <a:off x="1841500" y="1885951"/>
            <a:ext cx="1631950" cy="1235075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ounded 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672973-AE6C-21E4-4219-EC0294ACA8E8}"/>
              </a:ext>
            </a:extLst>
          </p:cNvPr>
          <p:cNvSpPr/>
          <p:nvPr/>
        </p:nvSpPr>
        <p:spPr>
          <a:xfrm>
            <a:off x="5084763" y="1885951"/>
            <a:ext cx="1631950" cy="1190625"/>
          </a:xfrm>
          <a:prstGeom prst="roundRect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ounded Rectangle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53BDFEB-F235-8503-7783-6C4254C3CC0C}"/>
              </a:ext>
            </a:extLst>
          </p:cNvPr>
          <p:cNvSpPr/>
          <p:nvPr/>
        </p:nvSpPr>
        <p:spPr>
          <a:xfrm>
            <a:off x="1841500" y="3590926"/>
            <a:ext cx="1631950" cy="11922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ounded Rectangle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DFEFDB54-E133-75DB-9E97-98C8D250DC10}"/>
              </a:ext>
            </a:extLst>
          </p:cNvPr>
          <p:cNvSpPr/>
          <p:nvPr/>
        </p:nvSpPr>
        <p:spPr>
          <a:xfrm>
            <a:off x="5084763" y="3590926"/>
            <a:ext cx="1631950" cy="1190625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Right Arrow 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72201A7-BBC2-144E-EF6B-CEA47C1CECF3}"/>
              </a:ext>
            </a:extLst>
          </p:cNvPr>
          <p:cNvSpPr/>
          <p:nvPr/>
        </p:nvSpPr>
        <p:spPr>
          <a:xfrm rot="10800000">
            <a:off x="8057357" y="6484938"/>
            <a:ext cx="733425" cy="3635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0" name="Picture 24" descr="33715muwwyckzs9">
            <a:extLst>
              <a:ext uri="{FF2B5EF4-FFF2-40B4-BE49-F238E27FC236}">
                <a16:creationId xmlns:a16="http://schemas.microsoft.com/office/drawing/2014/main" xmlns="" id="{E0461D64-25D5-4C9B-FE0D-0979C7E43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9" y="3911600"/>
            <a:ext cx="4857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4" descr="33715muwwyckzs9">
            <a:extLst>
              <a:ext uri="{FF2B5EF4-FFF2-40B4-BE49-F238E27FC236}">
                <a16:creationId xmlns:a16="http://schemas.microsoft.com/office/drawing/2014/main" xmlns="" id="{3909DFFA-487D-3ADB-7064-9052A33EBC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43351"/>
            <a:ext cx="485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5B6B4C9-37C8-3532-3DC2-D849701CE60E}"/>
              </a:ext>
            </a:extLst>
          </p:cNvPr>
          <p:cNvSpPr txBox="1"/>
          <p:nvPr/>
        </p:nvSpPr>
        <p:spPr>
          <a:xfrm>
            <a:off x="6070287" y="6135736"/>
            <a:ext cx="85725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3B5D8BB-538D-8428-CE79-04C081C56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934" y="4960515"/>
            <a:ext cx="46021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 và 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095F970-AFCE-A354-4FFF-6BF7950E5F8B}"/>
              </a:ext>
            </a:extLst>
          </p:cNvPr>
          <p:cNvSpPr/>
          <p:nvPr/>
        </p:nvSpPr>
        <p:spPr>
          <a:xfrm>
            <a:off x="1815484" y="5868989"/>
            <a:ext cx="6034088" cy="825501"/>
          </a:xfrm>
          <a:prstGeom prst="rect">
            <a:avLst/>
          </a:prstGeom>
          <a:solidFill>
            <a:srgbClr val="EFA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BB6C46F-8D12-A2CF-99D0-14CF3E9685B1}"/>
              </a:ext>
            </a:extLst>
          </p:cNvPr>
          <p:cNvSpPr/>
          <p:nvPr/>
        </p:nvSpPr>
        <p:spPr>
          <a:xfrm>
            <a:off x="1814512" y="5724527"/>
            <a:ext cx="6059702" cy="1674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9077C56-10C6-A488-82F1-51F6471F25AD}"/>
              </a:ext>
            </a:extLst>
          </p:cNvPr>
          <p:cNvSpPr/>
          <p:nvPr/>
        </p:nvSpPr>
        <p:spPr>
          <a:xfrm>
            <a:off x="5750015" y="5908676"/>
            <a:ext cx="1196572" cy="7069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240FCA-5F7A-6DC7-CA90-646BC6EED046}"/>
              </a:ext>
            </a:extLst>
          </p:cNvPr>
          <p:cNvSpPr/>
          <p:nvPr/>
        </p:nvSpPr>
        <p:spPr>
          <a:xfrm>
            <a:off x="3979764" y="5937252"/>
            <a:ext cx="1075817" cy="625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hlinkClick r:id="rId4" action="ppaction://hlinksldjump"/>
              </a:rPr>
              <a:t>Home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B2879D2-B3C7-20A8-852F-ABFF4BAE1BD2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6FC70FA-9A01-A034-61EA-388938A81B19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9A9A87F-CF5F-B674-0069-C05FA78BD691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F1BAB2-4473-4B3C-C82D-9AA09056BEF5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0578C47-394E-3915-FC1C-D9A88B456D5A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8DDD5D2-7F1A-230E-156A-180B6D3CEDAB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F9029BB-BF8A-7FAF-C886-6324644761C6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D280C82-4D76-20F1-0909-7BA295D975DE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546FBFC-C4F6-16B1-BA16-3F351C827837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BEF80F4-C424-670A-4EC7-3417889A1173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E93D2F6-9398-CCE5-7E54-BE314E9A6F7F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FE4CCF0-832B-7BF9-ADC3-52108EC6CA17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6D592E5-9D5A-A469-8625-1930C07CAC6A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DC7F3E0-A606-DCAA-9086-9F4E575E8A80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AB3FC3F-35DD-D910-ECF1-CB2114D6A38B}"/>
              </a:ext>
            </a:extLst>
          </p:cNvPr>
          <p:cNvSpPr/>
          <p:nvPr/>
        </p:nvSpPr>
        <p:spPr>
          <a:xfrm>
            <a:off x="7867650" y="876300"/>
            <a:ext cx="808038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9239" name="Picture 24" descr="33715muwwyckzs9">
            <a:extLst>
              <a:ext uri="{FF2B5EF4-FFF2-40B4-BE49-F238E27FC236}">
                <a16:creationId xmlns:a16="http://schemas.microsoft.com/office/drawing/2014/main" xmlns="" id="{697E5B53-05F5-3028-7083-D0198DF84C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4741862"/>
            <a:ext cx="4857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33715muwwyckzs9">
            <a:extLst>
              <a:ext uri="{FF2B5EF4-FFF2-40B4-BE49-F238E27FC236}">
                <a16:creationId xmlns:a16="http://schemas.microsoft.com/office/drawing/2014/main" xmlns="" id="{6530E867-9BB4-95C4-42CA-9B8F036402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6" y="4700587"/>
            <a:ext cx="485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4B17FA35-BAB3-8311-611A-DD56DFA9CBF2}"/>
              </a:ext>
            </a:extLst>
          </p:cNvPr>
          <p:cNvSpPr/>
          <p:nvPr/>
        </p:nvSpPr>
        <p:spPr>
          <a:xfrm>
            <a:off x="463550" y="254582"/>
            <a:ext cx="7410664" cy="1079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Đèn học giúp em làm những công việc nào sau đây?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0B21097-7360-AEB5-AE23-4359BBA76299}"/>
              </a:ext>
            </a:extLst>
          </p:cNvPr>
          <p:cNvSpPr/>
          <p:nvPr/>
        </p:nvSpPr>
        <p:spPr>
          <a:xfrm>
            <a:off x="1524001" y="2320924"/>
            <a:ext cx="3443287" cy="82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A</a:t>
            </a:r>
            <a:r>
              <a:rPr lang="en-US" sz="3200">
                <a:solidFill>
                  <a:srgbClr val="002060"/>
                </a:solidFill>
              </a:rPr>
              <a:t>. </a:t>
            </a:r>
            <a:r>
              <a:rPr lang="en-US" sz="3200" b="1">
                <a:solidFill>
                  <a:srgbClr val="002060"/>
                </a:solidFill>
              </a:rPr>
              <a:t>Xem Phim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000E1650-B5EC-D66D-53CD-3C3595136859}"/>
              </a:ext>
            </a:extLst>
          </p:cNvPr>
          <p:cNvSpPr/>
          <p:nvPr/>
        </p:nvSpPr>
        <p:spPr>
          <a:xfrm>
            <a:off x="1524001" y="3727450"/>
            <a:ext cx="3443287" cy="825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C. Học trực tuyến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005EB763-4E15-0FAB-807B-3D838D68B668}"/>
              </a:ext>
            </a:extLst>
          </p:cNvPr>
          <p:cNvSpPr/>
          <p:nvPr/>
        </p:nvSpPr>
        <p:spPr>
          <a:xfrm>
            <a:off x="5556251" y="3722689"/>
            <a:ext cx="3216275" cy="825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</a:rPr>
              <a:t>D. giảm mỏi mắt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5648B693-F3F5-DB40-FDB1-952856C60498}"/>
              </a:ext>
            </a:extLst>
          </p:cNvPr>
          <p:cNvSpPr/>
          <p:nvPr/>
        </p:nvSpPr>
        <p:spPr>
          <a:xfrm>
            <a:off x="5562601" y="2314575"/>
            <a:ext cx="3113087" cy="831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</a:rPr>
              <a:t>B. Chiếu sáng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33B933-9EE1-899C-C3B4-4D00870D4012}"/>
              </a:ext>
            </a:extLst>
          </p:cNvPr>
          <p:cNvSpPr txBox="1"/>
          <p:nvPr/>
        </p:nvSpPr>
        <p:spPr>
          <a:xfrm>
            <a:off x="6457950" y="5727700"/>
            <a:ext cx="8572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1808208-F85A-0C6A-903F-28CBCDEF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806" y="4821019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03F6204-EA8B-4077-5261-DC7DCDC34BAF}"/>
              </a:ext>
            </a:extLst>
          </p:cNvPr>
          <p:cNvSpPr/>
          <p:nvPr/>
        </p:nvSpPr>
        <p:spPr>
          <a:xfrm>
            <a:off x="1719262" y="5736838"/>
            <a:ext cx="6161088" cy="990600"/>
          </a:xfrm>
          <a:prstGeom prst="rect">
            <a:avLst/>
          </a:prstGeom>
          <a:solidFill>
            <a:srgbClr val="FC9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C9AE7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4D4095-5B13-E00E-47DE-98709699C68D}"/>
              </a:ext>
            </a:extLst>
          </p:cNvPr>
          <p:cNvSpPr/>
          <p:nvPr/>
        </p:nvSpPr>
        <p:spPr>
          <a:xfrm>
            <a:off x="1719262" y="5543550"/>
            <a:ext cx="6161088" cy="193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F54C2A2-DD94-FFE7-E2A2-1412EBE8BE13}"/>
              </a:ext>
            </a:extLst>
          </p:cNvPr>
          <p:cNvSpPr/>
          <p:nvPr/>
        </p:nvSpPr>
        <p:spPr>
          <a:xfrm>
            <a:off x="5600354" y="5889237"/>
            <a:ext cx="1183108" cy="604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AF134E-B1DC-BE15-E2D8-8EB3649E0D4A}"/>
              </a:ext>
            </a:extLst>
          </p:cNvPr>
          <p:cNvSpPr/>
          <p:nvPr/>
        </p:nvSpPr>
        <p:spPr>
          <a:xfrm>
            <a:off x="3841199" y="5889237"/>
            <a:ext cx="1328205" cy="5798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</a:rPr>
              <a:t>Home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4F12800-1665-D3A4-D2B0-BBA20E409046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7C131A-E83C-9C21-ACD2-D3A3A5A928B0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07F17A0-FDAF-46E9-3E8C-61C1C106BB5D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F7E432E-F3D0-3F9A-E37F-E1172F4EA7DB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798B15F-AC5F-3DE7-D931-037E8A1D9AC0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1464692-E40B-4ADB-8951-787AB1F57E0D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BDC5B2C-E7A7-C19B-EF55-610BB5D596A1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5D856EF-EF56-06F6-9C35-C0037932077D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79EAA60-F351-4FA2-3977-A2AA81A78658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40331CA-7330-41DC-AC3B-8732C9ECECAA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F9D5C6B-B42A-4D91-EF85-AAEF9F8ABC07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E6D9CB6-060E-24B1-6188-83D7C1A1720D}"/>
              </a:ext>
            </a:extLst>
          </p:cNvPr>
          <p:cNvSpPr/>
          <p:nvPr/>
        </p:nvSpPr>
        <p:spPr>
          <a:xfrm>
            <a:off x="7880350" y="889000"/>
            <a:ext cx="88265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0260" name="Picture 24" descr="33715muwwyckzs9">
            <a:extLst>
              <a:ext uri="{FF2B5EF4-FFF2-40B4-BE49-F238E27FC236}">
                <a16:creationId xmlns:a16="http://schemas.microsoft.com/office/drawing/2014/main" xmlns="" id="{BAD21AEE-D06C-1708-6BCE-79AE78AEA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21" y="4779962"/>
            <a:ext cx="4857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4" descr="33715muwwyckzs9">
            <a:extLst>
              <a:ext uri="{FF2B5EF4-FFF2-40B4-BE49-F238E27FC236}">
                <a16:creationId xmlns:a16="http://schemas.microsoft.com/office/drawing/2014/main" xmlns="" id="{2D0CF250-E233-0CD8-0FB9-2B1DBB492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" y="4849424"/>
            <a:ext cx="485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DA7E8CC2-90C6-10E3-934D-49F12F17B99E}"/>
              </a:ext>
            </a:extLst>
          </p:cNvPr>
          <p:cNvSpPr/>
          <p:nvPr/>
        </p:nvSpPr>
        <p:spPr>
          <a:xfrm>
            <a:off x="925167" y="500401"/>
            <a:ext cx="6983412" cy="1058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nên dung loại đèn nào sau đây để học bài?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5" descr="Water droplets">
            <a:extLst>
              <a:ext uri="{FF2B5EF4-FFF2-40B4-BE49-F238E27FC236}">
                <a16:creationId xmlns:a16="http://schemas.microsoft.com/office/drawing/2014/main" xmlns="" id="{47DDE61C-7E7F-BAA1-F398-E8B3B7EF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5976"/>
            <a:ext cx="7075488" cy="64698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Đèn học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5" descr="Water droplets">
            <a:extLst>
              <a:ext uri="{FF2B5EF4-FFF2-40B4-BE49-F238E27FC236}">
                <a16:creationId xmlns:a16="http://schemas.microsoft.com/office/drawing/2014/main" xmlns="" id="{308E9F42-4D7E-A6FB-5A8D-E2B53EC49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4" y="2214126"/>
            <a:ext cx="7058025" cy="64698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Đèn Pin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5" descr="Water droplets">
            <a:extLst>
              <a:ext uri="{FF2B5EF4-FFF2-40B4-BE49-F238E27FC236}">
                <a16:creationId xmlns:a16="http://schemas.microsoft.com/office/drawing/2014/main" xmlns="" id="{D60B3641-0877-085C-86E0-2092BCF61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4" y="3943707"/>
            <a:ext cx="7058025" cy="64698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Đèn ô tô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2B52A8-379F-8A10-5A6E-99A6F79180AD}"/>
              </a:ext>
            </a:extLst>
          </p:cNvPr>
          <p:cNvSpPr/>
          <p:nvPr/>
        </p:nvSpPr>
        <p:spPr>
          <a:xfrm>
            <a:off x="2057400" y="5429250"/>
            <a:ext cx="5257800" cy="400050"/>
          </a:xfrm>
          <a:prstGeom prst="rect">
            <a:avLst/>
          </a:prstGeom>
          <a:solidFill>
            <a:srgbClr val="FC9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C6EA4C1-0815-8AAA-EE4F-09BC263DA8DE}"/>
              </a:ext>
            </a:extLst>
          </p:cNvPr>
          <p:cNvSpPr/>
          <p:nvPr/>
        </p:nvSpPr>
        <p:spPr>
          <a:xfrm>
            <a:off x="2057400" y="5314950"/>
            <a:ext cx="5257800" cy="114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4C90182-70F1-CC05-9890-0E5D589E0C18}"/>
              </a:ext>
            </a:extLst>
          </p:cNvPr>
          <p:cNvSpPr/>
          <p:nvPr/>
        </p:nvSpPr>
        <p:spPr>
          <a:xfrm>
            <a:off x="4376738" y="5414963"/>
            <a:ext cx="1009650" cy="398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Home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F2D9301-4763-40FA-7AF4-D1959EF18650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7F1CFD6-D1DE-7299-83C9-B05FA59EA503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C59CAE0-B63E-FCD3-78DB-3A0D9BAD8786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4878E73-AD33-4483-38B8-648887DFD4D1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472E3A2-FB96-E08A-85EA-3B99DCD0F4DA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03EA6A2-B670-09F2-70D2-37D623D78F95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A4E898B-7628-BDFF-F886-56018C6ECDFE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7541674-BEE2-1773-209E-D7830E9C94B9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01EFF57-B3D2-B57F-A622-AFDB5EFEC1E9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6B297FD-25BD-3054-34F0-5EE3458241FC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C18EF5A-6185-CF5F-B78C-867C543777E5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BBD28EE-4095-1919-EEA5-C71E3F8BD02E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D62603E-34EE-26BF-FD6C-B5CD79951FC8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28D0A6B-6305-1816-62EB-0B8911F3FC22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F09C616-5603-8616-4690-E26CBAB2C24B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1284" name="Picture 24" descr="33715muwwyckzs9">
            <a:extLst>
              <a:ext uri="{FF2B5EF4-FFF2-40B4-BE49-F238E27FC236}">
                <a16:creationId xmlns:a16="http://schemas.microsoft.com/office/drawing/2014/main" xmlns="" id="{0C4E61BC-F9A4-5E74-0696-72CA4F83A5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9" y="3911600"/>
            <a:ext cx="4857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4" descr="33715muwwyckzs9">
            <a:extLst>
              <a:ext uri="{FF2B5EF4-FFF2-40B4-BE49-F238E27FC236}">
                <a16:creationId xmlns:a16="http://schemas.microsoft.com/office/drawing/2014/main" xmlns="" id="{755A9224-E708-F892-ECDB-CF0145411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43351"/>
            <a:ext cx="485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36E6681-8725-6A7B-AAA9-EA98C10989F5}"/>
              </a:ext>
            </a:extLst>
          </p:cNvPr>
          <p:cNvSpPr/>
          <p:nvPr/>
        </p:nvSpPr>
        <p:spPr>
          <a:xfrm>
            <a:off x="1187450" y="1782763"/>
            <a:ext cx="6707188" cy="318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2B52A8-379F-8A10-5A6E-99A6F79180AD}"/>
              </a:ext>
            </a:extLst>
          </p:cNvPr>
          <p:cNvSpPr/>
          <p:nvPr/>
        </p:nvSpPr>
        <p:spPr>
          <a:xfrm>
            <a:off x="2057400" y="5429250"/>
            <a:ext cx="5257800" cy="400050"/>
          </a:xfrm>
          <a:prstGeom prst="rect">
            <a:avLst/>
          </a:prstGeom>
          <a:solidFill>
            <a:srgbClr val="FC9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C6EA4C1-0815-8AAA-EE4F-09BC263DA8DE}"/>
              </a:ext>
            </a:extLst>
          </p:cNvPr>
          <p:cNvSpPr/>
          <p:nvPr/>
        </p:nvSpPr>
        <p:spPr>
          <a:xfrm>
            <a:off x="2057400" y="5314950"/>
            <a:ext cx="5257800" cy="114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4C90182-70F1-CC05-9890-0E5D589E0C18}"/>
              </a:ext>
            </a:extLst>
          </p:cNvPr>
          <p:cNvSpPr/>
          <p:nvPr/>
        </p:nvSpPr>
        <p:spPr>
          <a:xfrm>
            <a:off x="4376738" y="5414963"/>
            <a:ext cx="1009650" cy="398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Home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F2D9301-4763-40FA-7AF4-D1959EF18650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7F1CFD6-D1DE-7299-83C9-B05FA59EA503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C59CAE0-B63E-FCD3-78DB-3A0D9BAD8786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4878E73-AD33-4483-38B8-648887DFD4D1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472E3A2-FB96-E08A-85EA-3B99DCD0F4DA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03EA6A2-B670-09F2-70D2-37D623D78F95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A4E898B-7628-BDFF-F886-56018C6ECDFE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7541674-BEE2-1773-209E-D7830E9C94B9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01EFF57-B3D2-B57F-A622-AFDB5EFEC1E9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6B297FD-25BD-3054-34F0-5EE3458241FC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C18EF5A-6185-CF5F-B78C-867C543777E5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BBD28EE-4095-1919-EEA5-C71E3F8BD02E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D62603E-34EE-26BF-FD6C-B5CD79951FC8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28D0A6B-6305-1816-62EB-0B8911F3FC22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F09C616-5603-8616-4690-E26CBAB2C24B}"/>
              </a:ext>
            </a:extLst>
          </p:cNvPr>
          <p:cNvSpPr/>
          <p:nvPr/>
        </p:nvSpPr>
        <p:spPr>
          <a:xfrm>
            <a:off x="7880350" y="889000"/>
            <a:ext cx="800100" cy="74295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1284" name="Picture 24" descr="33715muwwyckzs9">
            <a:extLst>
              <a:ext uri="{FF2B5EF4-FFF2-40B4-BE49-F238E27FC236}">
                <a16:creationId xmlns:a16="http://schemas.microsoft.com/office/drawing/2014/main" xmlns="" id="{0C4E61BC-F9A4-5E74-0696-72CA4F83A5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9" y="3911600"/>
            <a:ext cx="4857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4" descr="33715muwwyckzs9">
            <a:extLst>
              <a:ext uri="{FF2B5EF4-FFF2-40B4-BE49-F238E27FC236}">
                <a16:creationId xmlns:a16="http://schemas.microsoft.com/office/drawing/2014/main" xmlns="" id="{755A9224-E708-F892-ECDB-CF0145411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43351"/>
            <a:ext cx="485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36E6681-8725-6A7B-AAA9-EA98C10989F5}"/>
              </a:ext>
            </a:extLst>
          </p:cNvPr>
          <p:cNvSpPr/>
          <p:nvPr/>
        </p:nvSpPr>
        <p:spPr>
          <a:xfrm>
            <a:off x="1187450" y="1782763"/>
            <a:ext cx="6707188" cy="318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bạn là một tràng pháo tay!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B06EA08B-847F-FE02-412F-03239B2A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44000" cy="51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8C99D5-0084-249B-3C25-0081E254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1219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en-US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vi-V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B9F4D9-643B-EEE1-8459-0BAE2B64D33A}"/>
              </a:ext>
            </a:extLst>
          </p:cNvPr>
          <p:cNvSpPr txBox="1"/>
          <p:nvPr/>
        </p:nvSpPr>
        <p:spPr>
          <a:xfrm>
            <a:off x="152400" y="351025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422</Words>
  <Application>Microsoft Office PowerPoint</Application>
  <PresentationFormat>On-screen Show (4:3)</PresentationFormat>
  <Paragraphs>127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Unicode MS</vt:lpstr>
      <vt:lpstr>宋体</vt:lpstr>
      <vt:lpstr>Arial</vt:lpstr>
      <vt:lpstr>Calibri</vt:lpstr>
      <vt:lpstr>Calibri Light</vt:lpstr>
      <vt:lpstr>Tahoma</vt:lpstr>
      <vt:lpstr>Times New Roman</vt:lpstr>
      <vt:lpstr>字魂36号-正文宋楷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116</cp:revision>
  <dcterms:created xsi:type="dcterms:W3CDTF">2017-10-03T01:20:28Z</dcterms:created>
  <dcterms:modified xsi:type="dcterms:W3CDTF">2023-09-28T01:27:59Z</dcterms:modified>
</cp:coreProperties>
</file>