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</p:sldMasterIdLst>
  <p:notesMasterIdLst>
    <p:notesMasterId r:id="rId42"/>
  </p:notesMasterIdLst>
  <p:sldIdLst>
    <p:sldId id="2652" r:id="rId3"/>
    <p:sldId id="262" r:id="rId4"/>
    <p:sldId id="257" r:id="rId5"/>
    <p:sldId id="258" r:id="rId6"/>
    <p:sldId id="299" r:id="rId7"/>
    <p:sldId id="260" r:id="rId8"/>
    <p:sldId id="261" r:id="rId9"/>
    <p:sldId id="263" r:id="rId10"/>
    <p:sldId id="2640" r:id="rId11"/>
    <p:sldId id="329" r:id="rId12"/>
    <p:sldId id="300" r:id="rId13"/>
    <p:sldId id="333" r:id="rId14"/>
    <p:sldId id="2654" r:id="rId15"/>
    <p:sldId id="2655" r:id="rId16"/>
    <p:sldId id="2656" r:id="rId17"/>
    <p:sldId id="2657" r:id="rId18"/>
    <p:sldId id="2658" r:id="rId19"/>
    <p:sldId id="2659" r:id="rId20"/>
    <p:sldId id="2660" r:id="rId21"/>
    <p:sldId id="2661" r:id="rId22"/>
    <p:sldId id="2662" r:id="rId23"/>
    <p:sldId id="2663" r:id="rId24"/>
    <p:sldId id="2664" r:id="rId25"/>
    <p:sldId id="2665" r:id="rId26"/>
    <p:sldId id="2644" r:id="rId27"/>
    <p:sldId id="2667" r:id="rId28"/>
    <p:sldId id="2647" r:id="rId29"/>
    <p:sldId id="2668" r:id="rId30"/>
    <p:sldId id="341" r:id="rId31"/>
    <p:sldId id="2637" r:id="rId32"/>
    <p:sldId id="2671" r:id="rId33"/>
    <p:sldId id="2669" r:id="rId34"/>
    <p:sldId id="2670" r:id="rId35"/>
    <p:sldId id="2672" r:id="rId36"/>
    <p:sldId id="2638" r:id="rId37"/>
    <p:sldId id="2639" r:id="rId38"/>
    <p:sldId id="2673" r:id="rId39"/>
    <p:sldId id="2674" r:id="rId40"/>
    <p:sldId id="32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885" autoAdjust="0"/>
  </p:normalViewPr>
  <p:slideViewPr>
    <p:cSldViewPr snapToGrid="0">
      <p:cViewPr varScale="1">
        <p:scale>
          <a:sx n="60" d="100"/>
          <a:sy n="60" d="100"/>
        </p:scale>
        <p:origin x="-702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6C93C-4AD5-47E8-92E8-EE8628D01723}" type="datetimeFigureOut">
              <a:rPr lang="en-US" smtClean="0"/>
              <a:t>17/08/2022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4B920-E9EA-4D1C-9E80-7A63716CE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5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69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A147B-99C4-425F-BB24-D70FC3E19A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877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49910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49910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A147B-99C4-425F-BB24-D70FC3E19A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1384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94806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4B920-E9EA-4D1C-9E80-7A63716CE96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937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94806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A147B-99C4-425F-BB24-D70FC3E19A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8776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438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giỏ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xmlns="" id="{2DB26EC5-DB5E-4FA1-BF84-E8DACD007B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DDD720-F546-4CB2-A40A-11D2F162D4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xmlns="" id="{B572C263-7DFB-4228-BF85-DC3B09543D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xmlns="" id="{9830EE1E-E08D-4556-B80C-55684C1F9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8163" y="4387850"/>
            <a:ext cx="5780087" cy="3952875"/>
          </a:xfrm>
          <a:noFill/>
        </p:spPr>
        <p:txBody>
          <a:bodyPr/>
          <a:lstStyle/>
          <a:p>
            <a:pPr eaLnBrk="1" hangingPunct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94063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5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9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35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75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1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51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17/08/2022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05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813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BB1610A-7B24-4CCD-B298-FC0537E0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17/08/2022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F93823-6F41-4658-87F3-1860ECF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39B5A1-411C-4696-A143-DB0D7ED7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97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19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37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17/08/2022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93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17/08/2022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010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17/08/2022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93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17/08/2022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77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17/08/2022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64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17/08/2022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4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17/08/2022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41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17/08/2022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04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17/08/2022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00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17/08/2022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2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03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17/08/2022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71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17/08/2022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17/08/2022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27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17/08/2022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87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17/08/2022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xmlns="" id="{463A7DDE-BE4A-4CDF-AFA3-DD4D87AA2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110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17/08/2022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8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17/08/2022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43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6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Relationship Id="rId27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9Slide.vn - 2019">
            <a:extLst>
              <a:ext uri="{FF2B5EF4-FFF2-40B4-BE49-F238E27FC236}">
                <a16:creationId xmlns:a16="http://schemas.microsoft.com/office/drawing/2014/main" xmlns="" id="{E2D0FA1A-F1DE-4B76-A187-87FAE0EB2F9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17/08/2022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FB5A6D8-3C74-470E-9DC4-B9597BBE882B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66"/>
            <a:ext cx="12192000" cy="6774068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36C88D9D-7F3B-452D-BAE8-1AD927EA905D}"/>
              </a:ext>
            </a:extLst>
          </p:cNvPr>
          <p:cNvSpPr/>
          <p:nvPr userDrawn="1"/>
        </p:nvSpPr>
        <p:spPr>
          <a:xfrm>
            <a:off x="902072" y="492853"/>
            <a:ext cx="10371909" cy="5954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B046E66A-FB51-4E8D-AF6D-E18CD13F5AF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933">
            <a:off x="918880" y="2094455"/>
            <a:ext cx="3564042" cy="44775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2F33301D-2FC4-4F81-B60D-2727A8C87E8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57440">
            <a:off x="7760922" y="3174672"/>
            <a:ext cx="3564042" cy="47481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F11643-BD7B-43C2-B6D0-F106693E4AA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5200">
            <a:off x="146682" y="232196"/>
            <a:ext cx="1666061" cy="375944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F80EF2E7-E39A-4486-8489-98D81C52EC4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9330">
            <a:off x="8655946" y="4231438"/>
            <a:ext cx="1644215" cy="403392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DD8298D2-3B50-4E8F-8012-5C6F0E26914E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0399">
            <a:off x="952432" y="5625139"/>
            <a:ext cx="4004285" cy="156269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DA3AEA3E-A4AA-4D19-A051-0309290961BE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6607">
            <a:off x="5282650" y="4475706"/>
            <a:ext cx="1606365" cy="364902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6C222FFF-2B74-47E9-AC55-372AFDB0790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0528">
            <a:off x="450430" y="-297582"/>
            <a:ext cx="4004285" cy="156269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D90C35F5-8B52-452E-BC4C-56E207932AC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21838">
            <a:off x="5082843" y="-1191889"/>
            <a:ext cx="1606365" cy="364902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xmlns="" id="{182F4F53-87E4-4BB5-82BC-E784DB9756D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81772">
            <a:off x="8234583" y="-1345983"/>
            <a:ext cx="1644215" cy="403392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BB4149E-AD24-4E83-B8E3-FAFB078CD9DE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60903">
            <a:off x="9587156" y="1045682"/>
            <a:ext cx="3360200" cy="13113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EA916557-5F38-4D4B-880F-A2E5AD06CF1C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8503553" y="-3828984"/>
            <a:ext cx="2550698" cy="255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559E05E-2F65-4509-AE5E-676167B429F7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98830" y="-28924184"/>
            <a:ext cx="2550698" cy="255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258088B-141F-4FAB-B669-8BEC4BB42D3F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420984" y="20403789"/>
            <a:ext cx="2550698" cy="255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FCFB948-D9D8-493C-930F-5471DE588F85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506946" y="-5477311"/>
            <a:ext cx="2550698" cy="25506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7B6F860-6A5B-400A-90FA-5DA1357E9EB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78" y="140794"/>
            <a:ext cx="1271819" cy="127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3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718" r:id="rId19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17/08/2022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358943D-D2C9-486D-ABC5-B232B8A07A5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678" y="140794"/>
            <a:ext cx="1271819" cy="127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4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6.gif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40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6.gif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gif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slide" Target="slide39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microsoft.com/office/2007/relationships/hdphoto" Target="../media/hdphoto15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6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29.xml"/><Relationship Id="rId5" Type="http://schemas.microsoft.com/office/2007/relationships/hdphoto" Target="../media/hdphoto14.wdp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" Target="slide10.xml"/><Relationship Id="rId7" Type="http://schemas.openxmlformats.org/officeDocument/2006/relationships/image" Target="../media/image6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29.xml"/><Relationship Id="rId5" Type="http://schemas.microsoft.com/office/2007/relationships/hdphoto" Target="../media/hdphoto14.wdp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microsoft.com/office/2007/relationships/hdphoto" Target="../media/hdphoto1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1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4.wdp"/><Relationship Id="rId18" Type="http://schemas.openxmlformats.org/officeDocument/2006/relationships/image" Target="../media/image23.png"/><Relationship Id="rId3" Type="http://schemas.openxmlformats.org/officeDocument/2006/relationships/image" Target="../media/image18.png"/><Relationship Id="rId21" Type="http://schemas.microsoft.com/office/2007/relationships/hdphoto" Target="../media/hdphoto9.wdp"/><Relationship Id="rId7" Type="http://schemas.openxmlformats.org/officeDocument/2006/relationships/slide" Target="slide7.xml"/><Relationship Id="rId12" Type="http://schemas.openxmlformats.org/officeDocument/2006/relationships/image" Target="../media/image20.png"/><Relationship Id="rId17" Type="http://schemas.microsoft.com/office/2007/relationships/hdphoto" Target="../media/hdphoto7.wdp"/><Relationship Id="rId25" Type="http://schemas.openxmlformats.org/officeDocument/2006/relationships/slide" Target="slide10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6" Type="http://schemas.openxmlformats.org/officeDocument/2006/relationships/slide" Target="slide6.xml"/><Relationship Id="rId11" Type="http://schemas.microsoft.com/office/2007/relationships/hdphoto" Target="../media/hdphoto5.wdp"/><Relationship Id="rId24" Type="http://schemas.openxmlformats.org/officeDocument/2006/relationships/image" Target="../media/image26.GIF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19.png"/><Relationship Id="rId19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openxmlformats.org/officeDocument/2006/relationships/slide" Target="slide9.xml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12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8632" y="2170386"/>
            <a:ext cx="8795077" cy="1445623"/>
          </a:xfrm>
        </p:spPr>
        <p:txBody>
          <a:bodyPr>
            <a:no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</a:t>
            </a:r>
            <a:r>
              <a:rPr lang="en-US" alt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lang="en-US" altLang="vi-VN" sz="4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nghệ lớp </a:t>
            </a:r>
            <a:r>
              <a:rPr lang="en-US" altLang="vi-V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endParaRPr lang="en-US" alt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249082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0" cy="67740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139" y="4431650"/>
            <a:ext cx="2567967" cy="2151540"/>
          </a:xfrm>
          <a:prstGeom prst="rect">
            <a:avLst/>
          </a:prstGeom>
        </p:spPr>
      </p:pic>
      <p:pic>
        <p:nvPicPr>
          <p:cNvPr id="6" name="儿童节欢乐可爱口哨尤克里里长笛鼓">
            <a:hlinkClick r:id="" action="ppaction://media"/>
            <a:extLst>
              <a:ext uri="{FF2B5EF4-FFF2-40B4-BE49-F238E27FC236}">
                <a16:creationId xmlns:a16="http://schemas.microsoft.com/office/drawing/2014/main" xmlns="" id="{01CAC138-B74A-4D1B-93B3-692F1CF8BD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77204" y="2331384"/>
            <a:ext cx="609600" cy="609600"/>
          </a:xfrm>
          <a:prstGeom prst="rect">
            <a:avLst/>
          </a:prstGeom>
        </p:spPr>
      </p:pic>
      <p:sp>
        <p:nvSpPr>
          <p:cNvPr id="10" name="任意多边形 70">
            <a:extLst>
              <a:ext uri="{FF2B5EF4-FFF2-40B4-BE49-F238E27FC236}">
                <a16:creationId xmlns:a16="http://schemas.microsoft.com/office/drawing/2014/main" xmlns="" id="{F5814427-19AC-4496-860A-28C57A834931}"/>
              </a:ext>
            </a:extLst>
          </p:cNvPr>
          <p:cNvSpPr/>
          <p:nvPr/>
        </p:nvSpPr>
        <p:spPr>
          <a:xfrm rot="10800000">
            <a:off x="1064712" y="825167"/>
            <a:ext cx="10456394" cy="4231636"/>
          </a:xfrm>
          <a:custGeom>
            <a:avLst/>
            <a:gdLst>
              <a:gd name="connsiteX0" fmla="*/ 514985 w 2610115"/>
              <a:gd name="connsiteY0" fmla="*/ 194411 h 1975845"/>
              <a:gd name="connsiteX1" fmla="*/ 847273 w 2610115"/>
              <a:gd name="connsiteY1" fmla="*/ 231372 h 1975845"/>
              <a:gd name="connsiteX2" fmla="*/ 847370 w 2610115"/>
              <a:gd name="connsiteY2" fmla="*/ 231228 h 1975845"/>
              <a:gd name="connsiteX3" fmla="*/ 891877 w 2610115"/>
              <a:gd name="connsiteY3" fmla="*/ 165153 h 1975845"/>
              <a:gd name="connsiteX4" fmla="*/ 1357208 w 2610115"/>
              <a:gd name="connsiteY4" fmla="*/ 150454 h 1975845"/>
              <a:gd name="connsiteX5" fmla="*/ 1359483 w 2610115"/>
              <a:gd name="connsiteY5" fmla="*/ 146907 h 1975845"/>
              <a:gd name="connsiteX6" fmla="*/ 1392515 w 2610115"/>
              <a:gd name="connsiteY6" fmla="*/ 95396 h 1975845"/>
              <a:gd name="connsiteX7" fmla="*/ 1555909 w 2610115"/>
              <a:gd name="connsiteY7" fmla="*/ 2697 h 1975845"/>
              <a:gd name="connsiteX8" fmla="*/ 1752718 w 2610115"/>
              <a:gd name="connsiteY8" fmla="*/ 55742 h 1975845"/>
              <a:gd name="connsiteX9" fmla="*/ 1799449 w 2610115"/>
              <a:gd name="connsiteY9" fmla="*/ 103995 h 1975845"/>
              <a:gd name="connsiteX10" fmla="*/ 1802338 w 2610115"/>
              <a:gd name="connsiteY10" fmla="*/ 106977 h 1975845"/>
              <a:gd name="connsiteX11" fmla="*/ 2004528 w 2610115"/>
              <a:gd name="connsiteY11" fmla="*/ 1214 h 1975845"/>
              <a:gd name="connsiteX12" fmla="*/ 2142054 w 2610115"/>
              <a:gd name="connsiteY12" fmla="*/ 25099 h 1975845"/>
              <a:gd name="connsiteX13" fmla="*/ 2314325 w 2610115"/>
              <a:gd name="connsiteY13" fmla="*/ 248470 h 1975845"/>
              <a:gd name="connsiteX14" fmla="*/ 2315263 w 2610115"/>
              <a:gd name="connsiteY14" fmla="*/ 248869 h 1975845"/>
              <a:gd name="connsiteX15" fmla="*/ 2388106 w 2610115"/>
              <a:gd name="connsiteY15" fmla="*/ 279811 h 1975845"/>
              <a:gd name="connsiteX16" fmla="*/ 2535411 w 2610115"/>
              <a:gd name="connsiteY16" fmla="*/ 465259 h 1975845"/>
              <a:gd name="connsiteX17" fmla="*/ 2525516 w 2610115"/>
              <a:gd name="connsiteY17" fmla="*/ 700334 h 1975845"/>
              <a:gd name="connsiteX18" fmla="*/ 2597804 w 2610115"/>
              <a:gd name="connsiteY18" fmla="*/ 1059759 h 1975845"/>
              <a:gd name="connsiteX19" fmla="*/ 2259174 w 2610115"/>
              <a:gd name="connsiteY19" fmla="*/ 1374381 h 1975845"/>
              <a:gd name="connsiteX20" fmla="*/ 2137951 w 2610115"/>
              <a:gd name="connsiteY20" fmla="*/ 1643972 h 1975845"/>
              <a:gd name="connsiteX21" fmla="*/ 1725223 w 2610115"/>
              <a:gd name="connsiteY21" fmla="*/ 1676614 h 1975845"/>
              <a:gd name="connsiteX22" fmla="*/ 1430280 w 2610115"/>
              <a:gd name="connsiteY22" fmla="*/ 1964218 h 1975845"/>
              <a:gd name="connsiteX23" fmla="*/ 996615 w 2610115"/>
              <a:gd name="connsiteY23" fmla="*/ 1788666 h 1975845"/>
              <a:gd name="connsiteX24" fmla="*/ 352423 w 2610115"/>
              <a:gd name="connsiteY24" fmla="*/ 1615216 h 1975845"/>
              <a:gd name="connsiteX25" fmla="*/ 69186 w 2610115"/>
              <a:gd name="connsiteY25" fmla="*/ 1422201 h 1975845"/>
              <a:gd name="connsiteX26" fmla="*/ 89788 w 2610115"/>
              <a:gd name="connsiteY26" fmla="*/ 1218899 h 1975845"/>
              <a:gd name="connsiteX27" fmla="*/ 128033 w 2610115"/>
              <a:gd name="connsiteY27" fmla="*/ 1164062 h 1975845"/>
              <a:gd name="connsiteX28" fmla="*/ 127542 w 2610115"/>
              <a:gd name="connsiteY28" fmla="*/ 1159860 h 1975845"/>
              <a:gd name="connsiteX29" fmla="*/ 69942 w 2610115"/>
              <a:gd name="connsiteY29" fmla="*/ 1111936 h 1975845"/>
              <a:gd name="connsiteX30" fmla="*/ 1906 w 2610115"/>
              <a:gd name="connsiteY30" fmla="*/ 894356 h 1975845"/>
              <a:gd name="connsiteX31" fmla="*/ 235303 w 2610115"/>
              <a:gd name="connsiteY31" fmla="*/ 656766 h 1975845"/>
              <a:gd name="connsiteX32" fmla="*/ 237535 w 2610115"/>
              <a:gd name="connsiteY32" fmla="*/ 650503 h 1975845"/>
              <a:gd name="connsiteX33" fmla="*/ 341501 w 2610115"/>
              <a:gd name="connsiteY33" fmla="*/ 309319 h 1975845"/>
              <a:gd name="connsiteX34" fmla="*/ 514985 w 2610115"/>
              <a:gd name="connsiteY34" fmla="*/ 194411 h 1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10115" h="1975845">
                <a:moveTo>
                  <a:pt x="514985" y="194411"/>
                </a:moveTo>
                <a:cubicBezTo>
                  <a:pt x="622902" y="158190"/>
                  <a:pt x="743903" y="168940"/>
                  <a:pt x="847273" y="231372"/>
                </a:cubicBezTo>
                <a:lnTo>
                  <a:pt x="847370" y="231228"/>
                </a:lnTo>
                <a:lnTo>
                  <a:pt x="891877" y="165153"/>
                </a:lnTo>
                <a:cubicBezTo>
                  <a:pt x="1010526" y="28042"/>
                  <a:pt x="1222997" y="14047"/>
                  <a:pt x="1357208" y="150454"/>
                </a:cubicBezTo>
                <a:lnTo>
                  <a:pt x="1359483" y="146907"/>
                </a:lnTo>
                <a:lnTo>
                  <a:pt x="1392515" y="95396"/>
                </a:lnTo>
                <a:cubicBezTo>
                  <a:pt x="1433742" y="45531"/>
                  <a:pt x="1491601" y="12092"/>
                  <a:pt x="1555909" y="2697"/>
                </a:cubicBezTo>
                <a:cubicBezTo>
                  <a:pt x="1626688" y="-7657"/>
                  <a:pt x="1697399" y="12178"/>
                  <a:pt x="1752718" y="55742"/>
                </a:cubicBezTo>
                <a:lnTo>
                  <a:pt x="1799449" y="103995"/>
                </a:lnTo>
                <a:lnTo>
                  <a:pt x="1802338" y="106977"/>
                </a:lnTo>
                <a:cubicBezTo>
                  <a:pt x="1854457" y="43717"/>
                  <a:pt x="1927884" y="7011"/>
                  <a:pt x="2004528" y="1214"/>
                </a:cubicBezTo>
                <a:cubicBezTo>
                  <a:pt x="2050514" y="-2265"/>
                  <a:pt x="2097658" y="5383"/>
                  <a:pt x="2142054" y="25099"/>
                </a:cubicBezTo>
                <a:cubicBezTo>
                  <a:pt x="2232262" y="65146"/>
                  <a:pt x="2296947" y="148991"/>
                  <a:pt x="2314325" y="248470"/>
                </a:cubicBezTo>
                <a:lnTo>
                  <a:pt x="2315263" y="248869"/>
                </a:lnTo>
                <a:lnTo>
                  <a:pt x="2388106" y="279811"/>
                </a:lnTo>
                <a:cubicBezTo>
                  <a:pt x="2457030" y="320051"/>
                  <a:pt x="2510068" y="385712"/>
                  <a:pt x="2535411" y="465259"/>
                </a:cubicBezTo>
                <a:cubicBezTo>
                  <a:pt x="2559970" y="542246"/>
                  <a:pt x="2556471" y="625862"/>
                  <a:pt x="2525516" y="700334"/>
                </a:cubicBezTo>
                <a:cubicBezTo>
                  <a:pt x="2601605" y="802465"/>
                  <a:pt x="2628215" y="934861"/>
                  <a:pt x="2597804" y="1059759"/>
                </a:cubicBezTo>
                <a:cubicBezTo>
                  <a:pt x="2557376" y="1225802"/>
                  <a:pt x="2423541" y="1350151"/>
                  <a:pt x="2259174" y="1374381"/>
                </a:cubicBezTo>
                <a:cubicBezTo>
                  <a:pt x="2258390" y="1478021"/>
                  <a:pt x="2214160" y="1576312"/>
                  <a:pt x="2137951" y="1643972"/>
                </a:cubicBezTo>
                <a:cubicBezTo>
                  <a:pt x="2022158" y="1746789"/>
                  <a:pt x="1854895" y="1760001"/>
                  <a:pt x="1725223" y="1676614"/>
                </a:cubicBezTo>
                <a:cubicBezTo>
                  <a:pt x="1683287" y="1819845"/>
                  <a:pt x="1570994" y="1929336"/>
                  <a:pt x="1430280" y="1964218"/>
                </a:cubicBezTo>
                <a:cubicBezTo>
                  <a:pt x="1264465" y="2005317"/>
                  <a:pt x="1091410" y="1935279"/>
                  <a:pt x="996615" y="1788666"/>
                </a:cubicBezTo>
                <a:cubicBezTo>
                  <a:pt x="772874" y="1927827"/>
                  <a:pt x="482275" y="1849606"/>
                  <a:pt x="352423" y="1615216"/>
                </a:cubicBezTo>
                <a:cubicBezTo>
                  <a:pt x="224864" y="1630623"/>
                  <a:pt x="105088" y="1549019"/>
                  <a:pt x="69186" y="1422201"/>
                </a:cubicBezTo>
                <a:cubicBezTo>
                  <a:pt x="49681" y="1353386"/>
                  <a:pt x="57737" y="1280482"/>
                  <a:pt x="89788" y="1218899"/>
                </a:cubicBezTo>
                <a:lnTo>
                  <a:pt x="128033" y="1164062"/>
                </a:lnTo>
                <a:lnTo>
                  <a:pt x="127542" y="1159860"/>
                </a:lnTo>
                <a:lnTo>
                  <a:pt x="69942" y="1111936"/>
                </a:lnTo>
                <a:cubicBezTo>
                  <a:pt x="18379" y="1054273"/>
                  <a:pt x="-7507" y="975034"/>
                  <a:pt x="1906" y="894356"/>
                </a:cubicBezTo>
                <a:cubicBezTo>
                  <a:pt x="16630" y="768406"/>
                  <a:pt x="113536" y="669750"/>
                  <a:pt x="235303" y="656766"/>
                </a:cubicBezTo>
                <a:cubicBezTo>
                  <a:pt x="236026" y="654663"/>
                  <a:pt x="236811" y="652606"/>
                  <a:pt x="237535" y="650503"/>
                </a:cubicBezTo>
                <a:cubicBezTo>
                  <a:pt x="221183" y="526474"/>
                  <a:pt x="259318" y="401393"/>
                  <a:pt x="341501" y="309319"/>
                </a:cubicBezTo>
                <a:cubicBezTo>
                  <a:pt x="390196" y="254785"/>
                  <a:pt x="450235" y="216143"/>
                  <a:pt x="514985" y="1944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8FE5BB"/>
            </a:solidFill>
          </a:ln>
          <a:effectLst>
            <a:outerShdw dist="203200" dir="3300000" algn="t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华文新魏" panose="02010800040101010101" pitchFamily="2" charset="-122"/>
              <a:cs typeface="+mn-cs"/>
            </a:endParaRPr>
          </a:p>
        </p:txBody>
      </p:sp>
      <p:sp>
        <p:nvSpPr>
          <p:cNvPr id="8" name="TextBox 35">
            <a:extLst>
              <a:ext uri="{FF2B5EF4-FFF2-40B4-BE49-F238E27FC236}">
                <a16:creationId xmlns:a16="http://schemas.microsoft.com/office/drawing/2014/main" xmlns="" id="{DC2E3BE6-8A7D-4F06-9164-ED72DACF7C46}"/>
              </a:ext>
            </a:extLst>
          </p:cNvPr>
          <p:cNvSpPr txBox="1"/>
          <p:nvPr/>
        </p:nvSpPr>
        <p:spPr>
          <a:xfrm>
            <a:off x="3691413" y="25197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ngày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tháng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…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năm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9216C08-2372-45EA-BFA3-4FC0CC986F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712" y="2158292"/>
            <a:ext cx="10095851" cy="2429474"/>
          </a:xfrm>
          <a:prstGeom prst="rect">
            <a:avLst/>
          </a:prstGeom>
        </p:spPr>
      </p:pic>
      <p:pic>
        <p:nvPicPr>
          <p:cNvPr id="12" name="Picture 11" descr="Diagram, icon&#10;&#10;Description automatically generated">
            <a:extLst>
              <a:ext uri="{FF2B5EF4-FFF2-40B4-BE49-F238E27FC236}">
                <a16:creationId xmlns:a16="http://schemas.microsoft.com/office/drawing/2014/main" xmlns="" id="{06F9C50F-A1A2-44E4-9E70-BE63526692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3476"/>
            <a:ext cx="5295456" cy="23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48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505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9150" y="317500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9330043" y="3022599"/>
            <a:ext cx="2974944" cy="35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3692314" y="1619795"/>
            <a:ext cx="5276603" cy="3921887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39821" y="1062701"/>
            <a:ext cx="2002902" cy="2025693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xmlns="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493"/>
            <a:ext cx="3344883" cy="3696305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461" y="447772"/>
            <a:ext cx="1229857" cy="12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622EEF-70EA-4472-94CC-B201FFB2C6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9046" y="2833583"/>
            <a:ext cx="5736833" cy="19265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59150" y="351381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53B31D1-53B1-4CE9-8C7E-CCA5F8310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069">
            <a:off x="2358629" y="218284"/>
            <a:ext cx="8228338" cy="4137583"/>
          </a:xfrm>
          <a:prstGeom prst="rect">
            <a:avLst/>
          </a:prstGeom>
        </p:spPr>
      </p:pic>
      <p:pic>
        <p:nvPicPr>
          <p:cNvPr id="5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9056425" y="3238493"/>
            <a:ext cx="2974944" cy="35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9985" y="186667"/>
            <a:ext cx="1229857" cy="12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iagram, icon&#10;&#10;Description automatically generated">
            <a:extLst>
              <a:ext uri="{FF2B5EF4-FFF2-40B4-BE49-F238E27FC236}">
                <a16:creationId xmlns:a16="http://schemas.microsoft.com/office/drawing/2014/main" xmlns="" id="{04554E36-85BF-4717-AC48-0EFE78A56A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927601"/>
            <a:ext cx="3618456" cy="15993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E27495E-FB76-4A3A-AE49-4B0C4CDFC7FA}"/>
              </a:ext>
            </a:extLst>
          </p:cNvPr>
          <p:cNvSpPr txBox="1"/>
          <p:nvPr/>
        </p:nvSpPr>
        <p:spPr>
          <a:xfrm rot="21065688">
            <a:off x="2969499" y="1653274"/>
            <a:ext cx="6869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550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=""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=""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=""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="" xmlns:a16="http://schemas.microsoft.com/office/drawing/2014/main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561711">
            <a:off x="6342715" y="1528175"/>
            <a:ext cx="50288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/>
              <a:t>Sản phẩm công nghệ nào trong các hình dưới đây được sử dụng trong gia đình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58935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31006" t="43136" r="27414" b="13899"/>
          <a:stretch/>
        </p:blipFill>
        <p:spPr bwMode="auto">
          <a:xfrm>
            <a:off x="1292772" y="772510"/>
            <a:ext cx="9758856" cy="5423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081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642" y="28702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15"/>
          <a:srcRect l="31006" t="43136" r="27414" b="13899"/>
          <a:stretch/>
        </p:blipFill>
        <p:spPr bwMode="auto">
          <a:xfrm>
            <a:off x="3886139" y="2017986"/>
            <a:ext cx="4729656" cy="2349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325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8" y="1701582"/>
            <a:ext cx="5423989" cy="2438400"/>
          </a:xfrm>
          <a:prstGeom prst="wedgeRoundRectCallout">
            <a:avLst>
              <a:gd name="adj1" fmla="val 54400"/>
              <a:gd name="adj2" fmla="val 78897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 điện, nồi cơm điện, đèn học: </a:t>
            </a:r>
            <a:r>
              <a:rPr lang="en-US" sz="4000" b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 phẩm công nghệ gia đình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1028" name="Picture 4" descr="https://f19-zpc.zdn.vn/4101846244161231292/e24469c09ed55b8b02c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1" y="1434662"/>
            <a:ext cx="2594758" cy="20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f23-zpc.zdn.vn/4850894908097647513/2c054084b79172cf2b8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https://f23-zpc.zdn.vn/4850894908097647513/2c054084b79172cf2b8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819" y="1701582"/>
            <a:ext cx="1820753" cy="1829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3689131"/>
            <a:ext cx="4794797" cy="236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9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=""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=""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9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=""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=""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3202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b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trình bày tác dụng của sản phẩm công nghệ trong gia đình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trong các hình dưới</a:t>
              </a: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/>
          <p:nvPr/>
        </p:nvPicPr>
        <p:blipFill rotWithShape="1">
          <a:blip r:embed="rId2"/>
          <a:srcRect l="32215" t="64465" r="60967" b="13899"/>
          <a:stretch/>
        </p:blipFill>
        <p:spPr bwMode="auto">
          <a:xfrm>
            <a:off x="1150884" y="1671145"/>
            <a:ext cx="2538248" cy="21317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803930" y="4276003"/>
            <a:ext cx="2514977" cy="160043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lIns="121917" tIns="60958" rIns="121917" bIns="609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cap="all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Thảo luận nhóm 4</a:t>
            </a:r>
            <a:endParaRPr lang="en-US" sz="32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/>
          <a:srcRect l="60698" t="43136" r="28772" b="36456"/>
          <a:stretch/>
        </p:blipFill>
        <p:spPr bwMode="auto">
          <a:xfrm>
            <a:off x="3902857" y="1712269"/>
            <a:ext cx="2421848" cy="21317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2"/>
          <a:srcRect l="46715" t="64311" r="45603" b="13899"/>
          <a:stretch/>
        </p:blipFill>
        <p:spPr bwMode="auto">
          <a:xfrm>
            <a:off x="1355834" y="3963059"/>
            <a:ext cx="2333298" cy="21539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2"/>
          <a:srcRect l="62682" t="64311" r="30758" b="13899"/>
          <a:stretch/>
        </p:blipFill>
        <p:spPr bwMode="auto">
          <a:xfrm>
            <a:off x="4871276" y="4274228"/>
            <a:ext cx="2421847" cy="1842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6" y="1812056"/>
            <a:ext cx="2916621" cy="256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063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376040" y="2206735"/>
            <a:ext cx="5727387" cy="2438400"/>
          </a:xfrm>
          <a:prstGeom prst="wedgeRoundRectCallout">
            <a:avLst>
              <a:gd name="adj1" fmla="val 60376"/>
              <a:gd name="adj2" fmla="val 1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 điện: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mát khi trời nắng, nóng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/>
          <a:srcRect l="32215" t="64465" r="60967" b="13899"/>
          <a:stretch/>
        </p:blipFill>
        <p:spPr bwMode="auto">
          <a:xfrm>
            <a:off x="1150883" y="1292772"/>
            <a:ext cx="3484179" cy="46508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352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74F7508-525A-4D48-839D-1E0B5751F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3" y="0"/>
            <a:ext cx="12192000" cy="6774068"/>
          </a:xfrm>
          <a:prstGeom prst="rect">
            <a:avLst/>
          </a:prstGeom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794" y="232289"/>
            <a:ext cx="9249022" cy="29702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8207F9D-6954-424A-A4F0-9D0363CB1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03" y="3890665"/>
            <a:ext cx="2567967" cy="2151540"/>
          </a:xfrm>
          <a:prstGeom prst="rect">
            <a:avLst/>
          </a:prstGeom>
        </p:spPr>
      </p:pic>
      <p:pic>
        <p:nvPicPr>
          <p:cNvPr id="9" name="Picture 2" descr="https://i.pinimg.com/564x/fc/e5/af/fce5af448eb4c49b9c3fac710c719fa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11" y="2926379"/>
            <a:ext cx="536257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D8BD19-E627-47BC-B52D-910924B24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7340" y="913497"/>
            <a:ext cx="782184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66678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52656"/>
              <a:gd name="adj2" fmla="val 7501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Tivi: </a:t>
            </a:r>
            <a:r>
              <a:rPr lang="en-US" sz="400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 (Xem phím, tin tức...)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/>
          <a:srcRect l="60698" t="43136" r="28772" b="36456"/>
          <a:stretch/>
        </p:blipFill>
        <p:spPr bwMode="auto">
          <a:xfrm>
            <a:off x="1355833" y="1885689"/>
            <a:ext cx="3831021" cy="42155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352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56435"/>
              <a:gd name="adj2" fmla="val 7307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Nồi cơm điện: </a:t>
            </a:r>
            <a:r>
              <a:rPr lang="en-US" sz="400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 để nấu cơm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/>
          <a:srcRect l="46715" t="64311" r="45603" b="13899"/>
          <a:stretch/>
        </p:blipFill>
        <p:spPr bwMode="auto">
          <a:xfrm>
            <a:off x="1355833" y="1481959"/>
            <a:ext cx="3563007" cy="4635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352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=""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60214"/>
              <a:gd name="adj2" fmla="val -4508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 học</a:t>
            </a:r>
            <a:r>
              <a:rPr lang="en-US" sz="4000" b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400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400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ùng để thắp sáng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/>
          <a:srcRect l="62682" t="64311" r="30758" b="13899"/>
          <a:stretch/>
        </p:blipFill>
        <p:spPr bwMode="auto">
          <a:xfrm>
            <a:off x="1481959" y="1340069"/>
            <a:ext cx="3736427" cy="4635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352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59150" y="351381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53B31D1-53B1-4CE9-8C7E-CCA5F8310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069">
            <a:off x="2358629" y="218284"/>
            <a:ext cx="8228338" cy="4137583"/>
          </a:xfrm>
          <a:prstGeom prst="rect">
            <a:avLst/>
          </a:prstGeom>
        </p:spPr>
      </p:pic>
      <p:pic>
        <p:nvPicPr>
          <p:cNvPr id="5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9056425" y="3238493"/>
            <a:ext cx="2974944" cy="35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39985" y="186667"/>
            <a:ext cx="1229857" cy="1229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iagram, icon&#10;&#10;Description automatically generated">
            <a:extLst>
              <a:ext uri="{FF2B5EF4-FFF2-40B4-BE49-F238E27FC236}">
                <a16:creationId xmlns:a16="http://schemas.microsoft.com/office/drawing/2014/main" xmlns="" id="{04554E36-85BF-4717-AC48-0EFE78A56A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927601"/>
            <a:ext cx="3618456" cy="15993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E27495E-FB76-4A3A-AE49-4B0C4CDFC7FA}"/>
              </a:ext>
            </a:extLst>
          </p:cNvPr>
          <p:cNvSpPr txBox="1"/>
          <p:nvPr/>
        </p:nvSpPr>
        <p:spPr>
          <a:xfrm rot="21065688">
            <a:off x="2969499" y="1653274"/>
            <a:ext cx="6869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62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359150" y="351381"/>
            <a:ext cx="11645934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224750" y="0"/>
            <a:ext cx="10552091" cy="1213945"/>
          </a:xfrm>
          <a:prstGeom prst="roundRect">
            <a:avLst/>
          </a:prstGeom>
          <a:ln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000" b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 giữ gìn sản phẩm công nghệ trong gia đình?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4849" y="60284"/>
            <a:ext cx="931818" cy="942421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8" name="Picture 7"/>
          <p:cNvPicPr/>
          <p:nvPr/>
        </p:nvPicPr>
        <p:blipFill rotWithShape="1">
          <a:blip r:embed="rId3"/>
          <a:srcRect l="26273" t="41246" r="26819" b="15583"/>
          <a:stretch/>
        </p:blipFill>
        <p:spPr bwMode="auto">
          <a:xfrm>
            <a:off x="1224749" y="1213945"/>
            <a:ext cx="10236781" cy="5391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859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0578" y="279400"/>
            <a:ext cx="11723692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8" name="图片 3">
            <a:extLst>
              <a:ext uri="{FF2B5EF4-FFF2-40B4-BE49-F238E27FC236}">
                <a16:creationId xmlns:a16="http://schemas.microsoft.com/office/drawing/2014/main" xmlns="" id="{253B31D1-53B1-4CE9-8C7E-CCA5F8310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069">
            <a:off x="939128" y="245986"/>
            <a:ext cx="8481768" cy="6125222"/>
          </a:xfrm>
          <a:prstGeom prst="rect">
            <a:avLst/>
          </a:prstGeom>
        </p:spPr>
      </p:pic>
      <p:pic>
        <p:nvPicPr>
          <p:cNvPr id="19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8502968" y="3073827"/>
            <a:ext cx="2974944" cy="35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827257" y="1550333"/>
            <a:ext cx="55253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aliho Script" pitchFamily="50" charset="0"/>
                <a:ea typeface="+mn-ea"/>
                <a:cs typeface="+mn-cs"/>
              </a:rPr>
              <a:t>Giữ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aliho Script" pitchFamily="50" charset="0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aliho Script" pitchFamily="50" charset="0"/>
                <a:ea typeface="+mn-ea"/>
                <a:cs typeface="+mn-cs"/>
              </a:rPr>
              <a:t>gìn các sản phẩm công nghệ trong gia đình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aliho Script" pitchFamily="50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aliho Script" pitchFamily="50" charset="0"/>
                <a:ea typeface="+mn-ea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aliho Script" pitchFamily="50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aliho Script" pitchFamily="50" charset="0"/>
                <a:ea typeface="+mn-ea"/>
                <a:cs typeface="+mn-cs"/>
              </a:rPr>
              <a:t>cách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aliho Script" pitchFamily="50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aliho Script" pitchFamily="50" charset="0"/>
                <a:ea typeface="+mn-ea"/>
                <a:cs typeface="+mn-cs"/>
              </a:rPr>
              <a:t>nào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Baliho Script" pitchFamily="50" charset="0"/>
                <a:ea typeface="+mn-ea"/>
                <a:cs typeface="+mn-cs"/>
              </a:rPr>
              <a:t>? </a:t>
            </a:r>
          </a:p>
        </p:txBody>
      </p:sp>
      <p:pic>
        <p:nvPicPr>
          <p:cNvPr id="7" name="Picture 6" descr="Diagram, icon&#10;&#10;Description automatically generated">
            <a:extLst>
              <a:ext uri="{FF2B5EF4-FFF2-40B4-BE49-F238E27FC236}">
                <a16:creationId xmlns:a16="http://schemas.microsoft.com/office/drawing/2014/main" xmlns="" id="{69FB9521-5736-415D-ACD6-1BD1B8A7E0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" y="4978694"/>
            <a:ext cx="3618456" cy="159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33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746" y="341402"/>
            <a:ext cx="1201871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129746" y="771280"/>
            <a:ext cx="10395415" cy="5102844"/>
          </a:xfrm>
          <a:custGeom>
            <a:avLst/>
            <a:gdLst>
              <a:gd name="connsiteX0" fmla="*/ 0 w 10395415"/>
              <a:gd name="connsiteY0" fmla="*/ 443233 h 2659346"/>
              <a:gd name="connsiteX1" fmla="*/ 443233 w 10395415"/>
              <a:gd name="connsiteY1" fmla="*/ 0 h 2659346"/>
              <a:gd name="connsiteX2" fmla="*/ 942453 w 10395415"/>
              <a:gd name="connsiteY2" fmla="*/ 0 h 2659346"/>
              <a:gd name="connsiteX3" fmla="*/ 1251494 w 10395415"/>
              <a:gd name="connsiteY3" fmla="*/ 0 h 2659346"/>
              <a:gd name="connsiteX4" fmla="*/ 1750713 w 10395415"/>
              <a:gd name="connsiteY4" fmla="*/ 0 h 2659346"/>
              <a:gd name="connsiteX5" fmla="*/ 2154844 w 10395415"/>
              <a:gd name="connsiteY5" fmla="*/ 0 h 2659346"/>
              <a:gd name="connsiteX6" fmla="*/ 2654064 w 10395415"/>
              <a:gd name="connsiteY6" fmla="*/ 0 h 2659346"/>
              <a:gd name="connsiteX7" fmla="*/ 3058194 w 10395415"/>
              <a:gd name="connsiteY7" fmla="*/ 0 h 2659346"/>
              <a:gd name="connsiteX8" fmla="*/ 3652503 w 10395415"/>
              <a:gd name="connsiteY8" fmla="*/ 0 h 2659346"/>
              <a:gd name="connsiteX9" fmla="*/ 4056634 w 10395415"/>
              <a:gd name="connsiteY9" fmla="*/ 0 h 2659346"/>
              <a:gd name="connsiteX10" fmla="*/ 4555853 w 10395415"/>
              <a:gd name="connsiteY10" fmla="*/ 0 h 2659346"/>
              <a:gd name="connsiteX11" fmla="*/ 5150163 w 10395415"/>
              <a:gd name="connsiteY11" fmla="*/ 0 h 2659346"/>
              <a:gd name="connsiteX12" fmla="*/ 5744472 w 10395415"/>
              <a:gd name="connsiteY12" fmla="*/ 0 h 2659346"/>
              <a:gd name="connsiteX13" fmla="*/ 6528960 w 10395415"/>
              <a:gd name="connsiteY13" fmla="*/ 0 h 2659346"/>
              <a:gd name="connsiteX14" fmla="*/ 7218359 w 10395415"/>
              <a:gd name="connsiteY14" fmla="*/ 0 h 2659346"/>
              <a:gd name="connsiteX15" fmla="*/ 7527400 w 10395415"/>
              <a:gd name="connsiteY15" fmla="*/ 0 h 2659346"/>
              <a:gd name="connsiteX16" fmla="*/ 8311888 w 10395415"/>
              <a:gd name="connsiteY16" fmla="*/ 0 h 2659346"/>
              <a:gd name="connsiteX17" fmla="*/ 9096377 w 10395415"/>
              <a:gd name="connsiteY17" fmla="*/ 0 h 2659346"/>
              <a:gd name="connsiteX18" fmla="*/ 9952182 w 10395415"/>
              <a:gd name="connsiteY18" fmla="*/ 0 h 2659346"/>
              <a:gd name="connsiteX19" fmla="*/ 10395415 w 10395415"/>
              <a:gd name="connsiteY19" fmla="*/ 443233 h 2659346"/>
              <a:gd name="connsiteX20" fmla="*/ 10395415 w 10395415"/>
              <a:gd name="connsiteY20" fmla="*/ 1051922 h 2659346"/>
              <a:gd name="connsiteX21" fmla="*/ 10395415 w 10395415"/>
              <a:gd name="connsiteY21" fmla="*/ 1678339 h 2659346"/>
              <a:gd name="connsiteX22" fmla="*/ 10395415 w 10395415"/>
              <a:gd name="connsiteY22" fmla="*/ 2216113 h 2659346"/>
              <a:gd name="connsiteX23" fmla="*/ 9952182 w 10395415"/>
              <a:gd name="connsiteY23" fmla="*/ 2659346 h 2659346"/>
              <a:gd name="connsiteX24" fmla="*/ 9262783 w 10395415"/>
              <a:gd name="connsiteY24" fmla="*/ 2659346 h 2659346"/>
              <a:gd name="connsiteX25" fmla="*/ 8573384 w 10395415"/>
              <a:gd name="connsiteY25" fmla="*/ 2659346 h 2659346"/>
              <a:gd name="connsiteX26" fmla="*/ 8074165 w 10395415"/>
              <a:gd name="connsiteY26" fmla="*/ 2659346 h 2659346"/>
              <a:gd name="connsiteX27" fmla="*/ 7765124 w 10395415"/>
              <a:gd name="connsiteY27" fmla="*/ 2659346 h 2659346"/>
              <a:gd name="connsiteX28" fmla="*/ 7456083 w 10395415"/>
              <a:gd name="connsiteY28" fmla="*/ 2659346 h 2659346"/>
              <a:gd name="connsiteX29" fmla="*/ 7051953 w 10395415"/>
              <a:gd name="connsiteY29" fmla="*/ 2659346 h 2659346"/>
              <a:gd name="connsiteX30" fmla="*/ 6647822 w 10395415"/>
              <a:gd name="connsiteY30" fmla="*/ 2659346 h 2659346"/>
              <a:gd name="connsiteX31" fmla="*/ 6243692 w 10395415"/>
              <a:gd name="connsiteY31" fmla="*/ 2659346 h 2659346"/>
              <a:gd name="connsiteX32" fmla="*/ 5459204 w 10395415"/>
              <a:gd name="connsiteY32" fmla="*/ 2659346 h 2659346"/>
              <a:gd name="connsiteX33" fmla="*/ 4769805 w 10395415"/>
              <a:gd name="connsiteY33" fmla="*/ 2659346 h 2659346"/>
              <a:gd name="connsiteX34" fmla="*/ 4270585 w 10395415"/>
              <a:gd name="connsiteY34" fmla="*/ 2659346 h 2659346"/>
              <a:gd name="connsiteX35" fmla="*/ 3771365 w 10395415"/>
              <a:gd name="connsiteY35" fmla="*/ 2659346 h 2659346"/>
              <a:gd name="connsiteX36" fmla="*/ 3462324 w 10395415"/>
              <a:gd name="connsiteY36" fmla="*/ 2659346 h 2659346"/>
              <a:gd name="connsiteX37" fmla="*/ 2772926 w 10395415"/>
              <a:gd name="connsiteY37" fmla="*/ 2659346 h 2659346"/>
              <a:gd name="connsiteX38" fmla="*/ 2083527 w 10395415"/>
              <a:gd name="connsiteY38" fmla="*/ 2659346 h 2659346"/>
              <a:gd name="connsiteX39" fmla="*/ 1394128 w 10395415"/>
              <a:gd name="connsiteY39" fmla="*/ 2659346 h 2659346"/>
              <a:gd name="connsiteX40" fmla="*/ 443233 w 10395415"/>
              <a:gd name="connsiteY40" fmla="*/ 2659346 h 2659346"/>
              <a:gd name="connsiteX41" fmla="*/ 0 w 10395415"/>
              <a:gd name="connsiteY41" fmla="*/ 2216113 h 2659346"/>
              <a:gd name="connsiteX42" fmla="*/ 0 w 10395415"/>
              <a:gd name="connsiteY42" fmla="*/ 1607424 h 2659346"/>
              <a:gd name="connsiteX43" fmla="*/ 0 w 10395415"/>
              <a:gd name="connsiteY43" fmla="*/ 998735 h 2659346"/>
              <a:gd name="connsiteX44" fmla="*/ 0 w 10395415"/>
              <a:gd name="connsiteY44" fmla="*/ 443233 h 265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395415" h="2659346" fill="none" extrusionOk="0">
                <a:moveTo>
                  <a:pt x="0" y="443233"/>
                </a:moveTo>
                <a:cubicBezTo>
                  <a:pt x="-25824" y="198416"/>
                  <a:pt x="158465" y="48604"/>
                  <a:pt x="443233" y="0"/>
                </a:cubicBezTo>
                <a:cubicBezTo>
                  <a:pt x="671131" y="-27399"/>
                  <a:pt x="801395" y="43939"/>
                  <a:pt x="942453" y="0"/>
                </a:cubicBezTo>
                <a:cubicBezTo>
                  <a:pt x="1083511" y="-43939"/>
                  <a:pt x="1151555" y="17497"/>
                  <a:pt x="1251494" y="0"/>
                </a:cubicBezTo>
                <a:cubicBezTo>
                  <a:pt x="1351433" y="-17497"/>
                  <a:pt x="1562825" y="59219"/>
                  <a:pt x="1750713" y="0"/>
                </a:cubicBezTo>
                <a:cubicBezTo>
                  <a:pt x="1938601" y="-59219"/>
                  <a:pt x="1975351" y="38697"/>
                  <a:pt x="2154844" y="0"/>
                </a:cubicBezTo>
                <a:cubicBezTo>
                  <a:pt x="2334337" y="-38697"/>
                  <a:pt x="2547704" y="1400"/>
                  <a:pt x="2654064" y="0"/>
                </a:cubicBezTo>
                <a:cubicBezTo>
                  <a:pt x="2760424" y="-1400"/>
                  <a:pt x="2951117" y="1391"/>
                  <a:pt x="3058194" y="0"/>
                </a:cubicBezTo>
                <a:cubicBezTo>
                  <a:pt x="3165271" y="-1391"/>
                  <a:pt x="3516965" y="22770"/>
                  <a:pt x="3652503" y="0"/>
                </a:cubicBezTo>
                <a:cubicBezTo>
                  <a:pt x="3788041" y="-22770"/>
                  <a:pt x="3948883" y="8505"/>
                  <a:pt x="4056634" y="0"/>
                </a:cubicBezTo>
                <a:cubicBezTo>
                  <a:pt x="4164385" y="-8505"/>
                  <a:pt x="4444111" y="21152"/>
                  <a:pt x="4555853" y="0"/>
                </a:cubicBezTo>
                <a:cubicBezTo>
                  <a:pt x="4667595" y="-21152"/>
                  <a:pt x="4861943" y="62714"/>
                  <a:pt x="5150163" y="0"/>
                </a:cubicBezTo>
                <a:cubicBezTo>
                  <a:pt x="5438383" y="-62714"/>
                  <a:pt x="5485164" y="52144"/>
                  <a:pt x="5744472" y="0"/>
                </a:cubicBezTo>
                <a:cubicBezTo>
                  <a:pt x="6003780" y="-52144"/>
                  <a:pt x="6299687" y="46397"/>
                  <a:pt x="6528960" y="0"/>
                </a:cubicBezTo>
                <a:cubicBezTo>
                  <a:pt x="6758233" y="-46397"/>
                  <a:pt x="7006117" y="30143"/>
                  <a:pt x="7218359" y="0"/>
                </a:cubicBezTo>
                <a:cubicBezTo>
                  <a:pt x="7430601" y="-30143"/>
                  <a:pt x="7462376" y="26816"/>
                  <a:pt x="7527400" y="0"/>
                </a:cubicBezTo>
                <a:cubicBezTo>
                  <a:pt x="7592424" y="-26816"/>
                  <a:pt x="8028068" y="54665"/>
                  <a:pt x="8311888" y="0"/>
                </a:cubicBezTo>
                <a:cubicBezTo>
                  <a:pt x="8595708" y="-54665"/>
                  <a:pt x="8915534" y="13779"/>
                  <a:pt x="9096377" y="0"/>
                </a:cubicBezTo>
                <a:cubicBezTo>
                  <a:pt x="9277220" y="-13779"/>
                  <a:pt x="9658497" y="75173"/>
                  <a:pt x="9952182" y="0"/>
                </a:cubicBezTo>
                <a:cubicBezTo>
                  <a:pt x="10255792" y="-14832"/>
                  <a:pt x="10399809" y="195298"/>
                  <a:pt x="10395415" y="443233"/>
                </a:cubicBezTo>
                <a:cubicBezTo>
                  <a:pt x="10397783" y="742590"/>
                  <a:pt x="10324819" y="912906"/>
                  <a:pt x="10395415" y="1051922"/>
                </a:cubicBezTo>
                <a:cubicBezTo>
                  <a:pt x="10466011" y="1190938"/>
                  <a:pt x="10388074" y="1390604"/>
                  <a:pt x="10395415" y="1678339"/>
                </a:cubicBezTo>
                <a:cubicBezTo>
                  <a:pt x="10402756" y="1966074"/>
                  <a:pt x="10353406" y="1996023"/>
                  <a:pt x="10395415" y="2216113"/>
                </a:cubicBezTo>
                <a:cubicBezTo>
                  <a:pt x="10347994" y="2446037"/>
                  <a:pt x="10255330" y="2672304"/>
                  <a:pt x="9952182" y="2659346"/>
                </a:cubicBezTo>
                <a:cubicBezTo>
                  <a:pt x="9636139" y="2707139"/>
                  <a:pt x="9452651" y="2587381"/>
                  <a:pt x="9262783" y="2659346"/>
                </a:cubicBezTo>
                <a:cubicBezTo>
                  <a:pt x="9072915" y="2731311"/>
                  <a:pt x="8842356" y="2614765"/>
                  <a:pt x="8573384" y="2659346"/>
                </a:cubicBezTo>
                <a:cubicBezTo>
                  <a:pt x="8304412" y="2703927"/>
                  <a:pt x="8314767" y="2630629"/>
                  <a:pt x="8074165" y="2659346"/>
                </a:cubicBezTo>
                <a:cubicBezTo>
                  <a:pt x="7833563" y="2688063"/>
                  <a:pt x="7873323" y="2650261"/>
                  <a:pt x="7765124" y="2659346"/>
                </a:cubicBezTo>
                <a:cubicBezTo>
                  <a:pt x="7656925" y="2668431"/>
                  <a:pt x="7559015" y="2649031"/>
                  <a:pt x="7456083" y="2659346"/>
                </a:cubicBezTo>
                <a:cubicBezTo>
                  <a:pt x="7353151" y="2669661"/>
                  <a:pt x="7151282" y="2657195"/>
                  <a:pt x="7051953" y="2659346"/>
                </a:cubicBezTo>
                <a:cubicBezTo>
                  <a:pt x="6952624" y="2661497"/>
                  <a:pt x="6752259" y="2637080"/>
                  <a:pt x="6647822" y="2659346"/>
                </a:cubicBezTo>
                <a:cubicBezTo>
                  <a:pt x="6543385" y="2681612"/>
                  <a:pt x="6419076" y="2623842"/>
                  <a:pt x="6243692" y="2659346"/>
                </a:cubicBezTo>
                <a:cubicBezTo>
                  <a:pt x="6068308" y="2694850"/>
                  <a:pt x="5690526" y="2608069"/>
                  <a:pt x="5459204" y="2659346"/>
                </a:cubicBezTo>
                <a:cubicBezTo>
                  <a:pt x="5227882" y="2710623"/>
                  <a:pt x="5099183" y="2642238"/>
                  <a:pt x="4769805" y="2659346"/>
                </a:cubicBezTo>
                <a:cubicBezTo>
                  <a:pt x="4440427" y="2676454"/>
                  <a:pt x="4512466" y="2645112"/>
                  <a:pt x="4270585" y="2659346"/>
                </a:cubicBezTo>
                <a:cubicBezTo>
                  <a:pt x="4028704" y="2673580"/>
                  <a:pt x="3918609" y="2606791"/>
                  <a:pt x="3771365" y="2659346"/>
                </a:cubicBezTo>
                <a:cubicBezTo>
                  <a:pt x="3624121" y="2711901"/>
                  <a:pt x="3536320" y="2640191"/>
                  <a:pt x="3462324" y="2659346"/>
                </a:cubicBezTo>
                <a:cubicBezTo>
                  <a:pt x="3388328" y="2678501"/>
                  <a:pt x="2943262" y="2581679"/>
                  <a:pt x="2772926" y="2659346"/>
                </a:cubicBezTo>
                <a:cubicBezTo>
                  <a:pt x="2602590" y="2737013"/>
                  <a:pt x="2347084" y="2604598"/>
                  <a:pt x="2083527" y="2659346"/>
                </a:cubicBezTo>
                <a:cubicBezTo>
                  <a:pt x="1819970" y="2714094"/>
                  <a:pt x="1657053" y="2651528"/>
                  <a:pt x="1394128" y="2659346"/>
                </a:cubicBezTo>
                <a:cubicBezTo>
                  <a:pt x="1131203" y="2667164"/>
                  <a:pt x="701142" y="2589873"/>
                  <a:pt x="443233" y="2659346"/>
                </a:cubicBezTo>
                <a:cubicBezTo>
                  <a:pt x="198834" y="2651451"/>
                  <a:pt x="-28804" y="2417845"/>
                  <a:pt x="0" y="2216113"/>
                </a:cubicBezTo>
                <a:cubicBezTo>
                  <a:pt x="-42725" y="2013836"/>
                  <a:pt x="23148" y="1765923"/>
                  <a:pt x="0" y="1607424"/>
                </a:cubicBezTo>
                <a:cubicBezTo>
                  <a:pt x="-23148" y="1448925"/>
                  <a:pt x="50582" y="1283160"/>
                  <a:pt x="0" y="998735"/>
                </a:cubicBezTo>
                <a:cubicBezTo>
                  <a:pt x="-50582" y="714310"/>
                  <a:pt x="46415" y="589416"/>
                  <a:pt x="0" y="443233"/>
                </a:cubicBezTo>
                <a:close/>
              </a:path>
              <a:path w="10395415" h="2659346" stroke="0" extrusionOk="0">
                <a:moveTo>
                  <a:pt x="0" y="443233"/>
                </a:moveTo>
                <a:cubicBezTo>
                  <a:pt x="-5525" y="196810"/>
                  <a:pt x="244756" y="35258"/>
                  <a:pt x="443233" y="0"/>
                </a:cubicBezTo>
                <a:cubicBezTo>
                  <a:pt x="773035" y="-34996"/>
                  <a:pt x="916945" y="57447"/>
                  <a:pt x="1132632" y="0"/>
                </a:cubicBezTo>
                <a:cubicBezTo>
                  <a:pt x="1348319" y="-57447"/>
                  <a:pt x="1566378" y="64863"/>
                  <a:pt x="1822031" y="0"/>
                </a:cubicBezTo>
                <a:cubicBezTo>
                  <a:pt x="2077684" y="-64863"/>
                  <a:pt x="2200172" y="41974"/>
                  <a:pt x="2511429" y="0"/>
                </a:cubicBezTo>
                <a:cubicBezTo>
                  <a:pt x="2822686" y="-41974"/>
                  <a:pt x="3012728" y="73723"/>
                  <a:pt x="3295918" y="0"/>
                </a:cubicBezTo>
                <a:cubicBezTo>
                  <a:pt x="3579108" y="-73723"/>
                  <a:pt x="3574426" y="12986"/>
                  <a:pt x="3700048" y="0"/>
                </a:cubicBezTo>
                <a:cubicBezTo>
                  <a:pt x="3825670" y="-12986"/>
                  <a:pt x="4120785" y="47158"/>
                  <a:pt x="4294357" y="0"/>
                </a:cubicBezTo>
                <a:cubicBezTo>
                  <a:pt x="4467929" y="-47158"/>
                  <a:pt x="4627287" y="16320"/>
                  <a:pt x="4793577" y="0"/>
                </a:cubicBezTo>
                <a:cubicBezTo>
                  <a:pt x="4959867" y="-16320"/>
                  <a:pt x="5110170" y="33444"/>
                  <a:pt x="5197707" y="0"/>
                </a:cubicBezTo>
                <a:cubicBezTo>
                  <a:pt x="5285244" y="-33444"/>
                  <a:pt x="5655466" y="37033"/>
                  <a:pt x="5887106" y="0"/>
                </a:cubicBezTo>
                <a:cubicBezTo>
                  <a:pt x="6118746" y="-37033"/>
                  <a:pt x="6105791" y="11165"/>
                  <a:pt x="6196147" y="0"/>
                </a:cubicBezTo>
                <a:cubicBezTo>
                  <a:pt x="6286503" y="-11165"/>
                  <a:pt x="6378724" y="3858"/>
                  <a:pt x="6505188" y="0"/>
                </a:cubicBezTo>
                <a:cubicBezTo>
                  <a:pt x="6631652" y="-3858"/>
                  <a:pt x="6897411" y="17200"/>
                  <a:pt x="7194587" y="0"/>
                </a:cubicBezTo>
                <a:cubicBezTo>
                  <a:pt x="7491763" y="-17200"/>
                  <a:pt x="7424775" y="32428"/>
                  <a:pt x="7598717" y="0"/>
                </a:cubicBezTo>
                <a:cubicBezTo>
                  <a:pt x="7772659" y="-32428"/>
                  <a:pt x="7900593" y="25625"/>
                  <a:pt x="8002847" y="0"/>
                </a:cubicBezTo>
                <a:cubicBezTo>
                  <a:pt x="8105101" y="-25625"/>
                  <a:pt x="8444463" y="88826"/>
                  <a:pt x="8787336" y="0"/>
                </a:cubicBezTo>
                <a:cubicBezTo>
                  <a:pt x="9130209" y="-88826"/>
                  <a:pt x="9516285" y="118343"/>
                  <a:pt x="9952182" y="0"/>
                </a:cubicBezTo>
                <a:cubicBezTo>
                  <a:pt x="10222570" y="52579"/>
                  <a:pt x="10377339" y="185964"/>
                  <a:pt x="10395415" y="443233"/>
                </a:cubicBezTo>
                <a:cubicBezTo>
                  <a:pt x="10413554" y="649210"/>
                  <a:pt x="10378991" y="748544"/>
                  <a:pt x="10395415" y="1016464"/>
                </a:cubicBezTo>
                <a:cubicBezTo>
                  <a:pt x="10411839" y="1284384"/>
                  <a:pt x="10376476" y="1431654"/>
                  <a:pt x="10395415" y="1625153"/>
                </a:cubicBezTo>
                <a:cubicBezTo>
                  <a:pt x="10414354" y="1818652"/>
                  <a:pt x="10354432" y="2059702"/>
                  <a:pt x="10395415" y="2216113"/>
                </a:cubicBezTo>
                <a:cubicBezTo>
                  <a:pt x="10360464" y="2516867"/>
                  <a:pt x="10241579" y="2714707"/>
                  <a:pt x="9952182" y="2659346"/>
                </a:cubicBezTo>
                <a:cubicBezTo>
                  <a:pt x="9660044" y="2732720"/>
                  <a:pt x="9506358" y="2646207"/>
                  <a:pt x="9262783" y="2659346"/>
                </a:cubicBezTo>
                <a:cubicBezTo>
                  <a:pt x="9019208" y="2672485"/>
                  <a:pt x="9064144" y="2644251"/>
                  <a:pt x="8953742" y="2659346"/>
                </a:cubicBezTo>
                <a:cubicBezTo>
                  <a:pt x="8843340" y="2674441"/>
                  <a:pt x="8637024" y="2647459"/>
                  <a:pt x="8549612" y="2659346"/>
                </a:cubicBezTo>
                <a:cubicBezTo>
                  <a:pt x="8462200" y="2671233"/>
                  <a:pt x="8321894" y="2624718"/>
                  <a:pt x="8240571" y="2659346"/>
                </a:cubicBezTo>
                <a:cubicBezTo>
                  <a:pt x="8159249" y="2693974"/>
                  <a:pt x="7930416" y="2616793"/>
                  <a:pt x="7836441" y="2659346"/>
                </a:cubicBezTo>
                <a:cubicBezTo>
                  <a:pt x="7742466" y="2701899"/>
                  <a:pt x="7425086" y="2576670"/>
                  <a:pt x="7147042" y="2659346"/>
                </a:cubicBezTo>
                <a:cubicBezTo>
                  <a:pt x="6868998" y="2742022"/>
                  <a:pt x="6855792" y="2617832"/>
                  <a:pt x="6742912" y="2659346"/>
                </a:cubicBezTo>
                <a:cubicBezTo>
                  <a:pt x="6630032" y="2700860"/>
                  <a:pt x="6297215" y="2651996"/>
                  <a:pt x="6148602" y="2659346"/>
                </a:cubicBezTo>
                <a:cubicBezTo>
                  <a:pt x="5999989" y="2666696"/>
                  <a:pt x="5792150" y="2651653"/>
                  <a:pt x="5649383" y="2659346"/>
                </a:cubicBezTo>
                <a:cubicBezTo>
                  <a:pt x="5506616" y="2667039"/>
                  <a:pt x="5372102" y="2619500"/>
                  <a:pt x="5245252" y="2659346"/>
                </a:cubicBezTo>
                <a:cubicBezTo>
                  <a:pt x="5118402" y="2699192"/>
                  <a:pt x="4778632" y="2594664"/>
                  <a:pt x="4460764" y="2659346"/>
                </a:cubicBezTo>
                <a:cubicBezTo>
                  <a:pt x="4142896" y="2724028"/>
                  <a:pt x="4247811" y="2633268"/>
                  <a:pt x="4056634" y="2659346"/>
                </a:cubicBezTo>
                <a:cubicBezTo>
                  <a:pt x="3865457" y="2685424"/>
                  <a:pt x="3675674" y="2587947"/>
                  <a:pt x="3367235" y="2659346"/>
                </a:cubicBezTo>
                <a:cubicBezTo>
                  <a:pt x="3058796" y="2730745"/>
                  <a:pt x="3067337" y="2624120"/>
                  <a:pt x="2963104" y="2659346"/>
                </a:cubicBezTo>
                <a:cubicBezTo>
                  <a:pt x="2858871" y="2694572"/>
                  <a:pt x="2729346" y="2617057"/>
                  <a:pt x="2558974" y="2659346"/>
                </a:cubicBezTo>
                <a:cubicBezTo>
                  <a:pt x="2388602" y="2701635"/>
                  <a:pt x="2042172" y="2657306"/>
                  <a:pt x="1774486" y="2659346"/>
                </a:cubicBezTo>
                <a:cubicBezTo>
                  <a:pt x="1506800" y="2661386"/>
                  <a:pt x="1279594" y="2576851"/>
                  <a:pt x="1085087" y="2659346"/>
                </a:cubicBezTo>
                <a:cubicBezTo>
                  <a:pt x="890580" y="2741841"/>
                  <a:pt x="759583" y="2605893"/>
                  <a:pt x="443233" y="2659346"/>
                </a:cubicBezTo>
                <a:cubicBezTo>
                  <a:pt x="153335" y="2676836"/>
                  <a:pt x="10981" y="2484646"/>
                  <a:pt x="0" y="2216113"/>
                </a:cubicBezTo>
                <a:cubicBezTo>
                  <a:pt x="-19331" y="1933857"/>
                  <a:pt x="56912" y="1876591"/>
                  <a:pt x="0" y="1642882"/>
                </a:cubicBezTo>
                <a:cubicBezTo>
                  <a:pt x="-56912" y="1409173"/>
                  <a:pt x="961" y="1246578"/>
                  <a:pt x="0" y="1105108"/>
                </a:cubicBezTo>
                <a:cubicBezTo>
                  <a:pt x="-961" y="963638"/>
                  <a:pt x="5828" y="739555"/>
                  <a:pt x="0" y="443233"/>
                </a:cubicBezTo>
                <a:close/>
              </a:path>
            </a:pathLst>
          </a:custGeom>
          <a:solidFill>
            <a:srgbClr val="DBF3F9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5311" y="1095640"/>
            <a:ext cx="9948042" cy="483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nl-NL" sz="4800" i="1"/>
              <a:t>Để sử dụng những sản phẩm công nghệ trong gia đình được an Toàn, tiết kiệm và bền lâu cần chú ý: chỉ sử dụng khi cần, sử dụng đúng chức năng, di chuyển nhẹ nhàng, vệ sinh thường xuyên. </a:t>
            </a:r>
            <a:r>
              <a:rPr lang="vi-VN" sz="480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91930" y="37998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8" name="Picture 7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9832991" y="3645438"/>
            <a:ext cx="2229263" cy="265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067472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9150" y="317500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9330043" y="3022599"/>
            <a:ext cx="2974944" cy="35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2839821" y="447772"/>
            <a:ext cx="6490221" cy="6000325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ea typeface="Stop" pitchFamily="18" charset="0"/>
                <a:cs typeface="Times New Roman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top" pitchFamily="18" charset="0"/>
                <a:cs typeface="Times New Roman" pitchFamily="18" charset="0"/>
              </a:rPr>
              <a:t>“Ai</a:t>
            </a:r>
            <a:r>
              <a:rPr kumimoji="0" lang="en-US" sz="54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top" pitchFamily="18" charset="0"/>
                <a:cs typeface="Times New Roman" pitchFamily="18" charset="0"/>
              </a:rPr>
              <a:t> nhanh,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Stop" pitchFamily="18" charset="0"/>
                <a:cs typeface="Times New Roman" pitchFamily="18" charset="0"/>
              </a:rPr>
              <a:t>ai đúng</a:t>
            </a:r>
            <a:r>
              <a:rPr kumimoji="0" lang="en-US" sz="54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Stop" pitchFamily="18" charset="0"/>
                <a:cs typeface="Times New Roman" pitchFamily="18" charset="0"/>
              </a:rPr>
              <a:t>”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Stop" pitchFamily="18" charset="0"/>
              <a:cs typeface="Times New Roman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69084" y="49854"/>
            <a:ext cx="2002902" cy="2025693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xmlns="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493"/>
            <a:ext cx="3344883" cy="3696305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461" y="447772"/>
            <a:ext cx="1229857" cy="1229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064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9150" y="317500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9330043" y="3022599"/>
            <a:ext cx="2974944" cy="35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693683" y="614855"/>
            <a:ext cx="8275235" cy="4926828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ea typeface="Stop" pitchFamily="18" charset="0"/>
                <a:cs typeface="Times New Roman" pitchFamily="18" charset="0"/>
              </a:rPr>
              <a:t>Luật chơi: </a:t>
            </a:r>
            <a:r>
              <a:rPr lang="nl-NL" sz="3600">
                <a:solidFill>
                  <a:schemeClr val="tx1"/>
                </a:solidFill>
              </a:rPr>
              <a:t>N</a:t>
            </a:r>
            <a:r>
              <a:rPr lang="nl-NL" sz="3600" smtClean="0">
                <a:solidFill>
                  <a:schemeClr val="tx1"/>
                </a:solidFill>
              </a:rPr>
              <a:t>ghe </a:t>
            </a:r>
            <a:r>
              <a:rPr lang="nl-NL" sz="3600">
                <a:solidFill>
                  <a:schemeClr val="tx1"/>
                </a:solidFill>
              </a:rPr>
              <a:t>mô tả tác dụng và đoán tên sản phẩm </a:t>
            </a:r>
            <a:r>
              <a:rPr lang="nl-NL" sz="3600">
                <a:solidFill>
                  <a:schemeClr val="tx1"/>
                </a:solidFill>
              </a:rPr>
              <a:t>công </a:t>
            </a:r>
            <a:r>
              <a:rPr lang="nl-NL" sz="3600" smtClean="0">
                <a:solidFill>
                  <a:schemeClr val="tx1"/>
                </a:solidFill>
              </a:rPr>
              <a:t>nghệ, ai </a:t>
            </a:r>
            <a:r>
              <a:rPr lang="nl-NL" sz="3600">
                <a:solidFill>
                  <a:schemeClr val="tx1"/>
                </a:solidFill>
              </a:rPr>
              <a:t>trả lời nhanh và đúng nhất </a:t>
            </a:r>
            <a:r>
              <a:rPr lang="nl-NL" sz="3600">
                <a:solidFill>
                  <a:schemeClr val="tx1"/>
                </a:solidFill>
              </a:rPr>
              <a:t>sẽ </a:t>
            </a:r>
            <a:r>
              <a:rPr lang="nl-NL" sz="3600" smtClean="0">
                <a:solidFill>
                  <a:schemeClr val="tx1"/>
                </a:solidFill>
              </a:rPr>
              <a:t>là người thắng cuộc.</a:t>
            </a:r>
            <a:endParaRPr lang="en-US" sz="3600" b="1" smtClean="0">
              <a:solidFill>
                <a:schemeClr val="tx1"/>
              </a:solidFill>
              <a:latin typeface="Times New Roman" pitchFamily="18" charset="0"/>
              <a:ea typeface="Stop" pitchFamily="18" charset="0"/>
              <a:cs typeface="Times New Roman" pitchFamily="18" charset="0"/>
            </a:endParaRPr>
          </a:p>
        </p:txBody>
      </p:sp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29857" cy="1229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8720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9150" y="351381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8" name="Picture 2" descr="Star Cartoon Images, Stock Photos &amp;amp; Vectors | Shutterstock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r="63248" b="24686"/>
          <a:stretch/>
        </p:blipFill>
        <p:spPr bwMode="auto">
          <a:xfrm>
            <a:off x="10191545" y="-157423"/>
            <a:ext cx="1480674" cy="114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000EC508-FE8E-42A6-ACC3-3998FFEC3E77}"/>
              </a:ext>
            </a:extLst>
          </p:cNvPr>
          <p:cNvSpPr/>
          <p:nvPr/>
        </p:nvSpPr>
        <p:spPr>
          <a:xfrm>
            <a:off x="10191545" y="5573007"/>
            <a:ext cx="1480674" cy="6662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6"/>
          <a:srcRect l="35503" t="36961" r="36305" b="13899"/>
          <a:stretch/>
        </p:blipFill>
        <p:spPr bwMode="auto">
          <a:xfrm>
            <a:off x="788277" y="416990"/>
            <a:ext cx="9403268" cy="61883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08428" y="1734208"/>
            <a:ext cx="2286000" cy="543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Làm khô tóc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4427" y="6239242"/>
            <a:ext cx="3048001" cy="543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Bảo quản thực phẩm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9089" y="5301052"/>
            <a:ext cx="2522483" cy="9381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Cung cấp thông tin, giải trí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05049" y="4472152"/>
            <a:ext cx="2286000" cy="543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Là quần áo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87436" y="2934465"/>
            <a:ext cx="2286000" cy="543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Giặt quần áo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05049" y="6188769"/>
            <a:ext cx="1884862" cy="543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</a:rPr>
              <a:t>Đun nấu</a:t>
            </a:r>
            <a:endParaRPr lang="en-US" sz="2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843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2" y="-13856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759566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599" y="561226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8" y="561226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7" y="560343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6" y="560343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0" y="27710"/>
            <a:ext cx="12192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nhau </a:t>
            </a:r>
            <a:r>
              <a:rPr kumimoji="0" lang="en-US" sz="3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 động cho bài học mới nhé, hãy giúp mẹ con sóc trả lời các câu hỏi để có thể nhặt hạt dẻ cho mùa đông nhé.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8" y="3529162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9150" y="317500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9330043" y="3022599"/>
            <a:ext cx="2974944" cy="35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3692314" y="1619795"/>
            <a:ext cx="5276603" cy="3921887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39821" y="1062701"/>
            <a:ext cx="2002902" cy="2025693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xmlns="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493"/>
            <a:ext cx="3344883" cy="3696305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461" y="447772"/>
            <a:ext cx="1229857" cy="12298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055373-24B4-44EC-B377-F2B507A79B83}"/>
              </a:ext>
            </a:extLst>
          </p:cNvPr>
          <p:cNvSpPr txBox="1"/>
          <p:nvPr/>
        </p:nvSpPr>
        <p:spPr>
          <a:xfrm>
            <a:off x="3995916" y="3184011"/>
            <a:ext cx="43969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451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81200" y="279400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Rounded Rectangle 35">
            <a:extLst>
              <a:ext uri="{FF2B5EF4-FFF2-40B4-BE49-F238E27FC236}">
                <a16:creationId xmlns:a16="http://schemas.microsoft.com/office/drawing/2014/main" xmlns="" id="{E87233C6-9AD9-460A-B471-0EF171095E2C}"/>
              </a:ext>
            </a:extLst>
          </p:cNvPr>
          <p:cNvSpPr/>
          <p:nvPr/>
        </p:nvSpPr>
        <p:spPr>
          <a:xfrm>
            <a:off x="1224750" y="451755"/>
            <a:ext cx="10395271" cy="1550186"/>
          </a:xfrm>
          <a:prstGeom prst="roundRect">
            <a:avLst/>
          </a:prstGeom>
          <a:ln>
            <a:prstDash val="lg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CB322C-EB06-4CD2-BE53-F1A50B9A3C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4849" y="60284"/>
            <a:ext cx="931818" cy="942421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4DDA521-2532-44B3-BFC2-4223F3606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198445"/>
              </p:ext>
            </p:extLst>
          </p:nvPr>
        </p:nvGraphicFramePr>
        <p:xfrm>
          <a:off x="894709" y="2940815"/>
          <a:ext cx="10486050" cy="165446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31474">
                  <a:extLst>
                    <a:ext uri="{9D8B030D-6E8A-4147-A177-3AD203B41FA5}">
                      <a16:colId xmlns:a16="http://schemas.microsoft.com/office/drawing/2014/main" xmlns="" val="1452136032"/>
                    </a:ext>
                  </a:extLst>
                </a:gridCol>
                <a:gridCol w="4349671">
                  <a:extLst>
                    <a:ext uri="{9D8B030D-6E8A-4147-A177-3AD203B41FA5}">
                      <a16:colId xmlns:a16="http://schemas.microsoft.com/office/drawing/2014/main" xmlns="" val="2103577586"/>
                    </a:ext>
                  </a:extLst>
                </a:gridCol>
                <a:gridCol w="2500259">
                  <a:extLst>
                    <a:ext uri="{9D8B030D-6E8A-4147-A177-3AD203B41FA5}">
                      <a16:colId xmlns:a16="http://schemas.microsoft.com/office/drawing/2014/main" xmlns="" val="3650531617"/>
                    </a:ext>
                  </a:extLst>
                </a:gridCol>
                <a:gridCol w="2304646">
                  <a:extLst>
                    <a:ext uri="{9D8B030D-6E8A-4147-A177-3AD203B41FA5}">
                      <a16:colId xmlns:a16="http://schemas.microsoft.com/office/drawing/2014/main" xmlns="" val="1499967439"/>
                    </a:ext>
                  </a:extLst>
                </a:gridCol>
              </a:tblGrid>
              <a:tr h="829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sản phẩm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lượng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 dụng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8054007"/>
                  </a:ext>
                </a:extLst>
              </a:tr>
              <a:tr h="8247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</a:t>
                      </a:r>
                      <a:endParaRPr lang="en-US" sz="3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67131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85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9393" y="2048911"/>
            <a:ext cx="5882818" cy="791915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983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CB322C-EB06-4CD2-BE53-F1A50B9A3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4849" y="60284"/>
            <a:ext cx="931818" cy="942421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4DDA521-2532-44B3-BFC2-4223F3606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364413"/>
              </p:ext>
            </p:extLst>
          </p:nvPr>
        </p:nvGraphicFramePr>
        <p:xfrm>
          <a:off x="669240" y="1324958"/>
          <a:ext cx="10804883" cy="478087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71958">
                  <a:extLst>
                    <a:ext uri="{9D8B030D-6E8A-4147-A177-3AD203B41FA5}">
                      <a16:colId xmlns:a16="http://schemas.microsoft.com/office/drawing/2014/main" xmlns="" val="1452136032"/>
                    </a:ext>
                  </a:extLst>
                </a:gridCol>
                <a:gridCol w="4753740">
                  <a:extLst>
                    <a:ext uri="{9D8B030D-6E8A-4147-A177-3AD203B41FA5}">
                      <a16:colId xmlns:a16="http://schemas.microsoft.com/office/drawing/2014/main" xmlns="" val="2103577586"/>
                    </a:ext>
                  </a:extLst>
                </a:gridCol>
                <a:gridCol w="218966">
                  <a:extLst>
                    <a:ext uri="{9D8B030D-6E8A-4147-A177-3AD203B41FA5}">
                      <a16:colId xmlns:a16="http://schemas.microsoft.com/office/drawing/2014/main" xmlns="" val="3650531617"/>
                    </a:ext>
                  </a:extLst>
                </a:gridCol>
                <a:gridCol w="4460219">
                  <a:extLst>
                    <a:ext uri="{9D8B030D-6E8A-4147-A177-3AD203B41FA5}">
                      <a16:colId xmlns:a16="http://schemas.microsoft.com/office/drawing/2014/main" xmlns="" val="1499967439"/>
                    </a:ext>
                  </a:extLst>
                </a:gridCol>
              </a:tblGrid>
              <a:tr h="16168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sản phẩm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 dụng</a:t>
                      </a: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8054007"/>
                  </a:ext>
                </a:extLst>
              </a:tr>
              <a:tr h="10778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70446909"/>
                  </a:ext>
                </a:extLst>
              </a:tr>
              <a:tr h="7694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53781573"/>
                  </a:ext>
                </a:extLst>
              </a:tr>
              <a:tr h="6367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267131602"/>
                  </a:ext>
                </a:extLst>
              </a:tr>
              <a:tr h="6367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0496585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182F59-1AA4-490F-9268-7DC77A35E059}"/>
              </a:ext>
            </a:extLst>
          </p:cNvPr>
          <p:cNvSpPr txBox="1"/>
          <p:nvPr/>
        </p:nvSpPr>
        <p:spPr>
          <a:xfrm>
            <a:off x="717876" y="2956142"/>
            <a:ext cx="93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6D570A-C3A2-417C-80B4-7646649F52CB}"/>
              </a:ext>
            </a:extLst>
          </p:cNvPr>
          <p:cNvSpPr txBox="1"/>
          <p:nvPr/>
        </p:nvSpPr>
        <p:spPr>
          <a:xfrm>
            <a:off x="1991638" y="3052451"/>
            <a:ext cx="2755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Lò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38FD559-3600-46BC-BA2E-DF50DD9ECB32}"/>
              </a:ext>
            </a:extLst>
          </p:cNvPr>
          <p:cNvSpPr txBox="1"/>
          <p:nvPr/>
        </p:nvSpPr>
        <p:spPr>
          <a:xfrm>
            <a:off x="7111266" y="3017697"/>
            <a:ext cx="3736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8ABFC5A-5605-4C00-AF41-87380285AB1A}"/>
              </a:ext>
            </a:extLst>
          </p:cNvPr>
          <p:cNvSpPr txBox="1"/>
          <p:nvPr/>
        </p:nvSpPr>
        <p:spPr>
          <a:xfrm>
            <a:off x="717876" y="3897924"/>
            <a:ext cx="93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E283A3A-DDD8-45E7-990B-82FA66B147CA}"/>
              </a:ext>
            </a:extLst>
          </p:cNvPr>
          <p:cNvSpPr txBox="1"/>
          <p:nvPr/>
        </p:nvSpPr>
        <p:spPr>
          <a:xfrm>
            <a:off x="1991638" y="3994233"/>
            <a:ext cx="2755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Bóng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14F1E22-F76A-49BD-BA7E-B8BB37F07E68}"/>
              </a:ext>
            </a:extLst>
          </p:cNvPr>
          <p:cNvSpPr txBox="1"/>
          <p:nvPr/>
        </p:nvSpPr>
        <p:spPr>
          <a:xfrm>
            <a:off x="7111266" y="3959479"/>
            <a:ext cx="4044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6CD783-C1B6-4CC4-9FEA-02911D96A6BF}"/>
              </a:ext>
            </a:extLst>
          </p:cNvPr>
          <p:cNvSpPr txBox="1"/>
          <p:nvPr/>
        </p:nvSpPr>
        <p:spPr>
          <a:xfrm>
            <a:off x="752068" y="4744760"/>
            <a:ext cx="93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589F55B-DC81-47EA-A5C2-2BDDC577CEA2}"/>
              </a:ext>
            </a:extLst>
          </p:cNvPr>
          <p:cNvSpPr txBox="1"/>
          <p:nvPr/>
        </p:nvSpPr>
        <p:spPr>
          <a:xfrm>
            <a:off x="2045637" y="4759721"/>
            <a:ext cx="2755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Ti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64ECCB6-9F87-400E-AB41-E65B2F3F8BA6}"/>
              </a:ext>
            </a:extLst>
          </p:cNvPr>
          <p:cNvSpPr txBox="1"/>
          <p:nvPr/>
        </p:nvSpPr>
        <p:spPr>
          <a:xfrm>
            <a:off x="7111266" y="4744760"/>
            <a:ext cx="3736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6473F3F-3CE0-4430-A1E3-65EC671ED8E3}"/>
              </a:ext>
            </a:extLst>
          </p:cNvPr>
          <p:cNvSpPr txBox="1"/>
          <p:nvPr/>
        </p:nvSpPr>
        <p:spPr>
          <a:xfrm>
            <a:off x="716394" y="5356698"/>
            <a:ext cx="93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9360A92-15E4-442A-9008-D905B9235842}"/>
              </a:ext>
            </a:extLst>
          </p:cNvPr>
          <p:cNvSpPr txBox="1"/>
          <p:nvPr/>
        </p:nvSpPr>
        <p:spPr>
          <a:xfrm>
            <a:off x="1991638" y="5478815"/>
            <a:ext cx="2755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6D26590-6A50-438D-9280-1238F5DEFF27}"/>
              </a:ext>
            </a:extLst>
          </p:cNvPr>
          <p:cNvSpPr txBox="1"/>
          <p:nvPr/>
        </p:nvSpPr>
        <p:spPr>
          <a:xfrm>
            <a:off x="7111266" y="5405588"/>
            <a:ext cx="3736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071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59150" y="317500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7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9330043" y="3022599"/>
            <a:ext cx="2974944" cy="35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Hexagon 28"/>
          <p:cNvSpPr/>
          <p:nvPr/>
        </p:nvSpPr>
        <p:spPr>
          <a:xfrm>
            <a:off x="3692314" y="1619795"/>
            <a:ext cx="5276603" cy="3921887"/>
          </a:xfrm>
          <a:prstGeom prst="hexagon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457200">
              <a:schemeClr val="accent4">
                <a:lumMod val="60000"/>
                <a:lumOff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39821" y="1062701"/>
            <a:ext cx="2002902" cy="2025693"/>
          </a:xfrm>
          <a:prstGeom prst="rect">
            <a:avLst/>
          </a:prstGeom>
          <a:effectLst>
            <a:glow rad="165100">
              <a:schemeClr val="accent4">
                <a:lumMod val="40000"/>
                <a:lumOff val="60000"/>
              </a:schemeClr>
            </a:glow>
          </a:effectLst>
        </p:spPr>
      </p:pic>
      <p:pic>
        <p:nvPicPr>
          <p:cNvPr id="33" name="图片 7">
            <a:extLst>
              <a:ext uri="{FF2B5EF4-FFF2-40B4-BE49-F238E27FC236}">
                <a16:creationId xmlns:a16="http://schemas.microsoft.com/office/drawing/2014/main" xmlns="" id="{B86F189F-C614-45DA-85D1-54A437B588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493"/>
            <a:ext cx="3344883" cy="3696305"/>
          </a:xfrm>
          <a:prstGeom prst="rect">
            <a:avLst/>
          </a:prstGeom>
        </p:spPr>
      </p:pic>
      <p:pic>
        <p:nvPicPr>
          <p:cNvPr id="8" name="Google Shape;95;p1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5461" y="447772"/>
            <a:ext cx="1229857" cy="12298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055373-24B4-44EC-B377-F2B507A79B83}"/>
              </a:ext>
            </a:extLst>
          </p:cNvPr>
          <p:cNvSpPr txBox="1"/>
          <p:nvPr/>
        </p:nvSpPr>
        <p:spPr>
          <a:xfrm>
            <a:off x="3995916" y="3184011"/>
            <a:ext cx="43969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535750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9150" y="351381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ight Arrow 15">
            <a:hlinkClick r:id="rId3" action="ppaction://hlinksldjump"/>
          </p:cNvPr>
          <p:cNvSpPr/>
          <p:nvPr/>
        </p:nvSpPr>
        <p:spPr>
          <a:xfrm>
            <a:off x="10261600" y="76200"/>
            <a:ext cx="1422400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5" name="Picture 24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9485328" y="3331661"/>
            <a:ext cx="2974944" cy="35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8E97DB-EED1-40D9-8EA8-5750AE073A4A}"/>
              </a:ext>
            </a:extLst>
          </p:cNvPr>
          <p:cNvSpPr txBox="1"/>
          <p:nvPr/>
        </p:nvSpPr>
        <p:spPr>
          <a:xfrm>
            <a:off x="1352811" y="1122039"/>
            <a:ext cx="9745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do ai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102B25-57A9-44C8-A66C-9F007C33A8F0}"/>
              </a:ext>
            </a:extLst>
          </p:cNvPr>
          <p:cNvSpPr txBox="1"/>
          <p:nvPr/>
        </p:nvSpPr>
        <p:spPr>
          <a:xfrm>
            <a:off x="2545097" y="2872681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Con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CE3451B3-6AA3-40C6-9113-E49AF2A3CF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59" y="4623324"/>
            <a:ext cx="2472525" cy="222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59150" y="351381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Right Arrow 15">
            <a:hlinkClick r:id="rId3" action="ppaction://hlinksldjump"/>
          </p:cNvPr>
          <p:cNvSpPr/>
          <p:nvPr/>
        </p:nvSpPr>
        <p:spPr>
          <a:xfrm>
            <a:off x="10261600" y="76200"/>
            <a:ext cx="1422400" cy="40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5" name="Picture 24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9485328" y="3331661"/>
            <a:ext cx="2974944" cy="35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8E97DB-EED1-40D9-8EA8-5750AE073A4A}"/>
              </a:ext>
            </a:extLst>
          </p:cNvPr>
          <p:cNvSpPr txBox="1"/>
          <p:nvPr/>
        </p:nvSpPr>
        <p:spPr>
          <a:xfrm>
            <a:off x="1761044" y="1122039"/>
            <a:ext cx="8755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C6C6100A-FA54-408C-B62C-C8D5739757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376" y="2780216"/>
            <a:ext cx="5952789" cy="4464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B46CD8-622D-42E8-B192-64BFF2C274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8321" y="2526657"/>
            <a:ext cx="6274725" cy="257944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39FE6BAE-1302-486B-B0B1-03B3C51ED5E7}"/>
              </a:ext>
            </a:extLst>
          </p:cNvPr>
          <p:cNvSpPr/>
          <p:nvPr/>
        </p:nvSpPr>
        <p:spPr>
          <a:xfrm>
            <a:off x="2956142" y="2780216"/>
            <a:ext cx="2167003" cy="245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A093144-360A-4AE6-9668-59F9589E2E12}"/>
              </a:ext>
            </a:extLst>
          </p:cNvPr>
          <p:cNvSpPr/>
          <p:nvPr/>
        </p:nvSpPr>
        <p:spPr>
          <a:xfrm>
            <a:off x="7103362" y="2650442"/>
            <a:ext cx="2167003" cy="245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81200" y="279400"/>
            <a:ext cx="1131306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8" name="图片 3">
            <a:extLst>
              <a:ext uri="{FF2B5EF4-FFF2-40B4-BE49-F238E27FC236}">
                <a16:creationId xmlns:a16="http://schemas.microsoft.com/office/drawing/2014/main" xmlns="" id="{253B31D1-53B1-4CE9-8C7E-CCA5F8310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069">
            <a:off x="452786" y="286820"/>
            <a:ext cx="8971539" cy="6125222"/>
          </a:xfrm>
          <a:prstGeom prst="rect">
            <a:avLst/>
          </a:prstGeom>
        </p:spPr>
      </p:pic>
      <p:pic>
        <p:nvPicPr>
          <p:cNvPr id="19" name="Picture 26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8502968" y="3073827"/>
            <a:ext cx="2974944" cy="354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65628" y="1794014"/>
            <a:ext cx="55253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smtClean="0">
                <a:solidFill>
                  <a:srgbClr val="FF0000"/>
                </a:solidFill>
                <a:latin typeface="iCiel Baliho Script" pitchFamily="50" charset="0"/>
              </a:rPr>
              <a:t>3.</a:t>
            </a:r>
            <a:r>
              <a:rPr lang="vi-VN" sz="4800" b="1" smtClean="0">
                <a:solidFill>
                  <a:srgbClr val="FF0000"/>
                </a:solidFill>
                <a:latin typeface="iCiel Baliho Script" pitchFamily="50" charset="0"/>
              </a:rPr>
              <a:t>Vì </a:t>
            </a:r>
            <a:r>
              <a:rPr lang="vi-VN" sz="4800" b="1" dirty="0">
                <a:solidFill>
                  <a:srgbClr val="FF0000"/>
                </a:solidFill>
                <a:latin typeface="iCiel Baliho Script" pitchFamily="50" charset="0"/>
              </a:rPr>
              <a:t>sao phải giữ gìn các sản phẩm công nghệ trong gia đình?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Baliho Script" pitchFamily="50" charset="0"/>
              <a:ea typeface="+mn-ea"/>
              <a:cs typeface="+mn-cs"/>
            </a:endParaRPr>
          </a:p>
        </p:txBody>
      </p:sp>
      <p:pic>
        <p:nvPicPr>
          <p:cNvPr id="7" name="Picture 6" descr="Diagram, icon&#10;&#10;Description automatically generated">
            <a:extLst>
              <a:ext uri="{FF2B5EF4-FFF2-40B4-BE49-F238E27FC236}">
                <a16:creationId xmlns:a16="http://schemas.microsoft.com/office/drawing/2014/main" xmlns="" id="{69FB9521-5736-415D-ACD6-1BD1B8A7E0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7" y="4978694"/>
            <a:ext cx="3618456" cy="159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602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9746" y="341402"/>
            <a:ext cx="12018719" cy="6253988"/>
          </a:xfrm>
          <a:prstGeom prst="roundRect">
            <a:avLst/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677333" y="1143306"/>
            <a:ext cx="10395415" cy="2659346"/>
          </a:xfrm>
          <a:custGeom>
            <a:avLst/>
            <a:gdLst>
              <a:gd name="connsiteX0" fmla="*/ 0 w 10395415"/>
              <a:gd name="connsiteY0" fmla="*/ 443233 h 2659346"/>
              <a:gd name="connsiteX1" fmla="*/ 443233 w 10395415"/>
              <a:gd name="connsiteY1" fmla="*/ 0 h 2659346"/>
              <a:gd name="connsiteX2" fmla="*/ 942453 w 10395415"/>
              <a:gd name="connsiteY2" fmla="*/ 0 h 2659346"/>
              <a:gd name="connsiteX3" fmla="*/ 1251494 w 10395415"/>
              <a:gd name="connsiteY3" fmla="*/ 0 h 2659346"/>
              <a:gd name="connsiteX4" fmla="*/ 1750713 w 10395415"/>
              <a:gd name="connsiteY4" fmla="*/ 0 h 2659346"/>
              <a:gd name="connsiteX5" fmla="*/ 2154844 w 10395415"/>
              <a:gd name="connsiteY5" fmla="*/ 0 h 2659346"/>
              <a:gd name="connsiteX6" fmla="*/ 2654064 w 10395415"/>
              <a:gd name="connsiteY6" fmla="*/ 0 h 2659346"/>
              <a:gd name="connsiteX7" fmla="*/ 3058194 w 10395415"/>
              <a:gd name="connsiteY7" fmla="*/ 0 h 2659346"/>
              <a:gd name="connsiteX8" fmla="*/ 3652503 w 10395415"/>
              <a:gd name="connsiteY8" fmla="*/ 0 h 2659346"/>
              <a:gd name="connsiteX9" fmla="*/ 4056634 w 10395415"/>
              <a:gd name="connsiteY9" fmla="*/ 0 h 2659346"/>
              <a:gd name="connsiteX10" fmla="*/ 4555853 w 10395415"/>
              <a:gd name="connsiteY10" fmla="*/ 0 h 2659346"/>
              <a:gd name="connsiteX11" fmla="*/ 5150163 w 10395415"/>
              <a:gd name="connsiteY11" fmla="*/ 0 h 2659346"/>
              <a:gd name="connsiteX12" fmla="*/ 5744472 w 10395415"/>
              <a:gd name="connsiteY12" fmla="*/ 0 h 2659346"/>
              <a:gd name="connsiteX13" fmla="*/ 6528960 w 10395415"/>
              <a:gd name="connsiteY13" fmla="*/ 0 h 2659346"/>
              <a:gd name="connsiteX14" fmla="*/ 7218359 w 10395415"/>
              <a:gd name="connsiteY14" fmla="*/ 0 h 2659346"/>
              <a:gd name="connsiteX15" fmla="*/ 7527400 w 10395415"/>
              <a:gd name="connsiteY15" fmla="*/ 0 h 2659346"/>
              <a:gd name="connsiteX16" fmla="*/ 8311888 w 10395415"/>
              <a:gd name="connsiteY16" fmla="*/ 0 h 2659346"/>
              <a:gd name="connsiteX17" fmla="*/ 9096377 w 10395415"/>
              <a:gd name="connsiteY17" fmla="*/ 0 h 2659346"/>
              <a:gd name="connsiteX18" fmla="*/ 9952182 w 10395415"/>
              <a:gd name="connsiteY18" fmla="*/ 0 h 2659346"/>
              <a:gd name="connsiteX19" fmla="*/ 10395415 w 10395415"/>
              <a:gd name="connsiteY19" fmla="*/ 443233 h 2659346"/>
              <a:gd name="connsiteX20" fmla="*/ 10395415 w 10395415"/>
              <a:gd name="connsiteY20" fmla="*/ 1051922 h 2659346"/>
              <a:gd name="connsiteX21" fmla="*/ 10395415 w 10395415"/>
              <a:gd name="connsiteY21" fmla="*/ 1678339 h 2659346"/>
              <a:gd name="connsiteX22" fmla="*/ 10395415 w 10395415"/>
              <a:gd name="connsiteY22" fmla="*/ 2216113 h 2659346"/>
              <a:gd name="connsiteX23" fmla="*/ 9952182 w 10395415"/>
              <a:gd name="connsiteY23" fmla="*/ 2659346 h 2659346"/>
              <a:gd name="connsiteX24" fmla="*/ 9262783 w 10395415"/>
              <a:gd name="connsiteY24" fmla="*/ 2659346 h 2659346"/>
              <a:gd name="connsiteX25" fmla="*/ 8573384 w 10395415"/>
              <a:gd name="connsiteY25" fmla="*/ 2659346 h 2659346"/>
              <a:gd name="connsiteX26" fmla="*/ 8074165 w 10395415"/>
              <a:gd name="connsiteY26" fmla="*/ 2659346 h 2659346"/>
              <a:gd name="connsiteX27" fmla="*/ 7765124 w 10395415"/>
              <a:gd name="connsiteY27" fmla="*/ 2659346 h 2659346"/>
              <a:gd name="connsiteX28" fmla="*/ 7456083 w 10395415"/>
              <a:gd name="connsiteY28" fmla="*/ 2659346 h 2659346"/>
              <a:gd name="connsiteX29" fmla="*/ 7051953 w 10395415"/>
              <a:gd name="connsiteY29" fmla="*/ 2659346 h 2659346"/>
              <a:gd name="connsiteX30" fmla="*/ 6647822 w 10395415"/>
              <a:gd name="connsiteY30" fmla="*/ 2659346 h 2659346"/>
              <a:gd name="connsiteX31" fmla="*/ 6243692 w 10395415"/>
              <a:gd name="connsiteY31" fmla="*/ 2659346 h 2659346"/>
              <a:gd name="connsiteX32" fmla="*/ 5459204 w 10395415"/>
              <a:gd name="connsiteY32" fmla="*/ 2659346 h 2659346"/>
              <a:gd name="connsiteX33" fmla="*/ 4769805 w 10395415"/>
              <a:gd name="connsiteY33" fmla="*/ 2659346 h 2659346"/>
              <a:gd name="connsiteX34" fmla="*/ 4270585 w 10395415"/>
              <a:gd name="connsiteY34" fmla="*/ 2659346 h 2659346"/>
              <a:gd name="connsiteX35" fmla="*/ 3771365 w 10395415"/>
              <a:gd name="connsiteY35" fmla="*/ 2659346 h 2659346"/>
              <a:gd name="connsiteX36" fmla="*/ 3462324 w 10395415"/>
              <a:gd name="connsiteY36" fmla="*/ 2659346 h 2659346"/>
              <a:gd name="connsiteX37" fmla="*/ 2772926 w 10395415"/>
              <a:gd name="connsiteY37" fmla="*/ 2659346 h 2659346"/>
              <a:gd name="connsiteX38" fmla="*/ 2083527 w 10395415"/>
              <a:gd name="connsiteY38" fmla="*/ 2659346 h 2659346"/>
              <a:gd name="connsiteX39" fmla="*/ 1394128 w 10395415"/>
              <a:gd name="connsiteY39" fmla="*/ 2659346 h 2659346"/>
              <a:gd name="connsiteX40" fmla="*/ 443233 w 10395415"/>
              <a:gd name="connsiteY40" fmla="*/ 2659346 h 2659346"/>
              <a:gd name="connsiteX41" fmla="*/ 0 w 10395415"/>
              <a:gd name="connsiteY41" fmla="*/ 2216113 h 2659346"/>
              <a:gd name="connsiteX42" fmla="*/ 0 w 10395415"/>
              <a:gd name="connsiteY42" fmla="*/ 1607424 h 2659346"/>
              <a:gd name="connsiteX43" fmla="*/ 0 w 10395415"/>
              <a:gd name="connsiteY43" fmla="*/ 998735 h 2659346"/>
              <a:gd name="connsiteX44" fmla="*/ 0 w 10395415"/>
              <a:gd name="connsiteY44" fmla="*/ 443233 h 265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395415" h="2659346" fill="none" extrusionOk="0">
                <a:moveTo>
                  <a:pt x="0" y="443233"/>
                </a:moveTo>
                <a:cubicBezTo>
                  <a:pt x="-25824" y="198416"/>
                  <a:pt x="158465" y="48604"/>
                  <a:pt x="443233" y="0"/>
                </a:cubicBezTo>
                <a:cubicBezTo>
                  <a:pt x="671131" y="-27399"/>
                  <a:pt x="801395" y="43939"/>
                  <a:pt x="942453" y="0"/>
                </a:cubicBezTo>
                <a:cubicBezTo>
                  <a:pt x="1083511" y="-43939"/>
                  <a:pt x="1151555" y="17497"/>
                  <a:pt x="1251494" y="0"/>
                </a:cubicBezTo>
                <a:cubicBezTo>
                  <a:pt x="1351433" y="-17497"/>
                  <a:pt x="1562825" y="59219"/>
                  <a:pt x="1750713" y="0"/>
                </a:cubicBezTo>
                <a:cubicBezTo>
                  <a:pt x="1938601" y="-59219"/>
                  <a:pt x="1975351" y="38697"/>
                  <a:pt x="2154844" y="0"/>
                </a:cubicBezTo>
                <a:cubicBezTo>
                  <a:pt x="2334337" y="-38697"/>
                  <a:pt x="2547704" y="1400"/>
                  <a:pt x="2654064" y="0"/>
                </a:cubicBezTo>
                <a:cubicBezTo>
                  <a:pt x="2760424" y="-1400"/>
                  <a:pt x="2951117" y="1391"/>
                  <a:pt x="3058194" y="0"/>
                </a:cubicBezTo>
                <a:cubicBezTo>
                  <a:pt x="3165271" y="-1391"/>
                  <a:pt x="3516965" y="22770"/>
                  <a:pt x="3652503" y="0"/>
                </a:cubicBezTo>
                <a:cubicBezTo>
                  <a:pt x="3788041" y="-22770"/>
                  <a:pt x="3948883" y="8505"/>
                  <a:pt x="4056634" y="0"/>
                </a:cubicBezTo>
                <a:cubicBezTo>
                  <a:pt x="4164385" y="-8505"/>
                  <a:pt x="4444111" y="21152"/>
                  <a:pt x="4555853" y="0"/>
                </a:cubicBezTo>
                <a:cubicBezTo>
                  <a:pt x="4667595" y="-21152"/>
                  <a:pt x="4861943" y="62714"/>
                  <a:pt x="5150163" y="0"/>
                </a:cubicBezTo>
                <a:cubicBezTo>
                  <a:pt x="5438383" y="-62714"/>
                  <a:pt x="5485164" y="52144"/>
                  <a:pt x="5744472" y="0"/>
                </a:cubicBezTo>
                <a:cubicBezTo>
                  <a:pt x="6003780" y="-52144"/>
                  <a:pt x="6299687" y="46397"/>
                  <a:pt x="6528960" y="0"/>
                </a:cubicBezTo>
                <a:cubicBezTo>
                  <a:pt x="6758233" y="-46397"/>
                  <a:pt x="7006117" y="30143"/>
                  <a:pt x="7218359" y="0"/>
                </a:cubicBezTo>
                <a:cubicBezTo>
                  <a:pt x="7430601" y="-30143"/>
                  <a:pt x="7462376" y="26816"/>
                  <a:pt x="7527400" y="0"/>
                </a:cubicBezTo>
                <a:cubicBezTo>
                  <a:pt x="7592424" y="-26816"/>
                  <a:pt x="8028068" y="54665"/>
                  <a:pt x="8311888" y="0"/>
                </a:cubicBezTo>
                <a:cubicBezTo>
                  <a:pt x="8595708" y="-54665"/>
                  <a:pt x="8915534" y="13779"/>
                  <a:pt x="9096377" y="0"/>
                </a:cubicBezTo>
                <a:cubicBezTo>
                  <a:pt x="9277220" y="-13779"/>
                  <a:pt x="9658497" y="75173"/>
                  <a:pt x="9952182" y="0"/>
                </a:cubicBezTo>
                <a:cubicBezTo>
                  <a:pt x="10255792" y="-14832"/>
                  <a:pt x="10399809" y="195298"/>
                  <a:pt x="10395415" y="443233"/>
                </a:cubicBezTo>
                <a:cubicBezTo>
                  <a:pt x="10397783" y="742590"/>
                  <a:pt x="10324819" y="912906"/>
                  <a:pt x="10395415" y="1051922"/>
                </a:cubicBezTo>
                <a:cubicBezTo>
                  <a:pt x="10466011" y="1190938"/>
                  <a:pt x="10388074" y="1390604"/>
                  <a:pt x="10395415" y="1678339"/>
                </a:cubicBezTo>
                <a:cubicBezTo>
                  <a:pt x="10402756" y="1966074"/>
                  <a:pt x="10353406" y="1996023"/>
                  <a:pt x="10395415" y="2216113"/>
                </a:cubicBezTo>
                <a:cubicBezTo>
                  <a:pt x="10347994" y="2446037"/>
                  <a:pt x="10255330" y="2672304"/>
                  <a:pt x="9952182" y="2659346"/>
                </a:cubicBezTo>
                <a:cubicBezTo>
                  <a:pt x="9636139" y="2707139"/>
                  <a:pt x="9452651" y="2587381"/>
                  <a:pt x="9262783" y="2659346"/>
                </a:cubicBezTo>
                <a:cubicBezTo>
                  <a:pt x="9072915" y="2731311"/>
                  <a:pt x="8842356" y="2614765"/>
                  <a:pt x="8573384" y="2659346"/>
                </a:cubicBezTo>
                <a:cubicBezTo>
                  <a:pt x="8304412" y="2703927"/>
                  <a:pt x="8314767" y="2630629"/>
                  <a:pt x="8074165" y="2659346"/>
                </a:cubicBezTo>
                <a:cubicBezTo>
                  <a:pt x="7833563" y="2688063"/>
                  <a:pt x="7873323" y="2650261"/>
                  <a:pt x="7765124" y="2659346"/>
                </a:cubicBezTo>
                <a:cubicBezTo>
                  <a:pt x="7656925" y="2668431"/>
                  <a:pt x="7559015" y="2649031"/>
                  <a:pt x="7456083" y="2659346"/>
                </a:cubicBezTo>
                <a:cubicBezTo>
                  <a:pt x="7353151" y="2669661"/>
                  <a:pt x="7151282" y="2657195"/>
                  <a:pt x="7051953" y="2659346"/>
                </a:cubicBezTo>
                <a:cubicBezTo>
                  <a:pt x="6952624" y="2661497"/>
                  <a:pt x="6752259" y="2637080"/>
                  <a:pt x="6647822" y="2659346"/>
                </a:cubicBezTo>
                <a:cubicBezTo>
                  <a:pt x="6543385" y="2681612"/>
                  <a:pt x="6419076" y="2623842"/>
                  <a:pt x="6243692" y="2659346"/>
                </a:cubicBezTo>
                <a:cubicBezTo>
                  <a:pt x="6068308" y="2694850"/>
                  <a:pt x="5690526" y="2608069"/>
                  <a:pt x="5459204" y="2659346"/>
                </a:cubicBezTo>
                <a:cubicBezTo>
                  <a:pt x="5227882" y="2710623"/>
                  <a:pt x="5099183" y="2642238"/>
                  <a:pt x="4769805" y="2659346"/>
                </a:cubicBezTo>
                <a:cubicBezTo>
                  <a:pt x="4440427" y="2676454"/>
                  <a:pt x="4512466" y="2645112"/>
                  <a:pt x="4270585" y="2659346"/>
                </a:cubicBezTo>
                <a:cubicBezTo>
                  <a:pt x="4028704" y="2673580"/>
                  <a:pt x="3918609" y="2606791"/>
                  <a:pt x="3771365" y="2659346"/>
                </a:cubicBezTo>
                <a:cubicBezTo>
                  <a:pt x="3624121" y="2711901"/>
                  <a:pt x="3536320" y="2640191"/>
                  <a:pt x="3462324" y="2659346"/>
                </a:cubicBezTo>
                <a:cubicBezTo>
                  <a:pt x="3388328" y="2678501"/>
                  <a:pt x="2943262" y="2581679"/>
                  <a:pt x="2772926" y="2659346"/>
                </a:cubicBezTo>
                <a:cubicBezTo>
                  <a:pt x="2602590" y="2737013"/>
                  <a:pt x="2347084" y="2604598"/>
                  <a:pt x="2083527" y="2659346"/>
                </a:cubicBezTo>
                <a:cubicBezTo>
                  <a:pt x="1819970" y="2714094"/>
                  <a:pt x="1657053" y="2651528"/>
                  <a:pt x="1394128" y="2659346"/>
                </a:cubicBezTo>
                <a:cubicBezTo>
                  <a:pt x="1131203" y="2667164"/>
                  <a:pt x="701142" y="2589873"/>
                  <a:pt x="443233" y="2659346"/>
                </a:cubicBezTo>
                <a:cubicBezTo>
                  <a:pt x="198834" y="2651451"/>
                  <a:pt x="-28804" y="2417845"/>
                  <a:pt x="0" y="2216113"/>
                </a:cubicBezTo>
                <a:cubicBezTo>
                  <a:pt x="-42725" y="2013836"/>
                  <a:pt x="23148" y="1765923"/>
                  <a:pt x="0" y="1607424"/>
                </a:cubicBezTo>
                <a:cubicBezTo>
                  <a:pt x="-23148" y="1448925"/>
                  <a:pt x="50582" y="1283160"/>
                  <a:pt x="0" y="998735"/>
                </a:cubicBezTo>
                <a:cubicBezTo>
                  <a:pt x="-50582" y="714310"/>
                  <a:pt x="46415" y="589416"/>
                  <a:pt x="0" y="443233"/>
                </a:cubicBezTo>
                <a:close/>
              </a:path>
              <a:path w="10395415" h="2659346" stroke="0" extrusionOk="0">
                <a:moveTo>
                  <a:pt x="0" y="443233"/>
                </a:moveTo>
                <a:cubicBezTo>
                  <a:pt x="-5525" y="196810"/>
                  <a:pt x="244756" y="35258"/>
                  <a:pt x="443233" y="0"/>
                </a:cubicBezTo>
                <a:cubicBezTo>
                  <a:pt x="773035" y="-34996"/>
                  <a:pt x="916945" y="57447"/>
                  <a:pt x="1132632" y="0"/>
                </a:cubicBezTo>
                <a:cubicBezTo>
                  <a:pt x="1348319" y="-57447"/>
                  <a:pt x="1566378" y="64863"/>
                  <a:pt x="1822031" y="0"/>
                </a:cubicBezTo>
                <a:cubicBezTo>
                  <a:pt x="2077684" y="-64863"/>
                  <a:pt x="2200172" y="41974"/>
                  <a:pt x="2511429" y="0"/>
                </a:cubicBezTo>
                <a:cubicBezTo>
                  <a:pt x="2822686" y="-41974"/>
                  <a:pt x="3012728" y="73723"/>
                  <a:pt x="3295918" y="0"/>
                </a:cubicBezTo>
                <a:cubicBezTo>
                  <a:pt x="3579108" y="-73723"/>
                  <a:pt x="3574426" y="12986"/>
                  <a:pt x="3700048" y="0"/>
                </a:cubicBezTo>
                <a:cubicBezTo>
                  <a:pt x="3825670" y="-12986"/>
                  <a:pt x="4120785" y="47158"/>
                  <a:pt x="4294357" y="0"/>
                </a:cubicBezTo>
                <a:cubicBezTo>
                  <a:pt x="4467929" y="-47158"/>
                  <a:pt x="4627287" y="16320"/>
                  <a:pt x="4793577" y="0"/>
                </a:cubicBezTo>
                <a:cubicBezTo>
                  <a:pt x="4959867" y="-16320"/>
                  <a:pt x="5110170" y="33444"/>
                  <a:pt x="5197707" y="0"/>
                </a:cubicBezTo>
                <a:cubicBezTo>
                  <a:pt x="5285244" y="-33444"/>
                  <a:pt x="5655466" y="37033"/>
                  <a:pt x="5887106" y="0"/>
                </a:cubicBezTo>
                <a:cubicBezTo>
                  <a:pt x="6118746" y="-37033"/>
                  <a:pt x="6105791" y="11165"/>
                  <a:pt x="6196147" y="0"/>
                </a:cubicBezTo>
                <a:cubicBezTo>
                  <a:pt x="6286503" y="-11165"/>
                  <a:pt x="6378724" y="3858"/>
                  <a:pt x="6505188" y="0"/>
                </a:cubicBezTo>
                <a:cubicBezTo>
                  <a:pt x="6631652" y="-3858"/>
                  <a:pt x="6897411" y="17200"/>
                  <a:pt x="7194587" y="0"/>
                </a:cubicBezTo>
                <a:cubicBezTo>
                  <a:pt x="7491763" y="-17200"/>
                  <a:pt x="7424775" y="32428"/>
                  <a:pt x="7598717" y="0"/>
                </a:cubicBezTo>
                <a:cubicBezTo>
                  <a:pt x="7772659" y="-32428"/>
                  <a:pt x="7900593" y="25625"/>
                  <a:pt x="8002847" y="0"/>
                </a:cubicBezTo>
                <a:cubicBezTo>
                  <a:pt x="8105101" y="-25625"/>
                  <a:pt x="8444463" y="88826"/>
                  <a:pt x="8787336" y="0"/>
                </a:cubicBezTo>
                <a:cubicBezTo>
                  <a:pt x="9130209" y="-88826"/>
                  <a:pt x="9516285" y="118343"/>
                  <a:pt x="9952182" y="0"/>
                </a:cubicBezTo>
                <a:cubicBezTo>
                  <a:pt x="10222570" y="52579"/>
                  <a:pt x="10377339" y="185964"/>
                  <a:pt x="10395415" y="443233"/>
                </a:cubicBezTo>
                <a:cubicBezTo>
                  <a:pt x="10413554" y="649210"/>
                  <a:pt x="10378991" y="748544"/>
                  <a:pt x="10395415" y="1016464"/>
                </a:cubicBezTo>
                <a:cubicBezTo>
                  <a:pt x="10411839" y="1284384"/>
                  <a:pt x="10376476" y="1431654"/>
                  <a:pt x="10395415" y="1625153"/>
                </a:cubicBezTo>
                <a:cubicBezTo>
                  <a:pt x="10414354" y="1818652"/>
                  <a:pt x="10354432" y="2059702"/>
                  <a:pt x="10395415" y="2216113"/>
                </a:cubicBezTo>
                <a:cubicBezTo>
                  <a:pt x="10360464" y="2516867"/>
                  <a:pt x="10241579" y="2714707"/>
                  <a:pt x="9952182" y="2659346"/>
                </a:cubicBezTo>
                <a:cubicBezTo>
                  <a:pt x="9660044" y="2732720"/>
                  <a:pt x="9506358" y="2646207"/>
                  <a:pt x="9262783" y="2659346"/>
                </a:cubicBezTo>
                <a:cubicBezTo>
                  <a:pt x="9019208" y="2672485"/>
                  <a:pt x="9064144" y="2644251"/>
                  <a:pt x="8953742" y="2659346"/>
                </a:cubicBezTo>
                <a:cubicBezTo>
                  <a:pt x="8843340" y="2674441"/>
                  <a:pt x="8637024" y="2647459"/>
                  <a:pt x="8549612" y="2659346"/>
                </a:cubicBezTo>
                <a:cubicBezTo>
                  <a:pt x="8462200" y="2671233"/>
                  <a:pt x="8321894" y="2624718"/>
                  <a:pt x="8240571" y="2659346"/>
                </a:cubicBezTo>
                <a:cubicBezTo>
                  <a:pt x="8159249" y="2693974"/>
                  <a:pt x="7930416" y="2616793"/>
                  <a:pt x="7836441" y="2659346"/>
                </a:cubicBezTo>
                <a:cubicBezTo>
                  <a:pt x="7742466" y="2701899"/>
                  <a:pt x="7425086" y="2576670"/>
                  <a:pt x="7147042" y="2659346"/>
                </a:cubicBezTo>
                <a:cubicBezTo>
                  <a:pt x="6868998" y="2742022"/>
                  <a:pt x="6855792" y="2617832"/>
                  <a:pt x="6742912" y="2659346"/>
                </a:cubicBezTo>
                <a:cubicBezTo>
                  <a:pt x="6630032" y="2700860"/>
                  <a:pt x="6297215" y="2651996"/>
                  <a:pt x="6148602" y="2659346"/>
                </a:cubicBezTo>
                <a:cubicBezTo>
                  <a:pt x="5999989" y="2666696"/>
                  <a:pt x="5792150" y="2651653"/>
                  <a:pt x="5649383" y="2659346"/>
                </a:cubicBezTo>
                <a:cubicBezTo>
                  <a:pt x="5506616" y="2667039"/>
                  <a:pt x="5372102" y="2619500"/>
                  <a:pt x="5245252" y="2659346"/>
                </a:cubicBezTo>
                <a:cubicBezTo>
                  <a:pt x="5118402" y="2699192"/>
                  <a:pt x="4778632" y="2594664"/>
                  <a:pt x="4460764" y="2659346"/>
                </a:cubicBezTo>
                <a:cubicBezTo>
                  <a:pt x="4142896" y="2724028"/>
                  <a:pt x="4247811" y="2633268"/>
                  <a:pt x="4056634" y="2659346"/>
                </a:cubicBezTo>
                <a:cubicBezTo>
                  <a:pt x="3865457" y="2685424"/>
                  <a:pt x="3675674" y="2587947"/>
                  <a:pt x="3367235" y="2659346"/>
                </a:cubicBezTo>
                <a:cubicBezTo>
                  <a:pt x="3058796" y="2730745"/>
                  <a:pt x="3067337" y="2624120"/>
                  <a:pt x="2963104" y="2659346"/>
                </a:cubicBezTo>
                <a:cubicBezTo>
                  <a:pt x="2858871" y="2694572"/>
                  <a:pt x="2729346" y="2617057"/>
                  <a:pt x="2558974" y="2659346"/>
                </a:cubicBezTo>
                <a:cubicBezTo>
                  <a:pt x="2388602" y="2701635"/>
                  <a:pt x="2042172" y="2657306"/>
                  <a:pt x="1774486" y="2659346"/>
                </a:cubicBezTo>
                <a:cubicBezTo>
                  <a:pt x="1506800" y="2661386"/>
                  <a:pt x="1279594" y="2576851"/>
                  <a:pt x="1085087" y="2659346"/>
                </a:cubicBezTo>
                <a:cubicBezTo>
                  <a:pt x="890580" y="2741841"/>
                  <a:pt x="759583" y="2605893"/>
                  <a:pt x="443233" y="2659346"/>
                </a:cubicBezTo>
                <a:cubicBezTo>
                  <a:pt x="153335" y="2676836"/>
                  <a:pt x="10981" y="2484646"/>
                  <a:pt x="0" y="2216113"/>
                </a:cubicBezTo>
                <a:cubicBezTo>
                  <a:pt x="-19331" y="1933857"/>
                  <a:pt x="56912" y="1876591"/>
                  <a:pt x="0" y="1642882"/>
                </a:cubicBezTo>
                <a:cubicBezTo>
                  <a:pt x="-56912" y="1409173"/>
                  <a:pt x="961" y="1246578"/>
                  <a:pt x="0" y="1105108"/>
                </a:cubicBezTo>
                <a:cubicBezTo>
                  <a:pt x="-961" y="963638"/>
                  <a:pt x="5828" y="739555"/>
                  <a:pt x="0" y="443233"/>
                </a:cubicBezTo>
                <a:close/>
              </a:path>
            </a:pathLst>
          </a:custGeom>
          <a:solidFill>
            <a:srgbClr val="DBF3F9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3500" y="1411750"/>
            <a:ext cx="9968943" cy="2428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defRPr/>
            </a:pP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 phải giữ gìn các sản phẩm công nghệ trong gia đình để sử dụng b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ền</a:t>
            </a: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hơn, lâu hơn.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91930" y="37998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8" name="Picture 7" descr="https://i.pinimg.com/564x/e9/77/dc/e977dc8bcfd863e092284092116399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" b="98224" l="5674" r="96986">
                        <a14:foregroundMark x1="44858" y1="57904" x2="64716" y2="54529"/>
                        <a14:foregroundMark x1="37589" y1="75488" x2="69326" y2="74956"/>
                        <a14:foregroundMark x1="41844" y1="76909" x2="60284" y2="76909"/>
                        <a14:foregroundMark x1="48582" y1="81883" x2="48227" y2="91652"/>
                        <a14:foregroundMark x1="57092" y1="79929" x2="59752" y2="89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8" t="7834" r="15776" b="5506"/>
          <a:stretch/>
        </p:blipFill>
        <p:spPr bwMode="auto">
          <a:xfrm>
            <a:off x="9832991" y="3645438"/>
            <a:ext cx="2229263" cy="265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21467"/>
      </p:ext>
    </p:extLst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FD26D33-B1F0-41D2-ACF9-226A7D23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5" name="任意多边形 70">
            <a:extLst>
              <a:ext uri="{FF2B5EF4-FFF2-40B4-BE49-F238E27FC236}">
                <a16:creationId xmlns:a16="http://schemas.microsoft.com/office/drawing/2014/main" xmlns="" id="{F5814427-19AC-4496-860A-28C57A834931}"/>
              </a:ext>
            </a:extLst>
          </p:cNvPr>
          <p:cNvSpPr/>
          <p:nvPr/>
        </p:nvSpPr>
        <p:spPr>
          <a:xfrm rot="10800000">
            <a:off x="2396177" y="1196357"/>
            <a:ext cx="8732930" cy="4231636"/>
          </a:xfrm>
          <a:custGeom>
            <a:avLst/>
            <a:gdLst>
              <a:gd name="connsiteX0" fmla="*/ 514985 w 2610115"/>
              <a:gd name="connsiteY0" fmla="*/ 194411 h 1975845"/>
              <a:gd name="connsiteX1" fmla="*/ 847273 w 2610115"/>
              <a:gd name="connsiteY1" fmla="*/ 231372 h 1975845"/>
              <a:gd name="connsiteX2" fmla="*/ 847370 w 2610115"/>
              <a:gd name="connsiteY2" fmla="*/ 231228 h 1975845"/>
              <a:gd name="connsiteX3" fmla="*/ 891877 w 2610115"/>
              <a:gd name="connsiteY3" fmla="*/ 165153 h 1975845"/>
              <a:gd name="connsiteX4" fmla="*/ 1357208 w 2610115"/>
              <a:gd name="connsiteY4" fmla="*/ 150454 h 1975845"/>
              <a:gd name="connsiteX5" fmla="*/ 1359483 w 2610115"/>
              <a:gd name="connsiteY5" fmla="*/ 146907 h 1975845"/>
              <a:gd name="connsiteX6" fmla="*/ 1392515 w 2610115"/>
              <a:gd name="connsiteY6" fmla="*/ 95396 h 1975845"/>
              <a:gd name="connsiteX7" fmla="*/ 1555909 w 2610115"/>
              <a:gd name="connsiteY7" fmla="*/ 2697 h 1975845"/>
              <a:gd name="connsiteX8" fmla="*/ 1752718 w 2610115"/>
              <a:gd name="connsiteY8" fmla="*/ 55742 h 1975845"/>
              <a:gd name="connsiteX9" fmla="*/ 1799449 w 2610115"/>
              <a:gd name="connsiteY9" fmla="*/ 103995 h 1975845"/>
              <a:gd name="connsiteX10" fmla="*/ 1802338 w 2610115"/>
              <a:gd name="connsiteY10" fmla="*/ 106977 h 1975845"/>
              <a:gd name="connsiteX11" fmla="*/ 2004528 w 2610115"/>
              <a:gd name="connsiteY11" fmla="*/ 1214 h 1975845"/>
              <a:gd name="connsiteX12" fmla="*/ 2142054 w 2610115"/>
              <a:gd name="connsiteY12" fmla="*/ 25099 h 1975845"/>
              <a:gd name="connsiteX13" fmla="*/ 2314325 w 2610115"/>
              <a:gd name="connsiteY13" fmla="*/ 248470 h 1975845"/>
              <a:gd name="connsiteX14" fmla="*/ 2315263 w 2610115"/>
              <a:gd name="connsiteY14" fmla="*/ 248869 h 1975845"/>
              <a:gd name="connsiteX15" fmla="*/ 2388106 w 2610115"/>
              <a:gd name="connsiteY15" fmla="*/ 279811 h 1975845"/>
              <a:gd name="connsiteX16" fmla="*/ 2535411 w 2610115"/>
              <a:gd name="connsiteY16" fmla="*/ 465259 h 1975845"/>
              <a:gd name="connsiteX17" fmla="*/ 2525516 w 2610115"/>
              <a:gd name="connsiteY17" fmla="*/ 700334 h 1975845"/>
              <a:gd name="connsiteX18" fmla="*/ 2597804 w 2610115"/>
              <a:gd name="connsiteY18" fmla="*/ 1059759 h 1975845"/>
              <a:gd name="connsiteX19" fmla="*/ 2259174 w 2610115"/>
              <a:gd name="connsiteY19" fmla="*/ 1374381 h 1975845"/>
              <a:gd name="connsiteX20" fmla="*/ 2137951 w 2610115"/>
              <a:gd name="connsiteY20" fmla="*/ 1643972 h 1975845"/>
              <a:gd name="connsiteX21" fmla="*/ 1725223 w 2610115"/>
              <a:gd name="connsiteY21" fmla="*/ 1676614 h 1975845"/>
              <a:gd name="connsiteX22" fmla="*/ 1430280 w 2610115"/>
              <a:gd name="connsiteY22" fmla="*/ 1964218 h 1975845"/>
              <a:gd name="connsiteX23" fmla="*/ 996615 w 2610115"/>
              <a:gd name="connsiteY23" fmla="*/ 1788666 h 1975845"/>
              <a:gd name="connsiteX24" fmla="*/ 352423 w 2610115"/>
              <a:gd name="connsiteY24" fmla="*/ 1615216 h 1975845"/>
              <a:gd name="connsiteX25" fmla="*/ 69186 w 2610115"/>
              <a:gd name="connsiteY25" fmla="*/ 1422201 h 1975845"/>
              <a:gd name="connsiteX26" fmla="*/ 89788 w 2610115"/>
              <a:gd name="connsiteY26" fmla="*/ 1218899 h 1975845"/>
              <a:gd name="connsiteX27" fmla="*/ 128033 w 2610115"/>
              <a:gd name="connsiteY27" fmla="*/ 1164062 h 1975845"/>
              <a:gd name="connsiteX28" fmla="*/ 127542 w 2610115"/>
              <a:gd name="connsiteY28" fmla="*/ 1159860 h 1975845"/>
              <a:gd name="connsiteX29" fmla="*/ 69942 w 2610115"/>
              <a:gd name="connsiteY29" fmla="*/ 1111936 h 1975845"/>
              <a:gd name="connsiteX30" fmla="*/ 1906 w 2610115"/>
              <a:gd name="connsiteY30" fmla="*/ 894356 h 1975845"/>
              <a:gd name="connsiteX31" fmla="*/ 235303 w 2610115"/>
              <a:gd name="connsiteY31" fmla="*/ 656766 h 1975845"/>
              <a:gd name="connsiteX32" fmla="*/ 237535 w 2610115"/>
              <a:gd name="connsiteY32" fmla="*/ 650503 h 1975845"/>
              <a:gd name="connsiteX33" fmla="*/ 341501 w 2610115"/>
              <a:gd name="connsiteY33" fmla="*/ 309319 h 1975845"/>
              <a:gd name="connsiteX34" fmla="*/ 514985 w 2610115"/>
              <a:gd name="connsiteY34" fmla="*/ 194411 h 1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10115" h="1975845">
                <a:moveTo>
                  <a:pt x="514985" y="194411"/>
                </a:moveTo>
                <a:cubicBezTo>
                  <a:pt x="622902" y="158190"/>
                  <a:pt x="743903" y="168940"/>
                  <a:pt x="847273" y="231372"/>
                </a:cubicBezTo>
                <a:lnTo>
                  <a:pt x="847370" y="231228"/>
                </a:lnTo>
                <a:lnTo>
                  <a:pt x="891877" y="165153"/>
                </a:lnTo>
                <a:cubicBezTo>
                  <a:pt x="1010526" y="28042"/>
                  <a:pt x="1222997" y="14047"/>
                  <a:pt x="1357208" y="150454"/>
                </a:cubicBezTo>
                <a:lnTo>
                  <a:pt x="1359483" y="146907"/>
                </a:lnTo>
                <a:lnTo>
                  <a:pt x="1392515" y="95396"/>
                </a:lnTo>
                <a:cubicBezTo>
                  <a:pt x="1433742" y="45531"/>
                  <a:pt x="1491601" y="12092"/>
                  <a:pt x="1555909" y="2697"/>
                </a:cubicBezTo>
                <a:cubicBezTo>
                  <a:pt x="1626688" y="-7657"/>
                  <a:pt x="1697399" y="12178"/>
                  <a:pt x="1752718" y="55742"/>
                </a:cubicBezTo>
                <a:lnTo>
                  <a:pt x="1799449" y="103995"/>
                </a:lnTo>
                <a:lnTo>
                  <a:pt x="1802338" y="106977"/>
                </a:lnTo>
                <a:cubicBezTo>
                  <a:pt x="1854457" y="43717"/>
                  <a:pt x="1927884" y="7011"/>
                  <a:pt x="2004528" y="1214"/>
                </a:cubicBezTo>
                <a:cubicBezTo>
                  <a:pt x="2050514" y="-2265"/>
                  <a:pt x="2097658" y="5383"/>
                  <a:pt x="2142054" y="25099"/>
                </a:cubicBezTo>
                <a:cubicBezTo>
                  <a:pt x="2232262" y="65146"/>
                  <a:pt x="2296947" y="148991"/>
                  <a:pt x="2314325" y="248470"/>
                </a:cubicBezTo>
                <a:lnTo>
                  <a:pt x="2315263" y="248869"/>
                </a:lnTo>
                <a:lnTo>
                  <a:pt x="2388106" y="279811"/>
                </a:lnTo>
                <a:cubicBezTo>
                  <a:pt x="2457030" y="320051"/>
                  <a:pt x="2510068" y="385712"/>
                  <a:pt x="2535411" y="465259"/>
                </a:cubicBezTo>
                <a:cubicBezTo>
                  <a:pt x="2559970" y="542246"/>
                  <a:pt x="2556471" y="625862"/>
                  <a:pt x="2525516" y="700334"/>
                </a:cubicBezTo>
                <a:cubicBezTo>
                  <a:pt x="2601605" y="802465"/>
                  <a:pt x="2628215" y="934861"/>
                  <a:pt x="2597804" y="1059759"/>
                </a:cubicBezTo>
                <a:cubicBezTo>
                  <a:pt x="2557376" y="1225802"/>
                  <a:pt x="2423541" y="1350151"/>
                  <a:pt x="2259174" y="1374381"/>
                </a:cubicBezTo>
                <a:cubicBezTo>
                  <a:pt x="2258390" y="1478021"/>
                  <a:pt x="2214160" y="1576312"/>
                  <a:pt x="2137951" y="1643972"/>
                </a:cubicBezTo>
                <a:cubicBezTo>
                  <a:pt x="2022158" y="1746789"/>
                  <a:pt x="1854895" y="1760001"/>
                  <a:pt x="1725223" y="1676614"/>
                </a:cubicBezTo>
                <a:cubicBezTo>
                  <a:pt x="1683287" y="1819845"/>
                  <a:pt x="1570994" y="1929336"/>
                  <a:pt x="1430280" y="1964218"/>
                </a:cubicBezTo>
                <a:cubicBezTo>
                  <a:pt x="1264465" y="2005317"/>
                  <a:pt x="1091410" y="1935279"/>
                  <a:pt x="996615" y="1788666"/>
                </a:cubicBezTo>
                <a:cubicBezTo>
                  <a:pt x="772874" y="1927827"/>
                  <a:pt x="482275" y="1849606"/>
                  <a:pt x="352423" y="1615216"/>
                </a:cubicBezTo>
                <a:cubicBezTo>
                  <a:pt x="224864" y="1630623"/>
                  <a:pt x="105088" y="1549019"/>
                  <a:pt x="69186" y="1422201"/>
                </a:cubicBezTo>
                <a:cubicBezTo>
                  <a:pt x="49681" y="1353386"/>
                  <a:pt x="57737" y="1280482"/>
                  <a:pt x="89788" y="1218899"/>
                </a:cubicBezTo>
                <a:lnTo>
                  <a:pt x="128033" y="1164062"/>
                </a:lnTo>
                <a:lnTo>
                  <a:pt x="127542" y="1159860"/>
                </a:lnTo>
                <a:lnTo>
                  <a:pt x="69942" y="1111936"/>
                </a:lnTo>
                <a:cubicBezTo>
                  <a:pt x="18379" y="1054273"/>
                  <a:pt x="-7507" y="975034"/>
                  <a:pt x="1906" y="894356"/>
                </a:cubicBezTo>
                <a:cubicBezTo>
                  <a:pt x="16630" y="768406"/>
                  <a:pt x="113536" y="669750"/>
                  <a:pt x="235303" y="656766"/>
                </a:cubicBezTo>
                <a:cubicBezTo>
                  <a:pt x="236026" y="654663"/>
                  <a:pt x="236811" y="652606"/>
                  <a:pt x="237535" y="650503"/>
                </a:cubicBezTo>
                <a:cubicBezTo>
                  <a:pt x="221183" y="526474"/>
                  <a:pt x="259318" y="401393"/>
                  <a:pt x="341501" y="309319"/>
                </a:cubicBezTo>
                <a:cubicBezTo>
                  <a:pt x="390196" y="254785"/>
                  <a:pt x="450235" y="216143"/>
                  <a:pt x="514985" y="1944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8FE5BB"/>
            </a:solidFill>
          </a:ln>
          <a:effectLst>
            <a:outerShdw dist="203200" dir="3300000" algn="t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华文新魏" panose="02010800040101010101" pitchFamily="2" charset="-122"/>
              <a:cs typeface="+mn-cs"/>
            </a:endParaRPr>
          </a:p>
        </p:txBody>
      </p:sp>
      <p:pic>
        <p:nvPicPr>
          <p:cNvPr id="7" name="图片 27">
            <a:extLst>
              <a:ext uri="{FF2B5EF4-FFF2-40B4-BE49-F238E27FC236}">
                <a16:creationId xmlns:a16="http://schemas.microsoft.com/office/drawing/2014/main" xmlns="" id="{A457DC15-9463-4DEA-97E6-20F4942A2A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494" y="4452610"/>
            <a:ext cx="2270989" cy="19027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1AEBFF3-52A4-4552-82D5-3A9D6D115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958" y="2029846"/>
            <a:ext cx="655986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57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7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7" y="5297405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822263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6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79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8" y="6467935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1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2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1" y="594835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5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7" y="4099757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0" y="6388882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59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0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7" y="6413005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0"/>
            <a:ext cx="688402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25" action="ppaction://hlinksldjump"/>
            <a:extLst>
              <a:ext uri="{FF2B5EF4-FFF2-40B4-BE49-F238E27FC236}">
                <a16:creationId xmlns:a16="http://schemas.microsoft.com/office/drawing/2014/main" xmlns="" id="{33D6B653-D362-4366-A8FB-66C963AF9CFA}"/>
              </a:ext>
            </a:extLst>
          </p:cNvPr>
          <p:cNvSpPr/>
          <p:nvPr/>
        </p:nvSpPr>
        <p:spPr>
          <a:xfrm>
            <a:off x="10634569" y="238845"/>
            <a:ext cx="1374551" cy="4937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1182" y="3526272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698316" y="55618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1788160" y="-103099"/>
            <a:ext cx="933704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141518" y="4470501"/>
            <a:ext cx="64596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1996" y="634924"/>
            <a:ext cx="8656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sz="48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lang="en-US" sz="48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sản</a:t>
            </a:r>
            <a:r>
              <a:rPr lang="en-US" sz="48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phẩm</a:t>
            </a:r>
            <a:r>
              <a:rPr lang="en-US" sz="48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nghệ</a:t>
            </a:r>
            <a:r>
              <a:rPr lang="en-US" sz="48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sz="48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lang="en-US" sz="48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nhanh</a:t>
            </a:r>
            <a:r>
              <a:rPr lang="en-US" sz="48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khô</a:t>
            </a:r>
            <a:r>
              <a:rPr lang="en-US" sz="48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60356" y="5177628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Máy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sấy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3402175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14964" y="566822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454" y="319850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8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3720280" y="3505200"/>
            <a:ext cx="5694830" cy="324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0028" y="457200"/>
            <a:ext cx="5884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0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40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phẩm</a:t>
            </a:r>
            <a:r>
              <a:rPr lang="en-US" sz="40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40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r>
              <a:rPr lang="en-US" sz="40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40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40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0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13799" y="4209149"/>
            <a:ext cx="5307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Bếp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631" y="3831492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779034" y="5801255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557" y="3458675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2558260" y="-103743"/>
            <a:ext cx="7347740" cy="305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2057400" y="3692055"/>
            <a:ext cx="8839200" cy="305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8260" y="742377"/>
            <a:ext cx="6909223" cy="132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sz="36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sản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phẩm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nghệ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phẳng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b="1" dirty="0">
                <a:solidFill>
                  <a:srgbClr val="FFFF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76880" y="4552257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8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ủi</a:t>
            </a:r>
            <a:r>
              <a:rPr lang="en-US" sz="48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4800" b="1" dirty="0" err="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8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4" y="55996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7" y="-103743"/>
            <a:ext cx="7069283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033520" y="4470501"/>
            <a:ext cx="4492882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211" y="546478"/>
            <a:ext cx="6645894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FFFF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srgbClr val="FFFF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Nêu tên sảm phẩm công nghệ có tác dụng giúp mọi người liên lạc với nhau.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04671" y="5301023"/>
            <a:ext cx="3177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r>
              <a:rPr lang="en-US" sz="4800" b="1" dirty="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thoại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theme/theme1.xml><?xml version="1.0" encoding="utf-8"?>
<a:theme xmlns:a="http://schemas.openxmlformats.org/drawingml/2006/main" name="平面">
  <a:themeElements>
    <a:clrScheme name="平面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平面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平面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603</Words>
  <Application>Microsoft Office PowerPoint</Application>
  <PresentationFormat>Custom</PresentationFormat>
  <Paragraphs>96</Paragraphs>
  <Slides>39</Slides>
  <Notes>22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平面</vt:lpstr>
      <vt:lpstr>2_Office Theme</vt:lpstr>
      <vt:lpstr>Chào mừng các em đến với tiết học môn Công nghệ lớp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TA2021</cp:lastModifiedBy>
  <cp:revision>42</cp:revision>
  <dcterms:created xsi:type="dcterms:W3CDTF">2022-07-15T22:28:39Z</dcterms:created>
  <dcterms:modified xsi:type="dcterms:W3CDTF">2022-08-17T10:47:00Z</dcterms:modified>
</cp:coreProperties>
</file>