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1" r:id="rId3"/>
  </p:sldMasterIdLst>
  <p:notesMasterIdLst>
    <p:notesMasterId r:id="rId25"/>
  </p:notesMasterIdLst>
  <p:handoutMasterIdLst>
    <p:handoutMasterId r:id="rId26"/>
  </p:handoutMasterIdLst>
  <p:sldIdLst>
    <p:sldId id="257" r:id="rId4"/>
    <p:sldId id="258" r:id="rId5"/>
    <p:sldId id="323" r:id="rId6"/>
    <p:sldId id="261" r:id="rId7"/>
    <p:sldId id="262" r:id="rId8"/>
    <p:sldId id="288" r:id="rId9"/>
    <p:sldId id="283" r:id="rId10"/>
    <p:sldId id="324" r:id="rId11"/>
    <p:sldId id="325" r:id="rId12"/>
    <p:sldId id="326" r:id="rId13"/>
    <p:sldId id="296" r:id="rId14"/>
    <p:sldId id="297" r:id="rId15"/>
    <p:sldId id="298" r:id="rId16"/>
    <p:sldId id="327" r:id="rId17"/>
    <p:sldId id="271" r:id="rId18"/>
    <p:sldId id="299" r:id="rId19"/>
    <p:sldId id="328" r:id="rId20"/>
    <p:sldId id="329" r:id="rId21"/>
    <p:sldId id="330" r:id="rId22"/>
    <p:sldId id="331"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404" y="44"/>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0925E6-93C5-5AE7-B0D4-9AC5D05832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3C61AF-F829-A67E-0A86-2188944041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D37AB3-0FF6-4FA9-8CA2-71E25D64DF89}" type="datetimeFigureOut">
              <a:rPr lang="en-US" smtClean="0"/>
              <a:t>9/2/2023</a:t>
            </a:fld>
            <a:endParaRPr lang="en-US"/>
          </a:p>
        </p:txBody>
      </p:sp>
      <p:sp>
        <p:nvSpPr>
          <p:cNvPr id="4" name="Footer Placeholder 3">
            <a:extLst>
              <a:ext uri="{FF2B5EF4-FFF2-40B4-BE49-F238E27FC236}">
                <a16:creationId xmlns:a16="http://schemas.microsoft.com/office/drawing/2014/main" id="{3D367296-81E3-DD8F-1D25-44E85A2AFF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E1EA23-05C0-0328-3486-002FEDE713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AA4540-A859-49AD-AF9C-9A8096C906DA}" type="slidenum">
              <a:rPr lang="en-US" smtClean="0"/>
              <a:t>‹#›</a:t>
            </a:fld>
            <a:endParaRPr lang="en-US"/>
          </a:p>
        </p:txBody>
      </p:sp>
    </p:spTree>
    <p:extLst>
      <p:ext uri="{BB962C8B-B14F-4D97-AF65-F5344CB8AC3E}">
        <p14:creationId xmlns:p14="http://schemas.microsoft.com/office/powerpoint/2010/main" val="1886053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3A89D-8680-4A63-A14C-E2EE03507F05}" type="datetimeFigureOut">
              <a:rPr lang="en-US" smtClean="0"/>
              <a:t>9/2/2023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95CBD-E480-4D9C-842B-B31EBBB8CA87}" type="slidenum">
              <a:rPr lang="en-US" smtClean="0"/>
              <a:t>‹#›</a:t>
            </a:fld>
            <a:endParaRPr lang="en-US"/>
          </a:p>
        </p:txBody>
      </p:sp>
    </p:spTree>
    <p:extLst>
      <p:ext uri="{BB962C8B-B14F-4D97-AF65-F5344CB8AC3E}">
        <p14:creationId xmlns:p14="http://schemas.microsoft.com/office/powerpoint/2010/main" val="4037183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3884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5110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799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268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g58d3b44f0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2" name="Google Shape;1652;g58d3b44f08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g58d3b44f0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2" name="Google Shape;1652;g58d3b44f08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3136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g58d3b44f0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2" name="Google Shape;1652;g58d3b44f08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9009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982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3" name="Google Shape;2093;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7395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B4961-5944-45E4-859B-0226209DDE1C}" type="slidenum">
              <a:rPr kumimoji="0" lang="en-US" altLang="zh-CN" sz="1200" b="0" i="0" u="none" strike="noStrike" kern="1200" cap="none" spc="0" normalizeH="0" baseline="0" noProof="0">
                <a:ln>
                  <a:noFill/>
                </a:ln>
                <a:solidFill>
                  <a:prstClr val="black"/>
                </a:solidFill>
                <a:effectLst/>
                <a:uLnTx/>
                <a:uFillTx/>
                <a:latin typeface="Arial"/>
                <a:ea typeface="inpin heiti"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zh-CN" sz="1200" b="0" i="0" u="none" strike="noStrike" kern="1200" cap="none" spc="0" normalizeH="0" baseline="0" noProof="0">
              <a:ln>
                <a:noFill/>
              </a:ln>
              <a:solidFill>
                <a:prstClr val="black"/>
              </a:solidFill>
              <a:effectLst/>
              <a:uLnTx/>
              <a:uFillTx/>
              <a:latin typeface="Arial"/>
              <a:ea typeface="inpin heiti" charset="-122"/>
              <a:cs typeface="Arial"/>
              <a:sym typeface="Arial"/>
            </a:endParaRPr>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80181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B4961-5944-45E4-859B-0226209DDE1C}" type="slidenum">
              <a:rPr kumimoji="0" lang="en-US" altLang="zh-CN" sz="1200" b="0" i="0" u="none" strike="noStrike" kern="1200" cap="none" spc="0" normalizeH="0" baseline="0" noProof="0">
                <a:ln>
                  <a:noFill/>
                </a:ln>
                <a:solidFill>
                  <a:prstClr val="black"/>
                </a:solidFill>
                <a:effectLst/>
                <a:uLnTx/>
                <a:uFillTx/>
                <a:latin typeface="Arial"/>
                <a:ea typeface="inpin heiti"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zh-CN" sz="1200" b="0" i="0" u="none" strike="noStrike" kern="1200" cap="none" spc="0" normalizeH="0" baseline="0" noProof="0">
              <a:ln>
                <a:noFill/>
              </a:ln>
              <a:solidFill>
                <a:prstClr val="black"/>
              </a:solidFill>
              <a:effectLst/>
              <a:uLnTx/>
              <a:uFillTx/>
              <a:latin typeface="Arial"/>
              <a:ea typeface="inpin heiti" charset="-122"/>
              <a:cs typeface="Arial"/>
              <a:sym typeface="Arial"/>
            </a:endParaRPr>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008686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B4961-5944-45E4-859B-0226209DDE1C}" type="slidenum">
              <a:rPr kumimoji="0" lang="en-US" altLang="zh-CN" sz="1200" b="0" i="0" u="none" strike="noStrike" kern="1200" cap="none" spc="0" normalizeH="0" baseline="0" noProof="0">
                <a:ln>
                  <a:noFill/>
                </a:ln>
                <a:solidFill>
                  <a:prstClr val="black"/>
                </a:solidFill>
                <a:effectLst/>
                <a:uLnTx/>
                <a:uFillTx/>
                <a:latin typeface="Arial"/>
                <a:ea typeface="inpin heiti"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a:ln>
                <a:noFill/>
              </a:ln>
              <a:solidFill>
                <a:prstClr val="black"/>
              </a:solidFill>
              <a:effectLst/>
              <a:uLnTx/>
              <a:uFillTx/>
              <a:latin typeface="Arial"/>
              <a:ea typeface="inpin heiti" charset="-122"/>
              <a:cs typeface="Arial"/>
              <a:sym typeface="Arial"/>
            </a:endParaRPr>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74200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B4961-5944-45E4-859B-0226209DDE1C}" type="slidenum">
              <a:rPr kumimoji="0" lang="en-US" altLang="zh-CN" sz="1200" b="0" i="0" u="none" strike="noStrike" kern="1200" cap="none" spc="0" normalizeH="0" baseline="0" noProof="0">
                <a:ln>
                  <a:noFill/>
                </a:ln>
                <a:solidFill>
                  <a:prstClr val="black"/>
                </a:solidFill>
                <a:effectLst/>
                <a:uLnTx/>
                <a:uFillTx/>
                <a:latin typeface="Arial"/>
                <a:ea typeface="inpin heiti"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a:ln>
                <a:noFill/>
              </a:ln>
              <a:solidFill>
                <a:prstClr val="black"/>
              </a:solidFill>
              <a:effectLst/>
              <a:uLnTx/>
              <a:uFillTx/>
              <a:latin typeface="Arial"/>
              <a:ea typeface="inpin heiti" charset="-122"/>
              <a:cs typeface="Arial"/>
              <a:sym typeface="Arial"/>
            </a:endParaRPr>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4271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OPENING SLIDE">
    <p:bg>
      <p:bgPr>
        <a:solidFill>
          <a:srgbClr val="A5DDDA">
            <a:alpha val="71900"/>
          </a:srgbClr>
        </a:solidFill>
        <a:effectLst/>
      </p:bgPr>
    </p:bg>
    <p:spTree>
      <p:nvGrpSpPr>
        <p:cNvPr id="1" name="Shape 8"/>
        <p:cNvGrpSpPr/>
        <p:nvPr/>
      </p:nvGrpSpPr>
      <p:grpSpPr>
        <a:xfrm>
          <a:off x="0" y="0"/>
          <a:ext cx="0" cy="0"/>
          <a:chOff x="0" y="0"/>
          <a:chExt cx="0" cy="0"/>
        </a:xfrm>
      </p:grpSpPr>
      <p:sp>
        <p:nvSpPr>
          <p:cNvPr id="9" name="Google Shape;9;p2"/>
          <p:cNvSpPr/>
          <p:nvPr/>
        </p:nvSpPr>
        <p:spPr>
          <a:xfrm>
            <a:off x="510233" y="530200"/>
            <a:ext cx="1543600" cy="4904400"/>
          </a:xfrm>
          <a:prstGeom prst="rect">
            <a:avLst/>
          </a:prstGeom>
          <a:solidFill>
            <a:srgbClr val="F4E9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844168" y="2094867"/>
            <a:ext cx="6606800" cy="2376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5500"/>
              <a:buNone/>
              <a:defRPr sz="7333">
                <a:solidFill>
                  <a:srgbClr val="FF7C3E"/>
                </a:solidFill>
              </a:defRPr>
            </a:lvl1pPr>
            <a:lvl2pPr lvl="1" rtl="0">
              <a:spcBef>
                <a:spcPts val="0"/>
              </a:spcBef>
              <a:spcAft>
                <a:spcPts val="0"/>
              </a:spcAft>
              <a:buClr>
                <a:srgbClr val="F4783C"/>
              </a:buClr>
              <a:buSzPts val="5200"/>
              <a:buFont typeface="Barlow"/>
              <a:buNone/>
              <a:defRPr sz="6933" b="1">
                <a:solidFill>
                  <a:srgbClr val="F4783C"/>
                </a:solidFill>
                <a:latin typeface="Barlow"/>
                <a:ea typeface="Barlow"/>
                <a:cs typeface="Barlow"/>
                <a:sym typeface="Barlow"/>
              </a:defRPr>
            </a:lvl2pPr>
            <a:lvl3pPr lvl="2" rtl="0">
              <a:spcBef>
                <a:spcPts val="0"/>
              </a:spcBef>
              <a:spcAft>
                <a:spcPts val="0"/>
              </a:spcAft>
              <a:buClr>
                <a:srgbClr val="F4783C"/>
              </a:buClr>
              <a:buSzPts val="5200"/>
              <a:buFont typeface="Barlow"/>
              <a:buNone/>
              <a:defRPr sz="6933" b="1">
                <a:solidFill>
                  <a:srgbClr val="F4783C"/>
                </a:solidFill>
                <a:latin typeface="Barlow"/>
                <a:ea typeface="Barlow"/>
                <a:cs typeface="Barlow"/>
                <a:sym typeface="Barlow"/>
              </a:defRPr>
            </a:lvl3pPr>
            <a:lvl4pPr lvl="3" rtl="0">
              <a:spcBef>
                <a:spcPts val="0"/>
              </a:spcBef>
              <a:spcAft>
                <a:spcPts val="0"/>
              </a:spcAft>
              <a:buClr>
                <a:srgbClr val="F4783C"/>
              </a:buClr>
              <a:buSzPts val="5200"/>
              <a:buFont typeface="Barlow"/>
              <a:buNone/>
              <a:defRPr sz="6933" b="1">
                <a:solidFill>
                  <a:srgbClr val="F4783C"/>
                </a:solidFill>
                <a:latin typeface="Barlow"/>
                <a:ea typeface="Barlow"/>
                <a:cs typeface="Barlow"/>
                <a:sym typeface="Barlow"/>
              </a:defRPr>
            </a:lvl4pPr>
            <a:lvl5pPr lvl="4" rtl="0">
              <a:spcBef>
                <a:spcPts val="0"/>
              </a:spcBef>
              <a:spcAft>
                <a:spcPts val="0"/>
              </a:spcAft>
              <a:buClr>
                <a:srgbClr val="F4783C"/>
              </a:buClr>
              <a:buSzPts val="5200"/>
              <a:buFont typeface="Barlow"/>
              <a:buNone/>
              <a:defRPr sz="6933" b="1">
                <a:solidFill>
                  <a:srgbClr val="F4783C"/>
                </a:solidFill>
                <a:latin typeface="Barlow"/>
                <a:ea typeface="Barlow"/>
                <a:cs typeface="Barlow"/>
                <a:sym typeface="Barlow"/>
              </a:defRPr>
            </a:lvl5pPr>
            <a:lvl6pPr lvl="5" rtl="0">
              <a:spcBef>
                <a:spcPts val="0"/>
              </a:spcBef>
              <a:spcAft>
                <a:spcPts val="0"/>
              </a:spcAft>
              <a:buClr>
                <a:srgbClr val="F4783C"/>
              </a:buClr>
              <a:buSzPts val="5200"/>
              <a:buFont typeface="Barlow"/>
              <a:buNone/>
              <a:defRPr sz="6933" b="1">
                <a:solidFill>
                  <a:srgbClr val="F4783C"/>
                </a:solidFill>
                <a:latin typeface="Barlow"/>
                <a:ea typeface="Barlow"/>
                <a:cs typeface="Barlow"/>
                <a:sym typeface="Barlow"/>
              </a:defRPr>
            </a:lvl6pPr>
            <a:lvl7pPr lvl="6" rtl="0">
              <a:spcBef>
                <a:spcPts val="0"/>
              </a:spcBef>
              <a:spcAft>
                <a:spcPts val="0"/>
              </a:spcAft>
              <a:buClr>
                <a:srgbClr val="F4783C"/>
              </a:buClr>
              <a:buSzPts val="5200"/>
              <a:buFont typeface="Barlow"/>
              <a:buNone/>
              <a:defRPr sz="6933" b="1">
                <a:solidFill>
                  <a:srgbClr val="F4783C"/>
                </a:solidFill>
                <a:latin typeface="Barlow"/>
                <a:ea typeface="Barlow"/>
                <a:cs typeface="Barlow"/>
                <a:sym typeface="Barlow"/>
              </a:defRPr>
            </a:lvl7pPr>
            <a:lvl8pPr lvl="7" rtl="0">
              <a:spcBef>
                <a:spcPts val="0"/>
              </a:spcBef>
              <a:spcAft>
                <a:spcPts val="0"/>
              </a:spcAft>
              <a:buClr>
                <a:srgbClr val="F4783C"/>
              </a:buClr>
              <a:buSzPts val="5200"/>
              <a:buFont typeface="Barlow"/>
              <a:buNone/>
              <a:defRPr sz="6933" b="1">
                <a:solidFill>
                  <a:srgbClr val="F4783C"/>
                </a:solidFill>
                <a:latin typeface="Barlow"/>
                <a:ea typeface="Barlow"/>
                <a:cs typeface="Barlow"/>
                <a:sym typeface="Barlow"/>
              </a:defRPr>
            </a:lvl8pPr>
            <a:lvl9pPr lvl="8" rtl="0">
              <a:spcBef>
                <a:spcPts val="0"/>
              </a:spcBef>
              <a:spcAft>
                <a:spcPts val="0"/>
              </a:spcAft>
              <a:buClr>
                <a:srgbClr val="F4783C"/>
              </a:buClr>
              <a:buSzPts val="5200"/>
              <a:buFont typeface="Barlow"/>
              <a:buNone/>
              <a:defRPr sz="6933" b="1">
                <a:solidFill>
                  <a:srgbClr val="F4783C"/>
                </a:solidFill>
                <a:latin typeface="Barlow"/>
                <a:ea typeface="Barlow"/>
                <a:cs typeface="Barlow"/>
                <a:sym typeface="Barlow"/>
              </a:defRPr>
            </a:lvl9pPr>
          </a:lstStyle>
          <a:p>
            <a:endParaRPr/>
          </a:p>
        </p:txBody>
      </p:sp>
      <p:sp>
        <p:nvSpPr>
          <p:cNvPr id="11" name="Google Shape;11;p2"/>
          <p:cNvSpPr/>
          <p:nvPr/>
        </p:nvSpPr>
        <p:spPr>
          <a:xfrm>
            <a:off x="133" y="5897867"/>
            <a:ext cx="12192000" cy="956000"/>
          </a:xfrm>
          <a:prstGeom prst="rect">
            <a:avLst/>
          </a:prstGeom>
          <a:solidFill>
            <a:srgbClr val="F4E9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subTitle" idx="1"/>
          </p:nvPr>
        </p:nvSpPr>
        <p:spPr>
          <a:xfrm>
            <a:off x="844163" y="4332705"/>
            <a:ext cx="5802800" cy="9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867">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F4783C"/>
              </a:buClr>
              <a:buSzPts val="2800"/>
              <a:buNone/>
              <a:defRPr sz="3733">
                <a:solidFill>
                  <a:srgbClr val="F4783C"/>
                </a:solidFill>
              </a:defRPr>
            </a:lvl2pPr>
            <a:lvl3pPr lvl="2" rtl="0">
              <a:lnSpc>
                <a:spcPct val="100000"/>
              </a:lnSpc>
              <a:spcBef>
                <a:spcPts val="0"/>
              </a:spcBef>
              <a:spcAft>
                <a:spcPts val="0"/>
              </a:spcAft>
              <a:buClr>
                <a:srgbClr val="F4783C"/>
              </a:buClr>
              <a:buSzPts val="2800"/>
              <a:buNone/>
              <a:defRPr sz="3733">
                <a:solidFill>
                  <a:srgbClr val="F4783C"/>
                </a:solidFill>
              </a:defRPr>
            </a:lvl3pPr>
            <a:lvl4pPr lvl="3" rtl="0">
              <a:lnSpc>
                <a:spcPct val="100000"/>
              </a:lnSpc>
              <a:spcBef>
                <a:spcPts val="0"/>
              </a:spcBef>
              <a:spcAft>
                <a:spcPts val="0"/>
              </a:spcAft>
              <a:buClr>
                <a:srgbClr val="F4783C"/>
              </a:buClr>
              <a:buSzPts val="2800"/>
              <a:buNone/>
              <a:defRPr sz="3733">
                <a:solidFill>
                  <a:srgbClr val="F4783C"/>
                </a:solidFill>
              </a:defRPr>
            </a:lvl4pPr>
            <a:lvl5pPr lvl="4" rtl="0">
              <a:lnSpc>
                <a:spcPct val="100000"/>
              </a:lnSpc>
              <a:spcBef>
                <a:spcPts val="0"/>
              </a:spcBef>
              <a:spcAft>
                <a:spcPts val="0"/>
              </a:spcAft>
              <a:buClr>
                <a:srgbClr val="F4783C"/>
              </a:buClr>
              <a:buSzPts val="2800"/>
              <a:buNone/>
              <a:defRPr sz="3733">
                <a:solidFill>
                  <a:srgbClr val="F4783C"/>
                </a:solidFill>
              </a:defRPr>
            </a:lvl5pPr>
            <a:lvl6pPr lvl="5" rtl="0">
              <a:lnSpc>
                <a:spcPct val="100000"/>
              </a:lnSpc>
              <a:spcBef>
                <a:spcPts val="0"/>
              </a:spcBef>
              <a:spcAft>
                <a:spcPts val="0"/>
              </a:spcAft>
              <a:buClr>
                <a:srgbClr val="F4783C"/>
              </a:buClr>
              <a:buSzPts val="2800"/>
              <a:buNone/>
              <a:defRPr sz="3733">
                <a:solidFill>
                  <a:srgbClr val="F4783C"/>
                </a:solidFill>
              </a:defRPr>
            </a:lvl6pPr>
            <a:lvl7pPr lvl="6" rtl="0">
              <a:lnSpc>
                <a:spcPct val="100000"/>
              </a:lnSpc>
              <a:spcBef>
                <a:spcPts val="0"/>
              </a:spcBef>
              <a:spcAft>
                <a:spcPts val="0"/>
              </a:spcAft>
              <a:buClr>
                <a:srgbClr val="F4783C"/>
              </a:buClr>
              <a:buSzPts val="2800"/>
              <a:buNone/>
              <a:defRPr sz="3733">
                <a:solidFill>
                  <a:srgbClr val="F4783C"/>
                </a:solidFill>
              </a:defRPr>
            </a:lvl7pPr>
            <a:lvl8pPr lvl="7" rtl="0">
              <a:lnSpc>
                <a:spcPct val="100000"/>
              </a:lnSpc>
              <a:spcBef>
                <a:spcPts val="0"/>
              </a:spcBef>
              <a:spcAft>
                <a:spcPts val="0"/>
              </a:spcAft>
              <a:buClr>
                <a:srgbClr val="F4783C"/>
              </a:buClr>
              <a:buSzPts val="2800"/>
              <a:buNone/>
              <a:defRPr sz="3733">
                <a:solidFill>
                  <a:srgbClr val="F4783C"/>
                </a:solidFill>
              </a:defRPr>
            </a:lvl8pPr>
            <a:lvl9pPr lvl="8" rtl="0">
              <a:lnSpc>
                <a:spcPct val="100000"/>
              </a:lnSpc>
              <a:spcBef>
                <a:spcPts val="0"/>
              </a:spcBef>
              <a:spcAft>
                <a:spcPts val="0"/>
              </a:spcAft>
              <a:buClr>
                <a:srgbClr val="F4783C"/>
              </a:buClr>
              <a:buSzPts val="2800"/>
              <a:buNone/>
              <a:defRPr sz="3733">
                <a:solidFill>
                  <a:srgbClr val="F4783C"/>
                </a:solidFill>
              </a:defRPr>
            </a:lvl9pPr>
          </a:lstStyle>
          <a:p>
            <a:endParaRPr/>
          </a:p>
        </p:txBody>
      </p:sp>
    </p:spTree>
    <p:extLst>
      <p:ext uri="{BB962C8B-B14F-4D97-AF65-F5344CB8AC3E}">
        <p14:creationId xmlns:p14="http://schemas.microsoft.com/office/powerpoint/2010/main" val="63072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D20E8F-6399-431A-B13E-4AD50FA5908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93510D5-D3F8-4A20-9FED-093BD5CBE849}"/>
              </a:ext>
            </a:extLst>
          </p:cNvPr>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FB0AD077-3C0E-4070-BA97-9EF06B5B071A}"/>
              </a:ext>
            </a:extLst>
          </p:cNvPr>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66DC948-7CD9-4CF2-BB59-60C951867CA2}"/>
              </a:ext>
            </a:extLst>
          </p:cNvPr>
          <p:cNvSpPr>
            <a:spLocks noGrp="1"/>
          </p:cNvSpPr>
          <p:nvPr>
            <p:ph type="dt" sz="half" idx="10"/>
          </p:nvPr>
        </p:nvSpPr>
        <p:spPr>
          <a:xfrm>
            <a:off x="838200" y="6356351"/>
            <a:ext cx="2743200" cy="365125"/>
          </a:xfrm>
          <a:prstGeom prst="rect">
            <a:avLst/>
          </a:prstGeom>
        </p:spPr>
        <p:txBody>
          <a:bodyPr/>
          <a:lstStyle/>
          <a:p>
            <a:pPr defTabSz="914377"/>
            <a:fld id="{632953DF-B1B4-42B0-A667-181681EE5C8F}" type="datetimeFigureOut">
              <a:rPr lang="zh-CN" altLang="en-US" smtClean="0">
                <a:solidFill>
                  <a:prstClr val="black"/>
                </a:solidFill>
              </a:rPr>
              <a:pPr defTabSz="914377"/>
              <a:t>2023/9/2</a:t>
            </a:fld>
            <a:endParaRPr lang="zh-CN" altLang="en-US">
              <a:solidFill>
                <a:prstClr val="black"/>
              </a:solidFill>
            </a:endParaRPr>
          </a:p>
        </p:txBody>
      </p:sp>
      <p:sp>
        <p:nvSpPr>
          <p:cNvPr id="6" name="页脚占位符 5">
            <a:extLst>
              <a:ext uri="{FF2B5EF4-FFF2-40B4-BE49-F238E27FC236}">
                <a16:creationId xmlns:a16="http://schemas.microsoft.com/office/drawing/2014/main" id="{59574A8E-10B3-421E-824E-9CF4A3178507}"/>
              </a:ext>
            </a:extLst>
          </p:cNvPr>
          <p:cNvSpPr>
            <a:spLocks noGrp="1"/>
          </p:cNvSpPr>
          <p:nvPr>
            <p:ph type="ftr" sz="quarter" idx="11"/>
          </p:nvPr>
        </p:nvSpPr>
        <p:spPr>
          <a:xfrm>
            <a:off x="4038600" y="6356351"/>
            <a:ext cx="4114800" cy="365125"/>
          </a:xfrm>
          <a:prstGeom prst="rect">
            <a:avLst/>
          </a:prstGeom>
        </p:spPr>
        <p:txBody>
          <a:bodyPr/>
          <a:lstStyle/>
          <a:p>
            <a:pPr defTabSz="914377"/>
            <a:endParaRPr lang="zh-CN" altLang="en-US">
              <a:solidFill>
                <a:prstClr val="black"/>
              </a:solidFill>
            </a:endParaRPr>
          </a:p>
        </p:txBody>
      </p:sp>
      <p:sp>
        <p:nvSpPr>
          <p:cNvPr id="7" name="灯片编号占位符 6">
            <a:extLst>
              <a:ext uri="{FF2B5EF4-FFF2-40B4-BE49-F238E27FC236}">
                <a16:creationId xmlns:a16="http://schemas.microsoft.com/office/drawing/2014/main" id="{C0FB13B5-5C59-4E6F-99DE-2691FE368311}"/>
              </a:ext>
            </a:extLst>
          </p:cNvPr>
          <p:cNvSpPr>
            <a:spLocks noGrp="1"/>
          </p:cNvSpPr>
          <p:nvPr>
            <p:ph type="sldNum" sz="quarter" idx="12"/>
          </p:nvPr>
        </p:nvSpPr>
        <p:spPr>
          <a:xfrm>
            <a:off x="8610600" y="6356351"/>
            <a:ext cx="2743200" cy="365125"/>
          </a:xfrm>
          <a:prstGeom prst="rect">
            <a:avLst/>
          </a:prstGeom>
        </p:spPr>
        <p:txBody>
          <a:bodyPr/>
          <a:lstStyle/>
          <a:p>
            <a:pPr defTabSz="914377"/>
            <a:fld id="{8A3D01AF-D3DD-4E34-9C7A-E010CBC5334E}"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218665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55A509-68C5-4DDC-AC65-B35D24F2293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AFB4B61-7778-49AD-820C-46B6FCF3C938}"/>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5B8A45E-CCDF-44F6-A51C-E7705D075A7C}"/>
              </a:ext>
            </a:extLst>
          </p:cNvPr>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C04833B5-12DB-4589-A248-B8AA2499812C}"/>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B86C33C-FEF7-4FD7-8533-FB3530E99EA0}"/>
              </a:ext>
            </a:extLst>
          </p:cNvPr>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A4E449C-4E6B-4EB3-90CE-531083CD5957}"/>
              </a:ext>
            </a:extLst>
          </p:cNvPr>
          <p:cNvSpPr>
            <a:spLocks noGrp="1"/>
          </p:cNvSpPr>
          <p:nvPr>
            <p:ph type="dt" sz="half" idx="10"/>
          </p:nvPr>
        </p:nvSpPr>
        <p:spPr>
          <a:xfrm>
            <a:off x="838200" y="6356351"/>
            <a:ext cx="2743200" cy="365125"/>
          </a:xfrm>
          <a:prstGeom prst="rect">
            <a:avLst/>
          </a:prstGeom>
        </p:spPr>
        <p:txBody>
          <a:bodyPr/>
          <a:lstStyle/>
          <a:p>
            <a:pPr defTabSz="914377"/>
            <a:fld id="{632953DF-B1B4-42B0-A667-181681EE5C8F}" type="datetimeFigureOut">
              <a:rPr lang="zh-CN" altLang="en-US" smtClean="0">
                <a:solidFill>
                  <a:prstClr val="black"/>
                </a:solidFill>
              </a:rPr>
              <a:pPr defTabSz="914377"/>
              <a:t>2023/9/2</a:t>
            </a:fld>
            <a:endParaRPr lang="zh-CN" altLang="en-US">
              <a:solidFill>
                <a:prstClr val="black"/>
              </a:solidFill>
            </a:endParaRPr>
          </a:p>
        </p:txBody>
      </p:sp>
      <p:sp>
        <p:nvSpPr>
          <p:cNvPr id="8" name="页脚占位符 7">
            <a:extLst>
              <a:ext uri="{FF2B5EF4-FFF2-40B4-BE49-F238E27FC236}">
                <a16:creationId xmlns:a16="http://schemas.microsoft.com/office/drawing/2014/main" id="{3835C84B-3537-467C-A44B-6760CEA8CDA6}"/>
              </a:ext>
            </a:extLst>
          </p:cNvPr>
          <p:cNvSpPr>
            <a:spLocks noGrp="1"/>
          </p:cNvSpPr>
          <p:nvPr>
            <p:ph type="ftr" sz="quarter" idx="11"/>
          </p:nvPr>
        </p:nvSpPr>
        <p:spPr>
          <a:xfrm>
            <a:off x="4038600" y="6356351"/>
            <a:ext cx="4114800" cy="365125"/>
          </a:xfrm>
          <a:prstGeom prst="rect">
            <a:avLst/>
          </a:prstGeom>
        </p:spPr>
        <p:txBody>
          <a:bodyPr/>
          <a:lstStyle/>
          <a:p>
            <a:pPr defTabSz="914377"/>
            <a:endParaRPr lang="zh-CN" altLang="en-US">
              <a:solidFill>
                <a:prstClr val="black"/>
              </a:solidFill>
            </a:endParaRPr>
          </a:p>
        </p:txBody>
      </p:sp>
      <p:sp>
        <p:nvSpPr>
          <p:cNvPr id="9" name="灯片编号占位符 8">
            <a:extLst>
              <a:ext uri="{FF2B5EF4-FFF2-40B4-BE49-F238E27FC236}">
                <a16:creationId xmlns:a16="http://schemas.microsoft.com/office/drawing/2014/main" id="{CCC45A8E-2CA6-4C60-B788-CD46B3FC8498}"/>
              </a:ext>
            </a:extLst>
          </p:cNvPr>
          <p:cNvSpPr>
            <a:spLocks noGrp="1"/>
          </p:cNvSpPr>
          <p:nvPr>
            <p:ph type="sldNum" sz="quarter" idx="12"/>
          </p:nvPr>
        </p:nvSpPr>
        <p:spPr>
          <a:xfrm>
            <a:off x="8610600" y="6356351"/>
            <a:ext cx="2743200" cy="365125"/>
          </a:xfrm>
          <a:prstGeom prst="rect">
            <a:avLst/>
          </a:prstGeom>
        </p:spPr>
        <p:txBody>
          <a:bodyPr/>
          <a:lstStyle/>
          <a:p>
            <a:pPr defTabSz="914377"/>
            <a:fld id="{8A3D01AF-D3DD-4E34-9C7A-E010CBC5334E}"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112953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644751A5-13FF-413F-96FC-6FC931F56AEC}"/>
              </a:ext>
            </a:extLst>
          </p:cNvPr>
          <p:cNvSpPr>
            <a:spLocks noGrp="1"/>
          </p:cNvSpPr>
          <p:nvPr>
            <p:ph type="dt" sz="half" idx="10"/>
          </p:nvPr>
        </p:nvSpPr>
        <p:spPr>
          <a:xfrm>
            <a:off x="838200" y="6356351"/>
            <a:ext cx="2743200" cy="365125"/>
          </a:xfrm>
          <a:prstGeom prst="rect">
            <a:avLst/>
          </a:prstGeom>
        </p:spPr>
        <p:txBody>
          <a:bodyPr/>
          <a:lstStyle/>
          <a:p>
            <a:pPr defTabSz="914377"/>
            <a:fld id="{632953DF-B1B4-42B0-A667-181681EE5C8F}" type="datetimeFigureOut">
              <a:rPr lang="zh-CN" altLang="en-US" smtClean="0">
                <a:solidFill>
                  <a:prstClr val="black"/>
                </a:solidFill>
              </a:rPr>
              <a:pPr defTabSz="914377"/>
              <a:t>2023/9/2</a:t>
            </a:fld>
            <a:endParaRPr lang="zh-CN" altLang="en-US">
              <a:solidFill>
                <a:prstClr val="black"/>
              </a:solidFill>
            </a:endParaRPr>
          </a:p>
        </p:txBody>
      </p:sp>
      <p:sp>
        <p:nvSpPr>
          <p:cNvPr id="4" name="页脚占位符 3">
            <a:extLst>
              <a:ext uri="{FF2B5EF4-FFF2-40B4-BE49-F238E27FC236}">
                <a16:creationId xmlns:a16="http://schemas.microsoft.com/office/drawing/2014/main" id="{939892C7-C967-4ABB-A281-41C69503ADA0}"/>
              </a:ext>
            </a:extLst>
          </p:cNvPr>
          <p:cNvSpPr>
            <a:spLocks noGrp="1"/>
          </p:cNvSpPr>
          <p:nvPr>
            <p:ph type="ftr" sz="quarter" idx="11"/>
          </p:nvPr>
        </p:nvSpPr>
        <p:spPr>
          <a:xfrm>
            <a:off x="4038600" y="6356351"/>
            <a:ext cx="4114800" cy="365125"/>
          </a:xfrm>
          <a:prstGeom prst="rect">
            <a:avLst/>
          </a:prstGeom>
        </p:spPr>
        <p:txBody>
          <a:bodyPr/>
          <a:lstStyle/>
          <a:p>
            <a:pPr defTabSz="914377"/>
            <a:endParaRPr lang="zh-CN" altLang="en-US">
              <a:solidFill>
                <a:prstClr val="black"/>
              </a:solidFill>
            </a:endParaRPr>
          </a:p>
        </p:txBody>
      </p:sp>
      <p:sp>
        <p:nvSpPr>
          <p:cNvPr id="5" name="灯片编号占位符 4">
            <a:extLst>
              <a:ext uri="{FF2B5EF4-FFF2-40B4-BE49-F238E27FC236}">
                <a16:creationId xmlns:a16="http://schemas.microsoft.com/office/drawing/2014/main" id="{B0C90151-F8D1-4191-804C-097E43EF9852}"/>
              </a:ext>
            </a:extLst>
          </p:cNvPr>
          <p:cNvSpPr>
            <a:spLocks noGrp="1"/>
          </p:cNvSpPr>
          <p:nvPr>
            <p:ph type="sldNum" sz="quarter" idx="12"/>
          </p:nvPr>
        </p:nvSpPr>
        <p:spPr>
          <a:xfrm>
            <a:off x="8610600" y="6356351"/>
            <a:ext cx="2743200" cy="365125"/>
          </a:xfrm>
          <a:prstGeom prst="rect">
            <a:avLst/>
          </a:prstGeom>
        </p:spPr>
        <p:txBody>
          <a:bodyPr/>
          <a:lstStyle/>
          <a:p>
            <a:pPr defTabSz="914377"/>
            <a:fld id="{8A3D01AF-D3DD-4E34-9C7A-E010CBC5334E}" type="slidenum">
              <a:rPr lang="zh-CN" altLang="en-US" smtClean="0">
                <a:solidFill>
                  <a:prstClr val="black"/>
                </a:solidFill>
              </a:rPr>
              <a:pPr defTabSz="914377"/>
              <a:t>‹#›</a:t>
            </a:fld>
            <a:endParaRPr lang="zh-CN" altLang="en-US">
              <a:solidFill>
                <a:prstClr val="black"/>
              </a:solidFill>
            </a:endParaRPr>
          </a:p>
        </p:txBody>
      </p:sp>
      <p:sp>
        <p:nvSpPr>
          <p:cNvPr id="6" name="Rectangle 5">
            <a:extLst>
              <a:ext uri="{FF2B5EF4-FFF2-40B4-BE49-F238E27FC236}">
                <a16:creationId xmlns:a16="http://schemas.microsoft.com/office/drawing/2014/main" id="{90B9CBB9-E6E4-47EB-8C00-491173015E05}"/>
              </a:ext>
            </a:extLst>
          </p:cNvPr>
          <p:cNvSpPr/>
          <p:nvPr userDrawn="1"/>
        </p:nvSpPr>
        <p:spPr>
          <a:xfrm>
            <a:off x="1" y="0"/>
            <a:ext cx="12221219" cy="6858000"/>
          </a:xfrm>
          <a:prstGeom prst="rect">
            <a:avLst/>
          </a:prstGeom>
          <a:solidFill>
            <a:srgbClr val="E8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图片 8">
            <a:extLst>
              <a:ext uri="{FF2B5EF4-FFF2-40B4-BE49-F238E27FC236}">
                <a16:creationId xmlns:a16="http://schemas.microsoft.com/office/drawing/2014/main" id="{C8091F46-0509-4B0D-A42E-4D43DE4449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5555" r="-1014"/>
          <a:stretch/>
        </p:blipFill>
        <p:spPr>
          <a:xfrm>
            <a:off x="0" y="4727740"/>
            <a:ext cx="12374880" cy="2130261"/>
          </a:xfrm>
          <a:prstGeom prst="rect">
            <a:avLst/>
          </a:prstGeom>
        </p:spPr>
      </p:pic>
      <p:pic>
        <p:nvPicPr>
          <p:cNvPr id="8" name="图片 9">
            <a:extLst>
              <a:ext uri="{FF2B5EF4-FFF2-40B4-BE49-F238E27FC236}">
                <a16:creationId xmlns:a16="http://schemas.microsoft.com/office/drawing/2014/main" id="{A29448CC-3732-475A-9F89-78028AFDD8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6127" t="1329" r="4993" b="80004"/>
          <a:stretch/>
        </p:blipFill>
        <p:spPr>
          <a:xfrm flipH="1">
            <a:off x="7483117" y="1"/>
            <a:ext cx="2445979" cy="1325563"/>
          </a:xfrm>
          <a:prstGeom prst="rect">
            <a:avLst/>
          </a:prstGeom>
        </p:spPr>
      </p:pic>
      <p:pic>
        <p:nvPicPr>
          <p:cNvPr id="10" name="图片 12">
            <a:extLst>
              <a:ext uri="{FF2B5EF4-FFF2-40B4-BE49-F238E27FC236}">
                <a16:creationId xmlns:a16="http://schemas.microsoft.com/office/drawing/2014/main" id="{7B08AC0A-721D-4398-95C3-8FEE3376B01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5429" t="8081" r="6051" b="81084"/>
          <a:stretch/>
        </p:blipFill>
        <p:spPr>
          <a:xfrm>
            <a:off x="10512973" y="606775"/>
            <a:ext cx="1770468" cy="1234141"/>
          </a:xfrm>
          <a:prstGeom prst="rect">
            <a:avLst/>
          </a:prstGeom>
        </p:spPr>
      </p:pic>
    </p:spTree>
    <p:extLst>
      <p:ext uri="{BB962C8B-B14F-4D97-AF65-F5344CB8AC3E}">
        <p14:creationId xmlns:p14="http://schemas.microsoft.com/office/powerpoint/2010/main" val="806757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F2121-8225-4F2B-A3CA-742C7EA7FAA4}"/>
              </a:ext>
            </a:extLst>
          </p:cNvPr>
          <p:cNvSpPr/>
          <p:nvPr userDrawn="1"/>
        </p:nvSpPr>
        <p:spPr>
          <a:xfrm>
            <a:off x="-29220" y="0"/>
            <a:ext cx="12221219" cy="6858000"/>
          </a:xfrm>
          <a:prstGeom prst="rect">
            <a:avLst/>
          </a:prstGeom>
          <a:solidFill>
            <a:srgbClr val="E8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038BD15E-9AFD-4FBE-B84F-9DADA5ED8CBE}"/>
              </a:ext>
            </a:extLst>
          </p:cNvPr>
          <p:cNvSpPr txBox="1"/>
          <p:nvPr userDrawn="1"/>
        </p:nvSpPr>
        <p:spPr>
          <a:xfrm>
            <a:off x="10934699" y="6380947"/>
            <a:ext cx="1257300" cy="4770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70AD47">
                    <a:lumMod val="40000"/>
                    <a:lumOff val="60000"/>
                  </a:srgbClr>
                </a:solidFill>
                <a:effectLst/>
                <a:uLnTx/>
                <a:uFillTx/>
                <a:latin typeface="Cupid de Locke" panose="02070306020206020304" pitchFamily="18" charset="0"/>
                <a:ea typeface="+mn-ea"/>
                <a:cs typeface="+mn-cs"/>
              </a:rPr>
              <a:t>KTUTS</a:t>
            </a:r>
          </a:p>
        </p:txBody>
      </p:sp>
      <p:pic>
        <p:nvPicPr>
          <p:cNvPr id="8" name="图片 8">
            <a:extLst>
              <a:ext uri="{FF2B5EF4-FFF2-40B4-BE49-F238E27FC236}">
                <a16:creationId xmlns:a16="http://schemas.microsoft.com/office/drawing/2014/main" id="{7675FD54-9D60-4323-9112-1BA4A8B598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5555" r="-1014"/>
          <a:stretch/>
        </p:blipFill>
        <p:spPr>
          <a:xfrm>
            <a:off x="0" y="4727740"/>
            <a:ext cx="12374880" cy="2130261"/>
          </a:xfrm>
          <a:prstGeom prst="rect">
            <a:avLst/>
          </a:prstGeom>
        </p:spPr>
      </p:pic>
      <p:pic>
        <p:nvPicPr>
          <p:cNvPr id="9" name="图片 9">
            <a:extLst>
              <a:ext uri="{FF2B5EF4-FFF2-40B4-BE49-F238E27FC236}">
                <a16:creationId xmlns:a16="http://schemas.microsoft.com/office/drawing/2014/main" id="{07DF2DA1-DB0D-43D1-9B3B-FDFA457E455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6127" t="1329" r="4993" b="80004"/>
          <a:stretch/>
        </p:blipFill>
        <p:spPr>
          <a:xfrm>
            <a:off x="442813" y="735419"/>
            <a:ext cx="2362200" cy="1280160"/>
          </a:xfrm>
          <a:prstGeom prst="rect">
            <a:avLst/>
          </a:prstGeom>
        </p:spPr>
      </p:pic>
      <p:pic>
        <p:nvPicPr>
          <p:cNvPr id="10" name="图片 10">
            <a:extLst>
              <a:ext uri="{FF2B5EF4-FFF2-40B4-BE49-F238E27FC236}">
                <a16:creationId xmlns:a16="http://schemas.microsoft.com/office/drawing/2014/main" id="{0AB739D7-1D53-479F-859D-B22DBB52CA3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7761" t="1329" r="14133" b="88065"/>
          <a:stretch/>
        </p:blipFill>
        <p:spPr>
          <a:xfrm>
            <a:off x="7900365" y="0"/>
            <a:ext cx="2051095" cy="1470837"/>
          </a:xfrm>
          <a:prstGeom prst="rect">
            <a:avLst/>
          </a:prstGeom>
        </p:spPr>
      </p:pic>
      <p:pic>
        <p:nvPicPr>
          <p:cNvPr id="11" name="图片 12">
            <a:extLst>
              <a:ext uri="{FF2B5EF4-FFF2-40B4-BE49-F238E27FC236}">
                <a16:creationId xmlns:a16="http://schemas.microsoft.com/office/drawing/2014/main" id="{04DD1A43-FBDA-4D19-97B5-FD6D43F2A98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5429" t="8081" r="6051" b="81084"/>
          <a:stretch/>
        </p:blipFill>
        <p:spPr>
          <a:xfrm>
            <a:off x="10096822" y="141358"/>
            <a:ext cx="1770468" cy="1234141"/>
          </a:xfrm>
          <a:prstGeom prst="rect">
            <a:avLst/>
          </a:prstGeom>
        </p:spPr>
      </p:pic>
    </p:spTree>
    <p:extLst>
      <p:ext uri="{BB962C8B-B14F-4D97-AF65-F5344CB8AC3E}">
        <p14:creationId xmlns:p14="http://schemas.microsoft.com/office/powerpoint/2010/main" val="3262237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152A9D-8079-42CA-A159-C145A018B40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186BF8A-53F5-4309-8F74-5D5159F6A048}"/>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03E2614-2E1E-4EBB-8F5D-7F7849D4253D}"/>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0D264A4-B002-49ED-8ABA-AB19429A3037}"/>
              </a:ext>
            </a:extLst>
          </p:cNvPr>
          <p:cNvSpPr>
            <a:spLocks noGrp="1"/>
          </p:cNvSpPr>
          <p:nvPr>
            <p:ph type="dt" sz="half" idx="10"/>
          </p:nvPr>
        </p:nvSpPr>
        <p:spPr>
          <a:xfrm>
            <a:off x="838200" y="6356351"/>
            <a:ext cx="2743200" cy="365125"/>
          </a:xfrm>
          <a:prstGeom prst="rect">
            <a:avLst/>
          </a:prstGeom>
        </p:spPr>
        <p:txBody>
          <a:bodyPr/>
          <a:lstStyle/>
          <a:p>
            <a:pPr defTabSz="914377"/>
            <a:fld id="{632953DF-B1B4-42B0-A667-181681EE5C8F}" type="datetimeFigureOut">
              <a:rPr lang="zh-CN" altLang="en-US" smtClean="0">
                <a:solidFill>
                  <a:prstClr val="black"/>
                </a:solidFill>
              </a:rPr>
              <a:pPr defTabSz="914377"/>
              <a:t>2023/9/2</a:t>
            </a:fld>
            <a:endParaRPr lang="zh-CN" altLang="en-US">
              <a:solidFill>
                <a:prstClr val="black"/>
              </a:solidFill>
            </a:endParaRPr>
          </a:p>
        </p:txBody>
      </p:sp>
      <p:sp>
        <p:nvSpPr>
          <p:cNvPr id="6" name="页脚占位符 5">
            <a:extLst>
              <a:ext uri="{FF2B5EF4-FFF2-40B4-BE49-F238E27FC236}">
                <a16:creationId xmlns:a16="http://schemas.microsoft.com/office/drawing/2014/main" id="{5C336F1B-35C2-4E88-AF4F-E75D2B28FF3E}"/>
              </a:ext>
            </a:extLst>
          </p:cNvPr>
          <p:cNvSpPr>
            <a:spLocks noGrp="1"/>
          </p:cNvSpPr>
          <p:nvPr>
            <p:ph type="ftr" sz="quarter" idx="11"/>
          </p:nvPr>
        </p:nvSpPr>
        <p:spPr>
          <a:xfrm>
            <a:off x="4038600" y="6356351"/>
            <a:ext cx="4114800" cy="365125"/>
          </a:xfrm>
          <a:prstGeom prst="rect">
            <a:avLst/>
          </a:prstGeom>
        </p:spPr>
        <p:txBody>
          <a:bodyPr/>
          <a:lstStyle/>
          <a:p>
            <a:pPr defTabSz="914377"/>
            <a:endParaRPr lang="zh-CN" altLang="en-US">
              <a:solidFill>
                <a:prstClr val="black"/>
              </a:solidFill>
            </a:endParaRPr>
          </a:p>
        </p:txBody>
      </p:sp>
      <p:sp>
        <p:nvSpPr>
          <p:cNvPr id="7" name="灯片编号占位符 6">
            <a:extLst>
              <a:ext uri="{FF2B5EF4-FFF2-40B4-BE49-F238E27FC236}">
                <a16:creationId xmlns:a16="http://schemas.microsoft.com/office/drawing/2014/main" id="{A27A07EF-3E02-4BFE-B09E-A7611B3E5DD3}"/>
              </a:ext>
            </a:extLst>
          </p:cNvPr>
          <p:cNvSpPr>
            <a:spLocks noGrp="1"/>
          </p:cNvSpPr>
          <p:nvPr>
            <p:ph type="sldNum" sz="quarter" idx="12"/>
          </p:nvPr>
        </p:nvSpPr>
        <p:spPr>
          <a:xfrm>
            <a:off x="8610600" y="6356351"/>
            <a:ext cx="2743200" cy="365125"/>
          </a:xfrm>
          <a:prstGeom prst="rect">
            <a:avLst/>
          </a:prstGeom>
        </p:spPr>
        <p:txBody>
          <a:bodyPr/>
          <a:lstStyle/>
          <a:p>
            <a:pPr defTabSz="914377"/>
            <a:fld id="{8A3D01AF-D3DD-4E34-9C7A-E010CBC5334E}"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3570983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368995-D9B1-4A2F-B86A-06A2CFF5D7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ED5FB35-2C12-4D0A-AF9C-AE511DC2CBD2}"/>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63AAD010-F36B-4F47-992B-2729EE76AE22}"/>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CFF3E4D-28C6-4E0D-9437-04464645510F}"/>
              </a:ext>
            </a:extLst>
          </p:cNvPr>
          <p:cNvSpPr>
            <a:spLocks noGrp="1"/>
          </p:cNvSpPr>
          <p:nvPr>
            <p:ph type="dt" sz="half" idx="10"/>
          </p:nvPr>
        </p:nvSpPr>
        <p:spPr>
          <a:xfrm>
            <a:off x="838200" y="6356351"/>
            <a:ext cx="2743200" cy="365125"/>
          </a:xfrm>
          <a:prstGeom prst="rect">
            <a:avLst/>
          </a:prstGeom>
        </p:spPr>
        <p:txBody>
          <a:bodyPr/>
          <a:lstStyle/>
          <a:p>
            <a:pPr defTabSz="914377"/>
            <a:fld id="{632953DF-B1B4-42B0-A667-181681EE5C8F}" type="datetimeFigureOut">
              <a:rPr lang="zh-CN" altLang="en-US" smtClean="0">
                <a:solidFill>
                  <a:prstClr val="black"/>
                </a:solidFill>
              </a:rPr>
              <a:pPr defTabSz="914377"/>
              <a:t>2023/9/2</a:t>
            </a:fld>
            <a:endParaRPr lang="zh-CN" altLang="en-US">
              <a:solidFill>
                <a:prstClr val="black"/>
              </a:solidFill>
            </a:endParaRPr>
          </a:p>
        </p:txBody>
      </p:sp>
      <p:sp>
        <p:nvSpPr>
          <p:cNvPr id="6" name="页脚占位符 5">
            <a:extLst>
              <a:ext uri="{FF2B5EF4-FFF2-40B4-BE49-F238E27FC236}">
                <a16:creationId xmlns:a16="http://schemas.microsoft.com/office/drawing/2014/main" id="{17DB06E7-93E2-456C-A86F-50444A10CA46}"/>
              </a:ext>
            </a:extLst>
          </p:cNvPr>
          <p:cNvSpPr>
            <a:spLocks noGrp="1"/>
          </p:cNvSpPr>
          <p:nvPr>
            <p:ph type="ftr" sz="quarter" idx="11"/>
          </p:nvPr>
        </p:nvSpPr>
        <p:spPr>
          <a:xfrm>
            <a:off x="4038600" y="6356351"/>
            <a:ext cx="4114800" cy="365125"/>
          </a:xfrm>
          <a:prstGeom prst="rect">
            <a:avLst/>
          </a:prstGeom>
        </p:spPr>
        <p:txBody>
          <a:bodyPr/>
          <a:lstStyle/>
          <a:p>
            <a:pPr defTabSz="914377"/>
            <a:endParaRPr lang="zh-CN" altLang="en-US">
              <a:solidFill>
                <a:prstClr val="black"/>
              </a:solidFill>
            </a:endParaRPr>
          </a:p>
        </p:txBody>
      </p:sp>
      <p:sp>
        <p:nvSpPr>
          <p:cNvPr id="7" name="灯片编号占位符 6">
            <a:extLst>
              <a:ext uri="{FF2B5EF4-FFF2-40B4-BE49-F238E27FC236}">
                <a16:creationId xmlns:a16="http://schemas.microsoft.com/office/drawing/2014/main" id="{D3260D43-D2C1-4CE1-91D0-44127BF6F2A1}"/>
              </a:ext>
            </a:extLst>
          </p:cNvPr>
          <p:cNvSpPr>
            <a:spLocks noGrp="1"/>
          </p:cNvSpPr>
          <p:nvPr>
            <p:ph type="sldNum" sz="quarter" idx="12"/>
          </p:nvPr>
        </p:nvSpPr>
        <p:spPr>
          <a:xfrm>
            <a:off x="8610600" y="6356351"/>
            <a:ext cx="2743200" cy="365125"/>
          </a:xfrm>
          <a:prstGeom prst="rect">
            <a:avLst/>
          </a:prstGeom>
        </p:spPr>
        <p:txBody>
          <a:bodyPr/>
          <a:lstStyle/>
          <a:p>
            <a:pPr defTabSz="914377"/>
            <a:fld id="{8A3D01AF-D3DD-4E34-9C7A-E010CBC5334E}"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2805486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60E684-095A-4766-A45C-77DF3655B6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90B241-82E8-4C94-9F1B-25EEEF68EE79}"/>
              </a:ext>
            </a:extLst>
          </p:cNvPr>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3B63620-1A70-447E-B4EB-832D237B3826}"/>
              </a:ext>
            </a:extLst>
          </p:cNvPr>
          <p:cNvSpPr>
            <a:spLocks noGrp="1"/>
          </p:cNvSpPr>
          <p:nvPr>
            <p:ph type="dt" sz="half" idx="10"/>
          </p:nvPr>
        </p:nvSpPr>
        <p:spPr>
          <a:xfrm>
            <a:off x="838200" y="6356351"/>
            <a:ext cx="2743200" cy="365125"/>
          </a:xfrm>
          <a:prstGeom prst="rect">
            <a:avLst/>
          </a:prstGeom>
        </p:spPr>
        <p:txBody>
          <a:bodyPr/>
          <a:lstStyle/>
          <a:p>
            <a:pPr defTabSz="914377"/>
            <a:fld id="{632953DF-B1B4-42B0-A667-181681EE5C8F}" type="datetimeFigureOut">
              <a:rPr lang="zh-CN" altLang="en-US" smtClean="0">
                <a:solidFill>
                  <a:prstClr val="black"/>
                </a:solidFill>
              </a:rPr>
              <a:pPr defTabSz="914377"/>
              <a:t>2023/9/2</a:t>
            </a:fld>
            <a:endParaRPr lang="zh-CN" altLang="en-US">
              <a:solidFill>
                <a:prstClr val="black"/>
              </a:solidFill>
            </a:endParaRPr>
          </a:p>
        </p:txBody>
      </p:sp>
      <p:sp>
        <p:nvSpPr>
          <p:cNvPr id="5" name="页脚占位符 4">
            <a:extLst>
              <a:ext uri="{FF2B5EF4-FFF2-40B4-BE49-F238E27FC236}">
                <a16:creationId xmlns:a16="http://schemas.microsoft.com/office/drawing/2014/main" id="{0E88A912-55AA-4AF4-BC23-DAF3D6C79B53}"/>
              </a:ext>
            </a:extLst>
          </p:cNvPr>
          <p:cNvSpPr>
            <a:spLocks noGrp="1"/>
          </p:cNvSpPr>
          <p:nvPr>
            <p:ph type="ftr" sz="quarter" idx="11"/>
          </p:nvPr>
        </p:nvSpPr>
        <p:spPr>
          <a:xfrm>
            <a:off x="4038600" y="6356351"/>
            <a:ext cx="4114800" cy="365125"/>
          </a:xfrm>
          <a:prstGeom prst="rect">
            <a:avLst/>
          </a:prstGeom>
        </p:spPr>
        <p:txBody>
          <a:bodyPr/>
          <a:lstStyle/>
          <a:p>
            <a:pPr defTabSz="914377"/>
            <a:endParaRPr lang="zh-CN" altLang="en-US">
              <a:solidFill>
                <a:prstClr val="black"/>
              </a:solidFill>
            </a:endParaRPr>
          </a:p>
        </p:txBody>
      </p:sp>
      <p:sp>
        <p:nvSpPr>
          <p:cNvPr id="6" name="灯片编号占位符 5">
            <a:extLst>
              <a:ext uri="{FF2B5EF4-FFF2-40B4-BE49-F238E27FC236}">
                <a16:creationId xmlns:a16="http://schemas.microsoft.com/office/drawing/2014/main" id="{6BBED710-3289-45AF-996B-B7D9DD456210}"/>
              </a:ext>
            </a:extLst>
          </p:cNvPr>
          <p:cNvSpPr>
            <a:spLocks noGrp="1"/>
          </p:cNvSpPr>
          <p:nvPr>
            <p:ph type="sldNum" sz="quarter" idx="12"/>
          </p:nvPr>
        </p:nvSpPr>
        <p:spPr>
          <a:xfrm>
            <a:off x="8610600" y="6356351"/>
            <a:ext cx="2743200" cy="365125"/>
          </a:xfrm>
          <a:prstGeom prst="rect">
            <a:avLst/>
          </a:prstGeom>
        </p:spPr>
        <p:txBody>
          <a:bodyPr/>
          <a:lstStyle/>
          <a:p>
            <a:pPr defTabSz="914377"/>
            <a:fld id="{8A3D01AF-D3DD-4E34-9C7A-E010CBC5334E}"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970658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D3B4F8F-18EE-4856-BE7D-984D5DA34002}"/>
              </a:ext>
            </a:extLst>
          </p:cNvPr>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238A31E-088C-4B1C-B63B-A8ADE602B80E}"/>
              </a:ext>
            </a:extLst>
          </p:cNvPr>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559D88A-41E7-43F1-9EF7-8B0356BE56B5}"/>
              </a:ext>
            </a:extLst>
          </p:cNvPr>
          <p:cNvSpPr>
            <a:spLocks noGrp="1"/>
          </p:cNvSpPr>
          <p:nvPr>
            <p:ph type="dt" sz="half" idx="10"/>
          </p:nvPr>
        </p:nvSpPr>
        <p:spPr>
          <a:xfrm>
            <a:off x="838200" y="6356351"/>
            <a:ext cx="2743200" cy="365125"/>
          </a:xfrm>
          <a:prstGeom prst="rect">
            <a:avLst/>
          </a:prstGeom>
        </p:spPr>
        <p:txBody>
          <a:bodyPr/>
          <a:lstStyle/>
          <a:p>
            <a:pPr defTabSz="914377"/>
            <a:fld id="{632953DF-B1B4-42B0-A667-181681EE5C8F}" type="datetimeFigureOut">
              <a:rPr lang="zh-CN" altLang="en-US" smtClean="0">
                <a:solidFill>
                  <a:prstClr val="black"/>
                </a:solidFill>
              </a:rPr>
              <a:pPr defTabSz="914377"/>
              <a:t>2023/9/2</a:t>
            </a:fld>
            <a:endParaRPr lang="zh-CN" altLang="en-US">
              <a:solidFill>
                <a:prstClr val="black"/>
              </a:solidFill>
            </a:endParaRPr>
          </a:p>
        </p:txBody>
      </p:sp>
      <p:sp>
        <p:nvSpPr>
          <p:cNvPr id="5" name="页脚占位符 4">
            <a:extLst>
              <a:ext uri="{FF2B5EF4-FFF2-40B4-BE49-F238E27FC236}">
                <a16:creationId xmlns:a16="http://schemas.microsoft.com/office/drawing/2014/main" id="{1C7D1023-E752-4E11-82EE-9D68AFF76596}"/>
              </a:ext>
            </a:extLst>
          </p:cNvPr>
          <p:cNvSpPr>
            <a:spLocks noGrp="1"/>
          </p:cNvSpPr>
          <p:nvPr>
            <p:ph type="ftr" sz="quarter" idx="11"/>
          </p:nvPr>
        </p:nvSpPr>
        <p:spPr>
          <a:xfrm>
            <a:off x="4038600" y="6356351"/>
            <a:ext cx="4114800" cy="365125"/>
          </a:xfrm>
          <a:prstGeom prst="rect">
            <a:avLst/>
          </a:prstGeom>
        </p:spPr>
        <p:txBody>
          <a:bodyPr/>
          <a:lstStyle/>
          <a:p>
            <a:pPr defTabSz="914377"/>
            <a:endParaRPr lang="zh-CN" altLang="en-US">
              <a:solidFill>
                <a:prstClr val="black"/>
              </a:solidFill>
            </a:endParaRPr>
          </a:p>
        </p:txBody>
      </p:sp>
      <p:sp>
        <p:nvSpPr>
          <p:cNvPr id="6" name="灯片编号占位符 5">
            <a:extLst>
              <a:ext uri="{FF2B5EF4-FFF2-40B4-BE49-F238E27FC236}">
                <a16:creationId xmlns:a16="http://schemas.microsoft.com/office/drawing/2014/main" id="{AA1702CC-3EB7-4BB6-B5D7-C8A5474C0C9A}"/>
              </a:ext>
            </a:extLst>
          </p:cNvPr>
          <p:cNvSpPr>
            <a:spLocks noGrp="1"/>
          </p:cNvSpPr>
          <p:nvPr>
            <p:ph type="sldNum" sz="quarter" idx="12"/>
          </p:nvPr>
        </p:nvSpPr>
        <p:spPr>
          <a:xfrm>
            <a:off x="8610600" y="6356351"/>
            <a:ext cx="2743200" cy="365125"/>
          </a:xfrm>
          <a:prstGeom prst="rect">
            <a:avLst/>
          </a:prstGeom>
        </p:spPr>
        <p:txBody>
          <a:bodyPr/>
          <a:lstStyle/>
          <a:p>
            <a:pPr defTabSz="914377"/>
            <a:fld id="{8A3D01AF-D3DD-4E34-9C7A-E010CBC5334E}"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261456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2023/9/2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011898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2023/9/2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64819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 userDrawn="1">
  <p:cSld name="SECTION ">
    <p:bg>
      <p:bgPr>
        <a:solidFill>
          <a:srgbClr val="A5DDDA">
            <a:alpha val="71900"/>
          </a:srgbClr>
        </a:solidFill>
        <a:effectLst/>
      </p:bgPr>
    </p:bg>
    <p:spTree>
      <p:nvGrpSpPr>
        <p:cNvPr id="1" name="Shape 34"/>
        <p:cNvGrpSpPr/>
        <p:nvPr/>
      </p:nvGrpSpPr>
      <p:grpSpPr>
        <a:xfrm>
          <a:off x="0" y="0"/>
          <a:ext cx="0" cy="0"/>
          <a:chOff x="0" y="0"/>
          <a:chExt cx="0" cy="0"/>
        </a:xfrm>
      </p:grpSpPr>
      <p:sp>
        <p:nvSpPr>
          <p:cNvPr id="36" name="Google Shape;36;p4"/>
          <p:cNvSpPr/>
          <p:nvPr/>
        </p:nvSpPr>
        <p:spPr>
          <a:xfrm>
            <a:off x="133" y="5903423"/>
            <a:ext cx="12192000" cy="956000"/>
          </a:xfrm>
          <a:prstGeom prst="rect">
            <a:avLst/>
          </a:prstGeom>
          <a:solidFill>
            <a:srgbClr val="F4E9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15250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2023/9/2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552497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2023/9/2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70859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2023/9/2</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933018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2023/9/2</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869271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2023/9/2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995110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2023/9/2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8618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2023/9/2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657021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2023/9/2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033223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2023/9/2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06325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 DESIGN 1" userDrawn="1">
  <p:cSld name="TITLE + TEXT + DESIGN 1">
    <p:bg>
      <p:bgPr>
        <a:solidFill>
          <a:srgbClr val="A5DDDA">
            <a:alpha val="71900"/>
          </a:srgbClr>
        </a:solidFill>
        <a:effectLst/>
      </p:bgPr>
    </p:bg>
    <p:spTree>
      <p:nvGrpSpPr>
        <p:cNvPr id="1" name="Shape 57"/>
        <p:cNvGrpSpPr/>
        <p:nvPr/>
      </p:nvGrpSpPr>
      <p:grpSpPr>
        <a:xfrm>
          <a:off x="0" y="0"/>
          <a:ext cx="0" cy="0"/>
          <a:chOff x="0" y="0"/>
          <a:chExt cx="0" cy="0"/>
        </a:xfrm>
      </p:grpSpPr>
      <p:sp>
        <p:nvSpPr>
          <p:cNvPr id="59" name="Google Shape;59;p7"/>
          <p:cNvSpPr/>
          <p:nvPr/>
        </p:nvSpPr>
        <p:spPr>
          <a:xfrm>
            <a:off x="510233" y="202067"/>
            <a:ext cx="11195600" cy="1116133"/>
          </a:xfrm>
          <a:prstGeom prst="rect">
            <a:avLst/>
          </a:prstGeom>
          <a:solidFill>
            <a:srgbClr val="F4E9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subTitle" idx="2"/>
          </p:nvPr>
        </p:nvSpPr>
        <p:spPr>
          <a:xfrm>
            <a:off x="6895400" y="2501733"/>
            <a:ext cx="4398400" cy="763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rgbClr val="FF7C3E"/>
              </a:buClr>
              <a:buSzPts val="2400"/>
              <a:buFont typeface="Denk One"/>
              <a:buNone/>
              <a:defRPr sz="3200">
                <a:solidFill>
                  <a:srgbClr val="FF7C3E"/>
                </a:solidFill>
                <a:latin typeface="Denk One"/>
                <a:ea typeface="Denk One"/>
                <a:cs typeface="Denk One"/>
                <a:sym typeface="Denk One"/>
              </a:defRPr>
            </a:lvl1pPr>
            <a:lvl2pPr lvl="1" algn="r" rtl="0">
              <a:lnSpc>
                <a:spcPct val="100000"/>
              </a:lnSpc>
              <a:spcBef>
                <a:spcPts val="0"/>
              </a:spcBef>
              <a:spcAft>
                <a:spcPts val="0"/>
              </a:spcAft>
              <a:buClr>
                <a:srgbClr val="FF7C3E"/>
              </a:buClr>
              <a:buSzPts val="1400"/>
              <a:buFont typeface="Denk One"/>
              <a:buNone/>
              <a:defRPr sz="1867">
                <a:solidFill>
                  <a:srgbClr val="FF7C3E"/>
                </a:solidFill>
                <a:latin typeface="Denk One"/>
                <a:ea typeface="Denk One"/>
                <a:cs typeface="Denk One"/>
                <a:sym typeface="Denk One"/>
              </a:defRPr>
            </a:lvl2pPr>
            <a:lvl3pPr lvl="2" algn="r" rtl="0">
              <a:lnSpc>
                <a:spcPct val="100000"/>
              </a:lnSpc>
              <a:spcBef>
                <a:spcPts val="0"/>
              </a:spcBef>
              <a:spcAft>
                <a:spcPts val="0"/>
              </a:spcAft>
              <a:buClr>
                <a:srgbClr val="FF7C3E"/>
              </a:buClr>
              <a:buSzPts val="1400"/>
              <a:buFont typeface="Denk One"/>
              <a:buNone/>
              <a:defRPr sz="1867">
                <a:solidFill>
                  <a:srgbClr val="FF7C3E"/>
                </a:solidFill>
                <a:latin typeface="Denk One"/>
                <a:ea typeface="Denk One"/>
                <a:cs typeface="Denk One"/>
                <a:sym typeface="Denk One"/>
              </a:defRPr>
            </a:lvl3pPr>
            <a:lvl4pPr lvl="3" algn="r" rtl="0">
              <a:lnSpc>
                <a:spcPct val="100000"/>
              </a:lnSpc>
              <a:spcBef>
                <a:spcPts val="0"/>
              </a:spcBef>
              <a:spcAft>
                <a:spcPts val="0"/>
              </a:spcAft>
              <a:buClr>
                <a:srgbClr val="FF7C3E"/>
              </a:buClr>
              <a:buSzPts val="1400"/>
              <a:buFont typeface="Denk One"/>
              <a:buNone/>
              <a:defRPr sz="1867">
                <a:solidFill>
                  <a:srgbClr val="FF7C3E"/>
                </a:solidFill>
                <a:latin typeface="Denk One"/>
                <a:ea typeface="Denk One"/>
                <a:cs typeface="Denk One"/>
                <a:sym typeface="Denk One"/>
              </a:defRPr>
            </a:lvl4pPr>
            <a:lvl5pPr lvl="4" algn="r" rtl="0">
              <a:lnSpc>
                <a:spcPct val="100000"/>
              </a:lnSpc>
              <a:spcBef>
                <a:spcPts val="0"/>
              </a:spcBef>
              <a:spcAft>
                <a:spcPts val="0"/>
              </a:spcAft>
              <a:buClr>
                <a:srgbClr val="FF7C3E"/>
              </a:buClr>
              <a:buSzPts val="1400"/>
              <a:buFont typeface="Denk One"/>
              <a:buNone/>
              <a:defRPr sz="1867">
                <a:solidFill>
                  <a:srgbClr val="FF7C3E"/>
                </a:solidFill>
                <a:latin typeface="Denk One"/>
                <a:ea typeface="Denk One"/>
                <a:cs typeface="Denk One"/>
                <a:sym typeface="Denk One"/>
              </a:defRPr>
            </a:lvl5pPr>
            <a:lvl6pPr lvl="5" algn="r" rtl="0">
              <a:lnSpc>
                <a:spcPct val="100000"/>
              </a:lnSpc>
              <a:spcBef>
                <a:spcPts val="0"/>
              </a:spcBef>
              <a:spcAft>
                <a:spcPts val="0"/>
              </a:spcAft>
              <a:buClr>
                <a:srgbClr val="FF7C3E"/>
              </a:buClr>
              <a:buSzPts val="1400"/>
              <a:buFont typeface="Denk One"/>
              <a:buNone/>
              <a:defRPr sz="1867">
                <a:solidFill>
                  <a:srgbClr val="FF7C3E"/>
                </a:solidFill>
                <a:latin typeface="Denk One"/>
                <a:ea typeface="Denk One"/>
                <a:cs typeface="Denk One"/>
                <a:sym typeface="Denk One"/>
              </a:defRPr>
            </a:lvl6pPr>
            <a:lvl7pPr lvl="6" algn="r" rtl="0">
              <a:lnSpc>
                <a:spcPct val="100000"/>
              </a:lnSpc>
              <a:spcBef>
                <a:spcPts val="0"/>
              </a:spcBef>
              <a:spcAft>
                <a:spcPts val="0"/>
              </a:spcAft>
              <a:buClr>
                <a:srgbClr val="FF7C3E"/>
              </a:buClr>
              <a:buSzPts val="1400"/>
              <a:buFont typeface="Denk One"/>
              <a:buNone/>
              <a:defRPr sz="1867">
                <a:solidFill>
                  <a:srgbClr val="FF7C3E"/>
                </a:solidFill>
                <a:latin typeface="Denk One"/>
                <a:ea typeface="Denk One"/>
                <a:cs typeface="Denk One"/>
                <a:sym typeface="Denk One"/>
              </a:defRPr>
            </a:lvl7pPr>
            <a:lvl8pPr lvl="7" algn="r" rtl="0">
              <a:lnSpc>
                <a:spcPct val="100000"/>
              </a:lnSpc>
              <a:spcBef>
                <a:spcPts val="0"/>
              </a:spcBef>
              <a:spcAft>
                <a:spcPts val="0"/>
              </a:spcAft>
              <a:buClr>
                <a:srgbClr val="FF7C3E"/>
              </a:buClr>
              <a:buSzPts val="1400"/>
              <a:buFont typeface="Denk One"/>
              <a:buNone/>
              <a:defRPr sz="1867">
                <a:solidFill>
                  <a:srgbClr val="FF7C3E"/>
                </a:solidFill>
                <a:latin typeface="Denk One"/>
                <a:ea typeface="Denk One"/>
                <a:cs typeface="Denk One"/>
                <a:sym typeface="Denk One"/>
              </a:defRPr>
            </a:lvl8pPr>
            <a:lvl9pPr lvl="8" algn="r" rtl="0">
              <a:lnSpc>
                <a:spcPct val="100000"/>
              </a:lnSpc>
              <a:spcBef>
                <a:spcPts val="0"/>
              </a:spcBef>
              <a:spcAft>
                <a:spcPts val="0"/>
              </a:spcAft>
              <a:buClr>
                <a:srgbClr val="FF7C3E"/>
              </a:buClr>
              <a:buSzPts val="1400"/>
              <a:buFont typeface="Denk One"/>
              <a:buNone/>
              <a:defRPr sz="1867">
                <a:solidFill>
                  <a:srgbClr val="FF7C3E"/>
                </a:solidFill>
                <a:latin typeface="Denk One"/>
                <a:ea typeface="Denk One"/>
                <a:cs typeface="Denk One"/>
                <a:sym typeface="Denk One"/>
              </a:defRPr>
            </a:lvl9pPr>
          </a:lstStyle>
          <a:p>
            <a:endParaRPr/>
          </a:p>
        </p:txBody>
      </p:sp>
      <p:sp>
        <p:nvSpPr>
          <p:cNvPr id="63" name="Google Shape;63;p7"/>
          <p:cNvSpPr txBox="1">
            <a:spLocks noGrp="1"/>
          </p:cNvSpPr>
          <p:nvPr>
            <p:ph type="ctrTitle"/>
          </p:nvPr>
        </p:nvSpPr>
        <p:spPr>
          <a:xfrm>
            <a:off x="4469000" y="530200"/>
            <a:ext cx="6824800" cy="78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2400"/>
              <a:buNone/>
              <a:defRPr sz="3200" b="0">
                <a:solidFill>
                  <a:srgbClr val="FF7C3E"/>
                </a:solidFill>
              </a:defRPr>
            </a:lvl1pPr>
            <a:lvl2pPr lvl="1" rtl="0">
              <a:spcBef>
                <a:spcPts val="0"/>
              </a:spcBef>
              <a:spcAft>
                <a:spcPts val="0"/>
              </a:spcAft>
              <a:buClr>
                <a:srgbClr val="FF7C3E"/>
              </a:buClr>
              <a:buSzPts val="4800"/>
              <a:buNone/>
              <a:defRPr sz="6400">
                <a:solidFill>
                  <a:srgbClr val="FF7C3E"/>
                </a:solidFill>
              </a:defRPr>
            </a:lvl2pPr>
            <a:lvl3pPr lvl="2" rtl="0">
              <a:spcBef>
                <a:spcPts val="0"/>
              </a:spcBef>
              <a:spcAft>
                <a:spcPts val="0"/>
              </a:spcAft>
              <a:buClr>
                <a:srgbClr val="FF7C3E"/>
              </a:buClr>
              <a:buSzPts val="4800"/>
              <a:buNone/>
              <a:defRPr sz="6400">
                <a:solidFill>
                  <a:srgbClr val="FF7C3E"/>
                </a:solidFill>
              </a:defRPr>
            </a:lvl3pPr>
            <a:lvl4pPr lvl="3" rtl="0">
              <a:spcBef>
                <a:spcPts val="0"/>
              </a:spcBef>
              <a:spcAft>
                <a:spcPts val="0"/>
              </a:spcAft>
              <a:buClr>
                <a:srgbClr val="FF7C3E"/>
              </a:buClr>
              <a:buSzPts val="4800"/>
              <a:buNone/>
              <a:defRPr sz="6400">
                <a:solidFill>
                  <a:srgbClr val="FF7C3E"/>
                </a:solidFill>
              </a:defRPr>
            </a:lvl4pPr>
            <a:lvl5pPr lvl="4" rtl="0">
              <a:spcBef>
                <a:spcPts val="0"/>
              </a:spcBef>
              <a:spcAft>
                <a:spcPts val="0"/>
              </a:spcAft>
              <a:buClr>
                <a:srgbClr val="FF7C3E"/>
              </a:buClr>
              <a:buSzPts val="4800"/>
              <a:buNone/>
              <a:defRPr sz="6400">
                <a:solidFill>
                  <a:srgbClr val="FF7C3E"/>
                </a:solidFill>
              </a:defRPr>
            </a:lvl5pPr>
            <a:lvl6pPr lvl="5" rtl="0">
              <a:spcBef>
                <a:spcPts val="0"/>
              </a:spcBef>
              <a:spcAft>
                <a:spcPts val="0"/>
              </a:spcAft>
              <a:buClr>
                <a:srgbClr val="FF7C3E"/>
              </a:buClr>
              <a:buSzPts val="4800"/>
              <a:buNone/>
              <a:defRPr sz="6400">
                <a:solidFill>
                  <a:srgbClr val="FF7C3E"/>
                </a:solidFill>
              </a:defRPr>
            </a:lvl6pPr>
            <a:lvl7pPr lvl="6" rtl="0">
              <a:spcBef>
                <a:spcPts val="0"/>
              </a:spcBef>
              <a:spcAft>
                <a:spcPts val="0"/>
              </a:spcAft>
              <a:buClr>
                <a:srgbClr val="FF7C3E"/>
              </a:buClr>
              <a:buSzPts val="4800"/>
              <a:buNone/>
              <a:defRPr sz="6400">
                <a:solidFill>
                  <a:srgbClr val="FF7C3E"/>
                </a:solidFill>
              </a:defRPr>
            </a:lvl7pPr>
            <a:lvl8pPr lvl="7" rtl="0">
              <a:spcBef>
                <a:spcPts val="0"/>
              </a:spcBef>
              <a:spcAft>
                <a:spcPts val="0"/>
              </a:spcAft>
              <a:buClr>
                <a:srgbClr val="FF7C3E"/>
              </a:buClr>
              <a:buSzPts val="4800"/>
              <a:buNone/>
              <a:defRPr sz="6400">
                <a:solidFill>
                  <a:srgbClr val="FF7C3E"/>
                </a:solidFill>
              </a:defRPr>
            </a:lvl8pPr>
            <a:lvl9pPr lvl="8" rtl="0">
              <a:spcBef>
                <a:spcPts val="0"/>
              </a:spcBef>
              <a:spcAft>
                <a:spcPts val="0"/>
              </a:spcAft>
              <a:buClr>
                <a:srgbClr val="FF7C3E"/>
              </a:buClr>
              <a:buSzPts val="4800"/>
              <a:buNone/>
              <a:defRPr sz="6400">
                <a:solidFill>
                  <a:srgbClr val="FF7C3E"/>
                </a:solidFill>
              </a:defRPr>
            </a:lvl9pPr>
          </a:lstStyle>
          <a:p>
            <a:endParaRPr/>
          </a:p>
        </p:txBody>
      </p:sp>
    </p:spTree>
    <p:extLst>
      <p:ext uri="{BB962C8B-B14F-4D97-AF65-F5344CB8AC3E}">
        <p14:creationId xmlns:p14="http://schemas.microsoft.com/office/powerpoint/2010/main" val="149774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 DESIGN 3" userDrawn="1">
  <p:cSld name="TITLE + TEXT + DESIGN 3">
    <p:bg>
      <p:bgPr>
        <a:solidFill>
          <a:srgbClr val="A5DDDA">
            <a:alpha val="71900"/>
          </a:srgbClr>
        </a:solidFill>
        <a:effectLst/>
      </p:bgPr>
    </p:bg>
    <p:spTree>
      <p:nvGrpSpPr>
        <p:cNvPr id="1" name="Shape 108"/>
        <p:cNvGrpSpPr/>
        <p:nvPr/>
      </p:nvGrpSpPr>
      <p:grpSpPr>
        <a:xfrm>
          <a:off x="0" y="0"/>
          <a:ext cx="0" cy="0"/>
          <a:chOff x="0" y="0"/>
          <a:chExt cx="0" cy="0"/>
        </a:xfrm>
      </p:grpSpPr>
      <p:sp>
        <p:nvSpPr>
          <p:cNvPr id="109" name="Google Shape;109;p12"/>
          <p:cNvSpPr/>
          <p:nvPr/>
        </p:nvSpPr>
        <p:spPr>
          <a:xfrm flipH="1">
            <a:off x="517331" y="530200"/>
            <a:ext cx="11195600" cy="788000"/>
          </a:xfrm>
          <a:prstGeom prst="rect">
            <a:avLst/>
          </a:prstGeom>
          <a:solidFill>
            <a:srgbClr val="F4E9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12"/>
          <p:cNvSpPr/>
          <p:nvPr/>
        </p:nvSpPr>
        <p:spPr>
          <a:xfrm flipH="1">
            <a:off x="517331" y="530200"/>
            <a:ext cx="11195600" cy="788000"/>
          </a:xfrm>
          <a:prstGeom prst="rect">
            <a:avLst/>
          </a:prstGeom>
          <a:solidFill>
            <a:srgbClr val="F4E9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12"/>
          <p:cNvGrpSpPr/>
          <p:nvPr/>
        </p:nvGrpSpPr>
        <p:grpSpPr>
          <a:xfrm>
            <a:off x="11254921" y="5055699"/>
            <a:ext cx="262768" cy="288180"/>
            <a:chOff x="7799791" y="3438161"/>
            <a:chExt cx="197076" cy="216135"/>
          </a:xfrm>
        </p:grpSpPr>
        <p:sp>
          <p:nvSpPr>
            <p:cNvPr id="112" name="Google Shape;112;p12"/>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2"/>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12"/>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2"/>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12"/>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12"/>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12"/>
          <p:cNvSpPr txBox="1">
            <a:spLocks noGrp="1"/>
          </p:cNvSpPr>
          <p:nvPr>
            <p:ph type="subTitle" idx="2"/>
          </p:nvPr>
        </p:nvSpPr>
        <p:spPr>
          <a:xfrm flipH="1">
            <a:off x="7815267" y="4187000"/>
            <a:ext cx="3493600" cy="7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24" name="Google Shape;124;p12"/>
          <p:cNvSpPr txBox="1">
            <a:spLocks noGrp="1"/>
          </p:cNvSpPr>
          <p:nvPr>
            <p:ph type="ctrTitle"/>
          </p:nvPr>
        </p:nvSpPr>
        <p:spPr>
          <a:xfrm>
            <a:off x="4469000" y="530200"/>
            <a:ext cx="6824800" cy="78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2400"/>
              <a:buNone/>
              <a:defRPr sz="3200" b="0">
                <a:solidFill>
                  <a:srgbClr val="FF7C3E"/>
                </a:solidFill>
              </a:defRPr>
            </a:lvl1pPr>
            <a:lvl2pPr lvl="1" rtl="0">
              <a:spcBef>
                <a:spcPts val="0"/>
              </a:spcBef>
              <a:spcAft>
                <a:spcPts val="0"/>
              </a:spcAft>
              <a:buClr>
                <a:srgbClr val="FF7C3E"/>
              </a:buClr>
              <a:buSzPts val="4800"/>
              <a:buNone/>
              <a:defRPr sz="6400">
                <a:solidFill>
                  <a:srgbClr val="FF7C3E"/>
                </a:solidFill>
              </a:defRPr>
            </a:lvl2pPr>
            <a:lvl3pPr lvl="2" rtl="0">
              <a:spcBef>
                <a:spcPts val="0"/>
              </a:spcBef>
              <a:spcAft>
                <a:spcPts val="0"/>
              </a:spcAft>
              <a:buClr>
                <a:srgbClr val="FF7C3E"/>
              </a:buClr>
              <a:buSzPts val="4800"/>
              <a:buNone/>
              <a:defRPr sz="6400">
                <a:solidFill>
                  <a:srgbClr val="FF7C3E"/>
                </a:solidFill>
              </a:defRPr>
            </a:lvl3pPr>
            <a:lvl4pPr lvl="3" rtl="0">
              <a:spcBef>
                <a:spcPts val="0"/>
              </a:spcBef>
              <a:spcAft>
                <a:spcPts val="0"/>
              </a:spcAft>
              <a:buClr>
                <a:srgbClr val="FF7C3E"/>
              </a:buClr>
              <a:buSzPts val="4800"/>
              <a:buNone/>
              <a:defRPr sz="6400">
                <a:solidFill>
                  <a:srgbClr val="FF7C3E"/>
                </a:solidFill>
              </a:defRPr>
            </a:lvl4pPr>
            <a:lvl5pPr lvl="4" rtl="0">
              <a:spcBef>
                <a:spcPts val="0"/>
              </a:spcBef>
              <a:spcAft>
                <a:spcPts val="0"/>
              </a:spcAft>
              <a:buClr>
                <a:srgbClr val="FF7C3E"/>
              </a:buClr>
              <a:buSzPts val="4800"/>
              <a:buNone/>
              <a:defRPr sz="6400">
                <a:solidFill>
                  <a:srgbClr val="FF7C3E"/>
                </a:solidFill>
              </a:defRPr>
            </a:lvl5pPr>
            <a:lvl6pPr lvl="5" rtl="0">
              <a:spcBef>
                <a:spcPts val="0"/>
              </a:spcBef>
              <a:spcAft>
                <a:spcPts val="0"/>
              </a:spcAft>
              <a:buClr>
                <a:srgbClr val="FF7C3E"/>
              </a:buClr>
              <a:buSzPts val="4800"/>
              <a:buNone/>
              <a:defRPr sz="6400">
                <a:solidFill>
                  <a:srgbClr val="FF7C3E"/>
                </a:solidFill>
              </a:defRPr>
            </a:lvl6pPr>
            <a:lvl7pPr lvl="6" rtl="0">
              <a:spcBef>
                <a:spcPts val="0"/>
              </a:spcBef>
              <a:spcAft>
                <a:spcPts val="0"/>
              </a:spcAft>
              <a:buClr>
                <a:srgbClr val="FF7C3E"/>
              </a:buClr>
              <a:buSzPts val="4800"/>
              <a:buNone/>
              <a:defRPr sz="6400">
                <a:solidFill>
                  <a:srgbClr val="FF7C3E"/>
                </a:solidFill>
              </a:defRPr>
            </a:lvl7pPr>
            <a:lvl8pPr lvl="7" rtl="0">
              <a:spcBef>
                <a:spcPts val="0"/>
              </a:spcBef>
              <a:spcAft>
                <a:spcPts val="0"/>
              </a:spcAft>
              <a:buClr>
                <a:srgbClr val="FF7C3E"/>
              </a:buClr>
              <a:buSzPts val="4800"/>
              <a:buNone/>
              <a:defRPr sz="6400">
                <a:solidFill>
                  <a:srgbClr val="FF7C3E"/>
                </a:solidFill>
              </a:defRPr>
            </a:lvl8pPr>
            <a:lvl9pPr lvl="8" rtl="0">
              <a:spcBef>
                <a:spcPts val="0"/>
              </a:spcBef>
              <a:spcAft>
                <a:spcPts val="0"/>
              </a:spcAft>
              <a:buClr>
                <a:srgbClr val="FF7C3E"/>
              </a:buClr>
              <a:buSzPts val="4800"/>
              <a:buNone/>
              <a:defRPr sz="6400">
                <a:solidFill>
                  <a:srgbClr val="FF7C3E"/>
                </a:solidFill>
              </a:defRPr>
            </a:lvl9pPr>
          </a:lstStyle>
          <a:p>
            <a:endParaRPr/>
          </a:p>
        </p:txBody>
      </p:sp>
    </p:spTree>
    <p:extLst>
      <p:ext uri="{BB962C8B-B14F-4D97-AF65-F5344CB8AC3E}">
        <p14:creationId xmlns:p14="http://schemas.microsoft.com/office/powerpoint/2010/main" val="11955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userDrawn="1">
  <p:cSld name="THANKS">
    <p:bg>
      <p:bgPr>
        <a:solidFill>
          <a:srgbClr val="A5DDDA">
            <a:alpha val="71900"/>
          </a:srgbClr>
        </a:solidFill>
        <a:effectLst/>
      </p:bgPr>
    </p:bg>
    <p:spTree>
      <p:nvGrpSpPr>
        <p:cNvPr id="1" name="Shape 160"/>
        <p:cNvGrpSpPr/>
        <p:nvPr/>
      </p:nvGrpSpPr>
      <p:grpSpPr>
        <a:xfrm>
          <a:off x="0" y="0"/>
          <a:ext cx="0" cy="0"/>
          <a:chOff x="0" y="0"/>
          <a:chExt cx="0" cy="0"/>
        </a:xfrm>
      </p:grpSpPr>
    </p:spTree>
    <p:extLst>
      <p:ext uri="{BB962C8B-B14F-4D97-AF65-F5344CB8AC3E}">
        <p14:creationId xmlns:p14="http://schemas.microsoft.com/office/powerpoint/2010/main" val="52945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258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A9E6BA3-C478-4E39-BF83-1CCF670F37E6}"/>
              </a:ext>
            </a:extLst>
          </p:cNvPr>
          <p:cNvSpPr>
            <a:spLocks noGrp="1"/>
          </p:cNvSpPr>
          <p:nvPr>
            <p:ph type="dt" sz="half" idx="10"/>
          </p:nvPr>
        </p:nvSpPr>
        <p:spPr>
          <a:xfrm>
            <a:off x="838200" y="6356351"/>
            <a:ext cx="2743200" cy="365125"/>
          </a:xfrm>
          <a:prstGeom prst="rect">
            <a:avLst/>
          </a:prstGeom>
        </p:spPr>
        <p:txBody>
          <a:bodyPr/>
          <a:lstStyle/>
          <a:p>
            <a:pPr defTabSz="914377"/>
            <a:fld id="{632953DF-B1B4-42B0-A667-181681EE5C8F}" type="datetimeFigureOut">
              <a:rPr lang="zh-CN" altLang="en-US" smtClean="0">
                <a:solidFill>
                  <a:prstClr val="black"/>
                </a:solidFill>
              </a:rPr>
              <a:pPr defTabSz="914377"/>
              <a:t>2023/9/2</a:t>
            </a:fld>
            <a:endParaRPr lang="zh-CN" altLang="en-US">
              <a:solidFill>
                <a:prstClr val="black"/>
              </a:solidFill>
            </a:endParaRPr>
          </a:p>
        </p:txBody>
      </p:sp>
      <p:sp>
        <p:nvSpPr>
          <p:cNvPr id="5" name="页脚占位符 4">
            <a:extLst>
              <a:ext uri="{FF2B5EF4-FFF2-40B4-BE49-F238E27FC236}">
                <a16:creationId xmlns:a16="http://schemas.microsoft.com/office/drawing/2014/main" id="{2ED2F477-2049-4356-997B-DEFAE81F9581}"/>
              </a:ext>
            </a:extLst>
          </p:cNvPr>
          <p:cNvSpPr>
            <a:spLocks noGrp="1"/>
          </p:cNvSpPr>
          <p:nvPr>
            <p:ph type="ftr" sz="quarter" idx="11"/>
          </p:nvPr>
        </p:nvSpPr>
        <p:spPr>
          <a:xfrm>
            <a:off x="4038600" y="6356351"/>
            <a:ext cx="4114800" cy="365125"/>
          </a:xfrm>
          <a:prstGeom prst="rect">
            <a:avLst/>
          </a:prstGeom>
        </p:spPr>
        <p:txBody>
          <a:bodyPr/>
          <a:lstStyle/>
          <a:p>
            <a:pPr defTabSz="914377"/>
            <a:endParaRPr lang="zh-CN" altLang="en-US">
              <a:solidFill>
                <a:prstClr val="black"/>
              </a:solidFill>
            </a:endParaRPr>
          </a:p>
        </p:txBody>
      </p:sp>
      <p:sp>
        <p:nvSpPr>
          <p:cNvPr id="6" name="灯片编号占位符 5">
            <a:extLst>
              <a:ext uri="{FF2B5EF4-FFF2-40B4-BE49-F238E27FC236}">
                <a16:creationId xmlns:a16="http://schemas.microsoft.com/office/drawing/2014/main" id="{B20FF3F9-EBC6-4806-A776-67B6AAE59309}"/>
              </a:ext>
            </a:extLst>
          </p:cNvPr>
          <p:cNvSpPr>
            <a:spLocks noGrp="1"/>
          </p:cNvSpPr>
          <p:nvPr>
            <p:ph type="sldNum" sz="quarter" idx="12"/>
          </p:nvPr>
        </p:nvSpPr>
        <p:spPr>
          <a:xfrm>
            <a:off x="8610600" y="6356351"/>
            <a:ext cx="2743200" cy="365125"/>
          </a:xfrm>
          <a:prstGeom prst="rect">
            <a:avLst/>
          </a:prstGeom>
        </p:spPr>
        <p:txBody>
          <a:bodyPr/>
          <a:lstStyle/>
          <a:p>
            <a:pPr defTabSz="914377"/>
            <a:fld id="{8A3D01AF-D3DD-4E34-9C7A-E010CBC5334E}" type="slidenum">
              <a:rPr lang="zh-CN" altLang="en-US" smtClean="0">
                <a:solidFill>
                  <a:prstClr val="black"/>
                </a:solidFill>
              </a:rPr>
              <a:pPr defTabSz="914377"/>
              <a:t>‹#›</a:t>
            </a:fld>
            <a:endParaRPr lang="zh-CN" altLang="en-US">
              <a:solidFill>
                <a:prstClr val="black"/>
              </a:solidFill>
            </a:endParaRPr>
          </a:p>
        </p:txBody>
      </p:sp>
      <p:pic>
        <p:nvPicPr>
          <p:cNvPr id="7" name="图片 6">
            <a:extLst>
              <a:ext uri="{FF2B5EF4-FFF2-40B4-BE49-F238E27FC236}">
                <a16:creationId xmlns:a16="http://schemas.microsoft.com/office/drawing/2014/main" id="{C6BDF12A-FF4C-4F99-A8D6-1D666B1FF6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58"/>
          <a:stretch/>
        </p:blipFill>
        <p:spPr>
          <a:xfrm>
            <a:off x="0" y="0"/>
            <a:ext cx="12192000" cy="6858000"/>
          </a:xfrm>
          <a:prstGeom prst="rect">
            <a:avLst/>
          </a:prstGeom>
        </p:spPr>
      </p:pic>
    </p:spTree>
    <p:extLst>
      <p:ext uri="{BB962C8B-B14F-4D97-AF65-F5344CB8AC3E}">
        <p14:creationId xmlns:p14="http://schemas.microsoft.com/office/powerpoint/2010/main" val="54595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E37532-D587-4B07-B4CB-7F0513C2D71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5B2A672-3FF0-4C50-9048-B0EDE56C819A}"/>
              </a:ext>
            </a:extLst>
          </p:cNvPr>
          <p:cNvSpPr>
            <a:spLocks noGrp="1"/>
          </p:cNvSpPr>
          <p:nvPr>
            <p:ph idx="1"/>
          </p:nvPr>
        </p:nvSpPr>
        <p:spPr>
          <a:xfrm>
            <a:off x="838200" y="1825625"/>
            <a:ext cx="10515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830186-65DC-4768-83F5-6FADFB86FDC3}"/>
              </a:ext>
            </a:extLst>
          </p:cNvPr>
          <p:cNvSpPr>
            <a:spLocks noGrp="1"/>
          </p:cNvSpPr>
          <p:nvPr>
            <p:ph type="dt" sz="half" idx="10"/>
          </p:nvPr>
        </p:nvSpPr>
        <p:spPr>
          <a:xfrm>
            <a:off x="838200" y="6356351"/>
            <a:ext cx="2743200" cy="365125"/>
          </a:xfrm>
          <a:prstGeom prst="rect">
            <a:avLst/>
          </a:prstGeom>
        </p:spPr>
        <p:txBody>
          <a:bodyPr/>
          <a:lstStyle/>
          <a:p>
            <a:pPr defTabSz="914377"/>
            <a:fld id="{632953DF-B1B4-42B0-A667-181681EE5C8F}" type="datetimeFigureOut">
              <a:rPr lang="zh-CN" altLang="en-US" smtClean="0">
                <a:solidFill>
                  <a:prstClr val="black"/>
                </a:solidFill>
              </a:rPr>
              <a:pPr defTabSz="914377"/>
              <a:t>2023/9/2</a:t>
            </a:fld>
            <a:endParaRPr lang="zh-CN" altLang="en-US">
              <a:solidFill>
                <a:prstClr val="black"/>
              </a:solidFill>
            </a:endParaRPr>
          </a:p>
        </p:txBody>
      </p:sp>
      <p:sp>
        <p:nvSpPr>
          <p:cNvPr id="5" name="页脚占位符 4">
            <a:extLst>
              <a:ext uri="{FF2B5EF4-FFF2-40B4-BE49-F238E27FC236}">
                <a16:creationId xmlns:a16="http://schemas.microsoft.com/office/drawing/2014/main" id="{D6FE755B-1915-48E8-805A-896F2D5C0752}"/>
              </a:ext>
            </a:extLst>
          </p:cNvPr>
          <p:cNvSpPr>
            <a:spLocks noGrp="1"/>
          </p:cNvSpPr>
          <p:nvPr>
            <p:ph type="ftr" sz="quarter" idx="11"/>
          </p:nvPr>
        </p:nvSpPr>
        <p:spPr>
          <a:xfrm>
            <a:off x="4038600" y="6356351"/>
            <a:ext cx="4114800" cy="365125"/>
          </a:xfrm>
          <a:prstGeom prst="rect">
            <a:avLst/>
          </a:prstGeom>
        </p:spPr>
        <p:txBody>
          <a:bodyPr/>
          <a:lstStyle/>
          <a:p>
            <a:pPr defTabSz="914377"/>
            <a:endParaRPr lang="zh-CN" altLang="en-US">
              <a:solidFill>
                <a:prstClr val="black"/>
              </a:solidFill>
            </a:endParaRPr>
          </a:p>
        </p:txBody>
      </p:sp>
      <p:sp>
        <p:nvSpPr>
          <p:cNvPr id="6" name="灯片编号占位符 5">
            <a:extLst>
              <a:ext uri="{FF2B5EF4-FFF2-40B4-BE49-F238E27FC236}">
                <a16:creationId xmlns:a16="http://schemas.microsoft.com/office/drawing/2014/main" id="{B08CDA2D-389E-4DE8-B851-7FB95EBDF643}"/>
              </a:ext>
            </a:extLst>
          </p:cNvPr>
          <p:cNvSpPr>
            <a:spLocks noGrp="1"/>
          </p:cNvSpPr>
          <p:nvPr>
            <p:ph type="sldNum" sz="quarter" idx="12"/>
          </p:nvPr>
        </p:nvSpPr>
        <p:spPr>
          <a:xfrm>
            <a:off x="8610600" y="6356351"/>
            <a:ext cx="2743200" cy="365125"/>
          </a:xfrm>
          <a:prstGeom prst="rect">
            <a:avLst/>
          </a:prstGeom>
        </p:spPr>
        <p:txBody>
          <a:bodyPr/>
          <a:lstStyle/>
          <a:p>
            <a:pPr defTabSz="914377"/>
            <a:fld id="{8A3D01AF-D3DD-4E34-9C7A-E010CBC5334E}"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218642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6E935-C528-4F03-91CE-81E2B11686F5}"/>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8AF6C0E-9915-40ED-B03C-0ADD9959478A}"/>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289877E-AB13-4EB8-8AB2-896D7D7B9D1A}"/>
              </a:ext>
            </a:extLst>
          </p:cNvPr>
          <p:cNvSpPr>
            <a:spLocks noGrp="1"/>
          </p:cNvSpPr>
          <p:nvPr>
            <p:ph type="dt" sz="half" idx="10"/>
          </p:nvPr>
        </p:nvSpPr>
        <p:spPr>
          <a:xfrm>
            <a:off x="838200" y="6356351"/>
            <a:ext cx="2743200" cy="365125"/>
          </a:xfrm>
          <a:prstGeom prst="rect">
            <a:avLst/>
          </a:prstGeom>
        </p:spPr>
        <p:txBody>
          <a:bodyPr/>
          <a:lstStyle/>
          <a:p>
            <a:pPr defTabSz="914377"/>
            <a:fld id="{632953DF-B1B4-42B0-A667-181681EE5C8F}" type="datetimeFigureOut">
              <a:rPr lang="zh-CN" altLang="en-US" smtClean="0">
                <a:solidFill>
                  <a:prstClr val="black"/>
                </a:solidFill>
              </a:rPr>
              <a:pPr defTabSz="914377"/>
              <a:t>2023/9/2</a:t>
            </a:fld>
            <a:endParaRPr lang="zh-CN" altLang="en-US">
              <a:solidFill>
                <a:prstClr val="black"/>
              </a:solidFill>
            </a:endParaRPr>
          </a:p>
        </p:txBody>
      </p:sp>
      <p:sp>
        <p:nvSpPr>
          <p:cNvPr id="5" name="页脚占位符 4">
            <a:extLst>
              <a:ext uri="{FF2B5EF4-FFF2-40B4-BE49-F238E27FC236}">
                <a16:creationId xmlns:a16="http://schemas.microsoft.com/office/drawing/2014/main" id="{5960A331-4E56-4AD8-BF46-B9BAD276CC4B}"/>
              </a:ext>
            </a:extLst>
          </p:cNvPr>
          <p:cNvSpPr>
            <a:spLocks noGrp="1"/>
          </p:cNvSpPr>
          <p:nvPr>
            <p:ph type="ftr" sz="quarter" idx="11"/>
          </p:nvPr>
        </p:nvSpPr>
        <p:spPr>
          <a:xfrm>
            <a:off x="4038600" y="6356351"/>
            <a:ext cx="4114800" cy="365125"/>
          </a:xfrm>
          <a:prstGeom prst="rect">
            <a:avLst/>
          </a:prstGeom>
        </p:spPr>
        <p:txBody>
          <a:bodyPr/>
          <a:lstStyle/>
          <a:p>
            <a:pPr defTabSz="914377"/>
            <a:endParaRPr lang="zh-CN" altLang="en-US">
              <a:solidFill>
                <a:prstClr val="black"/>
              </a:solidFill>
            </a:endParaRPr>
          </a:p>
        </p:txBody>
      </p:sp>
      <p:sp>
        <p:nvSpPr>
          <p:cNvPr id="6" name="灯片编号占位符 5">
            <a:extLst>
              <a:ext uri="{FF2B5EF4-FFF2-40B4-BE49-F238E27FC236}">
                <a16:creationId xmlns:a16="http://schemas.microsoft.com/office/drawing/2014/main" id="{07AF7664-2DCF-472A-A7F2-EBB865797D42}"/>
              </a:ext>
            </a:extLst>
          </p:cNvPr>
          <p:cNvSpPr>
            <a:spLocks noGrp="1"/>
          </p:cNvSpPr>
          <p:nvPr>
            <p:ph type="sldNum" sz="quarter" idx="12"/>
          </p:nvPr>
        </p:nvSpPr>
        <p:spPr>
          <a:xfrm>
            <a:off x="8610600" y="6356351"/>
            <a:ext cx="2743200" cy="365125"/>
          </a:xfrm>
          <a:prstGeom prst="rect">
            <a:avLst/>
          </a:prstGeom>
        </p:spPr>
        <p:txBody>
          <a:bodyPr/>
          <a:lstStyle/>
          <a:p>
            <a:pPr defTabSz="914377"/>
            <a:fld id="{8A3D01AF-D3DD-4E34-9C7A-E010CBC5334E}"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112488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6.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jp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2F2"/>
        </a:solidFill>
        <a:effectLst/>
      </p:bgPr>
    </p:bg>
    <p:spTree>
      <p:nvGrpSpPr>
        <p:cNvPr id="1" name="Shape 5"/>
        <p:cNvGrpSpPr/>
        <p:nvPr/>
      </p:nvGrpSpPr>
      <p:grpSpPr>
        <a:xfrm>
          <a:off x="0" y="0"/>
          <a:ext cx="0" cy="0"/>
          <a:chOff x="0" y="0"/>
          <a:chExt cx="0" cy="0"/>
        </a:xfrm>
      </p:grpSpPr>
      <p:pic>
        <p:nvPicPr>
          <p:cNvPr id="4" name="Picture 3" descr="A pink background with white leaves and black text&#10;&#10;Description automatically generated">
            <a:extLst>
              <a:ext uri="{FF2B5EF4-FFF2-40B4-BE49-F238E27FC236}">
                <a16:creationId xmlns:a16="http://schemas.microsoft.com/office/drawing/2014/main" id="{EA11D4E4-9775-8511-BE87-16B2BCB7DE2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649198" y="152399"/>
            <a:ext cx="1562101" cy="1562101"/>
          </a:xfrm>
          <a:prstGeom prst="rect">
            <a:avLst/>
          </a:prstGeom>
        </p:spPr>
      </p:pic>
    </p:spTree>
    <p:extLst>
      <p:ext uri="{BB962C8B-B14F-4D97-AF65-F5344CB8AC3E}">
        <p14:creationId xmlns:p14="http://schemas.microsoft.com/office/powerpoint/2010/main" val="142512706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0303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377"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pic>
        <p:nvPicPr>
          <p:cNvPr id="3" name="Picture 2" descr="A picture containing text, font, graphics, design&#10;&#10;Description automatically generated">
            <a:extLst>
              <a:ext uri="{FF2B5EF4-FFF2-40B4-BE49-F238E27FC236}">
                <a16:creationId xmlns:a16="http://schemas.microsoft.com/office/drawing/2014/main" id="{B67F3CEC-1A72-A75C-FDC9-79592B5F7D3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066925" y="476250"/>
            <a:ext cx="1714499" cy="1714499"/>
          </a:xfrm>
          <a:prstGeom prst="rect">
            <a:avLst/>
          </a:prstGeom>
        </p:spPr>
      </p:pic>
    </p:spTree>
    <p:extLst>
      <p:ext uri="{BB962C8B-B14F-4D97-AF65-F5344CB8AC3E}">
        <p14:creationId xmlns:p14="http://schemas.microsoft.com/office/powerpoint/2010/main" val="259181431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81"/>
        <p:cNvGrpSpPr/>
        <p:nvPr/>
      </p:nvGrpSpPr>
      <p:grpSpPr>
        <a:xfrm>
          <a:off x="0" y="0"/>
          <a:ext cx="0" cy="0"/>
          <a:chOff x="0" y="0"/>
          <a:chExt cx="0" cy="0"/>
        </a:xfrm>
      </p:grpSpPr>
      <p:pic>
        <p:nvPicPr>
          <p:cNvPr id="2" name="Picture 1">
            <a:extLst>
              <a:ext uri="{FF2B5EF4-FFF2-40B4-BE49-F238E27FC236}">
                <a16:creationId xmlns:a16="http://schemas.microsoft.com/office/drawing/2014/main" id="{E1362A52-436C-7913-A0FC-F2C3FD58A810}"/>
              </a:ext>
            </a:extLst>
          </p:cNvPr>
          <p:cNvPicPr>
            <a:picLocks noChangeAspect="1"/>
          </p:cNvPicPr>
          <p:nvPr/>
        </p:nvPicPr>
        <p:blipFill>
          <a:blip r:embed="rId3"/>
          <a:stretch>
            <a:fillRect/>
          </a:stretch>
        </p:blipFill>
        <p:spPr>
          <a:xfrm>
            <a:off x="4095578" y="101667"/>
            <a:ext cx="3962743" cy="1377815"/>
          </a:xfrm>
          <a:prstGeom prst="rect">
            <a:avLst/>
          </a:prstGeom>
        </p:spPr>
      </p:pic>
      <p:grpSp>
        <p:nvGrpSpPr>
          <p:cNvPr id="5" name="Group 4">
            <a:extLst>
              <a:ext uri="{FF2B5EF4-FFF2-40B4-BE49-F238E27FC236}">
                <a16:creationId xmlns:a16="http://schemas.microsoft.com/office/drawing/2014/main" id="{F2081226-D147-05A1-855E-C9F63E90978E}"/>
              </a:ext>
            </a:extLst>
          </p:cNvPr>
          <p:cNvGrpSpPr/>
          <p:nvPr/>
        </p:nvGrpSpPr>
        <p:grpSpPr>
          <a:xfrm>
            <a:off x="8410575" y="2828925"/>
            <a:ext cx="4400549" cy="3905250"/>
            <a:chOff x="1901195" y="2605309"/>
            <a:chExt cx="2055644" cy="2321742"/>
          </a:xfrm>
        </p:grpSpPr>
        <p:pic>
          <p:nvPicPr>
            <p:cNvPr id="6" name="Picture 5" descr="A picture containing toy, doll&#10;&#10;Description automatically generated">
              <a:extLst>
                <a:ext uri="{FF2B5EF4-FFF2-40B4-BE49-F238E27FC236}">
                  <a16:creationId xmlns:a16="http://schemas.microsoft.com/office/drawing/2014/main" id="{7F748C93-DF59-7AE8-2C42-43FAFC56D9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195" y="2871407"/>
              <a:ext cx="2055644" cy="2055644"/>
            </a:xfrm>
            <a:prstGeom prst="rect">
              <a:avLst/>
            </a:prstGeom>
          </p:spPr>
        </p:pic>
        <p:pic>
          <p:nvPicPr>
            <p:cNvPr id="7" name="Picture 6" descr="A picture containing chart&#10;&#10;Description automatically generated">
              <a:extLst>
                <a:ext uri="{FF2B5EF4-FFF2-40B4-BE49-F238E27FC236}">
                  <a16:creationId xmlns:a16="http://schemas.microsoft.com/office/drawing/2014/main" id="{C645D66C-8631-5816-50DE-80188FE50442}"/>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344" y1="50182" x2="37344" y2="50182"/>
                          <a14:backgroundMark x1="44974" y1="43480" x2="9730" y2="58296"/>
                          <a14:backgroundMark x1="9730" y1="58296" x2="28421" y2="90311"/>
                          <a14:backgroundMark x1="28421" y1="90311" x2="71901" y2="83892"/>
                          <a14:backgroundMark x1="71901" y1="83892" x2="90230" y2="49697"/>
                          <a14:backgroundMark x1="90230" y1="49697" x2="43157" y2="42874"/>
                          <a14:backgroundMark x1="16552" y1="48971" x2="33064" y2="43763"/>
                          <a14:backgroundMark x1="13201" y1="48365" x2="12313" y2="48365"/>
                          <a14:backgroundMark x1="10174" y1="48365" x2="11990" y2="48042"/>
                        </a14:backgroundRemoval>
                      </a14:imgEffect>
                    </a14:imgLayer>
                  </a14:imgProps>
                </a:ext>
                <a:ext uri="{28A0092B-C50C-407E-A947-70E740481C1C}">
                  <a14:useLocalDpi xmlns:a14="http://schemas.microsoft.com/office/drawing/2010/main" val="0"/>
                </a:ext>
              </a:extLst>
            </a:blip>
            <a:stretch>
              <a:fillRect/>
            </a:stretch>
          </p:blipFill>
          <p:spPr>
            <a:xfrm rot="21228885">
              <a:off x="2217182" y="2605309"/>
              <a:ext cx="1325018" cy="1325018"/>
            </a:xfrm>
            <a:prstGeom prst="rect">
              <a:avLst/>
            </a:prstGeom>
          </p:spPr>
        </p:pic>
      </p:grpSp>
      <p:pic>
        <p:nvPicPr>
          <p:cNvPr id="8" name="Picture 7" descr="A picture containing text, furniture&#10;&#10;Description automatically generated">
            <a:extLst>
              <a:ext uri="{FF2B5EF4-FFF2-40B4-BE49-F238E27FC236}">
                <a16:creationId xmlns:a16="http://schemas.microsoft.com/office/drawing/2014/main" id="{32D89E2A-5705-2726-C404-7A947BD45A6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629025"/>
            <a:ext cx="3617900" cy="3228975"/>
          </a:xfrm>
          <a:prstGeom prst="rect">
            <a:avLst/>
          </a:prstGeom>
        </p:spPr>
      </p:pic>
      <p:pic>
        <p:nvPicPr>
          <p:cNvPr id="10" name="Picture 9">
            <a:extLst>
              <a:ext uri="{FF2B5EF4-FFF2-40B4-BE49-F238E27FC236}">
                <a16:creationId xmlns:a16="http://schemas.microsoft.com/office/drawing/2014/main" id="{4818A6CC-AF0A-74AC-9814-F2C8615A92C5}"/>
              </a:ext>
            </a:extLst>
          </p:cNvPr>
          <p:cNvPicPr>
            <a:picLocks noChangeAspect="1"/>
          </p:cNvPicPr>
          <p:nvPr/>
        </p:nvPicPr>
        <p:blipFill>
          <a:blip r:embed="rId8"/>
          <a:stretch>
            <a:fillRect/>
          </a:stretch>
        </p:blipFill>
        <p:spPr>
          <a:xfrm>
            <a:off x="2068089" y="1491137"/>
            <a:ext cx="8303472" cy="2237426"/>
          </a:xfrm>
          <a:prstGeom prst="rect">
            <a:avLst/>
          </a:prstGeom>
        </p:spPr>
      </p:pic>
      <p:sp>
        <p:nvSpPr>
          <p:cNvPr id="11" name="TextBox 10">
            <a:extLst>
              <a:ext uri="{FF2B5EF4-FFF2-40B4-BE49-F238E27FC236}">
                <a16:creationId xmlns:a16="http://schemas.microsoft.com/office/drawing/2014/main" id="{64437140-CC4C-0802-D945-CE3C65708140}"/>
              </a:ext>
            </a:extLst>
          </p:cNvPr>
          <p:cNvSpPr txBox="1"/>
          <p:nvPr/>
        </p:nvSpPr>
        <p:spPr>
          <a:xfrm>
            <a:off x="5248275" y="3743325"/>
            <a:ext cx="2486025"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(TIẾT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309CC2-CF66-FC9B-E1D0-258153664587}"/>
              </a:ext>
            </a:extLst>
          </p:cNvPr>
          <p:cNvPicPr>
            <a:picLocks noChangeAspect="1"/>
          </p:cNvPicPr>
          <p:nvPr/>
        </p:nvPicPr>
        <p:blipFill>
          <a:blip r:embed="rId4"/>
          <a:stretch>
            <a:fillRect/>
          </a:stretch>
        </p:blipFill>
        <p:spPr>
          <a:xfrm>
            <a:off x="3602873" y="164166"/>
            <a:ext cx="5614903" cy="1024217"/>
          </a:xfrm>
          <a:prstGeom prst="rect">
            <a:avLst/>
          </a:prstGeom>
        </p:spPr>
      </p:pic>
      <p:pic>
        <p:nvPicPr>
          <p:cNvPr id="4" name="Picture 3">
            <a:extLst>
              <a:ext uri="{FF2B5EF4-FFF2-40B4-BE49-F238E27FC236}">
                <a16:creationId xmlns:a16="http://schemas.microsoft.com/office/drawing/2014/main" id="{9147A70A-C9A5-8748-2E89-6CDF57DE24A8}"/>
              </a:ext>
            </a:extLst>
          </p:cNvPr>
          <p:cNvPicPr>
            <a:picLocks noChangeAspect="1"/>
          </p:cNvPicPr>
          <p:nvPr/>
        </p:nvPicPr>
        <p:blipFill>
          <a:blip r:embed="rId5"/>
          <a:stretch>
            <a:fillRect/>
          </a:stretch>
        </p:blipFill>
        <p:spPr>
          <a:xfrm>
            <a:off x="413385" y="2285999"/>
            <a:ext cx="4920615" cy="351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Icon&#10;&#10;Description automatically generated">
            <a:extLst>
              <a:ext uri="{FF2B5EF4-FFF2-40B4-BE49-F238E27FC236}">
                <a16:creationId xmlns:a16="http://schemas.microsoft.com/office/drawing/2014/main" id="{38BBAD16-7258-D8F2-BD03-D5899F312F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0874" y="1322845"/>
            <a:ext cx="1779155" cy="1779155"/>
          </a:xfrm>
          <a:prstGeom prst="rect">
            <a:avLst/>
          </a:prstGeom>
        </p:spPr>
      </p:pic>
      <p:grpSp>
        <p:nvGrpSpPr>
          <p:cNvPr id="11" name="Group 10">
            <a:extLst>
              <a:ext uri="{FF2B5EF4-FFF2-40B4-BE49-F238E27FC236}">
                <a16:creationId xmlns:a16="http://schemas.microsoft.com/office/drawing/2014/main" id="{82D21E6C-CF7C-C2F0-D1A2-72B153A5BB5D}"/>
              </a:ext>
            </a:extLst>
          </p:cNvPr>
          <p:cNvGrpSpPr/>
          <p:nvPr/>
        </p:nvGrpSpPr>
        <p:grpSpPr>
          <a:xfrm>
            <a:off x="6181725" y="994715"/>
            <a:ext cx="5248275" cy="5601080"/>
            <a:chOff x="442192" y="1257300"/>
            <a:chExt cx="4495801" cy="5376796"/>
          </a:xfrm>
        </p:grpSpPr>
        <p:pic>
          <p:nvPicPr>
            <p:cNvPr id="12" name="Picture 11" descr="A picture containing text&#10;&#10;Description automatically generated">
              <a:extLst>
                <a:ext uri="{FF2B5EF4-FFF2-40B4-BE49-F238E27FC236}">
                  <a16:creationId xmlns:a16="http://schemas.microsoft.com/office/drawing/2014/main" id="{86351AC3-9B51-108D-3466-FB4D81E472E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3" name="TextBox 12">
              <a:extLst>
                <a:ext uri="{FF2B5EF4-FFF2-40B4-BE49-F238E27FC236}">
                  <a16:creationId xmlns:a16="http://schemas.microsoft.com/office/drawing/2014/main" id="{E90F89AF-9E45-B96A-617C-80B53DACAEE8}"/>
                </a:ext>
              </a:extLst>
            </p:cNvPr>
            <p:cNvSpPr txBox="1"/>
            <p:nvPr/>
          </p:nvSpPr>
          <p:spPr>
            <a:xfrm>
              <a:off x="442192" y="3886390"/>
              <a:ext cx="4495800" cy="274770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Không đồng tình vì bạn nhỏ trong tranh không biết quý trọng, tiết kiệm sản phẩm do người lao động làm ra.</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7102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3"/>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268"/>
        <p:cNvGrpSpPr/>
        <p:nvPr/>
      </p:nvGrpSpPr>
      <p:grpSpPr>
        <a:xfrm>
          <a:off x="0" y="0"/>
          <a:ext cx="0" cy="0"/>
          <a:chOff x="0" y="0"/>
          <a:chExt cx="0" cy="0"/>
        </a:xfrm>
      </p:grpSpPr>
      <p:grpSp>
        <p:nvGrpSpPr>
          <p:cNvPr id="167" name="Group 166">
            <a:extLst>
              <a:ext uri="{FF2B5EF4-FFF2-40B4-BE49-F238E27FC236}">
                <a16:creationId xmlns:a16="http://schemas.microsoft.com/office/drawing/2014/main" id="{2B699510-B2D8-485E-AFE0-2D7436F1A7AD}"/>
              </a:ext>
            </a:extLst>
          </p:cNvPr>
          <p:cNvGrpSpPr/>
          <p:nvPr/>
        </p:nvGrpSpPr>
        <p:grpSpPr>
          <a:xfrm>
            <a:off x="3590926" y="0"/>
            <a:ext cx="4884092" cy="1393270"/>
            <a:chOff x="6333795" y="762794"/>
            <a:chExt cx="4812976" cy="1795354"/>
          </a:xfrm>
        </p:grpSpPr>
        <p:sp>
          <p:nvSpPr>
            <p:cNvPr id="168" name="Rectangle: Rounded Corners 1">
              <a:extLst>
                <a:ext uri="{FF2B5EF4-FFF2-40B4-BE49-F238E27FC236}">
                  <a16:creationId xmlns:a16="http://schemas.microsoft.com/office/drawing/2014/main" id="{324C1D1D-A7E2-4EC6-BBB4-3723FAF0CFA1}"/>
                </a:ext>
              </a:extLst>
            </p:cNvPr>
            <p:cNvSpPr/>
            <p:nvPr/>
          </p:nvSpPr>
          <p:spPr>
            <a:xfrm>
              <a:off x="6333795" y="762794"/>
              <a:ext cx="4803792" cy="122837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600" kern="0" dirty="0">
                <a:solidFill>
                  <a:srgbClr val="FFFFFF"/>
                </a:solidFill>
                <a:latin typeface="Arial"/>
                <a:sym typeface="Arial"/>
              </a:endParaRPr>
            </a:p>
          </p:txBody>
        </p:sp>
        <p:sp>
          <p:nvSpPr>
            <p:cNvPr id="169" name="TextBox 168"/>
            <p:cNvSpPr txBox="1"/>
            <p:nvPr/>
          </p:nvSpPr>
          <p:spPr>
            <a:xfrm>
              <a:off x="6452247" y="1011416"/>
              <a:ext cx="4694524" cy="1546732"/>
            </a:xfrm>
            <a:prstGeom prst="rect">
              <a:avLst/>
            </a:prstGeom>
            <a:noFill/>
          </p:spPr>
          <p:txBody>
            <a:bodyPr wrap="square" rtlCol="0">
              <a:spAutoFit/>
            </a:bodyPr>
            <a:lstStyle/>
            <a:p>
              <a:pPr algn="just" defTabSz="1219170">
                <a:buClr>
                  <a:srgbClr val="000000"/>
                </a:buClr>
                <a:defRPr/>
              </a:pPr>
              <a:r>
                <a:rPr lang="en-US" altLang="zh-CN" sz="3600" b="1" kern="0" dirty="0">
                  <a:solidFill>
                    <a:srgbClr val="002060"/>
                  </a:solidFill>
                  <a:latin typeface="Arial" panose="020B0604020202020204" pitchFamily="34" charset="0"/>
                  <a:cs typeface="Arial" panose="020B0604020202020204" pitchFamily="34" charset="0"/>
                  <a:sym typeface="Arial"/>
                </a:rPr>
                <a:t>1.</a:t>
              </a:r>
              <a:r>
                <a:rPr lang="zh-CN" altLang="en-US" sz="3600" b="1" kern="0" dirty="0">
                  <a:solidFill>
                    <a:srgbClr val="002060"/>
                  </a:solidFill>
                  <a:latin typeface="Arial" panose="020B0604020202020204" pitchFamily="34" charset="0"/>
                  <a:cs typeface="Arial" panose="020B0604020202020204" pitchFamily="34" charset="0"/>
                  <a:sym typeface="Arial"/>
                </a:rPr>
                <a:t>  </a:t>
              </a:r>
              <a:r>
                <a:rPr lang="en-US" altLang="zh-CN" sz="3600" b="1" kern="0" dirty="0" err="1">
                  <a:solidFill>
                    <a:srgbClr val="002060"/>
                  </a:solidFill>
                  <a:latin typeface="Arial" panose="020B0604020202020204" pitchFamily="34" charset="0"/>
                  <a:cs typeface="Arial" panose="020B0604020202020204" pitchFamily="34" charset="0"/>
                  <a:sym typeface="Arial"/>
                </a:rPr>
                <a:t>Xử</a:t>
              </a:r>
              <a:r>
                <a:rPr lang="en-US" altLang="zh-CN" sz="3600" b="1" kern="0" dirty="0">
                  <a:solidFill>
                    <a:srgbClr val="002060"/>
                  </a:solidFill>
                  <a:latin typeface="Arial" panose="020B0604020202020204" pitchFamily="34" charset="0"/>
                  <a:cs typeface="Arial" panose="020B0604020202020204" pitchFamily="34" charset="0"/>
                  <a:sym typeface="Arial"/>
                </a:rPr>
                <a:t> </a:t>
              </a:r>
              <a:r>
                <a:rPr lang="en-US" altLang="zh-CN" sz="3600" b="1" kern="0" dirty="0" err="1">
                  <a:solidFill>
                    <a:srgbClr val="002060"/>
                  </a:solidFill>
                  <a:latin typeface="Arial" panose="020B0604020202020204" pitchFamily="34" charset="0"/>
                  <a:cs typeface="Arial" panose="020B0604020202020204" pitchFamily="34" charset="0"/>
                  <a:sym typeface="Arial"/>
                </a:rPr>
                <a:t>lí</a:t>
              </a:r>
              <a:r>
                <a:rPr lang="en-US" altLang="zh-CN" sz="3600" b="1" kern="0" dirty="0">
                  <a:solidFill>
                    <a:srgbClr val="002060"/>
                  </a:solidFill>
                  <a:latin typeface="Arial" panose="020B0604020202020204" pitchFamily="34" charset="0"/>
                  <a:cs typeface="Arial" panose="020B0604020202020204" pitchFamily="34" charset="0"/>
                  <a:sym typeface="Arial"/>
                </a:rPr>
                <a:t> </a:t>
              </a:r>
              <a:r>
                <a:rPr lang="en-US" altLang="zh-CN" sz="3600" b="1" kern="0" dirty="0" err="1">
                  <a:solidFill>
                    <a:srgbClr val="002060"/>
                  </a:solidFill>
                  <a:latin typeface="Arial" panose="020B0604020202020204" pitchFamily="34" charset="0"/>
                  <a:cs typeface="Arial" panose="020B0604020202020204" pitchFamily="34" charset="0"/>
                  <a:sym typeface="Arial"/>
                </a:rPr>
                <a:t>tình</a:t>
              </a:r>
              <a:r>
                <a:rPr lang="en-US" altLang="zh-CN" sz="3600" b="1" kern="0" dirty="0">
                  <a:solidFill>
                    <a:srgbClr val="002060"/>
                  </a:solidFill>
                  <a:latin typeface="Arial" panose="020B0604020202020204" pitchFamily="34" charset="0"/>
                  <a:cs typeface="Arial" panose="020B0604020202020204" pitchFamily="34" charset="0"/>
                  <a:sym typeface="Arial"/>
                </a:rPr>
                <a:t> </a:t>
              </a:r>
              <a:r>
                <a:rPr lang="en-US" altLang="zh-CN" sz="3600" b="1" kern="0" dirty="0" err="1">
                  <a:solidFill>
                    <a:srgbClr val="002060"/>
                  </a:solidFill>
                  <a:latin typeface="Arial" panose="020B0604020202020204" pitchFamily="34" charset="0"/>
                  <a:cs typeface="Arial" panose="020B0604020202020204" pitchFamily="34" charset="0"/>
                  <a:sym typeface="Arial"/>
                </a:rPr>
                <a:t>huống</a:t>
              </a:r>
              <a:endParaRPr lang="en-US" altLang="zh-CN" sz="3600" b="1" kern="0" dirty="0">
                <a:solidFill>
                  <a:srgbClr val="002060"/>
                </a:solidFill>
                <a:latin typeface="Arial" panose="020B0604020202020204" pitchFamily="34" charset="0"/>
                <a:cs typeface="Arial" panose="020B0604020202020204" pitchFamily="34" charset="0"/>
                <a:sym typeface="Arial"/>
              </a:endParaRPr>
            </a:p>
          </p:txBody>
        </p:sp>
      </p:grpSp>
      <p:sp>
        <p:nvSpPr>
          <p:cNvPr id="2" name="Rectangle: Rounded Corners 1">
            <a:extLst>
              <a:ext uri="{FF2B5EF4-FFF2-40B4-BE49-F238E27FC236}">
                <a16:creationId xmlns:a16="http://schemas.microsoft.com/office/drawing/2014/main" id="{618731DB-D210-4CC6-8A06-C61BED1020EA}"/>
              </a:ext>
            </a:extLst>
          </p:cNvPr>
          <p:cNvSpPr/>
          <p:nvPr/>
        </p:nvSpPr>
        <p:spPr>
          <a:xfrm>
            <a:off x="518160" y="1118375"/>
            <a:ext cx="11155680" cy="14914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2800" b="1" i="1" kern="0" dirty="0" err="1">
                <a:solidFill>
                  <a:srgbClr val="FF0000"/>
                </a:solidFill>
                <a:latin typeface="Calibri" panose="020F0502020204030204" pitchFamily="34" charset="0"/>
                <a:cs typeface="Calibri" panose="020F0502020204030204" pitchFamily="34" charset="0"/>
                <a:sym typeface="Arial"/>
              </a:rPr>
              <a:t>Tình</a:t>
            </a:r>
            <a:r>
              <a:rPr lang="en-US" sz="2800" b="1" i="1" kern="0" dirty="0">
                <a:solidFill>
                  <a:srgbClr val="FF0000"/>
                </a:solidFill>
                <a:latin typeface="Calibri" panose="020F0502020204030204" pitchFamily="34" charset="0"/>
                <a:cs typeface="Calibri" panose="020F0502020204030204" pitchFamily="34" charset="0"/>
                <a:sym typeface="Arial"/>
              </a:rPr>
              <a:t> </a:t>
            </a:r>
            <a:r>
              <a:rPr lang="en-US" sz="2800" b="1" i="1" kern="0" dirty="0" err="1">
                <a:solidFill>
                  <a:srgbClr val="FF0000"/>
                </a:solidFill>
                <a:latin typeface="Calibri" panose="020F0502020204030204" pitchFamily="34" charset="0"/>
                <a:cs typeface="Calibri" panose="020F0502020204030204" pitchFamily="34" charset="0"/>
                <a:sym typeface="Arial"/>
              </a:rPr>
              <a:t>huống</a:t>
            </a:r>
            <a:r>
              <a:rPr lang="en-US" sz="2800" b="1" i="1" kern="0" dirty="0">
                <a:solidFill>
                  <a:srgbClr val="FF0000"/>
                </a:solidFill>
                <a:latin typeface="Calibri" panose="020F0502020204030204" pitchFamily="34" charset="0"/>
                <a:cs typeface="Calibri" panose="020F0502020204030204" pitchFamily="34" charset="0"/>
                <a:sym typeface="Arial"/>
              </a:rPr>
              <a:t> 1: </a:t>
            </a:r>
            <a:r>
              <a:rPr lang="nl-NL"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Đang vẽ tranh thì bút chì bị gãy, An liền vứt đi và nói sẽ mua chiếc khác. Nếu biết việc làm của An, em sẽ ứng xử như thế nào?</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lgn="ctr" defTabSz="1219170">
              <a:buClr>
                <a:srgbClr val="000000"/>
              </a:buClr>
            </a:pPr>
            <a:r>
              <a:rPr lang="vi-VN" sz="2800" i="1" kern="0" dirty="0">
                <a:solidFill>
                  <a:srgbClr val="00B050"/>
                </a:solidFill>
                <a:latin typeface="Calibri" panose="020F0502020204030204" pitchFamily="34" charset="0"/>
                <a:cs typeface="Calibri" panose="020F0502020204030204" pitchFamily="34" charset="0"/>
                <a:sym typeface="Arial"/>
              </a:rPr>
              <a:t>Nếu biết việc làm của An, em sẽ ứng xử như thế nào?</a:t>
            </a:r>
            <a:endParaRPr lang="en-US" sz="2800" i="1" kern="0" dirty="0">
              <a:solidFill>
                <a:srgbClr val="00B050"/>
              </a:solidFill>
              <a:latin typeface="Calibri" panose="020F0502020204030204" pitchFamily="34" charset="0"/>
              <a:cs typeface="Calibri" panose="020F0502020204030204" pitchFamily="34" charset="0"/>
              <a:sym typeface="Arial"/>
            </a:endParaRPr>
          </a:p>
        </p:txBody>
      </p:sp>
      <p:sp>
        <p:nvSpPr>
          <p:cNvPr id="14" name="Rectangle: Rounded Corners 13">
            <a:extLst>
              <a:ext uri="{FF2B5EF4-FFF2-40B4-BE49-F238E27FC236}">
                <a16:creationId xmlns:a16="http://schemas.microsoft.com/office/drawing/2014/main" id="{57804B7D-D497-4D2D-B251-EB2FD147E98B}"/>
              </a:ext>
            </a:extLst>
          </p:cNvPr>
          <p:cNvSpPr/>
          <p:nvPr/>
        </p:nvSpPr>
        <p:spPr>
          <a:xfrm>
            <a:off x="433190" y="2847633"/>
            <a:ext cx="11155680" cy="15719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vi-VN" sz="2800" b="1" i="1" kern="0" dirty="0">
                <a:solidFill>
                  <a:srgbClr val="FF0000"/>
                </a:solidFill>
                <a:latin typeface="Calibri" panose="020F0502020204030204" pitchFamily="34" charset="0"/>
                <a:cs typeface="Calibri" panose="020F0502020204030204" pitchFamily="34" charset="0"/>
                <a:sym typeface="Arial"/>
              </a:rPr>
              <a:t>Tình huống 2: </a:t>
            </a:r>
            <a:r>
              <a:rPr lang="vi-VN" sz="2800" kern="0" dirty="0">
                <a:solidFill>
                  <a:sysClr val="windowText" lastClr="000000"/>
                </a:solidFill>
                <a:latin typeface="Calibri" panose="020F0502020204030204" pitchFamily="34" charset="0"/>
                <a:cs typeface="Calibri" panose="020F0502020204030204" pitchFamily="34" charset="0"/>
                <a:sym typeface="Arial"/>
              </a:rPr>
              <a:t>Cô bán bánh giò vừa đẩy xe vừa rao: “Bánh giò đây!”. </a:t>
            </a:r>
            <a:endParaRPr lang="en-US" sz="2800" kern="0" dirty="0">
              <a:solidFill>
                <a:sysClr val="windowText" lastClr="000000"/>
              </a:solidFill>
              <a:latin typeface="Calibri" panose="020F0502020204030204" pitchFamily="34" charset="0"/>
              <a:cs typeface="Calibri" panose="020F0502020204030204" pitchFamily="34" charset="0"/>
              <a:sym typeface="Arial"/>
            </a:endParaRPr>
          </a:p>
          <a:p>
            <a:pPr algn="ctr" defTabSz="1219170">
              <a:buClr>
                <a:srgbClr val="000000"/>
              </a:buClr>
            </a:pPr>
            <a:r>
              <a:rPr lang="vi-VN" sz="2800" i="1" kern="0" dirty="0">
                <a:solidFill>
                  <a:srgbClr val="00B050"/>
                </a:solidFill>
                <a:latin typeface="Calibri" panose="020F0502020204030204" pitchFamily="34" charset="0"/>
                <a:cs typeface="Calibri" panose="020F0502020204030204" pitchFamily="34" charset="0"/>
                <a:sym typeface="Arial"/>
              </a:rPr>
              <a:t>Hằng thấy các bạn đang nhại lại giọng của cô. Nếu là Hằng, em sẽ ứng xử như thế nào?</a:t>
            </a:r>
            <a:endParaRPr lang="en-US" sz="2800" i="1" kern="0" dirty="0">
              <a:solidFill>
                <a:srgbClr val="00B050"/>
              </a:solidFill>
              <a:latin typeface="Calibri" panose="020F0502020204030204" pitchFamily="34" charset="0"/>
              <a:cs typeface="Calibri" panose="020F0502020204030204" pitchFamily="34" charset="0"/>
              <a:sym typeface="Arial"/>
            </a:endParaRPr>
          </a:p>
        </p:txBody>
      </p:sp>
      <p:sp>
        <p:nvSpPr>
          <p:cNvPr id="3" name="Rectangle: Rounded Corners 2">
            <a:extLst>
              <a:ext uri="{FF2B5EF4-FFF2-40B4-BE49-F238E27FC236}">
                <a16:creationId xmlns:a16="http://schemas.microsoft.com/office/drawing/2014/main" id="{3D8BBCA0-37A2-E9DA-1BF1-8521C6CE5283}"/>
              </a:ext>
            </a:extLst>
          </p:cNvPr>
          <p:cNvSpPr/>
          <p:nvPr/>
        </p:nvSpPr>
        <p:spPr>
          <a:xfrm>
            <a:off x="414140" y="4676433"/>
            <a:ext cx="11155680" cy="15719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vi-VN" sz="2800" b="1" i="1" kern="0" dirty="0">
                <a:solidFill>
                  <a:srgbClr val="FF0000"/>
                </a:solidFill>
                <a:latin typeface="Calibri" panose="020F0502020204030204" pitchFamily="34" charset="0"/>
                <a:cs typeface="Calibri" panose="020F0502020204030204" pitchFamily="34" charset="0"/>
                <a:sym typeface="Arial"/>
              </a:rPr>
              <a:t>Tình huống </a:t>
            </a:r>
            <a:r>
              <a:rPr lang="en-US" sz="2800" b="1" i="1" kern="0" dirty="0">
                <a:solidFill>
                  <a:srgbClr val="FF0000"/>
                </a:solidFill>
                <a:latin typeface="Calibri" panose="020F0502020204030204" pitchFamily="34" charset="0"/>
                <a:cs typeface="Calibri" panose="020F0502020204030204" pitchFamily="34" charset="0"/>
                <a:sym typeface="Arial"/>
              </a:rPr>
              <a:t>3</a:t>
            </a:r>
            <a:r>
              <a:rPr lang="vi-VN" sz="2800" b="1" i="1" kern="0" dirty="0">
                <a:solidFill>
                  <a:srgbClr val="FF0000"/>
                </a:solidFill>
                <a:latin typeface="Calibri" panose="020F0502020204030204" pitchFamily="34" charset="0"/>
                <a:cs typeface="Calibri" panose="020F0502020204030204" pitchFamily="34" charset="0"/>
                <a:sym typeface="Arial"/>
              </a:rPr>
              <a:t>: </a:t>
            </a:r>
            <a:r>
              <a:rPr lang="vi-VN" sz="2800" kern="0" dirty="0">
                <a:solidFill>
                  <a:sysClr val="windowText" lastClr="000000"/>
                </a:solidFill>
                <a:latin typeface="Calibri" panose="020F0502020204030204" pitchFamily="34" charset="0"/>
                <a:cs typeface="Calibri" panose="020F0502020204030204" pitchFamily="34" charset="0"/>
                <a:sym typeface="Arial"/>
              </a:rPr>
              <a:t>Mẹ dẫn Ngọc đi tiêm vắc-xin. Về nhà, Ngọc nói với chị Ngân: “Em ghét bác sĩ lắm vì bác sĩ tiêm thuốc làm em đau”.</a:t>
            </a:r>
            <a:endParaRPr lang="en-US" sz="2800" kern="0" dirty="0">
              <a:solidFill>
                <a:sysClr val="windowText" lastClr="000000"/>
              </a:solidFill>
              <a:latin typeface="Calibri" panose="020F0502020204030204" pitchFamily="34" charset="0"/>
              <a:cs typeface="Calibri" panose="020F0502020204030204" pitchFamily="34" charset="0"/>
              <a:sym typeface="Arial"/>
            </a:endParaRPr>
          </a:p>
          <a:p>
            <a:pPr algn="ctr" defTabSz="1219170">
              <a:buClr>
                <a:srgbClr val="000000"/>
              </a:buClr>
            </a:pPr>
            <a:r>
              <a:rPr lang="vi-VN" sz="2800" i="1" kern="0" dirty="0">
                <a:solidFill>
                  <a:srgbClr val="00B050"/>
                </a:solidFill>
                <a:latin typeface="Calibri" panose="020F0502020204030204" pitchFamily="34" charset="0"/>
                <a:cs typeface="Calibri" panose="020F0502020204030204" pitchFamily="34" charset="0"/>
                <a:sym typeface="Arial"/>
              </a:rPr>
              <a:t>Nếu là Ngân, em sẽ ứng xử như thế nào?</a:t>
            </a:r>
            <a:endParaRPr lang="en-US" sz="2800" i="1" kern="0" dirty="0">
              <a:solidFill>
                <a:srgbClr val="00B05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76707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268"/>
        <p:cNvGrpSpPr/>
        <p:nvPr/>
      </p:nvGrpSpPr>
      <p:grpSpPr>
        <a:xfrm>
          <a:off x="0" y="0"/>
          <a:ext cx="0" cy="0"/>
          <a:chOff x="0" y="0"/>
          <a:chExt cx="0" cy="0"/>
        </a:xfrm>
      </p:grpSpPr>
      <p:grpSp>
        <p:nvGrpSpPr>
          <p:cNvPr id="167" name="Group 166">
            <a:extLst>
              <a:ext uri="{FF2B5EF4-FFF2-40B4-BE49-F238E27FC236}">
                <a16:creationId xmlns:a16="http://schemas.microsoft.com/office/drawing/2014/main" id="{2B699510-B2D8-485E-AFE0-2D7436F1A7AD}"/>
              </a:ext>
            </a:extLst>
          </p:cNvPr>
          <p:cNvGrpSpPr/>
          <p:nvPr/>
        </p:nvGrpSpPr>
        <p:grpSpPr>
          <a:xfrm>
            <a:off x="3917112" y="417688"/>
            <a:ext cx="4253105" cy="953270"/>
            <a:chOff x="6333795" y="762794"/>
            <a:chExt cx="4812976" cy="1228374"/>
          </a:xfrm>
        </p:grpSpPr>
        <p:sp>
          <p:nvSpPr>
            <p:cNvPr id="168" name="Rectangle: Rounded Corners 1">
              <a:extLst>
                <a:ext uri="{FF2B5EF4-FFF2-40B4-BE49-F238E27FC236}">
                  <a16:creationId xmlns:a16="http://schemas.microsoft.com/office/drawing/2014/main" id="{324C1D1D-A7E2-4EC6-BBB4-3723FAF0CFA1}"/>
                </a:ext>
              </a:extLst>
            </p:cNvPr>
            <p:cNvSpPr/>
            <p:nvPr/>
          </p:nvSpPr>
          <p:spPr>
            <a:xfrm>
              <a:off x="6333795" y="762794"/>
              <a:ext cx="4803792" cy="122837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600" kern="0" dirty="0">
                <a:solidFill>
                  <a:srgbClr val="FFFFFF"/>
                </a:solidFill>
                <a:latin typeface="Arial"/>
                <a:sym typeface="Arial"/>
              </a:endParaRPr>
            </a:p>
          </p:txBody>
        </p:sp>
        <p:sp>
          <p:nvSpPr>
            <p:cNvPr id="169" name="TextBox 168"/>
            <p:cNvSpPr txBox="1"/>
            <p:nvPr/>
          </p:nvSpPr>
          <p:spPr>
            <a:xfrm>
              <a:off x="6452247" y="1011416"/>
              <a:ext cx="4694524" cy="779893"/>
            </a:xfrm>
            <a:prstGeom prst="rect">
              <a:avLst/>
            </a:prstGeom>
            <a:noFill/>
          </p:spPr>
          <p:txBody>
            <a:bodyPr wrap="square" rtlCol="0">
              <a:spAutoFit/>
            </a:bodyPr>
            <a:lstStyle/>
            <a:p>
              <a:pPr algn="just" defTabSz="1219170">
                <a:buClr>
                  <a:srgbClr val="000000"/>
                </a:buClr>
                <a:defRPr/>
              </a:pPr>
              <a:r>
                <a:rPr lang="en-US" altLang="zh-CN" sz="3333" b="1" kern="0">
                  <a:solidFill>
                    <a:srgbClr val="002060"/>
                  </a:solidFill>
                  <a:latin typeface="Arial" panose="020B0604020202020204" pitchFamily="34" charset="0"/>
                  <a:cs typeface="Arial" panose="020B0604020202020204" pitchFamily="34" charset="0"/>
                  <a:sym typeface="Arial"/>
                </a:rPr>
                <a:t>3.</a:t>
              </a:r>
              <a:r>
                <a:rPr lang="zh-CN" altLang="en-US" sz="3333" b="1" kern="0">
                  <a:solidFill>
                    <a:srgbClr val="002060"/>
                  </a:solidFill>
                  <a:latin typeface="Arial" panose="020B0604020202020204" pitchFamily="34" charset="0"/>
                  <a:cs typeface="Arial" panose="020B0604020202020204" pitchFamily="34" charset="0"/>
                  <a:sym typeface="Arial"/>
                </a:rPr>
                <a:t>  </a:t>
              </a:r>
              <a:r>
                <a:rPr lang="en-US" altLang="zh-CN" sz="3333" b="1" kern="0">
                  <a:solidFill>
                    <a:srgbClr val="002060"/>
                  </a:solidFill>
                  <a:latin typeface="Arial" panose="020B0604020202020204" pitchFamily="34" charset="0"/>
                  <a:cs typeface="Arial" panose="020B0604020202020204" pitchFamily="34" charset="0"/>
                  <a:sym typeface="Arial"/>
                </a:rPr>
                <a:t>Xử lí tình huống</a:t>
              </a:r>
              <a:endParaRPr lang="en-US" altLang="zh-CN" sz="3333" b="1" kern="0" dirty="0">
                <a:solidFill>
                  <a:srgbClr val="002060"/>
                </a:solidFill>
                <a:latin typeface="Arial" panose="020B0604020202020204" pitchFamily="34" charset="0"/>
                <a:cs typeface="Arial" panose="020B0604020202020204" pitchFamily="34" charset="0"/>
                <a:sym typeface="Arial"/>
              </a:endParaRPr>
            </a:p>
          </p:txBody>
        </p:sp>
      </p:grpSp>
      <p:sp>
        <p:nvSpPr>
          <p:cNvPr id="2" name="Rectangle: Rounded Corners 1">
            <a:extLst>
              <a:ext uri="{FF2B5EF4-FFF2-40B4-BE49-F238E27FC236}">
                <a16:creationId xmlns:a16="http://schemas.microsoft.com/office/drawing/2014/main" id="{618731DB-D210-4CC6-8A06-C61BED1020EA}"/>
              </a:ext>
            </a:extLst>
          </p:cNvPr>
          <p:cNvSpPr/>
          <p:nvPr/>
        </p:nvSpPr>
        <p:spPr>
          <a:xfrm>
            <a:off x="518160" y="1632725"/>
            <a:ext cx="11155680" cy="14914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Tình</a:t>
            </a:r>
            <a:r>
              <a:rPr kumimoji="0" lang="en-US" sz="28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28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huống</a:t>
            </a:r>
            <a:r>
              <a:rPr kumimoji="0" lang="en-US" sz="28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1: </a:t>
            </a:r>
            <a:r>
              <a:rPr kumimoji="0" lang="nl-NL" sz="28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Đang vẽ tranh thì bút chì bị gãy, An liền vứt đi và nói sẽ mua chiếc khác. Nếu biết việc làm của An, em sẽ ứng xử như thế nào?</a:t>
            </a:r>
            <a:endPar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2800" b="0" i="1"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Arial"/>
              </a:rPr>
              <a:t>Nếu biết việc làm của An, em sẽ ứng xử như thế nào?</a:t>
            </a:r>
            <a:endParaRPr kumimoji="0" lang="en-US" sz="2800" b="0" i="1"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Arial"/>
            </a:endParaRPr>
          </a:p>
        </p:txBody>
      </p:sp>
      <p:sp>
        <p:nvSpPr>
          <p:cNvPr id="8" name="Rectangle: Rounded Corners 7">
            <a:extLst>
              <a:ext uri="{FF2B5EF4-FFF2-40B4-BE49-F238E27FC236}">
                <a16:creationId xmlns:a16="http://schemas.microsoft.com/office/drawing/2014/main" id="{B1C9D6C4-3DCB-4C4A-B1A2-89AAB98C2071}"/>
              </a:ext>
            </a:extLst>
          </p:cNvPr>
          <p:cNvSpPr/>
          <p:nvPr/>
        </p:nvSpPr>
        <p:spPr>
          <a:xfrm>
            <a:off x="662940" y="4076701"/>
            <a:ext cx="11155680" cy="24393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defRPr/>
            </a:pPr>
            <a:r>
              <a:rPr lang="vi-VN" sz="3200" kern="0" dirty="0">
                <a:solidFill>
                  <a:srgbClr val="7030A0"/>
                </a:solidFill>
                <a:latin typeface="Arial"/>
                <a:sym typeface="Arial"/>
              </a:rPr>
              <a:t>Nếu biết được việc làm của An, em sẽ khuyên An: bút chì tuy bị gãy ngòi nhưng vẫn có thể sử dụng tiếp bằng cách gọt đầu bút, An nên tiết kiệm và chỉ mua bút chì khác khi bút chì cũ không thể sử dụng được nữa.</a:t>
            </a:r>
            <a:endParaRPr lang="en-US" sz="3200" kern="0" dirty="0">
              <a:solidFill>
                <a:srgbClr val="7030A0"/>
              </a:solidFill>
              <a:latin typeface="Arial"/>
              <a:sym typeface="Arial"/>
            </a:endParaRPr>
          </a:p>
        </p:txBody>
      </p:sp>
      <p:sp>
        <p:nvSpPr>
          <p:cNvPr id="3" name="Arrow: Curved Right 2">
            <a:extLst>
              <a:ext uri="{FF2B5EF4-FFF2-40B4-BE49-F238E27FC236}">
                <a16:creationId xmlns:a16="http://schemas.microsoft.com/office/drawing/2014/main" id="{837072A2-BDE0-4A8B-961A-757E0F20E52B}"/>
              </a:ext>
            </a:extLst>
          </p:cNvPr>
          <p:cNvSpPr/>
          <p:nvPr/>
        </p:nvSpPr>
        <p:spPr>
          <a:xfrm>
            <a:off x="356235" y="3048001"/>
            <a:ext cx="899160" cy="1384153"/>
          </a:xfrm>
          <a:prstGeom prst="curved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solidFill>
              <a:latin typeface="Arial"/>
              <a:sym typeface="Arial"/>
            </a:endParaRPr>
          </a:p>
        </p:txBody>
      </p:sp>
    </p:spTree>
    <p:extLst>
      <p:ext uri="{BB962C8B-B14F-4D97-AF65-F5344CB8AC3E}">
        <p14:creationId xmlns:p14="http://schemas.microsoft.com/office/powerpoint/2010/main" val="379205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268"/>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7B03B21-7B02-4F6D-AE90-0F3AA56131C0}"/>
              </a:ext>
            </a:extLst>
          </p:cNvPr>
          <p:cNvSpPr/>
          <p:nvPr/>
        </p:nvSpPr>
        <p:spPr>
          <a:xfrm>
            <a:off x="662940" y="1563900"/>
            <a:ext cx="11155680" cy="16079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Tình huống 2: </a:t>
            </a:r>
            <a:r>
              <a:rPr kumimoji="0" lang="vi-VN" sz="2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Cô bán bánh giò vừa đẩy xe vừa rao: “Bánh giò đây!”. </a:t>
            </a:r>
            <a:endParaRPr kumimoji="0" lang="en-US" sz="2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2800" b="0" i="1"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Arial"/>
              </a:rPr>
              <a:t>Hằng thấy các bạn đang nhại lại giọng của cô. Nếu là Hằng, em sẽ ứng xử như thế nào?</a:t>
            </a:r>
            <a:endParaRPr kumimoji="0" lang="en-US" sz="2800" b="0" i="1"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Arial"/>
            </a:endParaRPr>
          </a:p>
        </p:txBody>
      </p:sp>
      <p:grpSp>
        <p:nvGrpSpPr>
          <p:cNvPr id="167" name="Group 166">
            <a:extLst>
              <a:ext uri="{FF2B5EF4-FFF2-40B4-BE49-F238E27FC236}">
                <a16:creationId xmlns:a16="http://schemas.microsoft.com/office/drawing/2014/main" id="{2B699510-B2D8-485E-AFE0-2D7436F1A7AD}"/>
              </a:ext>
            </a:extLst>
          </p:cNvPr>
          <p:cNvGrpSpPr/>
          <p:nvPr/>
        </p:nvGrpSpPr>
        <p:grpSpPr>
          <a:xfrm>
            <a:off x="3917112" y="417688"/>
            <a:ext cx="4253105" cy="953270"/>
            <a:chOff x="6333795" y="762794"/>
            <a:chExt cx="4812976" cy="1228374"/>
          </a:xfrm>
        </p:grpSpPr>
        <p:sp>
          <p:nvSpPr>
            <p:cNvPr id="168" name="Rectangle: Rounded Corners 1">
              <a:extLst>
                <a:ext uri="{FF2B5EF4-FFF2-40B4-BE49-F238E27FC236}">
                  <a16:creationId xmlns:a16="http://schemas.microsoft.com/office/drawing/2014/main" id="{324C1D1D-A7E2-4EC6-BBB4-3723FAF0CFA1}"/>
                </a:ext>
              </a:extLst>
            </p:cNvPr>
            <p:cNvSpPr/>
            <p:nvPr/>
          </p:nvSpPr>
          <p:spPr>
            <a:xfrm>
              <a:off x="6333795" y="762794"/>
              <a:ext cx="4803792" cy="122837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600" kern="0" dirty="0">
                <a:solidFill>
                  <a:srgbClr val="FFFFFF"/>
                </a:solidFill>
                <a:latin typeface="Arial"/>
                <a:sym typeface="Arial"/>
              </a:endParaRPr>
            </a:p>
          </p:txBody>
        </p:sp>
        <p:sp>
          <p:nvSpPr>
            <p:cNvPr id="169" name="TextBox 168"/>
            <p:cNvSpPr txBox="1"/>
            <p:nvPr/>
          </p:nvSpPr>
          <p:spPr>
            <a:xfrm>
              <a:off x="6452247" y="1011416"/>
              <a:ext cx="4694524" cy="779893"/>
            </a:xfrm>
            <a:prstGeom prst="rect">
              <a:avLst/>
            </a:prstGeom>
            <a:noFill/>
          </p:spPr>
          <p:txBody>
            <a:bodyPr wrap="square" rtlCol="0">
              <a:spAutoFit/>
            </a:bodyPr>
            <a:lstStyle/>
            <a:p>
              <a:pPr algn="just" defTabSz="1219170">
                <a:buClr>
                  <a:srgbClr val="000000"/>
                </a:buClr>
                <a:defRPr/>
              </a:pPr>
              <a:r>
                <a:rPr lang="en-US" altLang="zh-CN" sz="3333" b="1" kern="0">
                  <a:solidFill>
                    <a:srgbClr val="002060"/>
                  </a:solidFill>
                  <a:latin typeface="Arial" panose="020B0604020202020204" pitchFamily="34" charset="0"/>
                  <a:cs typeface="Arial" panose="020B0604020202020204" pitchFamily="34" charset="0"/>
                  <a:sym typeface="Arial"/>
                </a:rPr>
                <a:t>3.</a:t>
              </a:r>
              <a:r>
                <a:rPr lang="zh-CN" altLang="en-US" sz="3333" b="1" kern="0">
                  <a:solidFill>
                    <a:srgbClr val="002060"/>
                  </a:solidFill>
                  <a:latin typeface="Arial" panose="020B0604020202020204" pitchFamily="34" charset="0"/>
                  <a:cs typeface="Arial" panose="020B0604020202020204" pitchFamily="34" charset="0"/>
                  <a:sym typeface="Arial"/>
                </a:rPr>
                <a:t>  </a:t>
              </a:r>
              <a:r>
                <a:rPr lang="en-US" altLang="zh-CN" sz="3333" b="1" kern="0">
                  <a:solidFill>
                    <a:srgbClr val="002060"/>
                  </a:solidFill>
                  <a:latin typeface="Arial" panose="020B0604020202020204" pitchFamily="34" charset="0"/>
                  <a:cs typeface="Arial" panose="020B0604020202020204" pitchFamily="34" charset="0"/>
                  <a:sym typeface="Arial"/>
                </a:rPr>
                <a:t>Xử lí tình huống</a:t>
              </a:r>
              <a:endParaRPr lang="en-US" altLang="zh-CN" sz="3333" b="1" kern="0" dirty="0">
                <a:solidFill>
                  <a:srgbClr val="002060"/>
                </a:solidFill>
                <a:latin typeface="Arial" panose="020B0604020202020204" pitchFamily="34" charset="0"/>
                <a:cs typeface="Arial" panose="020B0604020202020204" pitchFamily="34" charset="0"/>
                <a:sym typeface="Arial"/>
              </a:endParaRPr>
            </a:p>
          </p:txBody>
        </p:sp>
      </p:grpSp>
      <p:sp>
        <p:nvSpPr>
          <p:cNvPr id="8" name="Rectangle: Rounded Corners 7">
            <a:extLst>
              <a:ext uri="{FF2B5EF4-FFF2-40B4-BE49-F238E27FC236}">
                <a16:creationId xmlns:a16="http://schemas.microsoft.com/office/drawing/2014/main" id="{B1C9D6C4-3DCB-4C4A-B1A2-89AAB98C2071}"/>
              </a:ext>
            </a:extLst>
          </p:cNvPr>
          <p:cNvSpPr/>
          <p:nvPr/>
        </p:nvSpPr>
        <p:spPr>
          <a:xfrm>
            <a:off x="662940" y="4458021"/>
            <a:ext cx="11155680" cy="20580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vi-VN" sz="3200" kern="0" dirty="0">
                <a:solidFill>
                  <a:srgbClr val="7030A0"/>
                </a:solidFill>
                <a:latin typeface="Arial"/>
                <a:sym typeface="Arial"/>
              </a:rPr>
              <a:t>Nếu là Hằng, em sẽ nói với các bạn không nên nhại giọng của cô bán bánh giò vì làm như thế là không tốt, mỗi người đều có nghề nghiệp và đóng góp khác nhau cho xã hội nên phải tôn trọng họ.</a:t>
            </a:r>
            <a:endParaRPr lang="en-US" sz="3200" kern="0" dirty="0">
              <a:solidFill>
                <a:srgbClr val="7030A0"/>
              </a:solidFill>
              <a:latin typeface="Arial"/>
              <a:sym typeface="Arial"/>
            </a:endParaRPr>
          </a:p>
        </p:txBody>
      </p:sp>
      <p:sp>
        <p:nvSpPr>
          <p:cNvPr id="3" name="Arrow: Curved Right 2">
            <a:extLst>
              <a:ext uri="{FF2B5EF4-FFF2-40B4-BE49-F238E27FC236}">
                <a16:creationId xmlns:a16="http://schemas.microsoft.com/office/drawing/2014/main" id="{837072A2-BDE0-4A8B-961A-757E0F20E52B}"/>
              </a:ext>
            </a:extLst>
          </p:cNvPr>
          <p:cNvSpPr/>
          <p:nvPr/>
        </p:nvSpPr>
        <p:spPr>
          <a:xfrm>
            <a:off x="346710" y="3105151"/>
            <a:ext cx="899160" cy="1384153"/>
          </a:xfrm>
          <a:prstGeom prst="curved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000000"/>
              </a:solidFill>
              <a:latin typeface="Arial"/>
              <a:sym typeface="Arial"/>
            </a:endParaRPr>
          </a:p>
        </p:txBody>
      </p:sp>
    </p:spTree>
    <p:extLst>
      <p:ext uri="{BB962C8B-B14F-4D97-AF65-F5344CB8AC3E}">
        <p14:creationId xmlns:p14="http://schemas.microsoft.com/office/powerpoint/2010/main" val="75919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268"/>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7B03B21-7B02-4F6D-AE90-0F3AA56131C0}"/>
              </a:ext>
            </a:extLst>
          </p:cNvPr>
          <p:cNvSpPr/>
          <p:nvPr/>
        </p:nvSpPr>
        <p:spPr>
          <a:xfrm>
            <a:off x="662940" y="1563900"/>
            <a:ext cx="11155680" cy="16079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Tình huống </a:t>
            </a:r>
            <a:r>
              <a:rPr kumimoji="0" lang="en-US" sz="28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3</a:t>
            </a:r>
            <a:r>
              <a:rPr kumimoji="0" lang="vi-VN" sz="28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vi-VN" sz="2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Mẹ dẫn Ngọc đi tiêm vắc-xin. Về nhà, Ngọc nói với chị Ngân: “Em ghét bác sĩ lắm vì bác sĩ tiêm thuốc làm em đau”.</a:t>
            </a:r>
            <a:endParaRPr kumimoji="0" lang="en-US" sz="2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2800" b="0" i="1"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Arial"/>
              </a:rPr>
              <a:t>Nếu là Ngân, em sẽ ứng xử như thế nào?</a:t>
            </a:r>
            <a:endParaRPr kumimoji="0" lang="en-US" sz="2800" b="0" i="1"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Arial"/>
            </a:endParaRPr>
          </a:p>
        </p:txBody>
      </p:sp>
      <p:grpSp>
        <p:nvGrpSpPr>
          <p:cNvPr id="167" name="Group 166">
            <a:extLst>
              <a:ext uri="{FF2B5EF4-FFF2-40B4-BE49-F238E27FC236}">
                <a16:creationId xmlns:a16="http://schemas.microsoft.com/office/drawing/2014/main" id="{2B699510-B2D8-485E-AFE0-2D7436F1A7AD}"/>
              </a:ext>
            </a:extLst>
          </p:cNvPr>
          <p:cNvGrpSpPr/>
          <p:nvPr/>
        </p:nvGrpSpPr>
        <p:grpSpPr>
          <a:xfrm>
            <a:off x="3917112" y="417688"/>
            <a:ext cx="4253105" cy="953270"/>
            <a:chOff x="6333795" y="762794"/>
            <a:chExt cx="4812976" cy="1228374"/>
          </a:xfrm>
        </p:grpSpPr>
        <p:sp>
          <p:nvSpPr>
            <p:cNvPr id="168" name="Rectangle: Rounded Corners 1">
              <a:extLst>
                <a:ext uri="{FF2B5EF4-FFF2-40B4-BE49-F238E27FC236}">
                  <a16:creationId xmlns:a16="http://schemas.microsoft.com/office/drawing/2014/main" id="{324C1D1D-A7E2-4EC6-BBB4-3723FAF0CFA1}"/>
                </a:ext>
              </a:extLst>
            </p:cNvPr>
            <p:cNvSpPr/>
            <p:nvPr/>
          </p:nvSpPr>
          <p:spPr>
            <a:xfrm>
              <a:off x="6333795" y="762794"/>
              <a:ext cx="4803792" cy="122837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69" name="TextBox 168"/>
            <p:cNvSpPr txBox="1"/>
            <p:nvPr/>
          </p:nvSpPr>
          <p:spPr>
            <a:xfrm>
              <a:off x="6452247" y="1011416"/>
              <a:ext cx="4694524" cy="77989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altLang="zh-CN" sz="3333" b="1" i="0" u="none" strike="noStrike" kern="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sym typeface="Arial"/>
                </a:rPr>
                <a:t>3.</a:t>
              </a:r>
              <a:r>
                <a:rPr kumimoji="0" lang="zh-CN" altLang="en-US" sz="3333" b="1" i="0" u="none" strike="noStrike" kern="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sym typeface="Arial"/>
                </a:rPr>
                <a:t>  </a:t>
              </a:r>
              <a:r>
                <a:rPr kumimoji="0" lang="en-US" altLang="zh-CN" sz="3333" b="1" i="0" u="none" strike="noStrike" kern="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sym typeface="Arial"/>
                </a:rPr>
                <a:t>Xử lí tình huống</a:t>
              </a:r>
              <a:endParaRPr kumimoji="0" lang="en-US" altLang="zh-CN" sz="3333" b="1" i="0" u="none" strike="noStrike" kern="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sym typeface="Arial"/>
              </a:endParaRPr>
            </a:p>
          </p:txBody>
        </p:sp>
      </p:grpSp>
      <p:sp>
        <p:nvSpPr>
          <p:cNvPr id="8" name="Rectangle: Rounded Corners 7">
            <a:extLst>
              <a:ext uri="{FF2B5EF4-FFF2-40B4-BE49-F238E27FC236}">
                <a16:creationId xmlns:a16="http://schemas.microsoft.com/office/drawing/2014/main" id="{B1C9D6C4-3DCB-4C4A-B1A2-89AAB98C2071}"/>
              </a:ext>
            </a:extLst>
          </p:cNvPr>
          <p:cNvSpPr/>
          <p:nvPr/>
        </p:nvSpPr>
        <p:spPr>
          <a:xfrm>
            <a:off x="662940" y="4458021"/>
            <a:ext cx="11155680" cy="20580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vi-VN" sz="3200" kern="0" dirty="0">
                <a:solidFill>
                  <a:srgbClr val="7030A0"/>
                </a:solidFill>
                <a:latin typeface="Arial"/>
                <a:sym typeface="Arial"/>
              </a:rPr>
              <a:t>Nếu là Ngân em sẽ nói với Ngọc về vai trò của bác sĩ. Việc làm của bác sĩ là để giúp Ngọc tăng cường kháng thể để phòng ngừa bệnh và khỏe mạnh hơn. Ngọc phải biết ơn bác sĩ vì điều này.</a:t>
            </a:r>
            <a:endParaRPr kumimoji="0" lang="en-US" sz="3200" b="0" i="0" u="none" strike="noStrike" kern="0" cap="none" spc="0" normalizeH="0" baseline="0" noProof="0" dirty="0">
              <a:ln>
                <a:noFill/>
              </a:ln>
              <a:solidFill>
                <a:srgbClr val="7030A0"/>
              </a:solidFill>
              <a:effectLst/>
              <a:uLnTx/>
              <a:uFillTx/>
              <a:latin typeface="Arial"/>
              <a:ea typeface="+mn-ea"/>
              <a:cs typeface="+mn-cs"/>
              <a:sym typeface="Arial"/>
            </a:endParaRPr>
          </a:p>
        </p:txBody>
      </p:sp>
      <p:sp>
        <p:nvSpPr>
          <p:cNvPr id="3" name="Arrow: Curved Right 2">
            <a:extLst>
              <a:ext uri="{FF2B5EF4-FFF2-40B4-BE49-F238E27FC236}">
                <a16:creationId xmlns:a16="http://schemas.microsoft.com/office/drawing/2014/main" id="{837072A2-BDE0-4A8B-961A-757E0F20E52B}"/>
              </a:ext>
            </a:extLst>
          </p:cNvPr>
          <p:cNvSpPr/>
          <p:nvPr/>
        </p:nvSpPr>
        <p:spPr>
          <a:xfrm>
            <a:off x="346710" y="3105151"/>
            <a:ext cx="899160" cy="1384153"/>
          </a:xfrm>
          <a:prstGeom prst="curved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59891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653"/>
        <p:cNvGrpSpPr/>
        <p:nvPr/>
      </p:nvGrpSpPr>
      <p:grpSpPr>
        <a:xfrm>
          <a:off x="0" y="0"/>
          <a:ext cx="0" cy="0"/>
          <a:chOff x="0" y="0"/>
          <a:chExt cx="0" cy="0"/>
        </a:xfrm>
      </p:grpSpPr>
      <p:grpSp>
        <p:nvGrpSpPr>
          <p:cNvPr id="1655" name="Google Shape;1655;p38"/>
          <p:cNvGrpSpPr/>
          <p:nvPr/>
        </p:nvGrpSpPr>
        <p:grpSpPr>
          <a:xfrm>
            <a:off x="6518209" y="1832120"/>
            <a:ext cx="5533736" cy="4675083"/>
            <a:chOff x="4291891" y="1277838"/>
            <a:chExt cx="4150302" cy="3506312"/>
          </a:xfrm>
        </p:grpSpPr>
        <p:sp>
          <p:nvSpPr>
            <p:cNvPr id="1656" name="Google Shape;1656;p38"/>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7" name="Google Shape;1657;p38"/>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8" name="Google Shape;1658;p38"/>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9" name="Google Shape;1659;p38"/>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0" name="Google Shape;1660;p38"/>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rgbClr val="A2D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661" name="Google Shape;1661;p38"/>
            <p:cNvGrpSpPr/>
            <p:nvPr/>
          </p:nvGrpSpPr>
          <p:grpSpPr>
            <a:xfrm>
              <a:off x="4567724" y="1277838"/>
              <a:ext cx="2130085" cy="3433068"/>
              <a:chOff x="4633351" y="1345102"/>
              <a:chExt cx="2130085" cy="3433068"/>
            </a:xfrm>
          </p:grpSpPr>
          <p:sp>
            <p:nvSpPr>
              <p:cNvPr id="1662" name="Google Shape;1662;p38"/>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3" name="Google Shape;1663;p38"/>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4" name="Google Shape;1664;p38"/>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5" name="Google Shape;1665;p38"/>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6" name="Google Shape;1666;p38"/>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7" name="Google Shape;1667;p38"/>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8" name="Google Shape;1668;p38"/>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9" name="Google Shape;1669;p38"/>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0" name="Google Shape;1670;p38"/>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1" name="Google Shape;1671;p38"/>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2" name="Google Shape;1672;p38"/>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3" name="Google Shape;1673;p38"/>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4" name="Google Shape;1674;p38"/>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5" name="Google Shape;1675;p38"/>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6" name="Google Shape;1676;p38"/>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7" name="Google Shape;1677;p38"/>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8" name="Google Shape;1678;p38"/>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9" name="Google Shape;1679;p38"/>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0" name="Google Shape;1680;p38"/>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1" name="Google Shape;1681;p38"/>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2" name="Google Shape;1682;p38"/>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3" name="Google Shape;1683;p38"/>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4" name="Google Shape;1684;p38"/>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5" name="Google Shape;1685;p38"/>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6" name="Google Shape;1686;p38"/>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87" name="Google Shape;1687;p38"/>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8" name="Google Shape;1688;p38"/>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38"/>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38"/>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691" name="Google Shape;1691;p38"/>
            <p:cNvGrpSpPr/>
            <p:nvPr/>
          </p:nvGrpSpPr>
          <p:grpSpPr>
            <a:xfrm>
              <a:off x="6108638" y="1591541"/>
              <a:ext cx="2333555" cy="3119355"/>
              <a:chOff x="6283248" y="1922125"/>
              <a:chExt cx="2158900" cy="2886154"/>
            </a:xfrm>
          </p:grpSpPr>
          <p:sp>
            <p:nvSpPr>
              <p:cNvPr id="1692" name="Google Shape;1692;p38"/>
              <p:cNvSpPr/>
              <p:nvPr/>
            </p:nvSpPr>
            <p:spPr>
              <a:xfrm rot="5400000">
                <a:off x="6967400" y="2210175"/>
                <a:ext cx="534300" cy="352800"/>
              </a:xfrm>
              <a:prstGeom prst="doubleWave">
                <a:avLst>
                  <a:gd name="adj1" fmla="val 6250"/>
                  <a:gd name="adj2" fmla="val 0"/>
                </a:avLst>
              </a:prstGeom>
              <a:solidFill>
                <a:srgbClr val="493A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693" name="Google Shape;1693;p38"/>
              <p:cNvGrpSpPr/>
              <p:nvPr/>
            </p:nvGrpSpPr>
            <p:grpSpPr>
              <a:xfrm>
                <a:off x="6283248" y="2002366"/>
                <a:ext cx="2158900" cy="2805913"/>
                <a:chOff x="6283248" y="2002366"/>
                <a:chExt cx="2158900" cy="2805913"/>
              </a:xfrm>
            </p:grpSpPr>
            <p:grpSp>
              <p:nvGrpSpPr>
                <p:cNvPr id="1694" name="Google Shape;1694;p38"/>
                <p:cNvGrpSpPr/>
                <p:nvPr/>
              </p:nvGrpSpPr>
              <p:grpSpPr>
                <a:xfrm>
                  <a:off x="6283248" y="2002366"/>
                  <a:ext cx="2158900" cy="2805913"/>
                  <a:chOff x="5921198" y="2000316"/>
                  <a:chExt cx="2158900" cy="2805913"/>
                </a:xfrm>
              </p:grpSpPr>
              <p:sp>
                <p:nvSpPr>
                  <p:cNvPr id="1695" name="Google Shape;1695;p38"/>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AE0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38"/>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38"/>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38"/>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38"/>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38"/>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38"/>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38"/>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38"/>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38"/>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38"/>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38"/>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38"/>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8" name="Google Shape;1708;p38"/>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9" name="Google Shape;1709;p38"/>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99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0" name="Google Shape;1710;p38"/>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1" name="Google Shape;1711;p38"/>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2" name="Google Shape;1712;p38"/>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3" name="Google Shape;1713;p38"/>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4" name="Google Shape;1714;p38"/>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5" name="Google Shape;1715;p38"/>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CD30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6" name="Google Shape;1716;p38"/>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7" name="Google Shape;1717;p38"/>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8" name="Google Shape;1718;p38"/>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9" name="Google Shape;1719;p38"/>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0" name="Google Shape;1720;p38"/>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1" name="Google Shape;1721;p38"/>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AE0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2" name="Google Shape;1722;p38"/>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EC6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38"/>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2AB0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38"/>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0076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38"/>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0076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6" name="Google Shape;1726;p38"/>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0076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7" name="Google Shape;1727;p38"/>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0076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8" name="Google Shape;1728;p38"/>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0076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9" name="Google Shape;1729;p38"/>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0076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0" name="Google Shape;1730;p38"/>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0076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1" name="Google Shape;1731;p38"/>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0076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2" name="Google Shape;1732;p38"/>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0076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3" name="Google Shape;1733;p38"/>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0076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4" name="Google Shape;1734;p38"/>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0076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5" name="Google Shape;1735;p38"/>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0076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6" name="Google Shape;1736;p38"/>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76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7" name="Google Shape;1737;p38"/>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8" name="Google Shape;1738;p38"/>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9" name="Google Shape;1739;p38"/>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0" name="Google Shape;1740;p38"/>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1" name="Google Shape;1741;p38"/>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AE0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2" name="Google Shape;1742;p38"/>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3" name="Google Shape;1743;p38"/>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4" name="Google Shape;1744;p38"/>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5" name="Google Shape;1745;p38"/>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493A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6" name="Google Shape;1746;p38"/>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7" name="Google Shape;1747;p38"/>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8" name="Google Shape;1748;p38"/>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9" name="Google Shape;1749;p38"/>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0" name="Google Shape;1750;p38"/>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1" name="Google Shape;1751;p38"/>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493A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2" name="Google Shape;1752;p38"/>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3" name="Google Shape;1753;p38"/>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4" name="Google Shape;1754;p38"/>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5" name="Google Shape;1755;p38"/>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6" name="Google Shape;1756;p38"/>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7" name="Google Shape;1757;p38"/>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8" name="Google Shape;1758;p38"/>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9" name="Google Shape;1759;p38"/>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60" name="Google Shape;1760;p38"/>
                <p:cNvGrpSpPr/>
                <p:nvPr/>
              </p:nvGrpSpPr>
              <p:grpSpPr>
                <a:xfrm rot="5400000">
                  <a:off x="7588825" y="3480287"/>
                  <a:ext cx="468295" cy="265172"/>
                  <a:chOff x="4986800" y="2344025"/>
                  <a:chExt cx="741325" cy="419775"/>
                </a:xfrm>
              </p:grpSpPr>
              <p:sp>
                <p:nvSpPr>
                  <p:cNvPr id="1761" name="Google Shape;1761;p38"/>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2" name="Google Shape;1762;p38"/>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3" name="Google Shape;1763;p38"/>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764" name="Google Shape;1764;p38"/>
              <p:cNvGrpSpPr/>
              <p:nvPr/>
            </p:nvGrpSpPr>
            <p:grpSpPr>
              <a:xfrm>
                <a:off x="6940160" y="1922125"/>
                <a:ext cx="790690" cy="731600"/>
                <a:chOff x="6940160" y="1922125"/>
                <a:chExt cx="790690" cy="731600"/>
              </a:xfrm>
            </p:grpSpPr>
            <p:sp>
              <p:nvSpPr>
                <p:cNvPr id="1765" name="Google Shape;1765;p38"/>
                <p:cNvSpPr/>
                <p:nvPr/>
              </p:nvSpPr>
              <p:spPr>
                <a:xfrm>
                  <a:off x="7315750" y="2071175"/>
                  <a:ext cx="227700" cy="227700"/>
                </a:xfrm>
                <a:prstGeom prst="ellipse">
                  <a:avLst/>
                </a:prstGeom>
                <a:solidFill>
                  <a:srgbClr val="493A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6" name="Google Shape;1766;p38"/>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rgbClr val="493A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7" name="Google Shape;1767;p38"/>
                <p:cNvSpPr/>
                <p:nvPr/>
              </p:nvSpPr>
              <p:spPr>
                <a:xfrm rot="5400000">
                  <a:off x="7287300" y="2210175"/>
                  <a:ext cx="534300" cy="352800"/>
                </a:xfrm>
                <a:prstGeom prst="doubleWave">
                  <a:avLst>
                    <a:gd name="adj1" fmla="val 6250"/>
                    <a:gd name="adj2" fmla="val 0"/>
                  </a:avLst>
                </a:prstGeom>
                <a:solidFill>
                  <a:srgbClr val="493A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68" name="Google Shape;1768;p38"/>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rgbClr val="493A33"/>
              </a:solidFill>
              <a:ln w="9525" cap="flat" cmpd="sng">
                <a:solidFill>
                  <a:srgbClr val="493A3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9" name="Google Shape;1769;p38"/>
              <p:cNvSpPr/>
              <p:nvPr/>
            </p:nvSpPr>
            <p:spPr>
              <a:xfrm rot="1240465">
                <a:off x="7084766" y="2307853"/>
                <a:ext cx="67978" cy="40344"/>
              </a:xfrm>
              <a:prstGeom prst="ellipse">
                <a:avLst/>
              </a:prstGeom>
              <a:solidFill>
                <a:srgbClr val="C677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70" name="Google Shape;1770;p38"/>
            <p:cNvSpPr/>
            <p:nvPr/>
          </p:nvSpPr>
          <p:spPr>
            <a:xfrm>
              <a:off x="7160350" y="2080875"/>
              <a:ext cx="110400" cy="80100"/>
            </a:xfrm>
            <a:prstGeom prst="ellipse">
              <a:avLst/>
            </a:pr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1" name="Google Shape;1771;p38"/>
            <p:cNvSpPr/>
            <p:nvPr/>
          </p:nvSpPr>
          <p:spPr>
            <a:xfrm>
              <a:off x="6849100" y="2043525"/>
              <a:ext cx="87300" cy="71100"/>
            </a:xfrm>
            <a:prstGeom prst="ellipse">
              <a:avLst/>
            </a:pr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B3C2EA8F-2377-6AED-D021-DCBFB8AB4147}"/>
              </a:ext>
            </a:extLst>
          </p:cNvPr>
          <p:cNvPicPr>
            <a:picLocks noChangeAspect="1"/>
          </p:cNvPicPr>
          <p:nvPr/>
        </p:nvPicPr>
        <p:blipFill>
          <a:blip r:embed="rId3"/>
          <a:stretch>
            <a:fillRect/>
          </a:stretch>
        </p:blipFill>
        <p:spPr>
          <a:xfrm>
            <a:off x="138389" y="2724831"/>
            <a:ext cx="6809822" cy="1865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653"/>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851244DD-1F3A-496A-97F4-FBDAAE082D07}"/>
              </a:ext>
            </a:extLst>
          </p:cNvPr>
          <p:cNvSpPr/>
          <p:nvPr/>
        </p:nvSpPr>
        <p:spPr>
          <a:xfrm>
            <a:off x="217715" y="1197681"/>
            <a:ext cx="9393010" cy="2336094"/>
          </a:xfrm>
          <a:prstGeom prst="round2Diag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vi-VN" sz="4400" b="1" dirty="0">
                <a:solidFill>
                  <a:srgbClr val="FF0000"/>
                </a:solidFill>
                <a:latin typeface="Calibri" panose="020F0502020204030204"/>
              </a:rPr>
              <a:t>Hãy chia sẻ với bạn bè, người thân về những lời nói, việc làm thể hiện sự biết ơn của em với người lao động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icture containing toy, doll&#10;&#10;Description automatically generated">
            <a:extLst>
              <a:ext uri="{FF2B5EF4-FFF2-40B4-BE49-F238E27FC236}">
                <a16:creationId xmlns:a16="http://schemas.microsoft.com/office/drawing/2014/main" id="{A883E5AA-BBD3-EEE9-40CD-2FD7B7A57AC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9447721" y="2090562"/>
            <a:ext cx="1899152" cy="4462638"/>
          </a:xfrm>
          <a:prstGeom prst="rect">
            <a:avLst/>
          </a:prstGeom>
        </p:spPr>
      </p:pic>
      <p:pic>
        <p:nvPicPr>
          <p:cNvPr id="5" name="Picture 4">
            <a:extLst>
              <a:ext uri="{FF2B5EF4-FFF2-40B4-BE49-F238E27FC236}">
                <a16:creationId xmlns:a16="http://schemas.microsoft.com/office/drawing/2014/main" id="{0884A2FC-77D9-8245-3787-02A0B49DE1C8}"/>
              </a:ext>
            </a:extLst>
          </p:cNvPr>
          <p:cNvPicPr>
            <a:picLocks noChangeAspect="1"/>
          </p:cNvPicPr>
          <p:nvPr/>
        </p:nvPicPr>
        <p:blipFill>
          <a:blip r:embed="rId4"/>
          <a:stretch>
            <a:fillRect/>
          </a:stretch>
        </p:blipFill>
        <p:spPr>
          <a:xfrm>
            <a:off x="3751580" y="3774536"/>
            <a:ext cx="3373120" cy="2738917"/>
          </a:xfrm>
          <a:prstGeom prst="rect">
            <a:avLst/>
          </a:prstGeom>
        </p:spPr>
      </p:pic>
    </p:spTree>
    <p:extLst>
      <p:ext uri="{BB962C8B-B14F-4D97-AF65-F5344CB8AC3E}">
        <p14:creationId xmlns:p14="http://schemas.microsoft.com/office/powerpoint/2010/main" val="320320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653"/>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57715C1-7A3D-8E71-DE7D-31D4325E7A92}"/>
              </a:ext>
            </a:extLst>
          </p:cNvPr>
          <p:cNvSpPr/>
          <p:nvPr/>
        </p:nvSpPr>
        <p:spPr>
          <a:xfrm>
            <a:off x="323850" y="152401"/>
            <a:ext cx="11306175" cy="12192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prstClr val="white"/>
                </a:solidFill>
                <a:latin typeface="Cambria" panose="02040503050406030204" pitchFamily="18" charset="0"/>
                <a:ea typeface="Cambria" panose="02040503050406030204" pitchFamily="18" charset="0"/>
              </a:rPr>
              <a:t>Gợi</a:t>
            </a:r>
            <a:r>
              <a:rPr lang="en-US" sz="4000" b="1" dirty="0">
                <a:solidFill>
                  <a:prstClr val="white"/>
                </a:solidFill>
                <a:latin typeface="Cambria" panose="02040503050406030204" pitchFamily="18" charset="0"/>
                <a:ea typeface="Cambria" panose="02040503050406030204" pitchFamily="18" charset="0"/>
              </a:rPr>
              <a:t> ý </a:t>
            </a:r>
            <a:r>
              <a:rPr lang="en-US" sz="4000" b="1" dirty="0" err="1">
                <a:solidFill>
                  <a:prstClr val="white"/>
                </a:solidFill>
                <a:latin typeface="Cambria" panose="02040503050406030204" pitchFamily="18" charset="0"/>
                <a:ea typeface="Cambria" panose="02040503050406030204" pitchFamily="18" charset="0"/>
              </a:rPr>
              <a:t>một</a:t>
            </a:r>
            <a:r>
              <a:rPr lang="en-US" sz="4000" b="1" dirty="0">
                <a:solidFill>
                  <a:prstClr val="white"/>
                </a:solidFill>
                <a:latin typeface="Cambria" panose="02040503050406030204" pitchFamily="18" charset="0"/>
                <a:ea typeface="Cambria" panose="02040503050406030204" pitchFamily="18" charset="0"/>
              </a:rPr>
              <a:t> </a:t>
            </a:r>
            <a:r>
              <a:rPr lang="en-US" sz="4000" b="1" dirty="0" err="1">
                <a:solidFill>
                  <a:prstClr val="white"/>
                </a:solidFill>
                <a:latin typeface="Cambria" panose="02040503050406030204" pitchFamily="18" charset="0"/>
                <a:ea typeface="Cambria" panose="02040503050406030204" pitchFamily="18" charset="0"/>
              </a:rPr>
              <a:t>số</a:t>
            </a:r>
            <a:r>
              <a:rPr lang="en-US" sz="4000" b="1" dirty="0">
                <a:solidFill>
                  <a:prstClr val="white"/>
                </a:solidFill>
                <a:latin typeface="Cambria" panose="02040503050406030204" pitchFamily="18" charset="0"/>
                <a:ea typeface="Cambria" panose="02040503050406030204" pitchFamily="18" charset="0"/>
              </a:rPr>
              <a:t> </a:t>
            </a:r>
            <a:r>
              <a:rPr lang="en-US" sz="4000" b="1" dirty="0" err="1">
                <a:solidFill>
                  <a:prstClr val="white"/>
                </a:solidFill>
                <a:latin typeface="Cambria" panose="02040503050406030204" pitchFamily="18" charset="0"/>
                <a:ea typeface="Cambria" panose="02040503050406030204" pitchFamily="18" charset="0"/>
              </a:rPr>
              <a:t>việc</a:t>
            </a:r>
            <a:r>
              <a:rPr lang="en-US" sz="4000" b="1" dirty="0">
                <a:solidFill>
                  <a:prstClr val="white"/>
                </a:solidFill>
                <a:latin typeface="Cambria" panose="02040503050406030204" pitchFamily="18" charset="0"/>
                <a:ea typeface="Cambria" panose="02040503050406030204" pitchFamily="18" charset="0"/>
              </a:rPr>
              <a:t> </a:t>
            </a:r>
            <a:r>
              <a:rPr lang="en-US" sz="4000" b="1" dirty="0" err="1">
                <a:solidFill>
                  <a:prstClr val="white"/>
                </a:solidFill>
                <a:latin typeface="Cambria" panose="02040503050406030204" pitchFamily="18" charset="0"/>
                <a:ea typeface="Cambria" panose="02040503050406030204" pitchFamily="18" charset="0"/>
              </a:rPr>
              <a:t>làm</a:t>
            </a:r>
            <a:r>
              <a:rPr lang="en-US" sz="4000" b="1" dirty="0">
                <a:solidFill>
                  <a:prstClr val="white"/>
                </a:solidFill>
                <a:latin typeface="Cambria" panose="02040503050406030204" pitchFamily="18" charset="0"/>
                <a:ea typeface="Cambria" panose="02040503050406030204" pitchFamily="18" charset="0"/>
              </a:rPr>
              <a:t> </a:t>
            </a:r>
            <a:r>
              <a:rPr lang="vi-VN" sz="4000" b="1" dirty="0">
                <a:solidFill>
                  <a:prstClr val="white"/>
                </a:solidFill>
                <a:latin typeface="Cambria" panose="02040503050406030204" pitchFamily="18" charset="0"/>
                <a:ea typeface="Cambria" panose="02040503050406030204" pitchFamily="18" charset="0"/>
              </a:rPr>
              <a:t>thể hiện sự biết ơn của em với người lao động </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62F6A8F0-ACEC-7673-C8DD-FB435A306AE4}"/>
              </a:ext>
            </a:extLst>
          </p:cNvPr>
          <p:cNvSpPr/>
          <p:nvPr/>
        </p:nvSpPr>
        <p:spPr>
          <a:xfrm>
            <a:off x="1529715" y="2524447"/>
            <a:ext cx="4271010" cy="8664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vi-VN" sz="3200" kern="0" dirty="0">
                <a:solidFill>
                  <a:srgbClr val="7030A0"/>
                </a:solidFill>
                <a:latin typeface="Arial"/>
                <a:sym typeface="Arial"/>
              </a:rPr>
              <a:t>Chào hỏi lễ phép.</a:t>
            </a:r>
            <a:endParaRPr kumimoji="0" lang="en-US" sz="3200" b="0" i="0" u="none" strike="noStrike" kern="0" cap="none" spc="0" normalizeH="0" baseline="0" noProof="0" dirty="0">
              <a:ln>
                <a:noFill/>
              </a:ln>
              <a:solidFill>
                <a:srgbClr val="7030A0"/>
              </a:solidFill>
              <a:effectLst/>
              <a:uLnTx/>
              <a:uFillTx/>
              <a:latin typeface="Arial"/>
              <a:ea typeface="+mn-ea"/>
              <a:cs typeface="+mn-cs"/>
              <a:sym typeface="Arial"/>
            </a:endParaRPr>
          </a:p>
        </p:txBody>
      </p:sp>
      <p:sp>
        <p:nvSpPr>
          <p:cNvPr id="5" name="Arrow: Curved Right 4">
            <a:extLst>
              <a:ext uri="{FF2B5EF4-FFF2-40B4-BE49-F238E27FC236}">
                <a16:creationId xmlns:a16="http://schemas.microsoft.com/office/drawing/2014/main" id="{21141C38-8546-DB59-4119-08D3D5856E28}"/>
              </a:ext>
            </a:extLst>
          </p:cNvPr>
          <p:cNvSpPr/>
          <p:nvPr/>
        </p:nvSpPr>
        <p:spPr>
          <a:xfrm>
            <a:off x="946785" y="1247776"/>
            <a:ext cx="899160" cy="1384153"/>
          </a:xfrm>
          <a:prstGeom prst="curved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6" name="Rectangle: Rounded Corners 5">
            <a:extLst>
              <a:ext uri="{FF2B5EF4-FFF2-40B4-BE49-F238E27FC236}">
                <a16:creationId xmlns:a16="http://schemas.microsoft.com/office/drawing/2014/main" id="{00668EAE-A84E-B772-C49A-10BF061AE3F8}"/>
              </a:ext>
            </a:extLst>
          </p:cNvPr>
          <p:cNvSpPr/>
          <p:nvPr/>
        </p:nvSpPr>
        <p:spPr>
          <a:xfrm>
            <a:off x="2025015" y="3629347"/>
            <a:ext cx="10062210" cy="12188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vi-VN" sz="3200" kern="0" dirty="0">
                <a:solidFill>
                  <a:srgbClr val="7030A0"/>
                </a:solidFill>
                <a:latin typeface="Arial"/>
                <a:sym typeface="Arial"/>
              </a:rPr>
              <a:t>Quý trọng sản phẩm lao động: Giữ gìn sách vở, đồ dùng, đồ chơi, tiết kiệm các sản phẩm lao động.</a:t>
            </a:r>
            <a:endParaRPr kumimoji="0" lang="en-US" sz="3200" b="0" i="0" u="none" strike="noStrike" kern="0" cap="none" spc="0" normalizeH="0" baseline="0" noProof="0" dirty="0">
              <a:ln>
                <a:noFill/>
              </a:ln>
              <a:solidFill>
                <a:srgbClr val="7030A0"/>
              </a:solidFill>
              <a:effectLst/>
              <a:uLnTx/>
              <a:uFillTx/>
              <a:latin typeface="Arial"/>
              <a:ea typeface="+mn-ea"/>
              <a:cs typeface="+mn-cs"/>
              <a:sym typeface="Arial"/>
            </a:endParaRPr>
          </a:p>
        </p:txBody>
      </p:sp>
      <p:sp>
        <p:nvSpPr>
          <p:cNvPr id="7" name="Rectangle: Rounded Corners 6">
            <a:extLst>
              <a:ext uri="{FF2B5EF4-FFF2-40B4-BE49-F238E27FC236}">
                <a16:creationId xmlns:a16="http://schemas.microsoft.com/office/drawing/2014/main" id="{3F31DBF3-CFF7-759B-DD45-F612BBFFCAD4}"/>
              </a:ext>
            </a:extLst>
          </p:cNvPr>
          <p:cNvSpPr/>
          <p:nvPr/>
        </p:nvSpPr>
        <p:spPr>
          <a:xfrm>
            <a:off x="2781300" y="5181922"/>
            <a:ext cx="7686676" cy="10855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vi-VN" sz="3200" kern="0" dirty="0">
                <a:solidFill>
                  <a:srgbClr val="7030A0"/>
                </a:solidFill>
                <a:latin typeface="Arial"/>
                <a:sym typeface="Arial"/>
              </a:rPr>
              <a:t>Học tập gương những người lao động.</a:t>
            </a:r>
            <a:endParaRPr kumimoji="0" lang="en-US" sz="3200" b="0" i="0" u="none" strike="noStrike" kern="0" cap="none" spc="0" normalizeH="0" baseline="0" noProof="0" dirty="0">
              <a:ln>
                <a:noFill/>
              </a:ln>
              <a:solidFill>
                <a:srgbClr val="7030A0"/>
              </a:solidFill>
              <a:effectLst/>
              <a:uLnTx/>
              <a:uFillTx/>
              <a:latin typeface="Arial"/>
              <a:ea typeface="+mn-ea"/>
              <a:cs typeface="+mn-cs"/>
              <a:sym typeface="Arial"/>
            </a:endParaRPr>
          </a:p>
        </p:txBody>
      </p:sp>
    </p:spTree>
    <p:extLst>
      <p:ext uri="{BB962C8B-B14F-4D97-AF65-F5344CB8AC3E}">
        <p14:creationId xmlns:p14="http://schemas.microsoft.com/office/powerpoint/2010/main" val="171277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770"/>
        <p:cNvGrpSpPr/>
        <p:nvPr/>
      </p:nvGrpSpPr>
      <p:grpSpPr>
        <a:xfrm>
          <a:off x="0" y="0"/>
          <a:ext cx="0" cy="0"/>
          <a:chOff x="0" y="0"/>
          <a:chExt cx="0" cy="0"/>
        </a:xfrm>
      </p:grpSpPr>
      <p:sp>
        <p:nvSpPr>
          <p:cNvPr id="67" name="TextBox 66"/>
          <p:cNvSpPr txBox="1"/>
          <p:nvPr/>
        </p:nvSpPr>
        <p:spPr>
          <a:xfrm>
            <a:off x="762000" y="171759"/>
            <a:ext cx="10715625" cy="1077218"/>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sym typeface="Arial"/>
              </a:rPr>
              <a:t>2</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sym typeface="Arial"/>
              </a:rPr>
              <a:t>.</a:t>
            </a: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sym typeface="Arial"/>
              </a:rPr>
              <a:t> Em hãy nhắc nhở bạn bè, người thân thực hiện lời nói, việc làm thể hiện lòng biết ơn người lao động</a:t>
            </a:r>
            <a:endPar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sym typeface="Arial"/>
            </a:endParaRPr>
          </a:p>
        </p:txBody>
      </p:sp>
      <p:sp>
        <p:nvSpPr>
          <p:cNvPr id="8" name="TextBox 15">
            <a:extLst>
              <a:ext uri="{FF2B5EF4-FFF2-40B4-BE49-F238E27FC236}">
                <a16:creationId xmlns:a16="http://schemas.microsoft.com/office/drawing/2014/main" id="{83028FB2-AF6E-40C0-A21F-6F56F51AA8F8}"/>
              </a:ext>
            </a:extLst>
          </p:cNvPr>
          <p:cNvSpPr txBox="1"/>
          <p:nvPr/>
        </p:nvSpPr>
        <p:spPr>
          <a:xfrm>
            <a:off x="-1214120" y="5980832"/>
            <a:ext cx="81280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1200" cap="none" spc="0" normalizeH="0" baseline="0" noProof="0">
                <a:ln>
                  <a:noFill/>
                </a:ln>
                <a:solidFill>
                  <a:srgbClr val="E6E6E6"/>
                </a:solidFill>
                <a:effectLst/>
                <a:uLnTx/>
                <a:uFillTx/>
                <a:latin typeface="Arial"/>
                <a:ea typeface="+mn-ea"/>
                <a:cs typeface="+mn-cs"/>
                <a:sym typeface="Arial"/>
              </a:rPr>
              <a:t>8</a:t>
            </a:r>
          </a:p>
        </p:txBody>
      </p:sp>
      <p:sp>
        <p:nvSpPr>
          <p:cNvPr id="2" name="Rectangle: Rounded Corners 1">
            <a:extLst>
              <a:ext uri="{FF2B5EF4-FFF2-40B4-BE49-F238E27FC236}">
                <a16:creationId xmlns:a16="http://schemas.microsoft.com/office/drawing/2014/main" id="{D30C9C07-C886-A547-B903-C4480E426D60}"/>
              </a:ext>
            </a:extLst>
          </p:cNvPr>
          <p:cNvSpPr/>
          <p:nvPr/>
        </p:nvSpPr>
        <p:spPr>
          <a:xfrm>
            <a:off x="824865" y="1860905"/>
            <a:ext cx="10957560" cy="1968145"/>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defRPr/>
            </a:pPr>
            <a:r>
              <a:rPr lang="en-US" sz="4000" dirty="0">
                <a:solidFill>
                  <a:srgbClr val="002060"/>
                </a:solidFill>
                <a:latin typeface="Calibri" panose="020F0502020204030204" pitchFamily="34" charset="0"/>
                <a:cs typeface="Calibri" panose="020F0502020204030204" pitchFamily="34" charset="0"/>
              </a:rPr>
              <a:t>G</a:t>
            </a:r>
            <a:r>
              <a:rPr lang="vi-VN" sz="4000" dirty="0">
                <a:solidFill>
                  <a:srgbClr val="002060"/>
                </a:solidFill>
                <a:latin typeface="Calibri" panose="020F0502020204030204" pitchFamily="34" charset="0"/>
                <a:cs typeface="Calibri" panose="020F0502020204030204" pitchFamily="34" charset="0"/>
              </a:rPr>
              <a:t>hi lại những việc em đã làm để để nhắc nhở bạn bè, người thân thực hiện lời nói, việc làm thể hiện lòng biết ơn người lao động.</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82F2DBA8-CBC8-8F74-E52C-7C1217CF1D63}"/>
              </a:ext>
            </a:extLst>
          </p:cNvPr>
          <p:cNvSpPr/>
          <p:nvPr/>
        </p:nvSpPr>
        <p:spPr>
          <a:xfrm>
            <a:off x="777240" y="4394556"/>
            <a:ext cx="10957560" cy="1006120"/>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defRPr/>
            </a:pPr>
            <a:r>
              <a:rPr lang="en-US" sz="4000" dirty="0">
                <a:solidFill>
                  <a:srgbClr val="002060"/>
                </a:solidFill>
                <a:latin typeface="Calibri" panose="020F0502020204030204" pitchFamily="34" charset="0"/>
                <a:cs typeface="Calibri" panose="020F0502020204030204" pitchFamily="34" charset="0"/>
              </a:rPr>
              <a:t>Chia </a:t>
            </a:r>
            <a:r>
              <a:rPr lang="en-US" sz="4000" dirty="0" err="1">
                <a:solidFill>
                  <a:srgbClr val="002060"/>
                </a:solidFill>
                <a:latin typeface="Calibri" panose="020F0502020204030204" pitchFamily="34" charset="0"/>
                <a:cs typeface="Calibri" panose="020F0502020204030204" pitchFamily="34" charset="0"/>
              </a:rPr>
              <a:t>sẻ</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lại</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kết</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quả</a:t>
            </a:r>
            <a:r>
              <a:rPr lang="en-US" sz="4000" dirty="0">
                <a:solidFill>
                  <a:srgbClr val="002060"/>
                </a:solidFill>
                <a:latin typeface="Calibri" panose="020F0502020204030204" pitchFamily="34" charset="0"/>
                <a:cs typeface="Calibri" panose="020F0502020204030204" pitchFamily="34" charset="0"/>
              </a:rPr>
              <a:t> ở </a:t>
            </a:r>
            <a:r>
              <a:rPr lang="en-US" sz="4000" dirty="0" err="1">
                <a:solidFill>
                  <a:srgbClr val="002060"/>
                </a:solidFill>
                <a:latin typeface="Calibri" panose="020F0502020204030204" pitchFamily="34" charset="0"/>
                <a:cs typeface="Calibri" panose="020F0502020204030204" pitchFamily="34" charset="0"/>
              </a:rPr>
              <a:t>tuần</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học</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sau</a:t>
            </a:r>
            <a:r>
              <a:rPr lang="en-US" sz="4000" dirty="0">
                <a:solidFill>
                  <a:srgbClr val="002060"/>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85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8EC741-A07D-6FFB-561D-793518BEE31B}"/>
              </a:ext>
            </a:extLst>
          </p:cNvPr>
          <p:cNvPicPr>
            <a:picLocks noChangeAspect="1"/>
          </p:cNvPicPr>
          <p:nvPr/>
        </p:nvPicPr>
        <p:blipFill>
          <a:blip r:embed="rId2"/>
          <a:stretch>
            <a:fillRect/>
          </a:stretch>
        </p:blipFill>
        <p:spPr>
          <a:xfrm>
            <a:off x="0" y="0"/>
            <a:ext cx="12192000" cy="4135348"/>
          </a:xfrm>
          <a:prstGeom prst="rect">
            <a:avLst/>
          </a:prstGeom>
        </p:spPr>
      </p:pic>
      <p:sp>
        <p:nvSpPr>
          <p:cNvPr id="6" name="Rectangle: Rounded Corners 5">
            <a:extLst>
              <a:ext uri="{FF2B5EF4-FFF2-40B4-BE49-F238E27FC236}">
                <a16:creationId xmlns:a16="http://schemas.microsoft.com/office/drawing/2014/main" id="{9D923EF4-D00B-B398-7ABC-F39D6E31E2E2}"/>
              </a:ext>
            </a:extLst>
          </p:cNvPr>
          <p:cNvSpPr/>
          <p:nvPr/>
        </p:nvSpPr>
        <p:spPr>
          <a:xfrm>
            <a:off x="777240" y="4394556"/>
            <a:ext cx="10957560" cy="2101494"/>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defRPr/>
            </a:pPr>
            <a:r>
              <a:rPr lang="vi-VN" sz="3200" b="1" dirty="0">
                <a:solidFill>
                  <a:srgbClr val="FF0000"/>
                </a:solidFill>
                <a:latin typeface="Calibri" panose="020F0502020204030204" pitchFamily="34" charset="0"/>
                <a:cs typeface="Calibri" panose="020F0502020204030204" pitchFamily="34" charset="0"/>
              </a:rPr>
              <a:t>Câu ca dao ca ngợi và khẳng định giá trị của hạt gạo, cũng như sự vất vả của người lao động làm ra hạt gạo. Nhắc nhở chúng ta phải quý trọng thành quả lao động và những người lao động chân chính đã đem lại lợi ích cho đời sống.</a:t>
            </a:r>
            <a:endPar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232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387"/>
        <p:cNvGrpSpPr/>
        <p:nvPr/>
      </p:nvGrpSpPr>
      <p:grpSpPr>
        <a:xfrm>
          <a:off x="0" y="0"/>
          <a:ext cx="0" cy="0"/>
          <a:chOff x="0" y="0"/>
          <a:chExt cx="0" cy="0"/>
        </a:xfrm>
      </p:grpSpPr>
      <p:grpSp>
        <p:nvGrpSpPr>
          <p:cNvPr id="388" name="Google Shape;388;p25"/>
          <p:cNvGrpSpPr/>
          <p:nvPr/>
        </p:nvGrpSpPr>
        <p:grpSpPr>
          <a:xfrm>
            <a:off x="7727585" y="541519"/>
            <a:ext cx="3951600" cy="5842068"/>
            <a:chOff x="6128789" y="804382"/>
            <a:chExt cx="2694273" cy="3983228"/>
          </a:xfrm>
        </p:grpSpPr>
        <p:sp>
          <p:nvSpPr>
            <p:cNvPr id="389" name="Google Shape;389;p25"/>
            <p:cNvSpPr/>
            <p:nvPr/>
          </p:nvSpPr>
          <p:spPr>
            <a:xfrm>
              <a:off x="6128789" y="804382"/>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 name="Google Shape;390;p25"/>
            <p:cNvSpPr/>
            <p:nvPr/>
          </p:nvSpPr>
          <p:spPr>
            <a:xfrm>
              <a:off x="6184746" y="83357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91" name="Google Shape;391;p25"/>
          <p:cNvSpPr/>
          <p:nvPr/>
        </p:nvSpPr>
        <p:spPr>
          <a:xfrm flipH="1">
            <a:off x="6313794" y="6218401"/>
            <a:ext cx="4641773" cy="233735"/>
          </a:xfrm>
          <a:custGeom>
            <a:avLst/>
            <a:gdLst/>
            <a:ahLst/>
            <a:cxnLst/>
            <a:rect l="l" t="t" r="r" b="b"/>
            <a:pathLst>
              <a:path w="106536" h="4404" extrusionOk="0">
                <a:moveTo>
                  <a:pt x="45572" y="0"/>
                </a:moveTo>
                <a:cubicBezTo>
                  <a:pt x="19799" y="157"/>
                  <a:pt x="0" y="1078"/>
                  <a:pt x="0" y="2192"/>
                </a:cubicBezTo>
                <a:cubicBezTo>
                  <a:pt x="0" y="3413"/>
                  <a:pt x="23847" y="4404"/>
                  <a:pt x="53266" y="4404"/>
                </a:cubicBezTo>
                <a:cubicBezTo>
                  <a:pt x="82688" y="4404"/>
                  <a:pt x="106536" y="3413"/>
                  <a:pt x="106536" y="2192"/>
                </a:cubicBezTo>
                <a:cubicBezTo>
                  <a:pt x="106536" y="1771"/>
                  <a:pt x="103736" y="1382"/>
                  <a:pt x="98871" y="1048"/>
                </a:cubicBezTo>
                <a:cubicBezTo>
                  <a:pt x="98441" y="2116"/>
                  <a:pt x="97394" y="2874"/>
                  <a:pt x="96175" y="2874"/>
                </a:cubicBezTo>
                <a:lnTo>
                  <a:pt x="48480" y="2874"/>
                </a:lnTo>
                <a:cubicBezTo>
                  <a:pt x="46889" y="2874"/>
                  <a:pt x="45589" y="1584"/>
                  <a:pt x="45572" y="0"/>
                </a:cubicBezTo>
                <a:close/>
              </a:path>
            </a:pathLst>
          </a:custGeom>
          <a:solidFill>
            <a:srgbClr val="939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2" name="Google Shape;392;p25"/>
          <p:cNvGrpSpPr/>
          <p:nvPr/>
        </p:nvGrpSpPr>
        <p:grpSpPr>
          <a:xfrm>
            <a:off x="6612857" y="1793469"/>
            <a:ext cx="2840113" cy="4577424"/>
            <a:chOff x="4633351" y="1345102"/>
            <a:chExt cx="2130085" cy="3433068"/>
          </a:xfrm>
        </p:grpSpPr>
        <p:sp>
          <p:nvSpPr>
            <p:cNvPr id="393" name="Google Shape;393;p25"/>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 name="Google Shape;394;p25"/>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 name="Google Shape;395;p25"/>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 name="Google Shape;396;p25"/>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 name="Google Shape;397;p25"/>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25"/>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 name="Google Shape;399;p25"/>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 name="Google Shape;400;p25"/>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 name="Google Shape;401;p25"/>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25"/>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25"/>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25"/>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25"/>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25"/>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25"/>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25"/>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25"/>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25"/>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25"/>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25"/>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25"/>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25"/>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25"/>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25"/>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25"/>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18" name="Google Shape;418;p25"/>
          <p:cNvGrpSpPr/>
          <p:nvPr/>
        </p:nvGrpSpPr>
        <p:grpSpPr>
          <a:xfrm>
            <a:off x="6050948" y="4900667"/>
            <a:ext cx="1321041" cy="1505389"/>
            <a:chOff x="2670950" y="1672175"/>
            <a:chExt cx="143500" cy="163525"/>
          </a:xfrm>
        </p:grpSpPr>
        <p:sp>
          <p:nvSpPr>
            <p:cNvPr id="419" name="Google Shape;419;p25"/>
            <p:cNvSpPr/>
            <p:nvPr/>
          </p:nvSpPr>
          <p:spPr>
            <a:xfrm>
              <a:off x="2678200" y="1681125"/>
              <a:ext cx="29550" cy="6002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25"/>
            <p:cNvSpPr/>
            <p:nvPr/>
          </p:nvSpPr>
          <p:spPr>
            <a:xfrm>
              <a:off x="2683750" y="1672175"/>
              <a:ext cx="13250" cy="11575"/>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25"/>
            <p:cNvSpPr/>
            <p:nvPr/>
          </p:nvSpPr>
          <p:spPr>
            <a:xfrm>
              <a:off x="2699850" y="1685175"/>
              <a:ext cx="13275" cy="11575"/>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2" name="Google Shape;422;p25"/>
            <p:cNvSpPr/>
            <p:nvPr/>
          </p:nvSpPr>
          <p:spPr>
            <a:xfrm>
              <a:off x="2699350" y="1703950"/>
              <a:ext cx="12150" cy="10625"/>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3" name="Google Shape;423;p25"/>
            <p:cNvSpPr/>
            <p:nvPr/>
          </p:nvSpPr>
          <p:spPr>
            <a:xfrm>
              <a:off x="2674950" y="1713325"/>
              <a:ext cx="12125" cy="10600"/>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25"/>
            <p:cNvSpPr/>
            <p:nvPr/>
          </p:nvSpPr>
          <p:spPr>
            <a:xfrm>
              <a:off x="2682800" y="1730200"/>
              <a:ext cx="8300" cy="7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25"/>
            <p:cNvSpPr/>
            <p:nvPr/>
          </p:nvSpPr>
          <p:spPr>
            <a:xfrm>
              <a:off x="2699700" y="1721675"/>
              <a:ext cx="8300" cy="7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25"/>
            <p:cNvSpPr/>
            <p:nvPr/>
          </p:nvSpPr>
          <p:spPr>
            <a:xfrm>
              <a:off x="2670950" y="1691275"/>
              <a:ext cx="13250" cy="11550"/>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25"/>
            <p:cNvSpPr/>
            <p:nvPr/>
          </p:nvSpPr>
          <p:spPr>
            <a:xfrm>
              <a:off x="2703350" y="1723000"/>
              <a:ext cx="4050" cy="3500"/>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25"/>
            <p:cNvSpPr/>
            <p:nvPr/>
          </p:nvSpPr>
          <p:spPr>
            <a:xfrm>
              <a:off x="2684075" y="1731150"/>
              <a:ext cx="2850" cy="2475"/>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25"/>
            <p:cNvSpPr/>
            <p:nvPr/>
          </p:nvSpPr>
          <p:spPr>
            <a:xfrm>
              <a:off x="2676575" y="1714825"/>
              <a:ext cx="4550" cy="4025"/>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0" name="Google Shape;430;p25"/>
            <p:cNvSpPr/>
            <p:nvPr/>
          </p:nvSpPr>
          <p:spPr>
            <a:xfrm>
              <a:off x="2672725" y="1692550"/>
              <a:ext cx="5400" cy="4700"/>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25"/>
            <p:cNvSpPr/>
            <p:nvPr/>
          </p:nvSpPr>
          <p:spPr>
            <a:xfrm>
              <a:off x="2707900" y="1687925"/>
              <a:ext cx="3950" cy="3500"/>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25"/>
            <p:cNvSpPr/>
            <p:nvPr/>
          </p:nvSpPr>
          <p:spPr>
            <a:xfrm>
              <a:off x="2705750" y="1706025"/>
              <a:ext cx="4200" cy="3675"/>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25"/>
            <p:cNvSpPr/>
            <p:nvPr/>
          </p:nvSpPr>
          <p:spPr>
            <a:xfrm>
              <a:off x="2688875" y="1727850"/>
              <a:ext cx="67675" cy="91750"/>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rgbClr val="DBD4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25"/>
            <p:cNvSpPr/>
            <p:nvPr/>
          </p:nvSpPr>
          <p:spPr>
            <a:xfrm>
              <a:off x="2694825" y="1730625"/>
              <a:ext cx="42450" cy="811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25"/>
            <p:cNvSpPr/>
            <p:nvPr/>
          </p:nvSpPr>
          <p:spPr>
            <a:xfrm>
              <a:off x="2778050" y="1758925"/>
              <a:ext cx="12900" cy="76025"/>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25"/>
            <p:cNvSpPr/>
            <p:nvPr/>
          </p:nvSpPr>
          <p:spPr>
            <a:xfrm>
              <a:off x="2749600" y="1767775"/>
              <a:ext cx="31875" cy="67150"/>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25"/>
            <p:cNvSpPr/>
            <p:nvPr/>
          </p:nvSpPr>
          <p:spPr>
            <a:xfrm>
              <a:off x="2723775" y="1814525"/>
              <a:ext cx="57700" cy="21175"/>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25"/>
            <p:cNvSpPr/>
            <p:nvPr/>
          </p:nvSpPr>
          <p:spPr>
            <a:xfrm>
              <a:off x="2726825" y="1816825"/>
              <a:ext cx="51250" cy="16325"/>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25"/>
            <p:cNvSpPr/>
            <p:nvPr/>
          </p:nvSpPr>
          <p:spPr>
            <a:xfrm>
              <a:off x="2728625" y="1732525"/>
              <a:ext cx="44150" cy="39025"/>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 name="Google Shape;440;p25"/>
            <p:cNvSpPr/>
            <p:nvPr/>
          </p:nvSpPr>
          <p:spPr>
            <a:xfrm>
              <a:off x="2740900" y="1737300"/>
              <a:ext cx="17775" cy="8125"/>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 name="Google Shape;441;p25"/>
            <p:cNvSpPr/>
            <p:nvPr/>
          </p:nvSpPr>
          <p:spPr>
            <a:xfrm>
              <a:off x="2733225" y="1751125"/>
              <a:ext cx="12575" cy="5475"/>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25"/>
            <p:cNvSpPr/>
            <p:nvPr/>
          </p:nvSpPr>
          <p:spPr>
            <a:xfrm>
              <a:off x="2749800" y="1758275"/>
              <a:ext cx="12475" cy="5825"/>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25"/>
            <p:cNvSpPr/>
            <p:nvPr/>
          </p:nvSpPr>
          <p:spPr>
            <a:xfrm>
              <a:off x="2760200" y="1745350"/>
              <a:ext cx="10600" cy="5625"/>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25"/>
            <p:cNvSpPr/>
            <p:nvPr/>
          </p:nvSpPr>
          <p:spPr>
            <a:xfrm>
              <a:off x="2780525" y="1743475"/>
              <a:ext cx="24400" cy="19850"/>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25"/>
            <p:cNvSpPr/>
            <p:nvPr/>
          </p:nvSpPr>
          <p:spPr>
            <a:xfrm>
              <a:off x="2789550" y="1745800"/>
              <a:ext cx="9075" cy="4825"/>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25"/>
            <p:cNvSpPr/>
            <p:nvPr/>
          </p:nvSpPr>
          <p:spPr>
            <a:xfrm>
              <a:off x="2784425" y="1750225"/>
              <a:ext cx="5500" cy="4350"/>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25"/>
            <p:cNvSpPr/>
            <p:nvPr/>
          </p:nvSpPr>
          <p:spPr>
            <a:xfrm>
              <a:off x="2790325" y="1758050"/>
              <a:ext cx="6675" cy="1450"/>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25"/>
            <p:cNvSpPr/>
            <p:nvPr/>
          </p:nvSpPr>
          <p:spPr>
            <a:xfrm>
              <a:off x="2720025" y="1736525"/>
              <a:ext cx="59575" cy="97825"/>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25"/>
            <p:cNvSpPr/>
            <p:nvPr/>
          </p:nvSpPr>
          <p:spPr>
            <a:xfrm>
              <a:off x="2705400" y="1729625"/>
              <a:ext cx="27450" cy="20325"/>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25"/>
            <p:cNvSpPr/>
            <p:nvPr/>
          </p:nvSpPr>
          <p:spPr>
            <a:xfrm>
              <a:off x="2711550" y="1732375"/>
              <a:ext cx="10275" cy="5275"/>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25"/>
            <p:cNvSpPr/>
            <p:nvPr/>
          </p:nvSpPr>
          <p:spPr>
            <a:xfrm>
              <a:off x="2709850" y="1742200"/>
              <a:ext cx="7450" cy="1850"/>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25"/>
            <p:cNvSpPr/>
            <p:nvPr/>
          </p:nvSpPr>
          <p:spPr>
            <a:xfrm>
              <a:off x="2720600" y="1740500"/>
              <a:ext cx="6000" cy="4950"/>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 name="Google Shape;453;p25"/>
            <p:cNvSpPr/>
            <p:nvPr/>
          </p:nvSpPr>
          <p:spPr>
            <a:xfrm>
              <a:off x="2723750" y="1732675"/>
              <a:ext cx="5000" cy="4500"/>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 name="Google Shape;454;p25"/>
            <p:cNvSpPr/>
            <p:nvPr/>
          </p:nvSpPr>
          <p:spPr>
            <a:xfrm>
              <a:off x="2780525" y="1790900"/>
              <a:ext cx="33925" cy="44800"/>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 name="Google Shape;455;p25"/>
            <p:cNvSpPr/>
            <p:nvPr/>
          </p:nvSpPr>
          <p:spPr>
            <a:xfrm>
              <a:off x="2783400" y="1792325"/>
              <a:ext cx="24600" cy="40750"/>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56" name="Google Shape;456;p25"/>
          <p:cNvGrpSpPr/>
          <p:nvPr/>
        </p:nvGrpSpPr>
        <p:grpSpPr>
          <a:xfrm>
            <a:off x="8859329" y="2113987"/>
            <a:ext cx="2603035" cy="4282156"/>
            <a:chOff x="6644497" y="1585490"/>
            <a:chExt cx="1952276" cy="3211617"/>
          </a:xfrm>
        </p:grpSpPr>
        <p:sp>
          <p:nvSpPr>
            <p:cNvPr id="457" name="Google Shape;457;p25"/>
            <p:cNvSpPr/>
            <p:nvPr/>
          </p:nvSpPr>
          <p:spPr>
            <a:xfrm flipH="1">
              <a:off x="7681797" y="2696870"/>
              <a:ext cx="35267" cy="26669"/>
            </a:xfrm>
            <a:custGeom>
              <a:avLst/>
              <a:gdLst/>
              <a:ahLst/>
              <a:cxnLst/>
              <a:rect l="l" t="t" r="r" b="b"/>
              <a:pathLst>
                <a:path w="886" h="670" extrusionOk="0">
                  <a:moveTo>
                    <a:pt x="445" y="1"/>
                  </a:moveTo>
                  <a:cubicBezTo>
                    <a:pt x="1" y="1"/>
                    <a:pt x="1" y="670"/>
                    <a:pt x="445" y="670"/>
                  </a:cubicBezTo>
                  <a:cubicBezTo>
                    <a:pt x="886" y="670"/>
                    <a:pt x="886" y="1"/>
                    <a:pt x="445" y="1"/>
                  </a:cubicBezTo>
                  <a:close/>
                </a:path>
              </a:pathLst>
            </a:custGeom>
            <a:solidFill>
              <a:srgbClr val="F4DC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 name="Google Shape;458;p25"/>
            <p:cNvSpPr/>
            <p:nvPr/>
          </p:nvSpPr>
          <p:spPr>
            <a:xfrm flipH="1">
              <a:off x="7981308" y="1585490"/>
              <a:ext cx="615465" cy="557310"/>
            </a:xfrm>
            <a:custGeom>
              <a:avLst/>
              <a:gdLst/>
              <a:ahLst/>
              <a:cxnLst/>
              <a:rect l="l" t="t" r="r" b="b"/>
              <a:pathLst>
                <a:path w="15462" h="14001" extrusionOk="0">
                  <a:moveTo>
                    <a:pt x="7408" y="1"/>
                  </a:moveTo>
                  <a:cubicBezTo>
                    <a:pt x="6329" y="1"/>
                    <a:pt x="5134" y="282"/>
                    <a:pt x="3985" y="1072"/>
                  </a:cubicBezTo>
                  <a:cubicBezTo>
                    <a:pt x="1" y="3817"/>
                    <a:pt x="510" y="7033"/>
                    <a:pt x="1005" y="7781"/>
                  </a:cubicBezTo>
                  <a:lnTo>
                    <a:pt x="5153" y="14000"/>
                  </a:lnTo>
                  <a:lnTo>
                    <a:pt x="15461" y="7818"/>
                  </a:lnTo>
                  <a:lnTo>
                    <a:pt x="11140" y="1332"/>
                  </a:lnTo>
                  <a:cubicBezTo>
                    <a:pt x="10769" y="826"/>
                    <a:pt x="9257" y="1"/>
                    <a:pt x="7408"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 name="Google Shape;459;p25"/>
            <p:cNvSpPr/>
            <p:nvPr/>
          </p:nvSpPr>
          <p:spPr>
            <a:xfrm flipH="1">
              <a:off x="6994112" y="3245714"/>
              <a:ext cx="55488" cy="89720"/>
            </a:xfrm>
            <a:custGeom>
              <a:avLst/>
              <a:gdLst/>
              <a:ahLst/>
              <a:cxnLst/>
              <a:rect l="l" t="t" r="r" b="b"/>
              <a:pathLst>
                <a:path w="1394" h="2254" extrusionOk="0">
                  <a:moveTo>
                    <a:pt x="273" y="0"/>
                  </a:moveTo>
                  <a:cubicBezTo>
                    <a:pt x="352" y="253"/>
                    <a:pt x="322" y="591"/>
                    <a:pt x="151" y="997"/>
                  </a:cubicBezTo>
                  <a:cubicBezTo>
                    <a:pt x="103" y="1110"/>
                    <a:pt x="52" y="1219"/>
                    <a:pt x="1" y="1322"/>
                  </a:cubicBezTo>
                  <a:lnTo>
                    <a:pt x="618" y="2253"/>
                  </a:lnTo>
                  <a:cubicBezTo>
                    <a:pt x="755" y="2048"/>
                    <a:pt x="881" y="1816"/>
                    <a:pt x="990" y="1553"/>
                  </a:cubicBezTo>
                  <a:cubicBezTo>
                    <a:pt x="1393" y="594"/>
                    <a:pt x="1007" y="25"/>
                    <a:pt x="273" y="0"/>
                  </a:cubicBezTo>
                  <a:close/>
                </a:path>
              </a:pathLst>
            </a:custGeom>
            <a:solidFill>
              <a:srgbClr val="FFE5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 name="Google Shape;460;p25"/>
            <p:cNvSpPr/>
            <p:nvPr/>
          </p:nvSpPr>
          <p:spPr>
            <a:xfrm flipH="1">
              <a:off x="7038694" y="3223542"/>
              <a:ext cx="39009" cy="55767"/>
            </a:xfrm>
            <a:custGeom>
              <a:avLst/>
              <a:gdLst/>
              <a:ahLst/>
              <a:cxnLst/>
              <a:rect l="l" t="t" r="r" b="b"/>
              <a:pathLst>
                <a:path w="980" h="1401" extrusionOk="0">
                  <a:moveTo>
                    <a:pt x="195" y="1"/>
                  </a:moveTo>
                  <a:cubicBezTo>
                    <a:pt x="201" y="213"/>
                    <a:pt x="150" y="462"/>
                    <a:pt x="31" y="746"/>
                  </a:cubicBezTo>
                  <a:cubicBezTo>
                    <a:pt x="21" y="769"/>
                    <a:pt x="10" y="793"/>
                    <a:pt x="0" y="817"/>
                  </a:cubicBezTo>
                  <a:lnTo>
                    <a:pt x="385" y="1401"/>
                  </a:lnTo>
                  <a:cubicBezTo>
                    <a:pt x="478" y="974"/>
                    <a:pt x="297" y="659"/>
                    <a:pt x="297" y="659"/>
                  </a:cubicBezTo>
                  <a:cubicBezTo>
                    <a:pt x="522" y="588"/>
                    <a:pt x="734" y="554"/>
                    <a:pt x="925" y="554"/>
                  </a:cubicBezTo>
                  <a:cubicBezTo>
                    <a:pt x="943" y="554"/>
                    <a:pt x="959" y="554"/>
                    <a:pt x="979" y="557"/>
                  </a:cubicBezTo>
                  <a:cubicBezTo>
                    <a:pt x="874" y="223"/>
                    <a:pt x="587" y="32"/>
                    <a:pt x="195" y="1"/>
                  </a:cubicBezTo>
                  <a:close/>
                </a:path>
              </a:pathLst>
            </a:custGeom>
            <a:solidFill>
              <a:srgbClr val="FFE5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 name="Google Shape;461;p25"/>
            <p:cNvSpPr/>
            <p:nvPr/>
          </p:nvSpPr>
          <p:spPr>
            <a:xfrm flipH="1">
              <a:off x="7035549" y="3245554"/>
              <a:ext cx="30371" cy="52781"/>
            </a:xfrm>
            <a:custGeom>
              <a:avLst/>
              <a:gdLst/>
              <a:ahLst/>
              <a:cxnLst/>
              <a:rect l="l" t="t" r="r" b="b"/>
              <a:pathLst>
                <a:path w="763" h="1326" extrusionOk="0">
                  <a:moveTo>
                    <a:pt x="629" y="1"/>
                  </a:moveTo>
                  <a:cubicBezTo>
                    <a:pt x="438" y="1"/>
                    <a:pt x="226" y="35"/>
                    <a:pt x="1" y="106"/>
                  </a:cubicBezTo>
                  <a:cubicBezTo>
                    <a:pt x="1" y="106"/>
                    <a:pt x="182" y="421"/>
                    <a:pt x="89" y="848"/>
                  </a:cubicBezTo>
                  <a:lnTo>
                    <a:pt x="411" y="1326"/>
                  </a:lnTo>
                  <a:cubicBezTo>
                    <a:pt x="462" y="1223"/>
                    <a:pt x="513" y="1114"/>
                    <a:pt x="561" y="1001"/>
                  </a:cubicBezTo>
                  <a:cubicBezTo>
                    <a:pt x="732" y="595"/>
                    <a:pt x="762" y="257"/>
                    <a:pt x="683" y="4"/>
                  </a:cubicBezTo>
                  <a:cubicBezTo>
                    <a:pt x="663" y="1"/>
                    <a:pt x="647" y="1"/>
                    <a:pt x="629" y="1"/>
                  </a:cubicBezTo>
                  <a:close/>
                </a:path>
              </a:pathLst>
            </a:custGeom>
            <a:solidFill>
              <a:srgbClr val="FFCD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 name="Google Shape;462;p25"/>
            <p:cNvSpPr/>
            <p:nvPr/>
          </p:nvSpPr>
          <p:spPr>
            <a:xfrm flipH="1">
              <a:off x="7069942" y="3191219"/>
              <a:ext cx="50035" cy="35745"/>
            </a:xfrm>
            <a:custGeom>
              <a:avLst/>
              <a:gdLst/>
              <a:ahLst/>
              <a:cxnLst/>
              <a:rect l="l" t="t" r="r" b="b"/>
              <a:pathLst>
                <a:path w="1257" h="898" extrusionOk="0">
                  <a:moveTo>
                    <a:pt x="321" y="1"/>
                  </a:moveTo>
                  <a:cubicBezTo>
                    <a:pt x="219" y="1"/>
                    <a:pt x="113" y="11"/>
                    <a:pt x="1" y="31"/>
                  </a:cubicBezTo>
                  <a:lnTo>
                    <a:pt x="577" y="898"/>
                  </a:lnTo>
                  <a:cubicBezTo>
                    <a:pt x="782" y="841"/>
                    <a:pt x="973" y="810"/>
                    <a:pt x="1148" y="810"/>
                  </a:cubicBezTo>
                  <a:cubicBezTo>
                    <a:pt x="1185" y="810"/>
                    <a:pt x="1219" y="813"/>
                    <a:pt x="1257" y="813"/>
                  </a:cubicBezTo>
                  <a:cubicBezTo>
                    <a:pt x="1236" y="291"/>
                    <a:pt x="867" y="1"/>
                    <a:pt x="321" y="1"/>
                  </a:cubicBezTo>
                  <a:close/>
                </a:path>
              </a:pathLst>
            </a:custGeom>
            <a:solidFill>
              <a:srgbClr val="FFE5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 name="Google Shape;463;p25"/>
            <p:cNvSpPr/>
            <p:nvPr/>
          </p:nvSpPr>
          <p:spPr>
            <a:xfrm flipH="1">
              <a:off x="7069663" y="3223422"/>
              <a:ext cx="27346" cy="32640"/>
            </a:xfrm>
            <a:custGeom>
              <a:avLst/>
              <a:gdLst/>
              <a:ahLst/>
              <a:cxnLst/>
              <a:rect l="l" t="t" r="r" b="b"/>
              <a:pathLst>
                <a:path w="687" h="820" extrusionOk="0">
                  <a:moveTo>
                    <a:pt x="571" y="1"/>
                  </a:moveTo>
                  <a:cubicBezTo>
                    <a:pt x="396" y="1"/>
                    <a:pt x="205" y="32"/>
                    <a:pt x="0" y="89"/>
                  </a:cubicBezTo>
                  <a:lnTo>
                    <a:pt x="485" y="820"/>
                  </a:lnTo>
                  <a:cubicBezTo>
                    <a:pt x="495" y="796"/>
                    <a:pt x="506" y="772"/>
                    <a:pt x="516" y="749"/>
                  </a:cubicBezTo>
                  <a:cubicBezTo>
                    <a:pt x="635" y="465"/>
                    <a:pt x="686" y="216"/>
                    <a:pt x="680" y="4"/>
                  </a:cubicBezTo>
                  <a:cubicBezTo>
                    <a:pt x="642" y="4"/>
                    <a:pt x="608" y="1"/>
                    <a:pt x="571" y="1"/>
                  </a:cubicBezTo>
                  <a:close/>
                </a:path>
              </a:pathLst>
            </a:custGeom>
            <a:solidFill>
              <a:srgbClr val="FFCD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 name="Google Shape;464;p25"/>
            <p:cNvSpPr/>
            <p:nvPr/>
          </p:nvSpPr>
          <p:spPr>
            <a:xfrm flipH="1">
              <a:off x="7326331" y="3715304"/>
              <a:ext cx="30769" cy="31844"/>
            </a:xfrm>
            <a:custGeom>
              <a:avLst/>
              <a:gdLst/>
              <a:ahLst/>
              <a:cxnLst/>
              <a:rect l="l" t="t" r="r" b="b"/>
              <a:pathLst>
                <a:path w="773" h="800" extrusionOk="0">
                  <a:moveTo>
                    <a:pt x="270" y="1"/>
                  </a:moveTo>
                  <a:cubicBezTo>
                    <a:pt x="215" y="38"/>
                    <a:pt x="154" y="62"/>
                    <a:pt x="93" y="79"/>
                  </a:cubicBezTo>
                  <a:cubicBezTo>
                    <a:pt x="1" y="277"/>
                    <a:pt x="45" y="520"/>
                    <a:pt x="219" y="673"/>
                  </a:cubicBezTo>
                  <a:cubicBezTo>
                    <a:pt x="318" y="758"/>
                    <a:pt x="441" y="799"/>
                    <a:pt x="564" y="799"/>
                  </a:cubicBezTo>
                  <a:cubicBezTo>
                    <a:pt x="636" y="799"/>
                    <a:pt x="707" y="786"/>
                    <a:pt x="772" y="758"/>
                  </a:cubicBezTo>
                  <a:lnTo>
                    <a:pt x="270" y="1"/>
                  </a:lnTo>
                  <a:close/>
                </a:path>
              </a:pathLst>
            </a:custGeom>
            <a:solidFill>
              <a:srgbClr val="FFE5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 name="Google Shape;465;p25"/>
            <p:cNvSpPr/>
            <p:nvPr/>
          </p:nvSpPr>
          <p:spPr>
            <a:xfrm flipH="1">
              <a:off x="7348622" y="3683817"/>
              <a:ext cx="32521" cy="35068"/>
            </a:xfrm>
            <a:custGeom>
              <a:avLst/>
              <a:gdLst/>
              <a:ahLst/>
              <a:cxnLst/>
              <a:rect l="l" t="t" r="r" b="b"/>
              <a:pathLst>
                <a:path w="817" h="881" extrusionOk="0">
                  <a:moveTo>
                    <a:pt x="348" y="0"/>
                  </a:moveTo>
                  <a:cubicBezTo>
                    <a:pt x="301" y="17"/>
                    <a:pt x="250" y="27"/>
                    <a:pt x="198" y="30"/>
                  </a:cubicBezTo>
                  <a:lnTo>
                    <a:pt x="192" y="34"/>
                  </a:lnTo>
                  <a:cubicBezTo>
                    <a:pt x="0" y="246"/>
                    <a:pt x="21" y="570"/>
                    <a:pt x="236" y="755"/>
                  </a:cubicBezTo>
                  <a:cubicBezTo>
                    <a:pt x="335" y="840"/>
                    <a:pt x="458" y="881"/>
                    <a:pt x="581" y="881"/>
                  </a:cubicBezTo>
                  <a:cubicBezTo>
                    <a:pt x="619" y="881"/>
                    <a:pt x="660" y="878"/>
                    <a:pt x="697" y="870"/>
                  </a:cubicBezTo>
                  <a:cubicBezTo>
                    <a:pt x="717" y="826"/>
                    <a:pt x="745" y="782"/>
                    <a:pt x="778" y="744"/>
                  </a:cubicBezTo>
                  <a:lnTo>
                    <a:pt x="816" y="703"/>
                  </a:lnTo>
                  <a:lnTo>
                    <a:pt x="348" y="0"/>
                  </a:lnTo>
                  <a:close/>
                </a:path>
              </a:pathLst>
            </a:custGeom>
            <a:solidFill>
              <a:srgbClr val="FFE5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 name="Google Shape;466;p25"/>
            <p:cNvSpPr/>
            <p:nvPr/>
          </p:nvSpPr>
          <p:spPr>
            <a:xfrm flipH="1">
              <a:off x="7346313" y="3711801"/>
              <a:ext cx="7125" cy="6687"/>
            </a:xfrm>
            <a:custGeom>
              <a:avLst/>
              <a:gdLst/>
              <a:ahLst/>
              <a:cxnLst/>
              <a:rect l="l" t="t" r="r" b="b"/>
              <a:pathLst>
                <a:path w="179" h="168" extrusionOk="0">
                  <a:moveTo>
                    <a:pt x="120" y="0"/>
                  </a:moveTo>
                  <a:lnTo>
                    <a:pt x="82" y="41"/>
                  </a:lnTo>
                  <a:cubicBezTo>
                    <a:pt x="49" y="79"/>
                    <a:pt x="21" y="123"/>
                    <a:pt x="1" y="167"/>
                  </a:cubicBezTo>
                  <a:cubicBezTo>
                    <a:pt x="62" y="150"/>
                    <a:pt x="123" y="126"/>
                    <a:pt x="178" y="89"/>
                  </a:cubicBezTo>
                  <a:lnTo>
                    <a:pt x="120" y="0"/>
                  </a:lnTo>
                  <a:close/>
                </a:path>
              </a:pathLst>
            </a:custGeom>
            <a:solidFill>
              <a:srgbClr val="FFCD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 name="Google Shape;467;p25"/>
            <p:cNvSpPr/>
            <p:nvPr/>
          </p:nvSpPr>
          <p:spPr>
            <a:xfrm flipH="1">
              <a:off x="7369401" y="3650778"/>
              <a:ext cx="28063" cy="34272"/>
            </a:xfrm>
            <a:custGeom>
              <a:avLst/>
              <a:gdLst/>
              <a:ahLst/>
              <a:cxnLst/>
              <a:rect l="l" t="t" r="r" b="b"/>
              <a:pathLst>
                <a:path w="705" h="861" extrusionOk="0">
                  <a:moveTo>
                    <a:pt x="205" y="0"/>
                  </a:moveTo>
                  <a:lnTo>
                    <a:pt x="192" y="14"/>
                  </a:lnTo>
                  <a:cubicBezTo>
                    <a:pt x="1" y="226"/>
                    <a:pt x="21" y="547"/>
                    <a:pt x="236" y="734"/>
                  </a:cubicBezTo>
                  <a:cubicBezTo>
                    <a:pt x="336" y="819"/>
                    <a:pt x="458" y="860"/>
                    <a:pt x="581" y="860"/>
                  </a:cubicBezTo>
                  <a:lnTo>
                    <a:pt x="608" y="860"/>
                  </a:lnTo>
                  <a:lnTo>
                    <a:pt x="704" y="751"/>
                  </a:lnTo>
                  <a:lnTo>
                    <a:pt x="205" y="0"/>
                  </a:lnTo>
                  <a:close/>
                </a:path>
              </a:pathLst>
            </a:custGeom>
            <a:solidFill>
              <a:srgbClr val="FFE5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 name="Google Shape;468;p25"/>
            <p:cNvSpPr/>
            <p:nvPr/>
          </p:nvSpPr>
          <p:spPr>
            <a:xfrm flipH="1">
              <a:off x="7367251" y="3680673"/>
              <a:ext cx="6011" cy="4379"/>
            </a:xfrm>
            <a:custGeom>
              <a:avLst/>
              <a:gdLst/>
              <a:ahLst/>
              <a:cxnLst/>
              <a:rect l="l" t="t" r="r" b="b"/>
              <a:pathLst>
                <a:path w="151" h="110" extrusionOk="0">
                  <a:moveTo>
                    <a:pt x="96" y="0"/>
                  </a:moveTo>
                  <a:lnTo>
                    <a:pt x="0" y="109"/>
                  </a:lnTo>
                  <a:cubicBezTo>
                    <a:pt x="52" y="106"/>
                    <a:pt x="103" y="96"/>
                    <a:pt x="150" y="79"/>
                  </a:cubicBezTo>
                  <a:lnTo>
                    <a:pt x="96" y="0"/>
                  </a:lnTo>
                  <a:close/>
                </a:path>
              </a:pathLst>
            </a:custGeom>
            <a:solidFill>
              <a:srgbClr val="FFCD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 name="Google Shape;469;p25"/>
            <p:cNvSpPr/>
            <p:nvPr/>
          </p:nvSpPr>
          <p:spPr>
            <a:xfrm flipH="1">
              <a:off x="6756464" y="1803149"/>
              <a:ext cx="1656286" cy="2222632"/>
            </a:xfrm>
            <a:custGeom>
              <a:avLst/>
              <a:gdLst/>
              <a:ahLst/>
              <a:cxnLst/>
              <a:rect l="l" t="t" r="r" b="b"/>
              <a:pathLst>
                <a:path w="41610" h="55838" extrusionOk="0">
                  <a:moveTo>
                    <a:pt x="6429" y="0"/>
                  </a:moveTo>
                  <a:cubicBezTo>
                    <a:pt x="5350" y="0"/>
                    <a:pt x="4156" y="282"/>
                    <a:pt x="3008" y="1073"/>
                  </a:cubicBezTo>
                  <a:cubicBezTo>
                    <a:pt x="1291" y="2254"/>
                    <a:pt x="410" y="3524"/>
                    <a:pt x="0" y="4644"/>
                  </a:cubicBezTo>
                  <a:lnTo>
                    <a:pt x="33324" y="55838"/>
                  </a:lnTo>
                  <a:lnTo>
                    <a:pt x="41609" y="50567"/>
                  </a:lnTo>
                  <a:lnTo>
                    <a:pt x="9080" y="578"/>
                  </a:lnTo>
                  <a:cubicBezTo>
                    <a:pt x="8397" y="260"/>
                    <a:pt x="7466" y="0"/>
                    <a:pt x="6429"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 name="Google Shape;470;p25"/>
            <p:cNvSpPr/>
            <p:nvPr/>
          </p:nvSpPr>
          <p:spPr>
            <a:xfrm flipH="1">
              <a:off x="7086289" y="1988007"/>
              <a:ext cx="1348076" cy="2061859"/>
            </a:xfrm>
            <a:custGeom>
              <a:avLst/>
              <a:gdLst/>
              <a:ahLst/>
              <a:cxnLst/>
              <a:rect l="l" t="t" r="r" b="b"/>
              <a:pathLst>
                <a:path w="33867" h="51799" extrusionOk="0">
                  <a:moveTo>
                    <a:pt x="543" y="0"/>
                  </a:moveTo>
                  <a:lnTo>
                    <a:pt x="543" y="0"/>
                  </a:lnTo>
                  <a:cubicBezTo>
                    <a:pt x="1" y="1485"/>
                    <a:pt x="288" y="2710"/>
                    <a:pt x="570" y="3134"/>
                  </a:cubicBezTo>
                  <a:cubicBezTo>
                    <a:pt x="570" y="3134"/>
                    <a:pt x="570" y="3137"/>
                    <a:pt x="574" y="3137"/>
                  </a:cubicBezTo>
                  <a:lnTo>
                    <a:pt x="32918" y="51798"/>
                  </a:lnTo>
                  <a:lnTo>
                    <a:pt x="33867" y="51194"/>
                  </a:lnTo>
                  <a:lnTo>
                    <a:pt x="543" y="0"/>
                  </a:lnTo>
                  <a:close/>
                </a:path>
              </a:pathLst>
            </a:custGeom>
            <a:solidFill>
              <a:srgbClr val="FF7A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 name="Google Shape;471;p25"/>
            <p:cNvSpPr/>
            <p:nvPr/>
          </p:nvSpPr>
          <p:spPr>
            <a:xfrm flipH="1">
              <a:off x="6720593" y="1826156"/>
              <a:ext cx="1330721" cy="1989852"/>
            </a:xfrm>
            <a:custGeom>
              <a:avLst/>
              <a:gdLst/>
              <a:ahLst/>
              <a:cxnLst/>
              <a:rect l="l" t="t" r="r" b="b"/>
              <a:pathLst>
                <a:path w="33431" h="49990" extrusionOk="0">
                  <a:moveTo>
                    <a:pt x="0" y="0"/>
                  </a:moveTo>
                  <a:lnTo>
                    <a:pt x="32529" y="49989"/>
                  </a:lnTo>
                  <a:lnTo>
                    <a:pt x="33430" y="49416"/>
                  </a:lnTo>
                  <a:lnTo>
                    <a:pt x="1079" y="751"/>
                  </a:lnTo>
                  <a:cubicBezTo>
                    <a:pt x="915" y="529"/>
                    <a:pt x="537" y="246"/>
                    <a:pt x="0" y="0"/>
                  </a:cubicBezTo>
                  <a:close/>
                </a:path>
              </a:pathLst>
            </a:custGeom>
            <a:solidFill>
              <a:srgbClr val="FF7A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 name="Google Shape;472;p25"/>
            <p:cNvSpPr/>
            <p:nvPr/>
          </p:nvSpPr>
          <p:spPr>
            <a:xfrm flipH="1">
              <a:off x="6649236" y="4100903"/>
              <a:ext cx="148711" cy="185451"/>
            </a:xfrm>
            <a:custGeom>
              <a:avLst/>
              <a:gdLst/>
              <a:ahLst/>
              <a:cxnLst/>
              <a:rect l="l" t="t" r="r" b="b"/>
              <a:pathLst>
                <a:path w="3736" h="4659" extrusionOk="0">
                  <a:moveTo>
                    <a:pt x="2690" y="0"/>
                  </a:moveTo>
                  <a:cubicBezTo>
                    <a:pt x="1917" y="0"/>
                    <a:pt x="908" y="240"/>
                    <a:pt x="1" y="1220"/>
                  </a:cubicBezTo>
                  <a:lnTo>
                    <a:pt x="3674" y="4658"/>
                  </a:lnTo>
                  <a:cubicBezTo>
                    <a:pt x="3735" y="3897"/>
                    <a:pt x="3015" y="56"/>
                    <a:pt x="3015" y="56"/>
                  </a:cubicBezTo>
                  <a:lnTo>
                    <a:pt x="3062" y="19"/>
                  </a:lnTo>
                  <a:cubicBezTo>
                    <a:pt x="2946" y="7"/>
                    <a:pt x="2822" y="0"/>
                    <a:pt x="2690" y="0"/>
                  </a:cubicBezTo>
                  <a:close/>
                </a:path>
              </a:pathLst>
            </a:custGeom>
            <a:solidFill>
              <a:srgbClr val="1528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 name="Google Shape;473;p25"/>
            <p:cNvSpPr/>
            <p:nvPr/>
          </p:nvSpPr>
          <p:spPr>
            <a:xfrm flipH="1">
              <a:off x="6650467" y="4284369"/>
              <a:ext cx="716" cy="2508"/>
            </a:xfrm>
            <a:custGeom>
              <a:avLst/>
              <a:gdLst/>
              <a:ahLst/>
              <a:cxnLst/>
              <a:rect l="l" t="t" r="r" b="b"/>
              <a:pathLst>
                <a:path w="18" h="63" extrusionOk="0">
                  <a:moveTo>
                    <a:pt x="18" y="1"/>
                  </a:moveTo>
                  <a:lnTo>
                    <a:pt x="18" y="1"/>
                  </a:lnTo>
                  <a:cubicBezTo>
                    <a:pt x="10" y="25"/>
                    <a:pt x="4" y="42"/>
                    <a:pt x="1" y="59"/>
                  </a:cubicBezTo>
                  <a:lnTo>
                    <a:pt x="4" y="62"/>
                  </a:lnTo>
                  <a:cubicBezTo>
                    <a:pt x="7" y="46"/>
                    <a:pt x="14" y="25"/>
                    <a:pt x="18" y="1"/>
                  </a:cubicBezTo>
                  <a:close/>
                </a:path>
              </a:pathLst>
            </a:custGeom>
            <a:solidFill>
              <a:srgbClr val="1528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 name="Google Shape;474;p25"/>
            <p:cNvSpPr/>
            <p:nvPr/>
          </p:nvSpPr>
          <p:spPr>
            <a:xfrm flipH="1">
              <a:off x="6651028" y="4149466"/>
              <a:ext cx="190945" cy="145368"/>
            </a:xfrm>
            <a:custGeom>
              <a:avLst/>
              <a:gdLst/>
              <a:ahLst/>
              <a:cxnLst/>
              <a:rect l="l" t="t" r="r" b="b"/>
              <a:pathLst>
                <a:path w="4797" h="3652" extrusionOk="0">
                  <a:moveTo>
                    <a:pt x="1107" y="0"/>
                  </a:moveTo>
                  <a:cubicBezTo>
                    <a:pt x="707" y="434"/>
                    <a:pt x="329" y="1011"/>
                    <a:pt x="1" y="1776"/>
                  </a:cubicBezTo>
                  <a:cubicBezTo>
                    <a:pt x="2021" y="2826"/>
                    <a:pt x="3853" y="3652"/>
                    <a:pt x="4508" y="3652"/>
                  </a:cubicBezTo>
                  <a:cubicBezTo>
                    <a:pt x="4602" y="3652"/>
                    <a:pt x="4672" y="3635"/>
                    <a:pt x="4715" y="3599"/>
                  </a:cubicBezTo>
                  <a:cubicBezTo>
                    <a:pt x="4731" y="3586"/>
                    <a:pt x="4746" y="3566"/>
                    <a:pt x="4760" y="3539"/>
                  </a:cubicBezTo>
                  <a:lnTo>
                    <a:pt x="4760" y="3539"/>
                  </a:lnTo>
                  <a:cubicBezTo>
                    <a:pt x="4761" y="3539"/>
                    <a:pt x="4761" y="3538"/>
                    <a:pt x="4761" y="3537"/>
                  </a:cubicBezTo>
                  <a:lnTo>
                    <a:pt x="4761" y="3537"/>
                  </a:lnTo>
                  <a:cubicBezTo>
                    <a:pt x="4774" y="3513"/>
                    <a:pt x="4786" y="3485"/>
                    <a:pt x="4797" y="3451"/>
                  </a:cubicBezTo>
                  <a:lnTo>
                    <a:pt x="4794" y="3448"/>
                  </a:lnTo>
                  <a:cubicBezTo>
                    <a:pt x="4780" y="3489"/>
                    <a:pt x="4770" y="3513"/>
                    <a:pt x="4762" y="3527"/>
                  </a:cubicBezTo>
                  <a:cubicBezTo>
                    <a:pt x="4773" y="3506"/>
                    <a:pt x="4776" y="3476"/>
                    <a:pt x="4780" y="3438"/>
                  </a:cubicBezTo>
                  <a:lnTo>
                    <a:pt x="1107" y="0"/>
                  </a:lnTo>
                  <a:close/>
                </a:path>
              </a:pathLst>
            </a:custGeom>
            <a:solidFill>
              <a:srgbClr val="1528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 name="Google Shape;475;p25"/>
            <p:cNvSpPr/>
            <p:nvPr/>
          </p:nvSpPr>
          <p:spPr>
            <a:xfrm flipH="1">
              <a:off x="6644497" y="4101620"/>
              <a:ext cx="33476" cy="185093"/>
            </a:xfrm>
            <a:custGeom>
              <a:avLst/>
              <a:gdLst/>
              <a:ahLst/>
              <a:cxnLst/>
              <a:rect l="l" t="t" r="r" b="b"/>
              <a:pathLst>
                <a:path w="841" h="4650" extrusionOk="0">
                  <a:moveTo>
                    <a:pt x="48" y="1"/>
                  </a:moveTo>
                  <a:lnTo>
                    <a:pt x="1" y="38"/>
                  </a:lnTo>
                  <a:cubicBezTo>
                    <a:pt x="1" y="38"/>
                    <a:pt x="721" y="3879"/>
                    <a:pt x="660" y="4640"/>
                  </a:cubicBezTo>
                  <a:lnTo>
                    <a:pt x="674" y="4650"/>
                  </a:lnTo>
                  <a:cubicBezTo>
                    <a:pt x="677" y="4633"/>
                    <a:pt x="683" y="4616"/>
                    <a:pt x="691" y="4592"/>
                  </a:cubicBezTo>
                  <a:cubicBezTo>
                    <a:pt x="841" y="3961"/>
                    <a:pt x="697" y="2127"/>
                    <a:pt x="438" y="59"/>
                  </a:cubicBezTo>
                  <a:cubicBezTo>
                    <a:pt x="322" y="35"/>
                    <a:pt x="192" y="15"/>
                    <a:pt x="48" y="1"/>
                  </a:cubicBezTo>
                  <a:close/>
                </a:path>
              </a:pathLst>
            </a:custGeom>
            <a:solidFill>
              <a:srgbClr val="1528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 name="Google Shape;476;p25"/>
            <p:cNvSpPr/>
            <p:nvPr/>
          </p:nvSpPr>
          <p:spPr>
            <a:xfrm flipH="1">
              <a:off x="6651144" y="4286319"/>
              <a:ext cx="1274" cy="3543"/>
            </a:xfrm>
            <a:custGeom>
              <a:avLst/>
              <a:gdLst/>
              <a:ahLst/>
              <a:cxnLst/>
              <a:rect l="l" t="t" r="r" b="b"/>
              <a:pathLst>
                <a:path w="32" h="89" extrusionOk="0">
                  <a:moveTo>
                    <a:pt x="18" y="0"/>
                  </a:moveTo>
                  <a:cubicBezTo>
                    <a:pt x="14" y="38"/>
                    <a:pt x="11" y="68"/>
                    <a:pt x="0" y="89"/>
                  </a:cubicBezTo>
                  <a:cubicBezTo>
                    <a:pt x="8" y="75"/>
                    <a:pt x="18" y="51"/>
                    <a:pt x="32" y="10"/>
                  </a:cubicBezTo>
                  <a:lnTo>
                    <a:pt x="18" y="0"/>
                  </a:lnTo>
                  <a:close/>
                </a:path>
              </a:pathLst>
            </a:custGeom>
            <a:solidFill>
              <a:srgbClr val="1528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 name="Google Shape;477;p25"/>
            <p:cNvSpPr/>
            <p:nvPr/>
          </p:nvSpPr>
          <p:spPr>
            <a:xfrm flipH="1">
              <a:off x="6652378" y="4289822"/>
              <a:ext cx="159" cy="597"/>
            </a:xfrm>
            <a:custGeom>
              <a:avLst/>
              <a:gdLst/>
              <a:ahLst/>
              <a:cxnLst/>
              <a:rect l="l" t="t" r="r" b="b"/>
              <a:pathLst>
                <a:path w="4" h="15" extrusionOk="0">
                  <a:moveTo>
                    <a:pt x="3" y="1"/>
                  </a:moveTo>
                  <a:lnTo>
                    <a:pt x="3" y="1"/>
                  </a:lnTo>
                  <a:cubicBezTo>
                    <a:pt x="3" y="11"/>
                    <a:pt x="0" y="15"/>
                    <a:pt x="0" y="15"/>
                  </a:cubicBezTo>
                  <a:lnTo>
                    <a:pt x="0" y="15"/>
                  </a:lnTo>
                  <a:cubicBezTo>
                    <a:pt x="3" y="11"/>
                    <a:pt x="3" y="7"/>
                    <a:pt x="3" y="1"/>
                  </a:cubicBezTo>
                  <a:close/>
                </a:path>
              </a:pathLst>
            </a:custGeom>
            <a:solidFill>
              <a:srgbClr val="1528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 name="Google Shape;478;p25"/>
            <p:cNvSpPr/>
            <p:nvPr/>
          </p:nvSpPr>
          <p:spPr>
            <a:xfrm flipH="1">
              <a:off x="6660548" y="3740182"/>
              <a:ext cx="503454" cy="479969"/>
            </a:xfrm>
            <a:custGeom>
              <a:avLst/>
              <a:gdLst/>
              <a:ahLst/>
              <a:cxnLst/>
              <a:rect l="l" t="t" r="r" b="b"/>
              <a:pathLst>
                <a:path w="12648" h="12058" extrusionOk="0">
                  <a:moveTo>
                    <a:pt x="7407" y="1"/>
                  </a:moveTo>
                  <a:cubicBezTo>
                    <a:pt x="6327" y="1"/>
                    <a:pt x="5133" y="282"/>
                    <a:pt x="3984" y="1072"/>
                  </a:cubicBezTo>
                  <a:cubicBezTo>
                    <a:pt x="1" y="3817"/>
                    <a:pt x="509" y="7032"/>
                    <a:pt x="1004" y="7780"/>
                  </a:cubicBezTo>
                  <a:cubicBezTo>
                    <a:pt x="1291" y="8211"/>
                    <a:pt x="4923" y="10409"/>
                    <a:pt x="8091" y="12058"/>
                  </a:cubicBezTo>
                  <a:cubicBezTo>
                    <a:pt x="9165" y="9561"/>
                    <a:pt x="10772" y="9062"/>
                    <a:pt x="11886" y="9062"/>
                  </a:cubicBezTo>
                  <a:cubicBezTo>
                    <a:pt x="12181" y="9062"/>
                    <a:pt x="12441" y="9097"/>
                    <a:pt x="12648" y="9139"/>
                  </a:cubicBezTo>
                  <a:cubicBezTo>
                    <a:pt x="12221" y="5780"/>
                    <a:pt x="11477" y="1796"/>
                    <a:pt x="11139" y="1332"/>
                  </a:cubicBezTo>
                  <a:cubicBezTo>
                    <a:pt x="10769" y="826"/>
                    <a:pt x="9256" y="1"/>
                    <a:pt x="7407" y="1"/>
                  </a:cubicBezTo>
                  <a:close/>
                </a:path>
              </a:pathLst>
            </a:custGeom>
            <a:solidFill>
              <a:srgbClr val="FDDF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 name="Google Shape;479;p25"/>
            <p:cNvSpPr/>
            <p:nvPr/>
          </p:nvSpPr>
          <p:spPr>
            <a:xfrm flipH="1">
              <a:off x="6831471" y="3953661"/>
              <a:ext cx="305742" cy="266494"/>
            </a:xfrm>
            <a:custGeom>
              <a:avLst/>
              <a:gdLst/>
              <a:ahLst/>
              <a:cxnLst/>
              <a:rect l="l" t="t" r="r" b="b"/>
              <a:pathLst>
                <a:path w="7681" h="6695" extrusionOk="0">
                  <a:moveTo>
                    <a:pt x="99" y="1"/>
                  </a:moveTo>
                  <a:cubicBezTo>
                    <a:pt x="27" y="338"/>
                    <a:pt x="0" y="656"/>
                    <a:pt x="0" y="946"/>
                  </a:cubicBezTo>
                  <a:cubicBezTo>
                    <a:pt x="0" y="1639"/>
                    <a:pt x="167" y="2164"/>
                    <a:pt x="331" y="2417"/>
                  </a:cubicBezTo>
                  <a:cubicBezTo>
                    <a:pt x="618" y="2848"/>
                    <a:pt x="4250" y="5046"/>
                    <a:pt x="7418" y="6695"/>
                  </a:cubicBezTo>
                  <a:cubicBezTo>
                    <a:pt x="7503" y="6497"/>
                    <a:pt x="7592" y="6312"/>
                    <a:pt x="7681" y="6142"/>
                  </a:cubicBezTo>
                  <a:cubicBezTo>
                    <a:pt x="5127" y="4643"/>
                    <a:pt x="2205" y="2666"/>
                    <a:pt x="99" y="1"/>
                  </a:cubicBezTo>
                  <a:close/>
                </a:path>
              </a:pathLst>
            </a:custGeom>
            <a:solidFill>
              <a:srgbClr val="FBC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 name="Google Shape;480;p25"/>
            <p:cNvSpPr/>
            <p:nvPr/>
          </p:nvSpPr>
          <p:spPr>
            <a:xfrm flipH="1">
              <a:off x="6660541" y="3750094"/>
              <a:ext cx="138084" cy="353866"/>
            </a:xfrm>
            <a:custGeom>
              <a:avLst/>
              <a:gdLst/>
              <a:ahLst/>
              <a:cxnLst/>
              <a:rect l="l" t="t" r="r" b="b"/>
              <a:pathLst>
                <a:path w="3469" h="8890" extrusionOk="0">
                  <a:moveTo>
                    <a:pt x="1" y="1"/>
                  </a:moveTo>
                  <a:lnTo>
                    <a:pt x="1" y="1"/>
                  </a:lnTo>
                  <a:cubicBezTo>
                    <a:pt x="182" y="246"/>
                    <a:pt x="2438" y="3374"/>
                    <a:pt x="3025" y="8825"/>
                  </a:cubicBezTo>
                  <a:cubicBezTo>
                    <a:pt x="3193" y="8839"/>
                    <a:pt x="3339" y="8863"/>
                    <a:pt x="3469" y="8890"/>
                  </a:cubicBezTo>
                  <a:cubicBezTo>
                    <a:pt x="3042" y="5531"/>
                    <a:pt x="2298" y="1547"/>
                    <a:pt x="1960" y="1083"/>
                  </a:cubicBezTo>
                  <a:cubicBezTo>
                    <a:pt x="1718" y="752"/>
                    <a:pt x="990" y="287"/>
                    <a:pt x="1" y="1"/>
                  </a:cubicBezTo>
                  <a:close/>
                </a:path>
              </a:pathLst>
            </a:custGeom>
            <a:solidFill>
              <a:srgbClr val="FBC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 name="Google Shape;481;p25"/>
            <p:cNvSpPr/>
            <p:nvPr/>
          </p:nvSpPr>
          <p:spPr>
            <a:xfrm flipH="1">
              <a:off x="7324427" y="4518905"/>
              <a:ext cx="348294" cy="181192"/>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6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 name="Google Shape;482;p25"/>
            <p:cNvSpPr/>
            <p:nvPr/>
          </p:nvSpPr>
          <p:spPr>
            <a:xfrm flipH="1">
              <a:off x="7174316" y="4579688"/>
              <a:ext cx="202767" cy="120410"/>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 name="Google Shape;483;p25"/>
            <p:cNvSpPr/>
            <p:nvPr/>
          </p:nvSpPr>
          <p:spPr>
            <a:xfrm flipH="1">
              <a:off x="7161386" y="4700061"/>
              <a:ext cx="519654" cy="37815"/>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484;p25"/>
            <p:cNvSpPr/>
            <p:nvPr/>
          </p:nvSpPr>
          <p:spPr>
            <a:xfrm flipH="1">
              <a:off x="7460317" y="4552620"/>
              <a:ext cx="45855" cy="50075"/>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 name="Google Shape;485;p25"/>
            <p:cNvSpPr/>
            <p:nvPr/>
          </p:nvSpPr>
          <p:spPr>
            <a:xfrm flipH="1">
              <a:off x="7407455" y="4577897"/>
              <a:ext cx="29973" cy="35785"/>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 name="Google Shape;486;p25"/>
            <p:cNvSpPr/>
            <p:nvPr/>
          </p:nvSpPr>
          <p:spPr>
            <a:xfrm flipH="1">
              <a:off x="7394009" y="2635768"/>
              <a:ext cx="449796" cy="143218"/>
            </a:xfrm>
            <a:custGeom>
              <a:avLst/>
              <a:gdLst/>
              <a:ahLst/>
              <a:cxnLst/>
              <a:rect l="l" t="t" r="r" b="b"/>
              <a:pathLst>
                <a:path w="11300" h="3598" extrusionOk="0">
                  <a:moveTo>
                    <a:pt x="6127" y="1"/>
                  </a:moveTo>
                  <a:cubicBezTo>
                    <a:pt x="3420" y="1"/>
                    <a:pt x="1034" y="935"/>
                    <a:pt x="1034" y="935"/>
                  </a:cubicBezTo>
                  <a:cubicBezTo>
                    <a:pt x="0" y="1331"/>
                    <a:pt x="652" y="2942"/>
                    <a:pt x="652" y="2942"/>
                  </a:cubicBezTo>
                  <a:cubicBezTo>
                    <a:pt x="652" y="2942"/>
                    <a:pt x="1844" y="2649"/>
                    <a:pt x="5053" y="2420"/>
                  </a:cubicBezTo>
                  <a:cubicBezTo>
                    <a:pt x="5293" y="2402"/>
                    <a:pt x="5522" y="2394"/>
                    <a:pt x="5740" y="2394"/>
                  </a:cubicBezTo>
                  <a:cubicBezTo>
                    <a:pt x="8414" y="2394"/>
                    <a:pt x="9340" y="3598"/>
                    <a:pt x="9340" y="3598"/>
                  </a:cubicBezTo>
                  <a:lnTo>
                    <a:pt x="11300" y="1744"/>
                  </a:lnTo>
                  <a:cubicBezTo>
                    <a:pt x="9827" y="405"/>
                    <a:pt x="7908" y="1"/>
                    <a:pt x="6127" y="1"/>
                  </a:cubicBezTo>
                  <a:close/>
                </a:path>
              </a:pathLst>
            </a:custGeom>
            <a:solidFill>
              <a:srgbClr val="FF7A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 name="Google Shape;487;p25"/>
            <p:cNvSpPr/>
            <p:nvPr/>
          </p:nvSpPr>
          <p:spPr>
            <a:xfrm flipH="1">
              <a:off x="7174690" y="3210167"/>
              <a:ext cx="990786" cy="1379323"/>
            </a:xfrm>
            <a:custGeom>
              <a:avLst/>
              <a:gdLst/>
              <a:ahLst/>
              <a:cxnLst/>
              <a:rect l="l" t="t" r="r" b="b"/>
              <a:pathLst>
                <a:path w="24891" h="34652" extrusionOk="0">
                  <a:moveTo>
                    <a:pt x="16890" y="0"/>
                  </a:moveTo>
                  <a:cubicBezTo>
                    <a:pt x="15672" y="0"/>
                    <a:pt x="14284" y="130"/>
                    <a:pt x="12713" y="453"/>
                  </a:cubicBezTo>
                  <a:cubicBezTo>
                    <a:pt x="4606" y="2119"/>
                    <a:pt x="1" y="5706"/>
                    <a:pt x="2998" y="18006"/>
                  </a:cubicBezTo>
                  <a:cubicBezTo>
                    <a:pt x="5006" y="26236"/>
                    <a:pt x="8948" y="34483"/>
                    <a:pt x="9375" y="34637"/>
                  </a:cubicBezTo>
                  <a:cubicBezTo>
                    <a:pt x="9401" y="34647"/>
                    <a:pt x="9432" y="34651"/>
                    <a:pt x="9466" y="34651"/>
                  </a:cubicBezTo>
                  <a:cubicBezTo>
                    <a:pt x="9915" y="34651"/>
                    <a:pt x="11037" y="33882"/>
                    <a:pt x="12392" y="33882"/>
                  </a:cubicBezTo>
                  <a:cubicBezTo>
                    <a:pt x="12614" y="33882"/>
                    <a:pt x="12843" y="33902"/>
                    <a:pt x="13075" y="33951"/>
                  </a:cubicBezTo>
                  <a:cubicBezTo>
                    <a:pt x="13075" y="33951"/>
                    <a:pt x="15227" y="32942"/>
                    <a:pt x="16520" y="32942"/>
                  </a:cubicBezTo>
                  <a:cubicBezTo>
                    <a:pt x="16551" y="32942"/>
                    <a:pt x="16581" y="32942"/>
                    <a:pt x="16611" y="32944"/>
                  </a:cubicBezTo>
                  <a:cubicBezTo>
                    <a:pt x="16611" y="32944"/>
                    <a:pt x="18489" y="22191"/>
                    <a:pt x="21848" y="12865"/>
                  </a:cubicBezTo>
                  <a:cubicBezTo>
                    <a:pt x="24890" y="4416"/>
                    <a:pt x="24074" y="2252"/>
                    <a:pt x="24074" y="2252"/>
                  </a:cubicBezTo>
                  <a:cubicBezTo>
                    <a:pt x="24074" y="2252"/>
                    <a:pt x="21957" y="0"/>
                    <a:pt x="16890" y="0"/>
                  </a:cubicBezTo>
                  <a:close/>
                </a:path>
              </a:pathLst>
            </a:custGeom>
            <a:solidFill>
              <a:srgbClr val="493A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 name="Google Shape;488;p25"/>
            <p:cNvSpPr/>
            <p:nvPr/>
          </p:nvSpPr>
          <p:spPr>
            <a:xfrm flipH="1">
              <a:off x="7771762" y="3382527"/>
              <a:ext cx="246672" cy="258693"/>
            </a:xfrm>
            <a:custGeom>
              <a:avLst/>
              <a:gdLst/>
              <a:ahLst/>
              <a:cxnLst/>
              <a:rect l="l" t="t" r="r" b="b"/>
              <a:pathLst>
                <a:path w="6197" h="6499" extrusionOk="0">
                  <a:moveTo>
                    <a:pt x="5148" y="1"/>
                  </a:moveTo>
                  <a:lnTo>
                    <a:pt x="1" y="6235"/>
                  </a:lnTo>
                  <a:cubicBezTo>
                    <a:pt x="1" y="6235"/>
                    <a:pt x="548" y="6499"/>
                    <a:pt x="1529" y="6499"/>
                  </a:cubicBezTo>
                  <a:cubicBezTo>
                    <a:pt x="1576" y="6499"/>
                    <a:pt x="1624" y="6498"/>
                    <a:pt x="1673" y="6497"/>
                  </a:cubicBezTo>
                  <a:cubicBezTo>
                    <a:pt x="2749" y="6466"/>
                    <a:pt x="5900" y="4381"/>
                    <a:pt x="6077" y="1981"/>
                  </a:cubicBezTo>
                  <a:cubicBezTo>
                    <a:pt x="6196" y="325"/>
                    <a:pt x="5148" y="1"/>
                    <a:pt x="5148" y="1"/>
                  </a:cubicBezTo>
                  <a:close/>
                </a:path>
              </a:pathLst>
            </a:custGeom>
            <a:solidFill>
              <a:srgbClr val="0811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 name="Google Shape;489;p25"/>
            <p:cNvSpPr/>
            <p:nvPr/>
          </p:nvSpPr>
          <p:spPr>
            <a:xfrm flipH="1">
              <a:off x="7449175" y="3516035"/>
              <a:ext cx="198826" cy="1045717"/>
            </a:xfrm>
            <a:custGeom>
              <a:avLst/>
              <a:gdLst/>
              <a:ahLst/>
              <a:cxnLst/>
              <a:rect l="l" t="t" r="r" b="b"/>
              <a:pathLst>
                <a:path w="4995" h="26271" extrusionOk="0">
                  <a:moveTo>
                    <a:pt x="4863" y="1"/>
                  </a:moveTo>
                  <a:cubicBezTo>
                    <a:pt x="4849" y="1"/>
                    <a:pt x="4834" y="3"/>
                    <a:pt x="4820" y="9"/>
                  </a:cubicBezTo>
                  <a:cubicBezTo>
                    <a:pt x="2940" y="791"/>
                    <a:pt x="2400" y="1617"/>
                    <a:pt x="1424" y="7960"/>
                  </a:cubicBezTo>
                  <a:cubicBezTo>
                    <a:pt x="986" y="10782"/>
                    <a:pt x="969" y="13073"/>
                    <a:pt x="956" y="15497"/>
                  </a:cubicBezTo>
                  <a:cubicBezTo>
                    <a:pt x="932" y="18549"/>
                    <a:pt x="912" y="21703"/>
                    <a:pt x="14" y="26137"/>
                  </a:cubicBezTo>
                  <a:cubicBezTo>
                    <a:pt x="0" y="26199"/>
                    <a:pt x="41" y="26257"/>
                    <a:pt x="102" y="26267"/>
                  </a:cubicBezTo>
                  <a:cubicBezTo>
                    <a:pt x="113" y="26271"/>
                    <a:pt x="120" y="26271"/>
                    <a:pt x="126" y="26271"/>
                  </a:cubicBezTo>
                  <a:cubicBezTo>
                    <a:pt x="181" y="26271"/>
                    <a:pt x="229" y="26233"/>
                    <a:pt x="239" y="26181"/>
                  </a:cubicBezTo>
                  <a:cubicBezTo>
                    <a:pt x="1140" y="21724"/>
                    <a:pt x="1161" y="18559"/>
                    <a:pt x="1181" y="15497"/>
                  </a:cubicBezTo>
                  <a:cubicBezTo>
                    <a:pt x="1199" y="13080"/>
                    <a:pt x="1215" y="10800"/>
                    <a:pt x="1649" y="7994"/>
                  </a:cubicBezTo>
                  <a:cubicBezTo>
                    <a:pt x="2659" y="1443"/>
                    <a:pt x="3236" y="910"/>
                    <a:pt x="4909" y="218"/>
                  </a:cubicBezTo>
                  <a:cubicBezTo>
                    <a:pt x="4967" y="193"/>
                    <a:pt x="4994" y="125"/>
                    <a:pt x="4971" y="70"/>
                  </a:cubicBezTo>
                  <a:cubicBezTo>
                    <a:pt x="4953" y="27"/>
                    <a:pt x="4909" y="1"/>
                    <a:pt x="4863" y="1"/>
                  </a:cubicBezTo>
                  <a:close/>
                </a:path>
              </a:pathLst>
            </a:custGeom>
            <a:solidFill>
              <a:srgbClr val="0811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 name="Google Shape;490;p25"/>
            <p:cNvSpPr/>
            <p:nvPr/>
          </p:nvSpPr>
          <p:spPr>
            <a:xfrm flipH="1">
              <a:off x="7084772" y="2677644"/>
              <a:ext cx="1141170" cy="963440"/>
            </a:xfrm>
            <a:custGeom>
              <a:avLst/>
              <a:gdLst/>
              <a:ahLst/>
              <a:cxnLst/>
              <a:rect l="l" t="t" r="r" b="b"/>
              <a:pathLst>
                <a:path w="28669" h="24204" extrusionOk="0">
                  <a:moveTo>
                    <a:pt x="16003" y="1"/>
                  </a:moveTo>
                  <a:cubicBezTo>
                    <a:pt x="12601" y="1"/>
                    <a:pt x="7444" y="1556"/>
                    <a:pt x="3596" y="7287"/>
                  </a:cubicBezTo>
                  <a:cubicBezTo>
                    <a:pt x="1" y="12646"/>
                    <a:pt x="3930" y="22427"/>
                    <a:pt x="6463" y="24157"/>
                  </a:cubicBezTo>
                  <a:cubicBezTo>
                    <a:pt x="6463" y="24157"/>
                    <a:pt x="6624" y="24203"/>
                    <a:pt x="6900" y="24203"/>
                  </a:cubicBezTo>
                  <a:cubicBezTo>
                    <a:pt x="7465" y="24203"/>
                    <a:pt x="8515" y="24012"/>
                    <a:pt x="9679" y="22853"/>
                  </a:cubicBezTo>
                  <a:cubicBezTo>
                    <a:pt x="11417" y="21123"/>
                    <a:pt x="11515" y="19614"/>
                    <a:pt x="11054" y="19180"/>
                  </a:cubicBezTo>
                  <a:cubicBezTo>
                    <a:pt x="10733" y="18876"/>
                    <a:pt x="10252" y="18064"/>
                    <a:pt x="10252" y="18064"/>
                  </a:cubicBezTo>
                  <a:cubicBezTo>
                    <a:pt x="10252" y="18064"/>
                    <a:pt x="13485" y="14463"/>
                    <a:pt x="20674" y="14364"/>
                  </a:cubicBezTo>
                  <a:cubicBezTo>
                    <a:pt x="20762" y="14362"/>
                    <a:pt x="20848" y="14362"/>
                    <a:pt x="20933" y="14362"/>
                  </a:cubicBezTo>
                  <a:cubicBezTo>
                    <a:pt x="25762" y="14362"/>
                    <a:pt x="25378" y="16231"/>
                    <a:pt x="25691" y="16231"/>
                  </a:cubicBezTo>
                  <a:cubicBezTo>
                    <a:pt x="25691" y="16231"/>
                    <a:pt x="25692" y="16231"/>
                    <a:pt x="25692" y="16231"/>
                  </a:cubicBezTo>
                  <a:cubicBezTo>
                    <a:pt x="25781" y="16228"/>
                    <a:pt x="28669" y="6037"/>
                    <a:pt x="19077" y="597"/>
                  </a:cubicBezTo>
                  <a:cubicBezTo>
                    <a:pt x="18480" y="258"/>
                    <a:pt x="17387" y="1"/>
                    <a:pt x="16003"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 name="Google Shape;491;p25"/>
            <p:cNvSpPr/>
            <p:nvPr/>
          </p:nvSpPr>
          <p:spPr>
            <a:xfrm flipH="1">
              <a:off x="7699356" y="2945259"/>
              <a:ext cx="254633" cy="44100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 name="Google Shape;492;p25"/>
            <p:cNvSpPr/>
            <p:nvPr/>
          </p:nvSpPr>
          <p:spPr>
            <a:xfrm flipH="1">
              <a:off x="7617755" y="2672987"/>
              <a:ext cx="300130" cy="197990"/>
            </a:xfrm>
            <a:custGeom>
              <a:avLst/>
              <a:gdLst/>
              <a:ahLst/>
              <a:cxnLst/>
              <a:rect l="l" t="t" r="r" b="b"/>
              <a:pathLst>
                <a:path w="7540" h="4974" extrusionOk="0">
                  <a:moveTo>
                    <a:pt x="2830" y="0"/>
                  </a:moveTo>
                  <a:cubicBezTo>
                    <a:pt x="2830" y="0"/>
                    <a:pt x="1" y="1925"/>
                    <a:pt x="1837" y="3738"/>
                  </a:cubicBezTo>
                  <a:cubicBezTo>
                    <a:pt x="2998" y="4884"/>
                    <a:pt x="4799" y="4974"/>
                    <a:pt x="5334" y="4974"/>
                  </a:cubicBezTo>
                  <a:cubicBezTo>
                    <a:pt x="5434" y="4974"/>
                    <a:pt x="5490" y="4971"/>
                    <a:pt x="5490" y="4971"/>
                  </a:cubicBezTo>
                  <a:cubicBezTo>
                    <a:pt x="5490" y="4971"/>
                    <a:pt x="7540" y="2181"/>
                    <a:pt x="6194" y="2181"/>
                  </a:cubicBezTo>
                  <a:cubicBezTo>
                    <a:pt x="6193" y="2181"/>
                    <a:pt x="6191" y="2181"/>
                    <a:pt x="6189" y="2181"/>
                  </a:cubicBezTo>
                  <a:cubicBezTo>
                    <a:pt x="5779" y="2183"/>
                    <a:pt x="5473" y="2191"/>
                    <a:pt x="5226" y="2191"/>
                  </a:cubicBezTo>
                  <a:cubicBezTo>
                    <a:pt x="4602" y="2191"/>
                    <a:pt x="4358" y="2138"/>
                    <a:pt x="3776" y="1796"/>
                  </a:cubicBezTo>
                  <a:cubicBezTo>
                    <a:pt x="2237" y="891"/>
                    <a:pt x="2830" y="0"/>
                    <a:pt x="2830" y="0"/>
                  </a:cubicBezTo>
                  <a:close/>
                </a:path>
              </a:pathLst>
            </a:custGeom>
            <a:solidFill>
              <a:srgbClr val="DC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 name="Google Shape;493;p25"/>
            <p:cNvSpPr/>
            <p:nvPr/>
          </p:nvSpPr>
          <p:spPr>
            <a:xfrm flipH="1">
              <a:off x="7685860" y="2660607"/>
              <a:ext cx="175222" cy="110499"/>
            </a:xfrm>
            <a:custGeom>
              <a:avLst/>
              <a:gdLst/>
              <a:ahLst/>
              <a:cxnLst/>
              <a:rect l="l" t="t" r="r" b="b"/>
              <a:pathLst>
                <a:path w="4402" h="2776" extrusionOk="0">
                  <a:moveTo>
                    <a:pt x="1421" y="1"/>
                  </a:moveTo>
                  <a:lnTo>
                    <a:pt x="1421" y="1"/>
                  </a:lnTo>
                  <a:cubicBezTo>
                    <a:pt x="1421" y="1"/>
                    <a:pt x="1" y="1444"/>
                    <a:pt x="2042" y="2263"/>
                  </a:cubicBezTo>
                  <a:cubicBezTo>
                    <a:pt x="3061" y="2673"/>
                    <a:pt x="3651" y="2775"/>
                    <a:pt x="3986" y="2775"/>
                  </a:cubicBezTo>
                  <a:cubicBezTo>
                    <a:pt x="4321" y="2775"/>
                    <a:pt x="4401" y="2673"/>
                    <a:pt x="4401" y="2673"/>
                  </a:cubicBezTo>
                  <a:lnTo>
                    <a:pt x="1421" y="1"/>
                  </a:ln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 name="Google Shape;494;p25"/>
            <p:cNvSpPr/>
            <p:nvPr/>
          </p:nvSpPr>
          <p:spPr>
            <a:xfrm flipH="1">
              <a:off x="7283938" y="3268124"/>
              <a:ext cx="68266" cy="151936"/>
            </a:xfrm>
            <a:custGeom>
              <a:avLst/>
              <a:gdLst/>
              <a:ahLst/>
              <a:cxnLst/>
              <a:rect l="l" t="t" r="r" b="b"/>
              <a:pathLst>
                <a:path w="1715" h="3817" extrusionOk="0">
                  <a:moveTo>
                    <a:pt x="1400" y="1"/>
                  </a:moveTo>
                  <a:cubicBezTo>
                    <a:pt x="1398" y="1"/>
                    <a:pt x="1396" y="1"/>
                    <a:pt x="1393" y="1"/>
                  </a:cubicBezTo>
                  <a:cubicBezTo>
                    <a:pt x="1332" y="7"/>
                    <a:pt x="1284" y="62"/>
                    <a:pt x="1291" y="120"/>
                  </a:cubicBezTo>
                  <a:cubicBezTo>
                    <a:pt x="1294" y="141"/>
                    <a:pt x="1485" y="2052"/>
                    <a:pt x="1294" y="2919"/>
                  </a:cubicBezTo>
                  <a:cubicBezTo>
                    <a:pt x="1161" y="3518"/>
                    <a:pt x="572" y="3593"/>
                    <a:pt x="289" y="3593"/>
                  </a:cubicBezTo>
                  <a:cubicBezTo>
                    <a:pt x="204" y="3593"/>
                    <a:pt x="147" y="3587"/>
                    <a:pt x="137" y="3585"/>
                  </a:cubicBezTo>
                  <a:cubicBezTo>
                    <a:pt x="133" y="3585"/>
                    <a:pt x="129" y="3584"/>
                    <a:pt x="125" y="3584"/>
                  </a:cubicBezTo>
                  <a:cubicBezTo>
                    <a:pt x="68" y="3584"/>
                    <a:pt x="17" y="3624"/>
                    <a:pt x="10" y="3681"/>
                  </a:cubicBezTo>
                  <a:cubicBezTo>
                    <a:pt x="1" y="3742"/>
                    <a:pt x="45" y="3800"/>
                    <a:pt x="106" y="3807"/>
                  </a:cubicBezTo>
                  <a:cubicBezTo>
                    <a:pt x="164" y="3814"/>
                    <a:pt x="226" y="3817"/>
                    <a:pt x="294" y="3817"/>
                  </a:cubicBezTo>
                  <a:cubicBezTo>
                    <a:pt x="731" y="3817"/>
                    <a:pt x="1366" y="3646"/>
                    <a:pt x="1516" y="2967"/>
                  </a:cubicBezTo>
                  <a:cubicBezTo>
                    <a:pt x="1715" y="2066"/>
                    <a:pt x="1526" y="179"/>
                    <a:pt x="1520" y="100"/>
                  </a:cubicBezTo>
                  <a:cubicBezTo>
                    <a:pt x="1513" y="41"/>
                    <a:pt x="1459" y="1"/>
                    <a:pt x="1400" y="1"/>
                  </a:cubicBezTo>
                  <a:close/>
                </a:path>
              </a:pathLst>
            </a:custGeom>
            <a:solidFill>
              <a:srgbClr val="0811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 name="Google Shape;495;p25"/>
            <p:cNvSpPr/>
            <p:nvPr/>
          </p:nvSpPr>
          <p:spPr>
            <a:xfrm flipH="1">
              <a:off x="7319962" y="3265258"/>
              <a:ext cx="30849" cy="50075"/>
            </a:xfrm>
            <a:custGeom>
              <a:avLst/>
              <a:gdLst/>
              <a:ahLst/>
              <a:cxnLst/>
              <a:rect l="l" t="t" r="r" b="b"/>
              <a:pathLst>
                <a:path w="775" h="1258" extrusionOk="0">
                  <a:moveTo>
                    <a:pt x="389" y="1"/>
                  </a:moveTo>
                  <a:cubicBezTo>
                    <a:pt x="174" y="1"/>
                    <a:pt x="0" y="281"/>
                    <a:pt x="0" y="629"/>
                  </a:cubicBezTo>
                  <a:cubicBezTo>
                    <a:pt x="0" y="977"/>
                    <a:pt x="174" y="1257"/>
                    <a:pt x="389" y="1257"/>
                  </a:cubicBezTo>
                  <a:cubicBezTo>
                    <a:pt x="601" y="1257"/>
                    <a:pt x="774" y="977"/>
                    <a:pt x="774" y="629"/>
                  </a:cubicBezTo>
                  <a:cubicBezTo>
                    <a:pt x="774" y="281"/>
                    <a:pt x="601" y="1"/>
                    <a:pt x="389" y="1"/>
                  </a:cubicBezTo>
                  <a:close/>
                </a:path>
              </a:pathLst>
            </a:custGeom>
            <a:solidFill>
              <a:srgbClr val="0811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 name="Google Shape;496;p25"/>
            <p:cNvSpPr/>
            <p:nvPr/>
          </p:nvSpPr>
          <p:spPr>
            <a:xfrm flipH="1">
              <a:off x="7356512" y="3298934"/>
              <a:ext cx="418152" cy="143139"/>
            </a:xfrm>
            <a:custGeom>
              <a:avLst/>
              <a:gdLst/>
              <a:ahLst/>
              <a:cxnLst/>
              <a:rect l="l" t="t" r="r" b="b"/>
              <a:pathLst>
                <a:path w="10505" h="3596" extrusionOk="0">
                  <a:moveTo>
                    <a:pt x="8827" y="0"/>
                  </a:moveTo>
                  <a:cubicBezTo>
                    <a:pt x="3844" y="0"/>
                    <a:pt x="92" y="3365"/>
                    <a:pt x="52" y="3402"/>
                  </a:cubicBezTo>
                  <a:cubicBezTo>
                    <a:pt x="4" y="3446"/>
                    <a:pt x="1" y="3514"/>
                    <a:pt x="45" y="3562"/>
                  </a:cubicBezTo>
                  <a:cubicBezTo>
                    <a:pt x="69" y="3583"/>
                    <a:pt x="100" y="3596"/>
                    <a:pt x="130" y="3596"/>
                  </a:cubicBezTo>
                  <a:cubicBezTo>
                    <a:pt x="157" y="3596"/>
                    <a:pt x="185" y="3586"/>
                    <a:pt x="206" y="3566"/>
                  </a:cubicBezTo>
                  <a:cubicBezTo>
                    <a:pt x="246" y="3528"/>
                    <a:pt x="3931" y="225"/>
                    <a:pt x="8825" y="225"/>
                  </a:cubicBezTo>
                  <a:cubicBezTo>
                    <a:pt x="9326" y="225"/>
                    <a:pt x="9840" y="260"/>
                    <a:pt x="10365" y="336"/>
                  </a:cubicBezTo>
                  <a:cubicBezTo>
                    <a:pt x="10371" y="337"/>
                    <a:pt x="10377" y="338"/>
                    <a:pt x="10383" y="338"/>
                  </a:cubicBezTo>
                  <a:cubicBezTo>
                    <a:pt x="10440" y="338"/>
                    <a:pt x="10485" y="296"/>
                    <a:pt x="10494" y="240"/>
                  </a:cubicBezTo>
                  <a:cubicBezTo>
                    <a:pt x="10505" y="179"/>
                    <a:pt x="10460" y="125"/>
                    <a:pt x="10398" y="114"/>
                  </a:cubicBezTo>
                  <a:cubicBezTo>
                    <a:pt x="9863" y="36"/>
                    <a:pt x="9338" y="0"/>
                    <a:pt x="8827" y="0"/>
                  </a:cubicBezTo>
                  <a:close/>
                </a:path>
              </a:pathLst>
            </a:custGeom>
            <a:solidFill>
              <a:srgbClr val="0811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 name="Google Shape;497;p25"/>
            <p:cNvSpPr/>
            <p:nvPr/>
          </p:nvSpPr>
          <p:spPr>
            <a:xfrm flipH="1">
              <a:off x="7204605" y="3317324"/>
              <a:ext cx="67430" cy="43905"/>
            </a:xfrm>
            <a:custGeom>
              <a:avLst/>
              <a:gdLst/>
              <a:ahLst/>
              <a:cxnLst/>
              <a:rect l="l" t="t" r="r" b="b"/>
              <a:pathLst>
                <a:path w="1694" h="1103" extrusionOk="0">
                  <a:moveTo>
                    <a:pt x="131" y="1"/>
                  </a:moveTo>
                  <a:cubicBezTo>
                    <a:pt x="79" y="1"/>
                    <a:pt x="32" y="32"/>
                    <a:pt x="18" y="82"/>
                  </a:cubicBezTo>
                  <a:cubicBezTo>
                    <a:pt x="0" y="140"/>
                    <a:pt x="38" y="202"/>
                    <a:pt x="96" y="219"/>
                  </a:cubicBezTo>
                  <a:cubicBezTo>
                    <a:pt x="106" y="222"/>
                    <a:pt x="1089" y="488"/>
                    <a:pt x="1469" y="1055"/>
                  </a:cubicBezTo>
                  <a:cubicBezTo>
                    <a:pt x="1492" y="1086"/>
                    <a:pt x="1527" y="1103"/>
                    <a:pt x="1564" y="1103"/>
                  </a:cubicBezTo>
                  <a:cubicBezTo>
                    <a:pt x="1588" y="1103"/>
                    <a:pt x="1609" y="1100"/>
                    <a:pt x="1629" y="1086"/>
                  </a:cubicBezTo>
                  <a:cubicBezTo>
                    <a:pt x="1680" y="1052"/>
                    <a:pt x="1694" y="983"/>
                    <a:pt x="1659" y="933"/>
                  </a:cubicBezTo>
                  <a:cubicBezTo>
                    <a:pt x="1233" y="298"/>
                    <a:pt x="202" y="17"/>
                    <a:pt x="158" y="3"/>
                  </a:cubicBezTo>
                  <a:cubicBezTo>
                    <a:pt x="149" y="2"/>
                    <a:pt x="140" y="1"/>
                    <a:pt x="131" y="1"/>
                  </a:cubicBezTo>
                  <a:close/>
                </a:path>
              </a:pathLst>
            </a:custGeom>
            <a:solidFill>
              <a:srgbClr val="0811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 name="Google Shape;498;p25"/>
            <p:cNvSpPr/>
            <p:nvPr/>
          </p:nvSpPr>
          <p:spPr>
            <a:xfrm flipH="1">
              <a:off x="7663049" y="3302636"/>
              <a:ext cx="57677" cy="86456"/>
            </a:xfrm>
            <a:custGeom>
              <a:avLst/>
              <a:gdLst/>
              <a:ahLst/>
              <a:cxnLst/>
              <a:rect l="l" t="t" r="r" b="b"/>
              <a:pathLst>
                <a:path w="1449" h="2172" extrusionOk="0">
                  <a:moveTo>
                    <a:pt x="704" y="1"/>
                  </a:moveTo>
                  <a:lnTo>
                    <a:pt x="1" y="486"/>
                  </a:lnTo>
                  <a:cubicBezTo>
                    <a:pt x="1" y="486"/>
                    <a:pt x="15" y="1404"/>
                    <a:pt x="864" y="2172"/>
                  </a:cubicBezTo>
                  <a:lnTo>
                    <a:pt x="1449" y="1735"/>
                  </a:lnTo>
                  <a:cubicBezTo>
                    <a:pt x="1449" y="1735"/>
                    <a:pt x="745" y="963"/>
                    <a:pt x="704" y="1"/>
                  </a:cubicBezTo>
                  <a:close/>
                </a:path>
              </a:pathLst>
            </a:custGeom>
            <a:solidFill>
              <a:srgbClr val="0811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 name="Google Shape;499;p25"/>
            <p:cNvSpPr/>
            <p:nvPr/>
          </p:nvSpPr>
          <p:spPr>
            <a:xfrm flipH="1">
              <a:off x="7658431" y="3298178"/>
              <a:ext cx="66793" cy="95293"/>
            </a:xfrm>
            <a:custGeom>
              <a:avLst/>
              <a:gdLst/>
              <a:ahLst/>
              <a:cxnLst/>
              <a:rect l="l" t="t" r="r" b="b"/>
              <a:pathLst>
                <a:path w="1678" h="2394" extrusionOk="0">
                  <a:moveTo>
                    <a:pt x="718" y="317"/>
                  </a:moveTo>
                  <a:cubicBezTo>
                    <a:pt x="814" y="1031"/>
                    <a:pt x="1223" y="1611"/>
                    <a:pt x="1398" y="1830"/>
                  </a:cubicBezTo>
                  <a:lnTo>
                    <a:pt x="984" y="2137"/>
                  </a:lnTo>
                  <a:cubicBezTo>
                    <a:pt x="366" y="1533"/>
                    <a:pt x="254" y="850"/>
                    <a:pt x="234" y="652"/>
                  </a:cubicBezTo>
                  <a:lnTo>
                    <a:pt x="718" y="317"/>
                  </a:lnTo>
                  <a:close/>
                  <a:moveTo>
                    <a:pt x="814" y="0"/>
                  </a:moveTo>
                  <a:cubicBezTo>
                    <a:pt x="791" y="0"/>
                    <a:pt x="768" y="7"/>
                    <a:pt x="749" y="21"/>
                  </a:cubicBezTo>
                  <a:lnTo>
                    <a:pt x="49" y="505"/>
                  </a:lnTo>
                  <a:cubicBezTo>
                    <a:pt x="18" y="525"/>
                    <a:pt x="1" y="560"/>
                    <a:pt x="1" y="598"/>
                  </a:cubicBezTo>
                  <a:cubicBezTo>
                    <a:pt x="1" y="639"/>
                    <a:pt x="25" y="1574"/>
                    <a:pt x="899" y="2366"/>
                  </a:cubicBezTo>
                  <a:cubicBezTo>
                    <a:pt x="919" y="2383"/>
                    <a:pt x="947" y="2393"/>
                    <a:pt x="977" y="2393"/>
                  </a:cubicBezTo>
                  <a:cubicBezTo>
                    <a:pt x="1001" y="2393"/>
                    <a:pt x="1025" y="2386"/>
                    <a:pt x="1045" y="2373"/>
                  </a:cubicBezTo>
                  <a:lnTo>
                    <a:pt x="1630" y="1935"/>
                  </a:lnTo>
                  <a:cubicBezTo>
                    <a:pt x="1657" y="1918"/>
                    <a:pt x="1674" y="1888"/>
                    <a:pt x="1674" y="1857"/>
                  </a:cubicBezTo>
                  <a:cubicBezTo>
                    <a:pt x="1677" y="1826"/>
                    <a:pt x="1667" y="1795"/>
                    <a:pt x="1647" y="1772"/>
                  </a:cubicBezTo>
                  <a:cubicBezTo>
                    <a:pt x="1639" y="1765"/>
                    <a:pt x="971" y="1017"/>
                    <a:pt x="930" y="109"/>
                  </a:cubicBezTo>
                  <a:cubicBezTo>
                    <a:pt x="930" y="68"/>
                    <a:pt x="902" y="31"/>
                    <a:pt x="865" y="13"/>
                  </a:cubicBezTo>
                  <a:cubicBezTo>
                    <a:pt x="849" y="4"/>
                    <a:pt x="831" y="0"/>
                    <a:pt x="814" y="0"/>
                  </a:cubicBezTo>
                  <a:close/>
                </a:path>
              </a:pathLst>
            </a:custGeom>
            <a:solidFill>
              <a:srgbClr val="0811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 name="Google Shape;500;p25"/>
            <p:cNvSpPr/>
            <p:nvPr/>
          </p:nvSpPr>
          <p:spPr>
            <a:xfrm flipH="1">
              <a:off x="7460318" y="3240977"/>
              <a:ext cx="49119" cy="80884"/>
            </a:xfrm>
            <a:custGeom>
              <a:avLst/>
              <a:gdLst/>
              <a:ahLst/>
              <a:cxnLst/>
              <a:rect l="l" t="t" r="r" b="b"/>
              <a:pathLst>
                <a:path w="1234" h="2032" extrusionOk="0">
                  <a:moveTo>
                    <a:pt x="1233" y="0"/>
                  </a:moveTo>
                  <a:lnTo>
                    <a:pt x="390" y="147"/>
                  </a:lnTo>
                  <a:cubicBezTo>
                    <a:pt x="390" y="147"/>
                    <a:pt x="1" y="983"/>
                    <a:pt x="434" y="2031"/>
                  </a:cubicBezTo>
                  <a:lnTo>
                    <a:pt x="1154" y="1877"/>
                  </a:lnTo>
                  <a:cubicBezTo>
                    <a:pt x="1154" y="1877"/>
                    <a:pt x="855" y="888"/>
                    <a:pt x="1233" y="0"/>
                  </a:cubicBezTo>
                  <a:close/>
                </a:path>
              </a:pathLst>
            </a:custGeom>
            <a:solidFill>
              <a:srgbClr val="0811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 name="Google Shape;501;p25"/>
            <p:cNvSpPr/>
            <p:nvPr/>
          </p:nvSpPr>
          <p:spPr>
            <a:xfrm flipH="1">
              <a:off x="7455422" y="3236519"/>
              <a:ext cx="58752" cy="89681"/>
            </a:xfrm>
            <a:custGeom>
              <a:avLst/>
              <a:gdLst/>
              <a:ahLst/>
              <a:cxnLst/>
              <a:rect l="l" t="t" r="r" b="b"/>
              <a:pathLst>
                <a:path w="1476" h="2253" extrusionOk="0">
                  <a:moveTo>
                    <a:pt x="1178" y="256"/>
                  </a:moveTo>
                  <a:lnTo>
                    <a:pt x="1178" y="256"/>
                  </a:lnTo>
                  <a:cubicBezTo>
                    <a:pt x="953" y="941"/>
                    <a:pt x="1073" y="1634"/>
                    <a:pt x="1134" y="1907"/>
                  </a:cubicBezTo>
                  <a:lnTo>
                    <a:pt x="625" y="2013"/>
                  </a:lnTo>
                  <a:cubicBezTo>
                    <a:pt x="325" y="1211"/>
                    <a:pt x="523" y="546"/>
                    <a:pt x="591" y="358"/>
                  </a:cubicBezTo>
                  <a:lnTo>
                    <a:pt x="1178" y="256"/>
                  </a:lnTo>
                  <a:close/>
                  <a:moveTo>
                    <a:pt x="1352" y="1"/>
                  </a:moveTo>
                  <a:cubicBezTo>
                    <a:pt x="1345" y="1"/>
                    <a:pt x="1338" y="1"/>
                    <a:pt x="1332" y="3"/>
                  </a:cubicBezTo>
                  <a:lnTo>
                    <a:pt x="489" y="149"/>
                  </a:lnTo>
                  <a:cubicBezTo>
                    <a:pt x="451" y="157"/>
                    <a:pt x="421" y="177"/>
                    <a:pt x="403" y="211"/>
                  </a:cubicBezTo>
                  <a:cubicBezTo>
                    <a:pt x="386" y="248"/>
                    <a:pt x="0" y="1105"/>
                    <a:pt x="448" y="2184"/>
                  </a:cubicBezTo>
                  <a:cubicBezTo>
                    <a:pt x="465" y="2225"/>
                    <a:pt x="509" y="2252"/>
                    <a:pt x="553" y="2252"/>
                  </a:cubicBezTo>
                  <a:lnTo>
                    <a:pt x="577" y="2252"/>
                  </a:lnTo>
                  <a:lnTo>
                    <a:pt x="1298" y="2099"/>
                  </a:lnTo>
                  <a:cubicBezTo>
                    <a:pt x="1328" y="2095"/>
                    <a:pt x="1355" y="2074"/>
                    <a:pt x="1373" y="2047"/>
                  </a:cubicBezTo>
                  <a:cubicBezTo>
                    <a:pt x="1387" y="2020"/>
                    <a:pt x="1393" y="1989"/>
                    <a:pt x="1383" y="1959"/>
                  </a:cubicBezTo>
                  <a:cubicBezTo>
                    <a:pt x="1380" y="1948"/>
                    <a:pt x="1100" y="996"/>
                    <a:pt x="1458" y="153"/>
                  </a:cubicBezTo>
                  <a:cubicBezTo>
                    <a:pt x="1475" y="116"/>
                    <a:pt x="1468" y="75"/>
                    <a:pt x="1441" y="40"/>
                  </a:cubicBezTo>
                  <a:cubicBezTo>
                    <a:pt x="1421" y="15"/>
                    <a:pt x="1386" y="1"/>
                    <a:pt x="1352" y="1"/>
                  </a:cubicBezTo>
                  <a:close/>
                </a:path>
              </a:pathLst>
            </a:custGeom>
            <a:solidFill>
              <a:srgbClr val="0811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 name="Google Shape;502;p25"/>
            <p:cNvSpPr/>
            <p:nvPr/>
          </p:nvSpPr>
          <p:spPr>
            <a:xfrm flipH="1">
              <a:off x="7960238" y="3657028"/>
              <a:ext cx="9673" cy="26669"/>
            </a:xfrm>
            <a:custGeom>
              <a:avLst/>
              <a:gdLst/>
              <a:ahLst/>
              <a:cxnLst/>
              <a:rect l="l" t="t" r="r" b="b"/>
              <a:pathLst>
                <a:path w="243" h="670" extrusionOk="0">
                  <a:moveTo>
                    <a:pt x="123" y="0"/>
                  </a:moveTo>
                  <a:cubicBezTo>
                    <a:pt x="120" y="0"/>
                    <a:pt x="116" y="0"/>
                    <a:pt x="113" y="1"/>
                  </a:cubicBezTo>
                  <a:cubicBezTo>
                    <a:pt x="48" y="4"/>
                    <a:pt x="0" y="51"/>
                    <a:pt x="0" y="117"/>
                  </a:cubicBezTo>
                  <a:cubicBezTo>
                    <a:pt x="0" y="117"/>
                    <a:pt x="3" y="270"/>
                    <a:pt x="14" y="563"/>
                  </a:cubicBezTo>
                  <a:cubicBezTo>
                    <a:pt x="14" y="622"/>
                    <a:pt x="65" y="670"/>
                    <a:pt x="126" y="670"/>
                  </a:cubicBezTo>
                  <a:lnTo>
                    <a:pt x="130" y="670"/>
                  </a:lnTo>
                  <a:cubicBezTo>
                    <a:pt x="195" y="670"/>
                    <a:pt x="243" y="615"/>
                    <a:pt x="243" y="554"/>
                  </a:cubicBezTo>
                  <a:cubicBezTo>
                    <a:pt x="233" y="267"/>
                    <a:pt x="229" y="113"/>
                    <a:pt x="229" y="113"/>
                  </a:cubicBezTo>
                  <a:cubicBezTo>
                    <a:pt x="229" y="55"/>
                    <a:pt x="180" y="0"/>
                    <a:pt x="123" y="0"/>
                  </a:cubicBezTo>
                  <a:close/>
                </a:path>
              </a:pathLst>
            </a:custGeom>
            <a:solidFill>
              <a:srgbClr val="0811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 name="Google Shape;503;p25"/>
            <p:cNvSpPr/>
            <p:nvPr/>
          </p:nvSpPr>
          <p:spPr>
            <a:xfrm flipH="1">
              <a:off x="7790788" y="3710248"/>
              <a:ext cx="177212" cy="80720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0811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504;p25"/>
            <p:cNvSpPr/>
            <p:nvPr/>
          </p:nvSpPr>
          <p:spPr>
            <a:xfrm flipH="1">
              <a:off x="7768892" y="4540917"/>
              <a:ext cx="17992" cy="25077"/>
            </a:xfrm>
            <a:custGeom>
              <a:avLst/>
              <a:gdLst/>
              <a:ahLst/>
              <a:cxnLst/>
              <a:rect l="l" t="t" r="r" b="b"/>
              <a:pathLst>
                <a:path w="452" h="630" extrusionOk="0">
                  <a:moveTo>
                    <a:pt x="134" y="1"/>
                  </a:moveTo>
                  <a:cubicBezTo>
                    <a:pt x="118" y="1"/>
                    <a:pt x="102" y="4"/>
                    <a:pt x="86" y="12"/>
                  </a:cubicBezTo>
                  <a:cubicBezTo>
                    <a:pt x="28" y="35"/>
                    <a:pt x="1" y="103"/>
                    <a:pt x="28" y="158"/>
                  </a:cubicBezTo>
                  <a:cubicBezTo>
                    <a:pt x="89" y="294"/>
                    <a:pt x="154" y="431"/>
                    <a:pt x="219" y="565"/>
                  </a:cubicBezTo>
                  <a:cubicBezTo>
                    <a:pt x="236" y="606"/>
                    <a:pt x="277" y="629"/>
                    <a:pt x="321" y="629"/>
                  </a:cubicBezTo>
                  <a:cubicBezTo>
                    <a:pt x="338" y="629"/>
                    <a:pt x="352" y="626"/>
                    <a:pt x="369" y="619"/>
                  </a:cubicBezTo>
                  <a:cubicBezTo>
                    <a:pt x="427" y="595"/>
                    <a:pt x="451" y="527"/>
                    <a:pt x="423" y="472"/>
                  </a:cubicBezTo>
                  <a:cubicBezTo>
                    <a:pt x="362" y="339"/>
                    <a:pt x="297" y="203"/>
                    <a:pt x="236" y="66"/>
                  </a:cubicBezTo>
                  <a:cubicBezTo>
                    <a:pt x="218" y="26"/>
                    <a:pt x="177" y="1"/>
                    <a:pt x="134" y="1"/>
                  </a:cubicBezTo>
                  <a:close/>
                </a:path>
              </a:pathLst>
            </a:custGeom>
            <a:solidFill>
              <a:srgbClr val="859B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 name="Google Shape;505;p25"/>
            <p:cNvSpPr/>
            <p:nvPr/>
          </p:nvSpPr>
          <p:spPr>
            <a:xfrm flipH="1">
              <a:off x="7260934" y="2688829"/>
              <a:ext cx="238591" cy="197154"/>
            </a:xfrm>
            <a:custGeom>
              <a:avLst/>
              <a:gdLst/>
              <a:ahLst/>
              <a:cxnLst/>
              <a:rect l="l" t="t" r="r" b="b"/>
              <a:pathLst>
                <a:path w="5994" h="4953" extrusionOk="0">
                  <a:moveTo>
                    <a:pt x="3526" y="1"/>
                  </a:moveTo>
                  <a:cubicBezTo>
                    <a:pt x="928" y="1"/>
                    <a:pt x="1" y="4050"/>
                    <a:pt x="1934" y="4801"/>
                  </a:cubicBezTo>
                  <a:cubicBezTo>
                    <a:pt x="2201" y="4905"/>
                    <a:pt x="2455" y="4952"/>
                    <a:pt x="2695" y="4952"/>
                  </a:cubicBezTo>
                  <a:cubicBezTo>
                    <a:pt x="4992" y="4952"/>
                    <a:pt x="5994" y="636"/>
                    <a:pt x="4278" y="108"/>
                  </a:cubicBezTo>
                  <a:cubicBezTo>
                    <a:pt x="4014" y="34"/>
                    <a:pt x="3763" y="1"/>
                    <a:pt x="3526" y="1"/>
                  </a:cubicBezTo>
                  <a:close/>
                </a:path>
              </a:pathLst>
            </a:custGeom>
            <a:solidFill>
              <a:srgbClr val="CFD3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506;p25"/>
            <p:cNvSpPr/>
            <p:nvPr/>
          </p:nvSpPr>
          <p:spPr>
            <a:xfrm flipH="1">
              <a:off x="7339547" y="2734049"/>
              <a:ext cx="79650" cy="98000"/>
            </a:xfrm>
            <a:custGeom>
              <a:avLst/>
              <a:gdLst/>
              <a:ahLst/>
              <a:cxnLst/>
              <a:rect l="l" t="t" r="r" b="b"/>
              <a:pathLst>
                <a:path w="2001" h="2462" extrusionOk="0">
                  <a:moveTo>
                    <a:pt x="1358" y="0"/>
                  </a:moveTo>
                  <a:cubicBezTo>
                    <a:pt x="998" y="0"/>
                    <a:pt x="560" y="369"/>
                    <a:pt x="305" y="924"/>
                  </a:cubicBezTo>
                  <a:cubicBezTo>
                    <a:pt x="1" y="1583"/>
                    <a:pt x="66" y="2252"/>
                    <a:pt x="451" y="2422"/>
                  </a:cubicBezTo>
                  <a:cubicBezTo>
                    <a:pt x="511" y="2449"/>
                    <a:pt x="576" y="2462"/>
                    <a:pt x="643" y="2462"/>
                  </a:cubicBezTo>
                  <a:cubicBezTo>
                    <a:pt x="1003" y="2462"/>
                    <a:pt x="1441" y="2094"/>
                    <a:pt x="1698" y="1538"/>
                  </a:cubicBezTo>
                  <a:cubicBezTo>
                    <a:pt x="2001" y="880"/>
                    <a:pt x="1936" y="207"/>
                    <a:pt x="1550" y="40"/>
                  </a:cubicBezTo>
                  <a:cubicBezTo>
                    <a:pt x="1490" y="13"/>
                    <a:pt x="1425" y="0"/>
                    <a:pt x="1358" y="0"/>
                  </a:cubicBezTo>
                  <a:close/>
                </a:path>
              </a:pathLst>
            </a:custGeom>
            <a:solidFill>
              <a:srgbClr val="FF7A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507;p25"/>
            <p:cNvSpPr/>
            <p:nvPr/>
          </p:nvSpPr>
          <p:spPr>
            <a:xfrm flipH="1">
              <a:off x="7274466" y="2694561"/>
              <a:ext cx="148114" cy="195124"/>
            </a:xfrm>
            <a:custGeom>
              <a:avLst/>
              <a:gdLst/>
              <a:ahLst/>
              <a:cxnLst/>
              <a:rect l="l" t="t" r="r" b="b"/>
              <a:pathLst>
                <a:path w="3721" h="4902" extrusionOk="0">
                  <a:moveTo>
                    <a:pt x="2451" y="0"/>
                  </a:moveTo>
                  <a:cubicBezTo>
                    <a:pt x="2451" y="1"/>
                    <a:pt x="3663" y="1012"/>
                    <a:pt x="2772" y="3131"/>
                  </a:cubicBezTo>
                  <a:cubicBezTo>
                    <a:pt x="2197" y="4498"/>
                    <a:pt x="987" y="4683"/>
                    <a:pt x="374" y="4683"/>
                  </a:cubicBezTo>
                  <a:cubicBezTo>
                    <a:pt x="146" y="4683"/>
                    <a:pt x="1" y="4657"/>
                    <a:pt x="1" y="4657"/>
                  </a:cubicBezTo>
                  <a:lnTo>
                    <a:pt x="1" y="4657"/>
                  </a:lnTo>
                  <a:cubicBezTo>
                    <a:pt x="325" y="4827"/>
                    <a:pt x="634" y="4902"/>
                    <a:pt x="924" y="4902"/>
                  </a:cubicBezTo>
                  <a:cubicBezTo>
                    <a:pt x="1992" y="4902"/>
                    <a:pt x="2806" y="3892"/>
                    <a:pt x="3209" y="2913"/>
                  </a:cubicBezTo>
                  <a:cubicBezTo>
                    <a:pt x="3721" y="1670"/>
                    <a:pt x="3506" y="373"/>
                    <a:pt x="2451" y="0"/>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25"/>
            <p:cNvSpPr/>
            <p:nvPr/>
          </p:nvSpPr>
          <p:spPr>
            <a:xfrm flipH="1">
              <a:off x="7071456" y="2211915"/>
              <a:ext cx="136292" cy="194885"/>
            </a:xfrm>
            <a:custGeom>
              <a:avLst/>
              <a:gdLst/>
              <a:ahLst/>
              <a:cxnLst/>
              <a:rect l="l" t="t" r="r" b="b"/>
              <a:pathLst>
                <a:path w="3424" h="4896" extrusionOk="0">
                  <a:moveTo>
                    <a:pt x="3219" y="0"/>
                  </a:moveTo>
                  <a:lnTo>
                    <a:pt x="0" y="4623"/>
                  </a:lnTo>
                  <a:lnTo>
                    <a:pt x="519" y="4895"/>
                  </a:lnTo>
                  <a:lnTo>
                    <a:pt x="3424" y="803"/>
                  </a:lnTo>
                  <a:lnTo>
                    <a:pt x="3219" y="0"/>
                  </a:lnTo>
                  <a:close/>
                </a:path>
              </a:pathLst>
            </a:custGeom>
            <a:solidFill>
              <a:srgbClr val="1528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509;p25"/>
            <p:cNvSpPr/>
            <p:nvPr/>
          </p:nvSpPr>
          <p:spPr>
            <a:xfrm flipH="1">
              <a:off x="7118605" y="1854100"/>
              <a:ext cx="1017336" cy="708489"/>
            </a:xfrm>
            <a:custGeom>
              <a:avLst/>
              <a:gdLst/>
              <a:ahLst/>
              <a:cxnLst/>
              <a:rect l="l" t="t" r="r" b="b"/>
              <a:pathLst>
                <a:path w="25558" h="17799" extrusionOk="0">
                  <a:moveTo>
                    <a:pt x="13637" y="0"/>
                  </a:moveTo>
                  <a:cubicBezTo>
                    <a:pt x="9901" y="0"/>
                    <a:pt x="5868" y="1293"/>
                    <a:pt x="2891" y="5320"/>
                  </a:cubicBezTo>
                  <a:cubicBezTo>
                    <a:pt x="0" y="9235"/>
                    <a:pt x="3208" y="14387"/>
                    <a:pt x="3550" y="15288"/>
                  </a:cubicBezTo>
                  <a:cubicBezTo>
                    <a:pt x="4236" y="17092"/>
                    <a:pt x="5648" y="17799"/>
                    <a:pt x="7438" y="17799"/>
                  </a:cubicBezTo>
                  <a:cubicBezTo>
                    <a:pt x="13890" y="17799"/>
                    <a:pt x="25254" y="8621"/>
                    <a:pt x="25254" y="8621"/>
                  </a:cubicBezTo>
                  <a:cubicBezTo>
                    <a:pt x="25254" y="8621"/>
                    <a:pt x="25557" y="3702"/>
                    <a:pt x="21191" y="1674"/>
                  </a:cubicBezTo>
                  <a:cubicBezTo>
                    <a:pt x="19280" y="786"/>
                    <a:pt x="16549" y="0"/>
                    <a:pt x="13637" y="0"/>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510;p25"/>
            <p:cNvSpPr/>
            <p:nvPr/>
          </p:nvSpPr>
          <p:spPr>
            <a:xfrm flipH="1">
              <a:off x="6993675" y="3227841"/>
              <a:ext cx="116509" cy="124868"/>
            </a:xfrm>
            <a:custGeom>
              <a:avLst/>
              <a:gdLst/>
              <a:ahLst/>
              <a:cxnLst/>
              <a:rect l="l" t="t" r="r" b="b"/>
              <a:pathLst>
                <a:path w="2927" h="3137" extrusionOk="0">
                  <a:moveTo>
                    <a:pt x="1742" y="1"/>
                  </a:moveTo>
                  <a:cubicBezTo>
                    <a:pt x="1552" y="1"/>
                    <a:pt x="1340" y="36"/>
                    <a:pt x="1113" y="108"/>
                  </a:cubicBezTo>
                  <a:cubicBezTo>
                    <a:pt x="1113" y="108"/>
                    <a:pt x="1373" y="551"/>
                    <a:pt x="1113" y="1112"/>
                  </a:cubicBezTo>
                  <a:cubicBezTo>
                    <a:pt x="857" y="1668"/>
                    <a:pt x="0" y="2590"/>
                    <a:pt x="543" y="3009"/>
                  </a:cubicBezTo>
                  <a:cubicBezTo>
                    <a:pt x="655" y="3095"/>
                    <a:pt x="783" y="3136"/>
                    <a:pt x="920" y="3136"/>
                  </a:cubicBezTo>
                  <a:cubicBezTo>
                    <a:pt x="1446" y="3136"/>
                    <a:pt x="2106" y="2531"/>
                    <a:pt x="2512" y="1559"/>
                  </a:cubicBezTo>
                  <a:cubicBezTo>
                    <a:pt x="2926" y="574"/>
                    <a:pt x="2512" y="1"/>
                    <a:pt x="1742" y="1"/>
                  </a:cubicBezTo>
                  <a:close/>
                </a:path>
              </a:pathLst>
            </a:custGeom>
            <a:solidFill>
              <a:srgbClr val="FFB3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511;p25"/>
            <p:cNvSpPr/>
            <p:nvPr/>
          </p:nvSpPr>
          <p:spPr>
            <a:xfrm flipH="1">
              <a:off x="7027112" y="3205709"/>
              <a:ext cx="116509" cy="124868"/>
            </a:xfrm>
            <a:custGeom>
              <a:avLst/>
              <a:gdLst/>
              <a:ahLst/>
              <a:cxnLst/>
              <a:rect l="l" t="t" r="r" b="b"/>
              <a:pathLst>
                <a:path w="2927" h="3137" extrusionOk="0">
                  <a:moveTo>
                    <a:pt x="1743" y="1"/>
                  </a:moveTo>
                  <a:cubicBezTo>
                    <a:pt x="1552" y="1"/>
                    <a:pt x="1340" y="36"/>
                    <a:pt x="1113" y="108"/>
                  </a:cubicBezTo>
                  <a:cubicBezTo>
                    <a:pt x="1113" y="108"/>
                    <a:pt x="1370" y="551"/>
                    <a:pt x="1113" y="1112"/>
                  </a:cubicBezTo>
                  <a:cubicBezTo>
                    <a:pt x="858" y="1668"/>
                    <a:pt x="1" y="2590"/>
                    <a:pt x="543" y="3009"/>
                  </a:cubicBezTo>
                  <a:cubicBezTo>
                    <a:pt x="655" y="3095"/>
                    <a:pt x="783" y="3136"/>
                    <a:pt x="920" y="3136"/>
                  </a:cubicBezTo>
                  <a:cubicBezTo>
                    <a:pt x="1446" y="3136"/>
                    <a:pt x="2106" y="2531"/>
                    <a:pt x="2513" y="1558"/>
                  </a:cubicBezTo>
                  <a:cubicBezTo>
                    <a:pt x="2926" y="573"/>
                    <a:pt x="2512" y="1"/>
                    <a:pt x="1743" y="1"/>
                  </a:cubicBezTo>
                  <a:close/>
                </a:path>
              </a:pathLst>
            </a:custGeom>
            <a:solidFill>
              <a:srgbClr val="FFB3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 name="Google Shape;512;p25"/>
            <p:cNvSpPr/>
            <p:nvPr/>
          </p:nvSpPr>
          <p:spPr>
            <a:xfrm flipH="1">
              <a:off x="7060032" y="3173506"/>
              <a:ext cx="116469" cy="124868"/>
            </a:xfrm>
            <a:custGeom>
              <a:avLst/>
              <a:gdLst/>
              <a:ahLst/>
              <a:cxnLst/>
              <a:rect l="l" t="t" r="r" b="b"/>
              <a:pathLst>
                <a:path w="2926" h="3137" extrusionOk="0">
                  <a:moveTo>
                    <a:pt x="1742" y="0"/>
                  </a:moveTo>
                  <a:cubicBezTo>
                    <a:pt x="1552" y="0"/>
                    <a:pt x="1340" y="35"/>
                    <a:pt x="1113" y="108"/>
                  </a:cubicBezTo>
                  <a:cubicBezTo>
                    <a:pt x="1113" y="108"/>
                    <a:pt x="1369" y="552"/>
                    <a:pt x="1113" y="1111"/>
                  </a:cubicBezTo>
                  <a:cubicBezTo>
                    <a:pt x="857" y="1667"/>
                    <a:pt x="0" y="2589"/>
                    <a:pt x="543" y="3009"/>
                  </a:cubicBezTo>
                  <a:cubicBezTo>
                    <a:pt x="655" y="3095"/>
                    <a:pt x="783" y="3136"/>
                    <a:pt x="919" y="3136"/>
                  </a:cubicBezTo>
                  <a:cubicBezTo>
                    <a:pt x="1445" y="3136"/>
                    <a:pt x="2104" y="2531"/>
                    <a:pt x="2513" y="1558"/>
                  </a:cubicBezTo>
                  <a:cubicBezTo>
                    <a:pt x="2926" y="573"/>
                    <a:pt x="2512" y="0"/>
                    <a:pt x="1742" y="0"/>
                  </a:cubicBezTo>
                  <a:close/>
                </a:path>
              </a:pathLst>
            </a:custGeom>
            <a:solidFill>
              <a:srgbClr val="FFB3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 name="Google Shape;513;p25"/>
            <p:cNvSpPr/>
            <p:nvPr/>
          </p:nvSpPr>
          <p:spPr>
            <a:xfrm flipH="1">
              <a:off x="7559120" y="4528617"/>
              <a:ext cx="259966" cy="238432"/>
            </a:xfrm>
            <a:custGeom>
              <a:avLst/>
              <a:gdLst/>
              <a:ahLst/>
              <a:cxnLst/>
              <a:rect l="l" t="t" r="r" b="b"/>
              <a:pathLst>
                <a:path w="6531" h="5990" extrusionOk="0">
                  <a:moveTo>
                    <a:pt x="3341" y="1"/>
                  </a:moveTo>
                  <a:cubicBezTo>
                    <a:pt x="2593" y="1"/>
                    <a:pt x="1649" y="259"/>
                    <a:pt x="1649" y="259"/>
                  </a:cubicBezTo>
                  <a:cubicBezTo>
                    <a:pt x="520" y="477"/>
                    <a:pt x="676" y="771"/>
                    <a:pt x="676" y="1819"/>
                  </a:cubicBezTo>
                  <a:cubicBezTo>
                    <a:pt x="676" y="2867"/>
                    <a:pt x="151" y="4451"/>
                    <a:pt x="76" y="5158"/>
                  </a:cubicBezTo>
                  <a:cubicBezTo>
                    <a:pt x="0" y="5864"/>
                    <a:pt x="977" y="5990"/>
                    <a:pt x="977" y="5990"/>
                  </a:cubicBezTo>
                  <a:lnTo>
                    <a:pt x="6531" y="5024"/>
                  </a:lnTo>
                  <a:cubicBezTo>
                    <a:pt x="6398" y="4058"/>
                    <a:pt x="4967" y="2283"/>
                    <a:pt x="4561" y="1655"/>
                  </a:cubicBezTo>
                  <a:cubicBezTo>
                    <a:pt x="4155" y="1024"/>
                    <a:pt x="4643" y="430"/>
                    <a:pt x="3994" y="112"/>
                  </a:cubicBezTo>
                  <a:cubicBezTo>
                    <a:pt x="3829" y="31"/>
                    <a:pt x="3596" y="1"/>
                    <a:pt x="3341" y="1"/>
                  </a:cubicBezTo>
                  <a:close/>
                </a:path>
              </a:pathLst>
            </a:custGeom>
            <a:solidFill>
              <a:srgbClr val="80AF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 name="Google Shape;514;p25"/>
            <p:cNvSpPr/>
            <p:nvPr/>
          </p:nvSpPr>
          <p:spPr>
            <a:xfrm flipH="1">
              <a:off x="7638051" y="4596885"/>
              <a:ext cx="92308" cy="28898"/>
            </a:xfrm>
            <a:custGeom>
              <a:avLst/>
              <a:gdLst/>
              <a:ahLst/>
              <a:cxnLst/>
              <a:rect l="l" t="t" r="r" b="b"/>
              <a:pathLst>
                <a:path w="2319" h="726" extrusionOk="0">
                  <a:moveTo>
                    <a:pt x="1413" y="1"/>
                  </a:moveTo>
                  <a:cubicBezTo>
                    <a:pt x="1084" y="1"/>
                    <a:pt x="659" y="69"/>
                    <a:pt x="164" y="302"/>
                  </a:cubicBezTo>
                  <a:cubicBezTo>
                    <a:pt x="48" y="356"/>
                    <a:pt x="0" y="490"/>
                    <a:pt x="55" y="599"/>
                  </a:cubicBezTo>
                  <a:cubicBezTo>
                    <a:pt x="96" y="681"/>
                    <a:pt x="178" y="725"/>
                    <a:pt x="263" y="725"/>
                  </a:cubicBezTo>
                  <a:cubicBezTo>
                    <a:pt x="294" y="725"/>
                    <a:pt x="328" y="719"/>
                    <a:pt x="363" y="705"/>
                  </a:cubicBezTo>
                  <a:cubicBezTo>
                    <a:pt x="792" y="503"/>
                    <a:pt x="1150" y="446"/>
                    <a:pt x="1418" y="446"/>
                  </a:cubicBezTo>
                  <a:cubicBezTo>
                    <a:pt x="1749" y="446"/>
                    <a:pt x="1941" y="533"/>
                    <a:pt x="1957" y="541"/>
                  </a:cubicBezTo>
                  <a:cubicBezTo>
                    <a:pt x="1990" y="557"/>
                    <a:pt x="2024" y="564"/>
                    <a:pt x="2059" y="564"/>
                  </a:cubicBezTo>
                  <a:cubicBezTo>
                    <a:pt x="2142" y="564"/>
                    <a:pt x="2222" y="519"/>
                    <a:pt x="2260" y="442"/>
                  </a:cubicBezTo>
                  <a:cubicBezTo>
                    <a:pt x="2318" y="333"/>
                    <a:pt x="2274" y="196"/>
                    <a:pt x="2162" y="142"/>
                  </a:cubicBezTo>
                  <a:cubicBezTo>
                    <a:pt x="2142" y="132"/>
                    <a:pt x="1869" y="1"/>
                    <a:pt x="1413" y="1"/>
                  </a:cubicBezTo>
                  <a:close/>
                </a:path>
              </a:pathLst>
            </a:custGeom>
            <a:solidFill>
              <a:srgbClr val="E8EE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515;p25"/>
            <p:cNvSpPr/>
            <p:nvPr/>
          </p:nvSpPr>
          <p:spPr>
            <a:xfrm flipH="1">
              <a:off x="7646212" y="4574474"/>
              <a:ext cx="92308" cy="28898"/>
            </a:xfrm>
            <a:custGeom>
              <a:avLst/>
              <a:gdLst/>
              <a:ahLst/>
              <a:cxnLst/>
              <a:rect l="l" t="t" r="r" b="b"/>
              <a:pathLst>
                <a:path w="2319" h="726" extrusionOk="0">
                  <a:moveTo>
                    <a:pt x="1415" y="1"/>
                  </a:moveTo>
                  <a:cubicBezTo>
                    <a:pt x="1085" y="1"/>
                    <a:pt x="660" y="69"/>
                    <a:pt x="164" y="302"/>
                  </a:cubicBezTo>
                  <a:cubicBezTo>
                    <a:pt x="52" y="357"/>
                    <a:pt x="1" y="489"/>
                    <a:pt x="56" y="598"/>
                  </a:cubicBezTo>
                  <a:cubicBezTo>
                    <a:pt x="96" y="680"/>
                    <a:pt x="178" y="725"/>
                    <a:pt x="264" y="725"/>
                  </a:cubicBezTo>
                  <a:cubicBezTo>
                    <a:pt x="298" y="725"/>
                    <a:pt x="328" y="718"/>
                    <a:pt x="363" y="705"/>
                  </a:cubicBezTo>
                  <a:cubicBezTo>
                    <a:pt x="792" y="503"/>
                    <a:pt x="1150" y="446"/>
                    <a:pt x="1418" y="446"/>
                  </a:cubicBezTo>
                  <a:cubicBezTo>
                    <a:pt x="1749" y="446"/>
                    <a:pt x="1942" y="533"/>
                    <a:pt x="1957" y="541"/>
                  </a:cubicBezTo>
                  <a:cubicBezTo>
                    <a:pt x="1989" y="557"/>
                    <a:pt x="2024" y="564"/>
                    <a:pt x="2058" y="564"/>
                  </a:cubicBezTo>
                  <a:cubicBezTo>
                    <a:pt x="2142" y="564"/>
                    <a:pt x="2223" y="519"/>
                    <a:pt x="2264" y="442"/>
                  </a:cubicBezTo>
                  <a:cubicBezTo>
                    <a:pt x="2318" y="332"/>
                    <a:pt x="2274" y="199"/>
                    <a:pt x="2162" y="141"/>
                  </a:cubicBezTo>
                  <a:cubicBezTo>
                    <a:pt x="2142" y="131"/>
                    <a:pt x="1870" y="1"/>
                    <a:pt x="1415" y="1"/>
                  </a:cubicBezTo>
                  <a:close/>
                </a:path>
              </a:pathLst>
            </a:custGeom>
            <a:solidFill>
              <a:srgbClr val="E8EE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 name="Google Shape;516;p25"/>
            <p:cNvSpPr/>
            <p:nvPr/>
          </p:nvSpPr>
          <p:spPr>
            <a:xfrm flipH="1">
              <a:off x="7553666" y="4638760"/>
              <a:ext cx="226570" cy="128292"/>
            </a:xfrm>
            <a:custGeom>
              <a:avLst/>
              <a:gdLst/>
              <a:ahLst/>
              <a:cxnLst/>
              <a:rect l="l" t="t" r="r" b="b"/>
              <a:pathLst>
                <a:path w="5692" h="3223" extrusionOk="0">
                  <a:moveTo>
                    <a:pt x="2906" y="0"/>
                  </a:moveTo>
                  <a:cubicBezTo>
                    <a:pt x="2885" y="0"/>
                    <a:pt x="2865" y="0"/>
                    <a:pt x="2844" y="1"/>
                  </a:cubicBezTo>
                  <a:cubicBezTo>
                    <a:pt x="1" y="52"/>
                    <a:pt x="1" y="3223"/>
                    <a:pt x="1" y="3223"/>
                  </a:cubicBezTo>
                  <a:lnTo>
                    <a:pt x="5691" y="3223"/>
                  </a:lnTo>
                  <a:cubicBezTo>
                    <a:pt x="5691" y="3223"/>
                    <a:pt x="5691" y="0"/>
                    <a:pt x="2906" y="0"/>
                  </a:cubicBezTo>
                  <a:close/>
                </a:path>
              </a:pathLst>
            </a:custGeom>
            <a:solidFill>
              <a:srgbClr val="E8EE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 name="Google Shape;517;p25"/>
            <p:cNvSpPr/>
            <p:nvPr/>
          </p:nvSpPr>
          <p:spPr>
            <a:xfrm flipH="1">
              <a:off x="7545268" y="4746634"/>
              <a:ext cx="278157" cy="50473"/>
            </a:xfrm>
            <a:custGeom>
              <a:avLst/>
              <a:gdLst/>
              <a:ahLst/>
              <a:cxnLst/>
              <a:rect l="l" t="t" r="r" b="b"/>
              <a:pathLst>
                <a:path w="6988" h="1268" extrusionOk="0">
                  <a:moveTo>
                    <a:pt x="27" y="1"/>
                  </a:moveTo>
                  <a:cubicBezTo>
                    <a:pt x="14" y="1"/>
                    <a:pt x="0" y="15"/>
                    <a:pt x="0" y="32"/>
                  </a:cubicBezTo>
                  <a:lnTo>
                    <a:pt x="0" y="1240"/>
                  </a:lnTo>
                  <a:cubicBezTo>
                    <a:pt x="0" y="1258"/>
                    <a:pt x="14" y="1268"/>
                    <a:pt x="27" y="1268"/>
                  </a:cubicBezTo>
                  <a:lnTo>
                    <a:pt x="6961" y="1268"/>
                  </a:lnTo>
                  <a:cubicBezTo>
                    <a:pt x="6974" y="1268"/>
                    <a:pt x="6988" y="1258"/>
                    <a:pt x="6988" y="1240"/>
                  </a:cubicBezTo>
                  <a:lnTo>
                    <a:pt x="6988" y="32"/>
                  </a:lnTo>
                  <a:cubicBezTo>
                    <a:pt x="6988" y="15"/>
                    <a:pt x="6974" y="1"/>
                    <a:pt x="6961" y="1"/>
                  </a:cubicBezTo>
                  <a:close/>
                </a:path>
              </a:pathLst>
            </a:custGeom>
            <a:solidFill>
              <a:srgbClr val="E1E5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 name="Google Shape;518;p25"/>
            <p:cNvSpPr/>
            <p:nvPr/>
          </p:nvSpPr>
          <p:spPr>
            <a:xfrm flipH="1">
              <a:off x="8353164" y="1619126"/>
              <a:ext cx="147239" cy="127257"/>
            </a:xfrm>
            <a:custGeom>
              <a:avLst/>
              <a:gdLst/>
              <a:ahLst/>
              <a:cxnLst/>
              <a:rect l="l" t="t" r="r" b="b"/>
              <a:pathLst>
                <a:path w="3699" h="3197" extrusionOk="0">
                  <a:moveTo>
                    <a:pt x="3164" y="1"/>
                  </a:moveTo>
                  <a:cubicBezTo>
                    <a:pt x="3114" y="1"/>
                    <a:pt x="3061" y="12"/>
                    <a:pt x="3008" y="36"/>
                  </a:cubicBezTo>
                  <a:cubicBezTo>
                    <a:pt x="1786" y="607"/>
                    <a:pt x="792" y="1528"/>
                    <a:pt x="144" y="2693"/>
                  </a:cubicBezTo>
                  <a:cubicBezTo>
                    <a:pt x="0" y="2954"/>
                    <a:pt x="237" y="3196"/>
                    <a:pt x="467" y="3196"/>
                  </a:cubicBezTo>
                  <a:cubicBezTo>
                    <a:pt x="571" y="3196"/>
                    <a:pt x="673" y="3147"/>
                    <a:pt x="738" y="3030"/>
                  </a:cubicBezTo>
                  <a:cubicBezTo>
                    <a:pt x="1336" y="1958"/>
                    <a:pt x="2226" y="1139"/>
                    <a:pt x="3353" y="613"/>
                  </a:cubicBezTo>
                  <a:cubicBezTo>
                    <a:pt x="3698" y="454"/>
                    <a:pt x="3484" y="1"/>
                    <a:pt x="3164" y="1"/>
                  </a:cubicBezTo>
                  <a:close/>
                </a:path>
              </a:pathLst>
            </a:custGeom>
            <a:solidFill>
              <a:srgbClr val="FF7A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 name="Google Shape;519;p25"/>
            <p:cNvSpPr/>
            <p:nvPr/>
          </p:nvSpPr>
          <p:spPr>
            <a:xfrm flipH="1">
              <a:off x="8304161" y="1597989"/>
              <a:ext cx="35227" cy="26669"/>
            </a:xfrm>
            <a:custGeom>
              <a:avLst/>
              <a:gdLst/>
              <a:ahLst/>
              <a:cxnLst/>
              <a:rect l="l" t="t" r="r" b="b"/>
              <a:pathLst>
                <a:path w="885" h="670" extrusionOk="0">
                  <a:moveTo>
                    <a:pt x="441" y="1"/>
                  </a:moveTo>
                  <a:cubicBezTo>
                    <a:pt x="1" y="1"/>
                    <a:pt x="1" y="670"/>
                    <a:pt x="441" y="670"/>
                  </a:cubicBezTo>
                  <a:cubicBezTo>
                    <a:pt x="881" y="670"/>
                    <a:pt x="885" y="1"/>
                    <a:pt x="441" y="1"/>
                  </a:cubicBezTo>
                  <a:close/>
                </a:path>
              </a:pathLst>
            </a:custGeom>
            <a:solidFill>
              <a:srgbClr val="FF7A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 name="Google Shape;520;p25"/>
            <p:cNvSpPr/>
            <p:nvPr/>
          </p:nvSpPr>
          <p:spPr>
            <a:xfrm flipH="1">
              <a:off x="7094404" y="1931204"/>
              <a:ext cx="1082059" cy="831646"/>
            </a:xfrm>
            <a:custGeom>
              <a:avLst/>
              <a:gdLst/>
              <a:ahLst/>
              <a:cxnLst/>
              <a:rect l="l" t="t" r="r" b="b"/>
              <a:pathLst>
                <a:path w="27184" h="20893" extrusionOk="0">
                  <a:moveTo>
                    <a:pt x="12803" y="1"/>
                  </a:moveTo>
                  <a:cubicBezTo>
                    <a:pt x="11890" y="1"/>
                    <a:pt x="10899" y="184"/>
                    <a:pt x="9883" y="717"/>
                  </a:cubicBezTo>
                  <a:cubicBezTo>
                    <a:pt x="6620" y="2428"/>
                    <a:pt x="6380" y="8889"/>
                    <a:pt x="7480" y="11640"/>
                  </a:cubicBezTo>
                  <a:cubicBezTo>
                    <a:pt x="8379" y="13898"/>
                    <a:pt x="8253" y="15016"/>
                    <a:pt x="7711" y="15016"/>
                  </a:cubicBezTo>
                  <a:cubicBezTo>
                    <a:pt x="7592" y="15016"/>
                    <a:pt x="7454" y="14962"/>
                    <a:pt x="7302" y="14856"/>
                  </a:cubicBezTo>
                  <a:cubicBezTo>
                    <a:pt x="6545" y="14326"/>
                    <a:pt x="5105" y="13223"/>
                    <a:pt x="3715" y="13223"/>
                  </a:cubicBezTo>
                  <a:cubicBezTo>
                    <a:pt x="2867" y="13223"/>
                    <a:pt x="2038" y="13634"/>
                    <a:pt x="1393" y="14835"/>
                  </a:cubicBezTo>
                  <a:cubicBezTo>
                    <a:pt x="1" y="17434"/>
                    <a:pt x="2926" y="18997"/>
                    <a:pt x="6045" y="18997"/>
                  </a:cubicBezTo>
                  <a:cubicBezTo>
                    <a:pt x="6633" y="18997"/>
                    <a:pt x="7229" y="18941"/>
                    <a:pt x="7804" y="18826"/>
                  </a:cubicBezTo>
                  <a:cubicBezTo>
                    <a:pt x="8501" y="18687"/>
                    <a:pt x="9062" y="18630"/>
                    <a:pt x="9515" y="18630"/>
                  </a:cubicBezTo>
                  <a:cubicBezTo>
                    <a:pt x="11415" y="18630"/>
                    <a:pt x="11395" y="19630"/>
                    <a:pt x="11395" y="19724"/>
                  </a:cubicBezTo>
                  <a:cubicBezTo>
                    <a:pt x="11395" y="19829"/>
                    <a:pt x="11205" y="20892"/>
                    <a:pt x="13721" y="20892"/>
                  </a:cubicBezTo>
                  <a:cubicBezTo>
                    <a:pt x="14000" y="20892"/>
                    <a:pt x="14312" y="20879"/>
                    <a:pt x="14662" y="20850"/>
                  </a:cubicBezTo>
                  <a:cubicBezTo>
                    <a:pt x="18165" y="20564"/>
                    <a:pt x="17834" y="19349"/>
                    <a:pt x="17834" y="19349"/>
                  </a:cubicBezTo>
                  <a:cubicBezTo>
                    <a:pt x="17834" y="19349"/>
                    <a:pt x="21841" y="18915"/>
                    <a:pt x="23650" y="17727"/>
                  </a:cubicBezTo>
                  <a:cubicBezTo>
                    <a:pt x="25459" y="16539"/>
                    <a:pt x="27183" y="14249"/>
                    <a:pt x="26767" y="11033"/>
                  </a:cubicBezTo>
                  <a:cubicBezTo>
                    <a:pt x="26350" y="7817"/>
                    <a:pt x="26350" y="2223"/>
                    <a:pt x="23118" y="775"/>
                  </a:cubicBezTo>
                  <a:cubicBezTo>
                    <a:pt x="22118" y="327"/>
                    <a:pt x="21267" y="173"/>
                    <a:pt x="20539" y="173"/>
                  </a:cubicBezTo>
                  <a:cubicBezTo>
                    <a:pt x="19736" y="173"/>
                    <a:pt x="19082" y="360"/>
                    <a:pt x="18540" y="546"/>
                  </a:cubicBezTo>
                  <a:cubicBezTo>
                    <a:pt x="17997" y="733"/>
                    <a:pt x="17569" y="919"/>
                    <a:pt x="17209" y="919"/>
                  </a:cubicBezTo>
                  <a:cubicBezTo>
                    <a:pt x="17200" y="919"/>
                    <a:pt x="17191" y="919"/>
                    <a:pt x="17182" y="918"/>
                  </a:cubicBezTo>
                  <a:cubicBezTo>
                    <a:pt x="16467" y="900"/>
                    <a:pt x="14823" y="1"/>
                    <a:pt x="12803" y="1"/>
                  </a:cubicBezTo>
                  <a:close/>
                </a:path>
              </a:pathLst>
            </a:custGeom>
            <a:solidFill>
              <a:srgbClr val="FFB3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 name="Google Shape;521;p25"/>
            <p:cNvSpPr/>
            <p:nvPr/>
          </p:nvSpPr>
          <p:spPr>
            <a:xfrm flipH="1">
              <a:off x="7899656" y="2527377"/>
              <a:ext cx="138203" cy="87054"/>
            </a:xfrm>
            <a:custGeom>
              <a:avLst/>
              <a:gdLst/>
              <a:ahLst/>
              <a:cxnLst/>
              <a:rect l="l" t="t" r="r" b="b"/>
              <a:pathLst>
                <a:path w="3472" h="2187" extrusionOk="0">
                  <a:moveTo>
                    <a:pt x="1826" y="1"/>
                  </a:moveTo>
                  <a:cubicBezTo>
                    <a:pt x="1618" y="1"/>
                    <a:pt x="1438" y="34"/>
                    <a:pt x="1301" y="71"/>
                  </a:cubicBezTo>
                  <a:cubicBezTo>
                    <a:pt x="670" y="244"/>
                    <a:pt x="141" y="719"/>
                    <a:pt x="18" y="1227"/>
                  </a:cubicBezTo>
                  <a:cubicBezTo>
                    <a:pt x="1" y="1285"/>
                    <a:pt x="42" y="1347"/>
                    <a:pt x="103" y="1361"/>
                  </a:cubicBezTo>
                  <a:cubicBezTo>
                    <a:pt x="111" y="1363"/>
                    <a:pt x="120" y="1364"/>
                    <a:pt x="128" y="1364"/>
                  </a:cubicBezTo>
                  <a:cubicBezTo>
                    <a:pt x="180" y="1364"/>
                    <a:pt x="228" y="1329"/>
                    <a:pt x="240" y="1279"/>
                  </a:cubicBezTo>
                  <a:cubicBezTo>
                    <a:pt x="345" y="846"/>
                    <a:pt x="806" y="439"/>
                    <a:pt x="1362" y="285"/>
                  </a:cubicBezTo>
                  <a:cubicBezTo>
                    <a:pt x="1482" y="253"/>
                    <a:pt x="1640" y="225"/>
                    <a:pt x="1822" y="225"/>
                  </a:cubicBezTo>
                  <a:cubicBezTo>
                    <a:pt x="2125" y="225"/>
                    <a:pt x="2495" y="305"/>
                    <a:pt x="2865" y="583"/>
                  </a:cubicBezTo>
                  <a:cubicBezTo>
                    <a:pt x="2520" y="589"/>
                    <a:pt x="1973" y="651"/>
                    <a:pt x="1666" y="934"/>
                  </a:cubicBezTo>
                  <a:cubicBezTo>
                    <a:pt x="1506" y="1087"/>
                    <a:pt x="1431" y="1279"/>
                    <a:pt x="1441" y="1511"/>
                  </a:cubicBezTo>
                  <a:cubicBezTo>
                    <a:pt x="1451" y="1788"/>
                    <a:pt x="1551" y="1982"/>
                    <a:pt x="1735" y="2095"/>
                  </a:cubicBezTo>
                  <a:cubicBezTo>
                    <a:pt x="1850" y="2163"/>
                    <a:pt x="1987" y="2187"/>
                    <a:pt x="2120" y="2187"/>
                  </a:cubicBezTo>
                  <a:cubicBezTo>
                    <a:pt x="2431" y="2187"/>
                    <a:pt x="2728" y="2057"/>
                    <a:pt x="2745" y="2050"/>
                  </a:cubicBezTo>
                  <a:cubicBezTo>
                    <a:pt x="2803" y="2023"/>
                    <a:pt x="2830" y="1958"/>
                    <a:pt x="2803" y="1900"/>
                  </a:cubicBezTo>
                  <a:cubicBezTo>
                    <a:pt x="2783" y="1859"/>
                    <a:pt x="2740" y="1836"/>
                    <a:pt x="2697" y="1836"/>
                  </a:cubicBezTo>
                  <a:cubicBezTo>
                    <a:pt x="2682" y="1836"/>
                    <a:pt x="2667" y="1839"/>
                    <a:pt x="2653" y="1845"/>
                  </a:cubicBezTo>
                  <a:cubicBezTo>
                    <a:pt x="2555" y="1887"/>
                    <a:pt x="2326" y="1964"/>
                    <a:pt x="2117" y="1964"/>
                  </a:cubicBezTo>
                  <a:cubicBezTo>
                    <a:pt x="2020" y="1964"/>
                    <a:pt x="1927" y="1948"/>
                    <a:pt x="1854" y="1903"/>
                  </a:cubicBezTo>
                  <a:cubicBezTo>
                    <a:pt x="1742" y="1835"/>
                    <a:pt x="1677" y="1698"/>
                    <a:pt x="1666" y="1501"/>
                  </a:cubicBezTo>
                  <a:cubicBezTo>
                    <a:pt x="1660" y="1333"/>
                    <a:pt x="1710" y="1204"/>
                    <a:pt x="1827" y="1098"/>
                  </a:cubicBezTo>
                  <a:cubicBezTo>
                    <a:pt x="2096" y="845"/>
                    <a:pt x="2635" y="807"/>
                    <a:pt x="2940" y="807"/>
                  </a:cubicBezTo>
                  <a:cubicBezTo>
                    <a:pt x="3073" y="807"/>
                    <a:pt x="3162" y="814"/>
                    <a:pt x="3165" y="814"/>
                  </a:cubicBezTo>
                  <a:lnTo>
                    <a:pt x="3472" y="841"/>
                  </a:lnTo>
                  <a:lnTo>
                    <a:pt x="3257" y="627"/>
                  </a:lnTo>
                  <a:cubicBezTo>
                    <a:pt x="2759" y="132"/>
                    <a:pt x="2239" y="1"/>
                    <a:pt x="1826" y="1"/>
                  </a:cubicBez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 name="Google Shape;522;p25"/>
            <p:cNvSpPr/>
            <p:nvPr/>
          </p:nvSpPr>
          <p:spPr>
            <a:xfrm flipH="1">
              <a:off x="7496345" y="2186957"/>
              <a:ext cx="206190" cy="148592"/>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 name="Google Shape;523;p25"/>
            <p:cNvSpPr/>
            <p:nvPr/>
          </p:nvSpPr>
          <p:spPr>
            <a:xfrm flipH="1">
              <a:off x="7518594" y="2417950"/>
              <a:ext cx="107951" cy="19584"/>
            </a:xfrm>
            <a:custGeom>
              <a:avLst/>
              <a:gdLst/>
              <a:ahLst/>
              <a:cxnLst/>
              <a:rect l="l" t="t" r="r" b="b"/>
              <a:pathLst>
                <a:path w="2712" h="492" extrusionOk="0">
                  <a:moveTo>
                    <a:pt x="735" y="1"/>
                  </a:moveTo>
                  <a:cubicBezTo>
                    <a:pt x="386" y="1"/>
                    <a:pt x="135" y="19"/>
                    <a:pt x="110" y="20"/>
                  </a:cubicBezTo>
                  <a:cubicBezTo>
                    <a:pt x="45" y="27"/>
                    <a:pt x="0" y="82"/>
                    <a:pt x="4" y="143"/>
                  </a:cubicBezTo>
                  <a:cubicBezTo>
                    <a:pt x="11" y="202"/>
                    <a:pt x="62" y="246"/>
                    <a:pt x="121" y="246"/>
                  </a:cubicBezTo>
                  <a:cubicBezTo>
                    <a:pt x="123" y="246"/>
                    <a:pt x="125" y="245"/>
                    <a:pt x="127" y="245"/>
                  </a:cubicBezTo>
                  <a:cubicBezTo>
                    <a:pt x="134" y="244"/>
                    <a:pt x="388" y="225"/>
                    <a:pt x="744" y="225"/>
                  </a:cubicBezTo>
                  <a:cubicBezTo>
                    <a:pt x="1277" y="225"/>
                    <a:pt x="2038" y="268"/>
                    <a:pt x="2537" y="481"/>
                  </a:cubicBezTo>
                  <a:cubicBezTo>
                    <a:pt x="2551" y="488"/>
                    <a:pt x="2568" y="491"/>
                    <a:pt x="2581" y="491"/>
                  </a:cubicBezTo>
                  <a:cubicBezTo>
                    <a:pt x="2626" y="491"/>
                    <a:pt x="2670" y="467"/>
                    <a:pt x="2687" y="423"/>
                  </a:cubicBezTo>
                  <a:cubicBezTo>
                    <a:pt x="2711" y="368"/>
                    <a:pt x="2687" y="304"/>
                    <a:pt x="2629" y="277"/>
                  </a:cubicBezTo>
                  <a:cubicBezTo>
                    <a:pt x="2085" y="46"/>
                    <a:pt x="1287" y="1"/>
                    <a:pt x="735" y="1"/>
                  </a:cubicBez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 name="Google Shape;524;p25"/>
            <p:cNvSpPr/>
            <p:nvPr/>
          </p:nvSpPr>
          <p:spPr>
            <a:xfrm flipH="1">
              <a:off x="7209899" y="2362342"/>
              <a:ext cx="60225" cy="19465"/>
            </a:xfrm>
            <a:custGeom>
              <a:avLst/>
              <a:gdLst/>
              <a:ahLst/>
              <a:cxnLst/>
              <a:rect l="l" t="t" r="r" b="b"/>
              <a:pathLst>
                <a:path w="1513" h="489" extrusionOk="0">
                  <a:moveTo>
                    <a:pt x="1384" y="1"/>
                  </a:moveTo>
                  <a:cubicBezTo>
                    <a:pt x="1348" y="1"/>
                    <a:pt x="1313" y="16"/>
                    <a:pt x="1291" y="45"/>
                  </a:cubicBezTo>
                  <a:cubicBezTo>
                    <a:pt x="1199" y="168"/>
                    <a:pt x="1082" y="240"/>
                    <a:pt x="943" y="256"/>
                  </a:cubicBezTo>
                  <a:cubicBezTo>
                    <a:pt x="913" y="260"/>
                    <a:pt x="884" y="262"/>
                    <a:pt x="854" y="262"/>
                  </a:cubicBezTo>
                  <a:cubicBezTo>
                    <a:pt x="528" y="262"/>
                    <a:pt x="201" y="24"/>
                    <a:pt x="198" y="24"/>
                  </a:cubicBezTo>
                  <a:cubicBezTo>
                    <a:pt x="177" y="9"/>
                    <a:pt x="153" y="2"/>
                    <a:pt x="129" y="2"/>
                  </a:cubicBezTo>
                  <a:cubicBezTo>
                    <a:pt x="94" y="2"/>
                    <a:pt x="60" y="17"/>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1" y="7"/>
                    <a:pt x="1407" y="1"/>
                    <a:pt x="1384" y="1"/>
                  </a:cubicBez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 name="Google Shape;525;p25"/>
            <p:cNvSpPr/>
            <p:nvPr/>
          </p:nvSpPr>
          <p:spPr>
            <a:xfrm flipH="1">
              <a:off x="7408292" y="2476027"/>
              <a:ext cx="72047" cy="43825"/>
            </a:xfrm>
            <a:custGeom>
              <a:avLst/>
              <a:gdLst/>
              <a:ahLst/>
              <a:cxnLst/>
              <a:rect l="l" t="t" r="r" b="b"/>
              <a:pathLst>
                <a:path w="1810" h="1101" extrusionOk="0">
                  <a:moveTo>
                    <a:pt x="152" y="1"/>
                  </a:moveTo>
                  <a:cubicBezTo>
                    <a:pt x="93" y="1"/>
                    <a:pt x="45" y="43"/>
                    <a:pt x="42" y="100"/>
                  </a:cubicBezTo>
                  <a:cubicBezTo>
                    <a:pt x="38" y="118"/>
                    <a:pt x="1" y="527"/>
                    <a:pt x="321" y="821"/>
                  </a:cubicBezTo>
                  <a:cubicBezTo>
                    <a:pt x="526" y="1009"/>
                    <a:pt x="823" y="1101"/>
                    <a:pt x="1209" y="1101"/>
                  </a:cubicBezTo>
                  <a:cubicBezTo>
                    <a:pt x="1362" y="1101"/>
                    <a:pt x="1526" y="1087"/>
                    <a:pt x="1707" y="1057"/>
                  </a:cubicBezTo>
                  <a:cubicBezTo>
                    <a:pt x="1769" y="1046"/>
                    <a:pt x="1810" y="989"/>
                    <a:pt x="1800" y="930"/>
                  </a:cubicBezTo>
                  <a:cubicBezTo>
                    <a:pt x="1790" y="876"/>
                    <a:pt x="1744" y="836"/>
                    <a:pt x="1691" y="836"/>
                  </a:cubicBezTo>
                  <a:cubicBezTo>
                    <a:pt x="1684" y="836"/>
                    <a:pt x="1677" y="836"/>
                    <a:pt x="1670" y="838"/>
                  </a:cubicBezTo>
                  <a:cubicBezTo>
                    <a:pt x="1501" y="865"/>
                    <a:pt x="1346" y="878"/>
                    <a:pt x="1207" y="878"/>
                  </a:cubicBezTo>
                  <a:cubicBezTo>
                    <a:pt x="884" y="878"/>
                    <a:pt x="641" y="806"/>
                    <a:pt x="482" y="661"/>
                  </a:cubicBezTo>
                  <a:cubicBezTo>
                    <a:pt x="243" y="442"/>
                    <a:pt x="267" y="128"/>
                    <a:pt x="267" y="124"/>
                  </a:cubicBezTo>
                  <a:cubicBezTo>
                    <a:pt x="274" y="63"/>
                    <a:pt x="229" y="9"/>
                    <a:pt x="165" y="1"/>
                  </a:cubicBezTo>
                  <a:cubicBezTo>
                    <a:pt x="160" y="1"/>
                    <a:pt x="156" y="1"/>
                    <a:pt x="152" y="1"/>
                  </a:cubicBez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 name="Google Shape;526;p25"/>
            <p:cNvSpPr/>
            <p:nvPr/>
          </p:nvSpPr>
          <p:spPr>
            <a:xfrm flipH="1">
              <a:off x="7429229" y="2536652"/>
              <a:ext cx="37098" cy="19903"/>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 name="Google Shape;527;p25"/>
            <p:cNvSpPr/>
            <p:nvPr/>
          </p:nvSpPr>
          <p:spPr>
            <a:xfrm flipH="1">
              <a:off x="7484922" y="2482874"/>
              <a:ext cx="259568" cy="146801"/>
            </a:xfrm>
            <a:custGeom>
              <a:avLst/>
              <a:gdLst/>
              <a:ahLst/>
              <a:cxnLst/>
              <a:rect l="l" t="t" r="r" b="b"/>
              <a:pathLst>
                <a:path w="6521" h="3688" extrusionOk="0">
                  <a:moveTo>
                    <a:pt x="6084" y="1"/>
                  </a:moveTo>
                  <a:cubicBezTo>
                    <a:pt x="4779" y="182"/>
                    <a:pt x="1277" y="563"/>
                    <a:pt x="448" y="563"/>
                  </a:cubicBezTo>
                  <a:lnTo>
                    <a:pt x="396" y="563"/>
                  </a:lnTo>
                  <a:cubicBezTo>
                    <a:pt x="308" y="560"/>
                    <a:pt x="219" y="554"/>
                    <a:pt x="130" y="540"/>
                  </a:cubicBezTo>
                  <a:cubicBezTo>
                    <a:pt x="45" y="758"/>
                    <a:pt x="1" y="990"/>
                    <a:pt x="1" y="1229"/>
                  </a:cubicBezTo>
                  <a:cubicBezTo>
                    <a:pt x="1" y="2588"/>
                    <a:pt x="1458" y="3687"/>
                    <a:pt x="3261" y="3687"/>
                  </a:cubicBezTo>
                  <a:cubicBezTo>
                    <a:pt x="5060" y="3687"/>
                    <a:pt x="6520" y="2588"/>
                    <a:pt x="6520" y="1229"/>
                  </a:cubicBezTo>
                  <a:cubicBezTo>
                    <a:pt x="6520" y="782"/>
                    <a:pt x="6360" y="362"/>
                    <a:pt x="6084" y="1"/>
                  </a:cubicBezTo>
                  <a:close/>
                </a:path>
              </a:pathLst>
            </a:custGeom>
            <a:solidFill>
              <a:srgbClr val="FFA3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 name="Google Shape;528;p25"/>
            <p:cNvSpPr/>
            <p:nvPr/>
          </p:nvSpPr>
          <p:spPr>
            <a:xfrm flipH="1">
              <a:off x="7108636" y="2419662"/>
              <a:ext cx="174824" cy="151179"/>
            </a:xfrm>
            <a:custGeom>
              <a:avLst/>
              <a:gdLst/>
              <a:ahLst/>
              <a:cxnLst/>
              <a:rect l="l" t="t" r="r" b="b"/>
              <a:pathLst>
                <a:path w="4392" h="3798" extrusionOk="0">
                  <a:moveTo>
                    <a:pt x="4391" y="1"/>
                  </a:moveTo>
                  <a:cubicBezTo>
                    <a:pt x="3469" y="158"/>
                    <a:pt x="1534" y="496"/>
                    <a:pt x="383" y="571"/>
                  </a:cubicBezTo>
                  <a:cubicBezTo>
                    <a:pt x="86" y="1118"/>
                    <a:pt x="1" y="1718"/>
                    <a:pt x="192" y="2278"/>
                  </a:cubicBezTo>
                  <a:cubicBezTo>
                    <a:pt x="523" y="3230"/>
                    <a:pt x="1568" y="3797"/>
                    <a:pt x="2783" y="3797"/>
                  </a:cubicBezTo>
                  <a:cubicBezTo>
                    <a:pt x="2858" y="3797"/>
                    <a:pt x="2933" y="3793"/>
                    <a:pt x="3008" y="3790"/>
                  </a:cubicBezTo>
                  <a:cubicBezTo>
                    <a:pt x="3773" y="2794"/>
                    <a:pt x="4326" y="1524"/>
                    <a:pt x="4391" y="1"/>
                  </a:cubicBezTo>
                  <a:close/>
                </a:path>
              </a:pathLst>
            </a:custGeom>
            <a:solidFill>
              <a:srgbClr val="FFA3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 name="Google Shape;529;p25"/>
            <p:cNvSpPr/>
            <p:nvPr/>
          </p:nvSpPr>
          <p:spPr>
            <a:xfrm flipH="1">
              <a:off x="7539810" y="2358600"/>
              <a:ext cx="53339" cy="65201"/>
            </a:xfrm>
            <a:custGeom>
              <a:avLst/>
              <a:gdLst/>
              <a:ahLst/>
              <a:cxnLst/>
              <a:rect l="l" t="t" r="r" b="b"/>
              <a:pathLst>
                <a:path w="1340" h="1638" extrusionOk="0">
                  <a:moveTo>
                    <a:pt x="875" y="1"/>
                  </a:moveTo>
                  <a:cubicBezTo>
                    <a:pt x="814" y="1"/>
                    <a:pt x="746" y="12"/>
                    <a:pt x="670" y="36"/>
                  </a:cubicBezTo>
                  <a:cubicBezTo>
                    <a:pt x="322" y="153"/>
                    <a:pt x="1" y="296"/>
                    <a:pt x="1" y="821"/>
                  </a:cubicBezTo>
                  <a:cubicBezTo>
                    <a:pt x="1" y="1347"/>
                    <a:pt x="302" y="1637"/>
                    <a:pt x="670" y="1637"/>
                  </a:cubicBezTo>
                  <a:cubicBezTo>
                    <a:pt x="1042" y="1637"/>
                    <a:pt x="1340" y="1347"/>
                    <a:pt x="1340" y="821"/>
                  </a:cubicBezTo>
                  <a:cubicBezTo>
                    <a:pt x="1340" y="374"/>
                    <a:pt x="1223" y="1"/>
                    <a:pt x="875" y="1"/>
                  </a:cubicBezTo>
                  <a:close/>
                </a:path>
              </a:pathLst>
            </a:custGeom>
            <a:solidFill>
              <a:srgbClr val="442D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 name="Google Shape;530;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531;p25"/>
            <p:cNvSpPr/>
            <p:nvPr/>
          </p:nvSpPr>
          <p:spPr>
            <a:xfrm flipH="1">
              <a:off x="7211253" y="2258130"/>
              <a:ext cx="67191" cy="95413"/>
            </a:xfrm>
            <a:custGeom>
              <a:avLst/>
              <a:gdLst/>
              <a:ahLst/>
              <a:cxnLst/>
              <a:rect l="l" t="t" r="r" b="b"/>
              <a:pathLst>
                <a:path w="1688" h="2397" extrusionOk="0">
                  <a:moveTo>
                    <a:pt x="998" y="1"/>
                  </a:moveTo>
                  <a:cubicBezTo>
                    <a:pt x="947" y="1"/>
                    <a:pt x="895" y="15"/>
                    <a:pt x="845" y="44"/>
                  </a:cubicBezTo>
                  <a:cubicBezTo>
                    <a:pt x="456" y="273"/>
                    <a:pt x="1" y="744"/>
                    <a:pt x="1" y="1219"/>
                  </a:cubicBezTo>
                  <a:cubicBezTo>
                    <a:pt x="1" y="1871"/>
                    <a:pt x="380" y="2397"/>
                    <a:pt x="845" y="2397"/>
                  </a:cubicBezTo>
                  <a:cubicBezTo>
                    <a:pt x="1308" y="2397"/>
                    <a:pt x="1688" y="1871"/>
                    <a:pt x="1688" y="1219"/>
                  </a:cubicBezTo>
                  <a:cubicBezTo>
                    <a:pt x="1688" y="653"/>
                    <a:pt x="1349" y="1"/>
                    <a:pt x="998" y="1"/>
                  </a:cubicBezTo>
                  <a:close/>
                </a:path>
              </a:pathLst>
            </a:custGeom>
            <a:solidFill>
              <a:srgbClr val="442D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 name="Google Shape;532;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533;p25"/>
            <p:cNvSpPr/>
            <p:nvPr/>
          </p:nvSpPr>
          <p:spPr>
            <a:xfrm flipH="1">
              <a:off x="7128780" y="2024031"/>
              <a:ext cx="287074" cy="154881"/>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 name="Google Shape;534;p25"/>
            <p:cNvSpPr/>
            <p:nvPr/>
          </p:nvSpPr>
          <p:spPr>
            <a:xfrm flipH="1">
              <a:off x="7541045" y="2349046"/>
              <a:ext cx="125704" cy="46771"/>
            </a:xfrm>
            <a:custGeom>
              <a:avLst/>
              <a:gdLst/>
              <a:ahLst/>
              <a:cxnLst/>
              <a:rect l="l" t="t" r="r" b="b"/>
              <a:pathLst>
                <a:path w="3158" h="1175" extrusionOk="0">
                  <a:moveTo>
                    <a:pt x="3029" y="0"/>
                  </a:moveTo>
                  <a:cubicBezTo>
                    <a:pt x="3016" y="0"/>
                    <a:pt x="3003" y="3"/>
                    <a:pt x="2990" y="7"/>
                  </a:cubicBezTo>
                  <a:lnTo>
                    <a:pt x="93" y="956"/>
                  </a:lnTo>
                  <a:cubicBezTo>
                    <a:pt x="31" y="976"/>
                    <a:pt x="0" y="1041"/>
                    <a:pt x="20" y="1099"/>
                  </a:cubicBezTo>
                  <a:cubicBezTo>
                    <a:pt x="38" y="1143"/>
                    <a:pt x="82" y="1174"/>
                    <a:pt x="129" y="1174"/>
                  </a:cubicBezTo>
                  <a:cubicBezTo>
                    <a:pt x="140" y="1174"/>
                    <a:pt x="154" y="1171"/>
                    <a:pt x="164" y="1168"/>
                  </a:cubicBezTo>
                  <a:lnTo>
                    <a:pt x="3066" y="218"/>
                  </a:lnTo>
                  <a:cubicBezTo>
                    <a:pt x="3124" y="198"/>
                    <a:pt x="3157" y="136"/>
                    <a:pt x="3137" y="75"/>
                  </a:cubicBezTo>
                  <a:cubicBezTo>
                    <a:pt x="3121" y="29"/>
                    <a:pt x="3077" y="0"/>
                    <a:pt x="3029" y="0"/>
                  </a:cubicBez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 name="Google Shape;535;p25"/>
            <p:cNvSpPr/>
            <p:nvPr/>
          </p:nvSpPr>
          <p:spPr>
            <a:xfrm flipH="1">
              <a:off x="7231355" y="2253950"/>
              <a:ext cx="67151" cy="72803"/>
            </a:xfrm>
            <a:custGeom>
              <a:avLst/>
              <a:gdLst/>
              <a:ahLst/>
              <a:cxnLst/>
              <a:rect l="l" t="t" r="r" b="b"/>
              <a:pathLst>
                <a:path w="1687" h="1829" extrusionOk="0">
                  <a:moveTo>
                    <a:pt x="1557" y="0"/>
                  </a:moveTo>
                  <a:cubicBezTo>
                    <a:pt x="1535" y="0"/>
                    <a:pt x="1514" y="6"/>
                    <a:pt x="1495" y="17"/>
                  </a:cubicBezTo>
                  <a:cubicBezTo>
                    <a:pt x="1444" y="50"/>
                    <a:pt x="205" y="812"/>
                    <a:pt x="13" y="1693"/>
                  </a:cubicBezTo>
                  <a:cubicBezTo>
                    <a:pt x="0" y="1754"/>
                    <a:pt x="41" y="1812"/>
                    <a:pt x="103" y="1826"/>
                  </a:cubicBezTo>
                  <a:cubicBezTo>
                    <a:pt x="109" y="1826"/>
                    <a:pt x="120" y="1829"/>
                    <a:pt x="126" y="1829"/>
                  </a:cubicBezTo>
                  <a:cubicBezTo>
                    <a:pt x="177" y="1829"/>
                    <a:pt x="225" y="1791"/>
                    <a:pt x="239" y="1740"/>
                  </a:cubicBezTo>
                  <a:cubicBezTo>
                    <a:pt x="410" y="951"/>
                    <a:pt x="1604" y="214"/>
                    <a:pt x="1618" y="208"/>
                  </a:cubicBezTo>
                  <a:cubicBezTo>
                    <a:pt x="1672" y="173"/>
                    <a:pt x="1686" y="105"/>
                    <a:pt x="1656" y="54"/>
                  </a:cubicBezTo>
                  <a:cubicBezTo>
                    <a:pt x="1634" y="19"/>
                    <a:pt x="1595" y="0"/>
                    <a:pt x="1557" y="0"/>
                  </a:cubicBez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25"/>
            <p:cNvSpPr/>
            <p:nvPr/>
          </p:nvSpPr>
          <p:spPr>
            <a:xfrm flipH="1">
              <a:off x="7826931" y="2290333"/>
              <a:ext cx="136332" cy="194726"/>
            </a:xfrm>
            <a:custGeom>
              <a:avLst/>
              <a:gdLst/>
              <a:ahLst/>
              <a:cxnLst/>
              <a:rect l="l" t="t" r="r" b="b"/>
              <a:pathLst>
                <a:path w="3425" h="4892" extrusionOk="0">
                  <a:moveTo>
                    <a:pt x="3220" y="1"/>
                  </a:moveTo>
                  <a:lnTo>
                    <a:pt x="0" y="4622"/>
                  </a:lnTo>
                  <a:lnTo>
                    <a:pt x="520" y="4892"/>
                  </a:lnTo>
                  <a:lnTo>
                    <a:pt x="3425" y="803"/>
                  </a:lnTo>
                  <a:lnTo>
                    <a:pt x="3220" y="1"/>
                  </a:lnTo>
                  <a:close/>
                </a:path>
              </a:pathLst>
            </a:custGeom>
            <a:solidFill>
              <a:srgbClr val="1528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25"/>
            <p:cNvSpPr/>
            <p:nvPr/>
          </p:nvSpPr>
          <p:spPr>
            <a:xfrm flipH="1">
              <a:off x="7044123" y="2209208"/>
              <a:ext cx="796060" cy="296109"/>
            </a:xfrm>
            <a:custGeom>
              <a:avLst/>
              <a:gdLst/>
              <a:ahLst/>
              <a:cxnLst/>
              <a:rect l="l" t="t" r="r" b="b"/>
              <a:pathLst>
                <a:path w="19999" h="7439" extrusionOk="0">
                  <a:moveTo>
                    <a:pt x="17322" y="468"/>
                  </a:moveTo>
                  <a:cubicBezTo>
                    <a:pt x="17966" y="468"/>
                    <a:pt x="18474" y="523"/>
                    <a:pt x="18636" y="625"/>
                  </a:cubicBezTo>
                  <a:cubicBezTo>
                    <a:pt x="19138" y="936"/>
                    <a:pt x="18978" y="4237"/>
                    <a:pt x="18998" y="4571"/>
                  </a:cubicBezTo>
                  <a:cubicBezTo>
                    <a:pt x="19019" y="4909"/>
                    <a:pt x="15537" y="5407"/>
                    <a:pt x="14540" y="5489"/>
                  </a:cubicBezTo>
                  <a:cubicBezTo>
                    <a:pt x="14457" y="5496"/>
                    <a:pt x="14381" y="5500"/>
                    <a:pt x="14311" y="5500"/>
                  </a:cubicBezTo>
                  <a:cubicBezTo>
                    <a:pt x="13537" y="5500"/>
                    <a:pt x="13511" y="5044"/>
                    <a:pt x="13199" y="3626"/>
                  </a:cubicBezTo>
                  <a:cubicBezTo>
                    <a:pt x="12860" y="2075"/>
                    <a:pt x="12986" y="1563"/>
                    <a:pt x="13400" y="1236"/>
                  </a:cubicBezTo>
                  <a:cubicBezTo>
                    <a:pt x="14074" y="702"/>
                    <a:pt x="15991" y="468"/>
                    <a:pt x="17322" y="468"/>
                  </a:cubicBezTo>
                  <a:close/>
                  <a:moveTo>
                    <a:pt x="7781" y="1101"/>
                  </a:moveTo>
                  <a:cubicBezTo>
                    <a:pt x="8928" y="1101"/>
                    <a:pt x="9940" y="1419"/>
                    <a:pt x="10279" y="2243"/>
                  </a:cubicBezTo>
                  <a:cubicBezTo>
                    <a:pt x="10659" y="3161"/>
                    <a:pt x="9559" y="5738"/>
                    <a:pt x="9000" y="6285"/>
                  </a:cubicBezTo>
                  <a:cubicBezTo>
                    <a:pt x="8439" y="6831"/>
                    <a:pt x="4442" y="6967"/>
                    <a:pt x="3262" y="7046"/>
                  </a:cubicBezTo>
                  <a:cubicBezTo>
                    <a:pt x="3168" y="7052"/>
                    <a:pt x="3079" y="7055"/>
                    <a:pt x="2995" y="7055"/>
                  </a:cubicBezTo>
                  <a:cubicBezTo>
                    <a:pt x="2029" y="7055"/>
                    <a:pt x="1745" y="6649"/>
                    <a:pt x="1783" y="6128"/>
                  </a:cubicBezTo>
                  <a:cubicBezTo>
                    <a:pt x="1821" y="5565"/>
                    <a:pt x="1476" y="2305"/>
                    <a:pt x="1708" y="1922"/>
                  </a:cubicBezTo>
                  <a:cubicBezTo>
                    <a:pt x="2203" y="1100"/>
                    <a:pt x="6081" y="1188"/>
                    <a:pt x="7385" y="1113"/>
                  </a:cubicBezTo>
                  <a:cubicBezTo>
                    <a:pt x="7518" y="1105"/>
                    <a:pt x="7650" y="1101"/>
                    <a:pt x="7781" y="1101"/>
                  </a:cubicBezTo>
                  <a:close/>
                  <a:moveTo>
                    <a:pt x="14957" y="0"/>
                  </a:moveTo>
                  <a:cubicBezTo>
                    <a:pt x="13434" y="0"/>
                    <a:pt x="13359" y="584"/>
                    <a:pt x="12799" y="936"/>
                  </a:cubicBezTo>
                  <a:cubicBezTo>
                    <a:pt x="12239" y="1287"/>
                    <a:pt x="12038" y="1506"/>
                    <a:pt x="11379" y="1540"/>
                  </a:cubicBezTo>
                  <a:cubicBezTo>
                    <a:pt x="11338" y="1542"/>
                    <a:pt x="11298" y="1543"/>
                    <a:pt x="11258" y="1543"/>
                  </a:cubicBezTo>
                  <a:cubicBezTo>
                    <a:pt x="10227" y="1543"/>
                    <a:pt x="9798" y="792"/>
                    <a:pt x="8720" y="605"/>
                  </a:cubicBezTo>
                  <a:cubicBezTo>
                    <a:pt x="8477" y="563"/>
                    <a:pt x="8060" y="545"/>
                    <a:pt x="7542" y="545"/>
                  </a:cubicBezTo>
                  <a:cubicBezTo>
                    <a:pt x="5667" y="545"/>
                    <a:pt x="2463" y="775"/>
                    <a:pt x="1381" y="898"/>
                  </a:cubicBezTo>
                  <a:cubicBezTo>
                    <a:pt x="1" y="1051"/>
                    <a:pt x="117" y="1615"/>
                    <a:pt x="138" y="2325"/>
                  </a:cubicBezTo>
                  <a:cubicBezTo>
                    <a:pt x="158" y="3035"/>
                    <a:pt x="861" y="3134"/>
                    <a:pt x="1100" y="3175"/>
                  </a:cubicBezTo>
                  <a:cubicBezTo>
                    <a:pt x="1343" y="3213"/>
                    <a:pt x="1141" y="4800"/>
                    <a:pt x="1182" y="5855"/>
                  </a:cubicBezTo>
                  <a:cubicBezTo>
                    <a:pt x="1223" y="6909"/>
                    <a:pt x="1981" y="7418"/>
                    <a:pt x="2800" y="7438"/>
                  </a:cubicBezTo>
                  <a:cubicBezTo>
                    <a:pt x="2814" y="7439"/>
                    <a:pt x="2829" y="7439"/>
                    <a:pt x="2845" y="7439"/>
                  </a:cubicBezTo>
                  <a:cubicBezTo>
                    <a:pt x="3770" y="7439"/>
                    <a:pt x="8172" y="6948"/>
                    <a:pt x="8880" y="6817"/>
                  </a:cubicBezTo>
                  <a:cubicBezTo>
                    <a:pt x="9600" y="6681"/>
                    <a:pt x="10399" y="4998"/>
                    <a:pt x="10638" y="4100"/>
                  </a:cubicBezTo>
                  <a:cubicBezTo>
                    <a:pt x="10874" y="3228"/>
                    <a:pt x="10881" y="2298"/>
                    <a:pt x="11684" y="2298"/>
                  </a:cubicBezTo>
                  <a:cubicBezTo>
                    <a:pt x="11708" y="2298"/>
                    <a:pt x="11732" y="2299"/>
                    <a:pt x="11757" y="2301"/>
                  </a:cubicBezTo>
                  <a:cubicBezTo>
                    <a:pt x="12638" y="2362"/>
                    <a:pt x="13140" y="5466"/>
                    <a:pt x="13478" y="5797"/>
                  </a:cubicBezTo>
                  <a:cubicBezTo>
                    <a:pt x="13535" y="5852"/>
                    <a:pt x="13703" y="5875"/>
                    <a:pt x="13948" y="5875"/>
                  </a:cubicBezTo>
                  <a:cubicBezTo>
                    <a:pt x="15172" y="5875"/>
                    <a:pt x="18299" y="5293"/>
                    <a:pt x="18817" y="5213"/>
                  </a:cubicBezTo>
                  <a:cubicBezTo>
                    <a:pt x="19438" y="5114"/>
                    <a:pt x="19356" y="4763"/>
                    <a:pt x="19397" y="4223"/>
                  </a:cubicBezTo>
                  <a:cubicBezTo>
                    <a:pt x="19438" y="3684"/>
                    <a:pt x="19397" y="1834"/>
                    <a:pt x="19336" y="1461"/>
                  </a:cubicBezTo>
                  <a:cubicBezTo>
                    <a:pt x="19278" y="1092"/>
                    <a:pt x="19517" y="1171"/>
                    <a:pt x="19756" y="936"/>
                  </a:cubicBezTo>
                  <a:cubicBezTo>
                    <a:pt x="19998" y="700"/>
                    <a:pt x="19838" y="0"/>
                    <a:pt x="19517" y="0"/>
                  </a:cubicBezTo>
                  <a:close/>
                </a:path>
              </a:pathLst>
            </a:custGeom>
            <a:solidFill>
              <a:srgbClr val="1528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25"/>
            <p:cNvSpPr/>
            <p:nvPr/>
          </p:nvSpPr>
          <p:spPr>
            <a:xfrm flipH="1">
              <a:off x="7427842" y="2253114"/>
              <a:ext cx="347617" cy="236442"/>
            </a:xfrm>
            <a:custGeom>
              <a:avLst/>
              <a:gdLst/>
              <a:ahLst/>
              <a:cxnLst/>
              <a:rect l="l" t="t" r="r" b="b"/>
              <a:pathLst>
                <a:path w="8733" h="5940" extrusionOk="0">
                  <a:moveTo>
                    <a:pt x="7148" y="826"/>
                  </a:moveTo>
                  <a:cubicBezTo>
                    <a:pt x="7227" y="826"/>
                    <a:pt x="7305" y="857"/>
                    <a:pt x="7377" y="928"/>
                  </a:cubicBezTo>
                  <a:cubicBezTo>
                    <a:pt x="7981" y="1550"/>
                    <a:pt x="7824" y="2492"/>
                    <a:pt x="7633" y="3246"/>
                  </a:cubicBezTo>
                  <a:cubicBezTo>
                    <a:pt x="7592" y="3414"/>
                    <a:pt x="7462" y="3485"/>
                    <a:pt x="7325" y="3485"/>
                  </a:cubicBezTo>
                  <a:cubicBezTo>
                    <a:pt x="7125" y="3485"/>
                    <a:pt x="6909" y="3321"/>
                    <a:pt x="6971" y="3069"/>
                  </a:cubicBezTo>
                  <a:cubicBezTo>
                    <a:pt x="7094" y="2587"/>
                    <a:pt x="7298" y="1820"/>
                    <a:pt x="6892" y="1403"/>
                  </a:cubicBezTo>
                  <a:cubicBezTo>
                    <a:pt x="6657" y="1161"/>
                    <a:pt x="6892" y="826"/>
                    <a:pt x="7148" y="826"/>
                  </a:cubicBezTo>
                  <a:close/>
                  <a:moveTo>
                    <a:pt x="7182" y="3731"/>
                  </a:moveTo>
                  <a:cubicBezTo>
                    <a:pt x="7626" y="3731"/>
                    <a:pt x="7626" y="4400"/>
                    <a:pt x="7182" y="4400"/>
                  </a:cubicBezTo>
                  <a:cubicBezTo>
                    <a:pt x="6742" y="4400"/>
                    <a:pt x="6742" y="3731"/>
                    <a:pt x="7182" y="3731"/>
                  </a:cubicBezTo>
                  <a:close/>
                  <a:moveTo>
                    <a:pt x="5759" y="2410"/>
                  </a:moveTo>
                  <a:cubicBezTo>
                    <a:pt x="5807" y="2410"/>
                    <a:pt x="5851" y="2441"/>
                    <a:pt x="5868" y="2485"/>
                  </a:cubicBezTo>
                  <a:cubicBezTo>
                    <a:pt x="5888" y="2546"/>
                    <a:pt x="5855" y="2608"/>
                    <a:pt x="5797" y="2628"/>
                  </a:cubicBezTo>
                  <a:lnTo>
                    <a:pt x="5619" y="2686"/>
                  </a:lnTo>
                  <a:cubicBezTo>
                    <a:pt x="5841" y="2786"/>
                    <a:pt x="5920" y="3107"/>
                    <a:pt x="5920" y="3471"/>
                  </a:cubicBezTo>
                  <a:cubicBezTo>
                    <a:pt x="5920" y="3840"/>
                    <a:pt x="5773" y="4093"/>
                    <a:pt x="5561" y="4213"/>
                  </a:cubicBezTo>
                  <a:cubicBezTo>
                    <a:pt x="5851" y="4254"/>
                    <a:pt x="6134" y="4318"/>
                    <a:pt x="6370" y="4418"/>
                  </a:cubicBezTo>
                  <a:cubicBezTo>
                    <a:pt x="6428" y="4445"/>
                    <a:pt x="6452" y="4509"/>
                    <a:pt x="6428" y="4564"/>
                  </a:cubicBezTo>
                  <a:cubicBezTo>
                    <a:pt x="6411" y="4608"/>
                    <a:pt x="6367" y="4632"/>
                    <a:pt x="6322" y="4632"/>
                  </a:cubicBezTo>
                  <a:cubicBezTo>
                    <a:pt x="6309" y="4632"/>
                    <a:pt x="6292" y="4629"/>
                    <a:pt x="6278" y="4622"/>
                  </a:cubicBezTo>
                  <a:cubicBezTo>
                    <a:pt x="5776" y="4410"/>
                    <a:pt x="5008" y="4366"/>
                    <a:pt x="4475" y="4366"/>
                  </a:cubicBezTo>
                  <a:cubicBezTo>
                    <a:pt x="4124" y="4366"/>
                    <a:pt x="3875" y="4383"/>
                    <a:pt x="3868" y="4386"/>
                  </a:cubicBezTo>
                  <a:lnTo>
                    <a:pt x="3861" y="4386"/>
                  </a:lnTo>
                  <a:cubicBezTo>
                    <a:pt x="3799" y="4386"/>
                    <a:pt x="3749" y="4342"/>
                    <a:pt x="3745" y="4284"/>
                  </a:cubicBezTo>
                  <a:cubicBezTo>
                    <a:pt x="3741" y="4223"/>
                    <a:pt x="3786" y="4168"/>
                    <a:pt x="3851" y="4161"/>
                  </a:cubicBezTo>
                  <a:cubicBezTo>
                    <a:pt x="3875" y="4161"/>
                    <a:pt x="4130" y="4141"/>
                    <a:pt x="4483" y="4141"/>
                  </a:cubicBezTo>
                  <a:cubicBezTo>
                    <a:pt x="4595" y="4141"/>
                    <a:pt x="4721" y="4144"/>
                    <a:pt x="4855" y="4147"/>
                  </a:cubicBezTo>
                  <a:cubicBezTo>
                    <a:pt x="4691" y="4014"/>
                    <a:pt x="4581" y="3786"/>
                    <a:pt x="4581" y="3471"/>
                  </a:cubicBezTo>
                  <a:cubicBezTo>
                    <a:pt x="4581" y="3243"/>
                    <a:pt x="4642" y="3086"/>
                    <a:pt x="4741" y="2973"/>
                  </a:cubicBezTo>
                  <a:lnTo>
                    <a:pt x="4741" y="2973"/>
                  </a:lnTo>
                  <a:lnTo>
                    <a:pt x="2895" y="3578"/>
                  </a:lnTo>
                  <a:cubicBezTo>
                    <a:pt x="2885" y="3581"/>
                    <a:pt x="2871" y="3584"/>
                    <a:pt x="2860" y="3584"/>
                  </a:cubicBezTo>
                  <a:cubicBezTo>
                    <a:pt x="2813" y="3584"/>
                    <a:pt x="2769" y="3553"/>
                    <a:pt x="2751" y="3509"/>
                  </a:cubicBezTo>
                  <a:cubicBezTo>
                    <a:pt x="2731" y="3451"/>
                    <a:pt x="2762" y="3386"/>
                    <a:pt x="2824" y="3366"/>
                  </a:cubicBezTo>
                  <a:lnTo>
                    <a:pt x="5721" y="2417"/>
                  </a:lnTo>
                  <a:cubicBezTo>
                    <a:pt x="5735" y="2414"/>
                    <a:pt x="5745" y="2410"/>
                    <a:pt x="5759" y="2410"/>
                  </a:cubicBezTo>
                  <a:close/>
                  <a:moveTo>
                    <a:pt x="6319" y="0"/>
                  </a:moveTo>
                  <a:cubicBezTo>
                    <a:pt x="6039" y="570"/>
                    <a:pt x="5476" y="1188"/>
                    <a:pt x="4650" y="1648"/>
                  </a:cubicBezTo>
                  <a:cubicBezTo>
                    <a:pt x="4100" y="1956"/>
                    <a:pt x="3618" y="2072"/>
                    <a:pt x="3223" y="2072"/>
                  </a:cubicBezTo>
                  <a:cubicBezTo>
                    <a:pt x="2307" y="2072"/>
                    <a:pt x="1833" y="1457"/>
                    <a:pt x="1973" y="1177"/>
                  </a:cubicBezTo>
                  <a:cubicBezTo>
                    <a:pt x="2110" y="918"/>
                    <a:pt x="2189" y="1335"/>
                    <a:pt x="3178" y="553"/>
                  </a:cubicBezTo>
                  <a:cubicBezTo>
                    <a:pt x="3345" y="419"/>
                    <a:pt x="3495" y="256"/>
                    <a:pt x="3635" y="79"/>
                  </a:cubicBezTo>
                  <a:lnTo>
                    <a:pt x="3635" y="79"/>
                  </a:lnTo>
                  <a:cubicBezTo>
                    <a:pt x="2107" y="140"/>
                    <a:pt x="399" y="290"/>
                    <a:pt x="82" y="819"/>
                  </a:cubicBezTo>
                  <a:cubicBezTo>
                    <a:pt x="24" y="915"/>
                    <a:pt x="0" y="1198"/>
                    <a:pt x="0" y="1577"/>
                  </a:cubicBezTo>
                  <a:cubicBezTo>
                    <a:pt x="0" y="2601"/>
                    <a:pt x="161" y="4322"/>
                    <a:pt x="161" y="4909"/>
                  </a:cubicBezTo>
                  <a:cubicBezTo>
                    <a:pt x="161" y="4957"/>
                    <a:pt x="157" y="4994"/>
                    <a:pt x="157" y="5025"/>
                  </a:cubicBezTo>
                  <a:cubicBezTo>
                    <a:pt x="154" y="5056"/>
                    <a:pt x="154" y="5083"/>
                    <a:pt x="154" y="5110"/>
                  </a:cubicBezTo>
                  <a:cubicBezTo>
                    <a:pt x="154" y="5540"/>
                    <a:pt x="396" y="5875"/>
                    <a:pt x="1096" y="5940"/>
                  </a:cubicBezTo>
                  <a:cubicBezTo>
                    <a:pt x="1622" y="5117"/>
                    <a:pt x="2742" y="4547"/>
                    <a:pt x="4039" y="4547"/>
                  </a:cubicBezTo>
                  <a:cubicBezTo>
                    <a:pt x="5077" y="4547"/>
                    <a:pt x="6002" y="4912"/>
                    <a:pt x="6599" y="5483"/>
                  </a:cubicBezTo>
                  <a:cubicBezTo>
                    <a:pt x="6974" y="5401"/>
                    <a:pt x="7254" y="5302"/>
                    <a:pt x="7374" y="5182"/>
                  </a:cubicBezTo>
                  <a:cubicBezTo>
                    <a:pt x="7855" y="4714"/>
                    <a:pt x="8732" y="2751"/>
                    <a:pt x="8732" y="1625"/>
                  </a:cubicBezTo>
                  <a:cubicBezTo>
                    <a:pt x="8732" y="1437"/>
                    <a:pt x="8708" y="1273"/>
                    <a:pt x="8653" y="1140"/>
                  </a:cubicBezTo>
                  <a:cubicBezTo>
                    <a:pt x="8329" y="355"/>
                    <a:pt x="7398" y="27"/>
                    <a:pt x="6319" y="0"/>
                  </a:cubicBezTo>
                  <a:close/>
                </a:path>
              </a:pathLst>
            </a:custGeom>
            <a:solidFill>
              <a:srgbClr val="D1B3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25"/>
            <p:cNvSpPr/>
            <p:nvPr/>
          </p:nvSpPr>
          <p:spPr>
            <a:xfrm flipH="1">
              <a:off x="7523930" y="2252955"/>
              <a:ext cx="178565" cy="82635"/>
            </a:xfrm>
            <a:custGeom>
              <a:avLst/>
              <a:gdLst/>
              <a:ahLst/>
              <a:cxnLst/>
              <a:rect l="l" t="t" r="r" b="b"/>
              <a:pathLst>
                <a:path w="4486" h="2076" extrusionOk="0">
                  <a:moveTo>
                    <a:pt x="4318" y="1"/>
                  </a:moveTo>
                  <a:cubicBezTo>
                    <a:pt x="4189" y="1"/>
                    <a:pt x="4059" y="4"/>
                    <a:pt x="3926" y="14"/>
                  </a:cubicBezTo>
                  <a:cubicBezTo>
                    <a:pt x="3458" y="42"/>
                    <a:pt x="2659" y="48"/>
                    <a:pt x="1802" y="83"/>
                  </a:cubicBezTo>
                  <a:cubicBezTo>
                    <a:pt x="1662" y="260"/>
                    <a:pt x="1512" y="423"/>
                    <a:pt x="1345" y="557"/>
                  </a:cubicBezTo>
                  <a:cubicBezTo>
                    <a:pt x="356" y="1339"/>
                    <a:pt x="277" y="922"/>
                    <a:pt x="140" y="1181"/>
                  </a:cubicBezTo>
                  <a:cubicBezTo>
                    <a:pt x="0" y="1461"/>
                    <a:pt x="474" y="2076"/>
                    <a:pt x="1390" y="2076"/>
                  </a:cubicBezTo>
                  <a:cubicBezTo>
                    <a:pt x="1785" y="2076"/>
                    <a:pt x="2267" y="1960"/>
                    <a:pt x="2817" y="1652"/>
                  </a:cubicBezTo>
                  <a:cubicBezTo>
                    <a:pt x="3643" y="1192"/>
                    <a:pt x="4206" y="574"/>
                    <a:pt x="4486" y="4"/>
                  </a:cubicBezTo>
                  <a:cubicBezTo>
                    <a:pt x="4431" y="1"/>
                    <a:pt x="4377" y="1"/>
                    <a:pt x="4318" y="1"/>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540;p25"/>
            <p:cNvSpPr/>
            <p:nvPr/>
          </p:nvSpPr>
          <p:spPr>
            <a:xfrm flipH="1">
              <a:off x="7518594" y="2417911"/>
              <a:ext cx="107951" cy="19624"/>
            </a:xfrm>
            <a:custGeom>
              <a:avLst/>
              <a:gdLst/>
              <a:ahLst/>
              <a:cxnLst/>
              <a:rect l="l" t="t" r="r" b="b"/>
              <a:pathLst>
                <a:path w="2712" h="493" extrusionOk="0">
                  <a:moveTo>
                    <a:pt x="742" y="1"/>
                  </a:moveTo>
                  <a:cubicBezTo>
                    <a:pt x="389" y="1"/>
                    <a:pt x="134" y="21"/>
                    <a:pt x="110" y="21"/>
                  </a:cubicBezTo>
                  <a:cubicBezTo>
                    <a:pt x="45" y="28"/>
                    <a:pt x="0" y="83"/>
                    <a:pt x="4" y="144"/>
                  </a:cubicBezTo>
                  <a:cubicBezTo>
                    <a:pt x="8" y="202"/>
                    <a:pt x="58" y="246"/>
                    <a:pt x="120" y="246"/>
                  </a:cubicBezTo>
                  <a:lnTo>
                    <a:pt x="127" y="246"/>
                  </a:lnTo>
                  <a:cubicBezTo>
                    <a:pt x="134" y="243"/>
                    <a:pt x="383" y="226"/>
                    <a:pt x="734" y="226"/>
                  </a:cubicBezTo>
                  <a:cubicBezTo>
                    <a:pt x="1267" y="226"/>
                    <a:pt x="2035" y="270"/>
                    <a:pt x="2537" y="482"/>
                  </a:cubicBezTo>
                  <a:cubicBezTo>
                    <a:pt x="2551" y="489"/>
                    <a:pt x="2568" y="492"/>
                    <a:pt x="2581" y="492"/>
                  </a:cubicBezTo>
                  <a:cubicBezTo>
                    <a:pt x="2626" y="492"/>
                    <a:pt x="2670" y="468"/>
                    <a:pt x="2687" y="424"/>
                  </a:cubicBezTo>
                  <a:cubicBezTo>
                    <a:pt x="2711" y="369"/>
                    <a:pt x="2687" y="305"/>
                    <a:pt x="2629" y="278"/>
                  </a:cubicBezTo>
                  <a:cubicBezTo>
                    <a:pt x="2393" y="178"/>
                    <a:pt x="2110" y="114"/>
                    <a:pt x="1820" y="73"/>
                  </a:cubicBezTo>
                  <a:cubicBezTo>
                    <a:pt x="1728" y="120"/>
                    <a:pt x="1622" y="147"/>
                    <a:pt x="1509" y="147"/>
                  </a:cubicBezTo>
                  <a:cubicBezTo>
                    <a:pt x="1363" y="147"/>
                    <a:pt x="1223" y="100"/>
                    <a:pt x="1114" y="7"/>
                  </a:cubicBezTo>
                  <a:cubicBezTo>
                    <a:pt x="980" y="4"/>
                    <a:pt x="854" y="1"/>
                    <a:pt x="742" y="1"/>
                  </a:cubicBez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25"/>
            <p:cNvSpPr/>
            <p:nvPr/>
          </p:nvSpPr>
          <p:spPr>
            <a:xfrm flipH="1">
              <a:off x="7512785" y="2434072"/>
              <a:ext cx="219087" cy="56045"/>
            </a:xfrm>
            <a:custGeom>
              <a:avLst/>
              <a:gdLst/>
              <a:ahLst/>
              <a:cxnLst/>
              <a:rect l="l" t="t" r="r" b="b"/>
              <a:pathLst>
                <a:path w="5504" h="1408" extrusionOk="0">
                  <a:moveTo>
                    <a:pt x="2944" y="1"/>
                  </a:moveTo>
                  <a:cubicBezTo>
                    <a:pt x="1647" y="1"/>
                    <a:pt x="527" y="571"/>
                    <a:pt x="1" y="1394"/>
                  </a:cubicBezTo>
                  <a:cubicBezTo>
                    <a:pt x="86" y="1404"/>
                    <a:pt x="179" y="1408"/>
                    <a:pt x="278" y="1408"/>
                  </a:cubicBezTo>
                  <a:cubicBezTo>
                    <a:pt x="360" y="1408"/>
                    <a:pt x="448" y="1404"/>
                    <a:pt x="541" y="1397"/>
                  </a:cubicBezTo>
                  <a:cubicBezTo>
                    <a:pt x="1466" y="1336"/>
                    <a:pt x="4128" y="1240"/>
                    <a:pt x="5504" y="937"/>
                  </a:cubicBezTo>
                  <a:cubicBezTo>
                    <a:pt x="4907" y="366"/>
                    <a:pt x="3982" y="1"/>
                    <a:pt x="2944" y="1"/>
                  </a:cubicBezTo>
                  <a:close/>
                </a:path>
              </a:pathLst>
            </a:custGeom>
            <a:solidFill>
              <a:srgbClr val="D1A3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 name="Google Shape;542;p25"/>
            <p:cNvSpPr/>
            <p:nvPr/>
          </p:nvSpPr>
          <p:spPr>
            <a:xfrm flipH="1">
              <a:off x="7539810" y="2360033"/>
              <a:ext cx="53339" cy="63768"/>
            </a:xfrm>
            <a:custGeom>
              <a:avLst/>
              <a:gdLst/>
              <a:ahLst/>
              <a:cxnLst/>
              <a:rect l="l" t="t" r="r" b="b"/>
              <a:pathLst>
                <a:path w="1340" h="1602" extrusionOk="0">
                  <a:moveTo>
                    <a:pt x="1018" y="270"/>
                  </a:moveTo>
                  <a:cubicBezTo>
                    <a:pt x="1107" y="270"/>
                    <a:pt x="1179" y="386"/>
                    <a:pt x="1179" y="530"/>
                  </a:cubicBezTo>
                  <a:cubicBezTo>
                    <a:pt x="1179" y="670"/>
                    <a:pt x="1107" y="785"/>
                    <a:pt x="1018" y="785"/>
                  </a:cubicBezTo>
                  <a:cubicBezTo>
                    <a:pt x="930" y="785"/>
                    <a:pt x="858" y="670"/>
                    <a:pt x="858" y="530"/>
                  </a:cubicBezTo>
                  <a:cubicBezTo>
                    <a:pt x="858" y="386"/>
                    <a:pt x="930" y="270"/>
                    <a:pt x="1018" y="270"/>
                  </a:cubicBezTo>
                  <a:close/>
                  <a:moveTo>
                    <a:pt x="1039" y="0"/>
                  </a:moveTo>
                  <a:lnTo>
                    <a:pt x="161" y="287"/>
                  </a:lnTo>
                  <a:cubicBezTo>
                    <a:pt x="62" y="400"/>
                    <a:pt x="1" y="557"/>
                    <a:pt x="1" y="785"/>
                  </a:cubicBezTo>
                  <a:cubicBezTo>
                    <a:pt x="1" y="1100"/>
                    <a:pt x="111" y="1328"/>
                    <a:pt x="275" y="1461"/>
                  </a:cubicBezTo>
                  <a:cubicBezTo>
                    <a:pt x="384" y="1554"/>
                    <a:pt x="524" y="1601"/>
                    <a:pt x="670" y="1601"/>
                  </a:cubicBezTo>
                  <a:cubicBezTo>
                    <a:pt x="783" y="1601"/>
                    <a:pt x="889" y="1574"/>
                    <a:pt x="981" y="1527"/>
                  </a:cubicBezTo>
                  <a:cubicBezTo>
                    <a:pt x="1193" y="1407"/>
                    <a:pt x="1340" y="1154"/>
                    <a:pt x="1340" y="785"/>
                  </a:cubicBezTo>
                  <a:cubicBezTo>
                    <a:pt x="1340" y="421"/>
                    <a:pt x="1261" y="100"/>
                    <a:pt x="1039" y="0"/>
                  </a:cubicBezTo>
                  <a:close/>
                </a:path>
              </a:pathLst>
            </a:custGeom>
            <a:solidFill>
              <a:srgbClr val="442D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 name="Google Shape;543;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D1DBD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544;p25"/>
            <p:cNvSpPr/>
            <p:nvPr/>
          </p:nvSpPr>
          <p:spPr>
            <a:xfrm flipH="1">
              <a:off x="7541045" y="2349046"/>
              <a:ext cx="125704" cy="46771"/>
            </a:xfrm>
            <a:custGeom>
              <a:avLst/>
              <a:gdLst/>
              <a:ahLst/>
              <a:cxnLst/>
              <a:rect l="l" t="t" r="r" b="b"/>
              <a:pathLst>
                <a:path w="3158" h="1175" extrusionOk="0">
                  <a:moveTo>
                    <a:pt x="3028" y="0"/>
                  </a:moveTo>
                  <a:cubicBezTo>
                    <a:pt x="3014" y="0"/>
                    <a:pt x="3004" y="4"/>
                    <a:pt x="2990" y="7"/>
                  </a:cubicBezTo>
                  <a:lnTo>
                    <a:pt x="93" y="956"/>
                  </a:lnTo>
                  <a:cubicBezTo>
                    <a:pt x="31" y="976"/>
                    <a:pt x="0" y="1041"/>
                    <a:pt x="20" y="1099"/>
                  </a:cubicBezTo>
                  <a:cubicBezTo>
                    <a:pt x="38" y="1143"/>
                    <a:pt x="82" y="1174"/>
                    <a:pt x="129" y="1174"/>
                  </a:cubicBezTo>
                  <a:cubicBezTo>
                    <a:pt x="140" y="1174"/>
                    <a:pt x="154" y="1171"/>
                    <a:pt x="164" y="1168"/>
                  </a:cubicBezTo>
                  <a:lnTo>
                    <a:pt x="2010" y="563"/>
                  </a:lnTo>
                  <a:lnTo>
                    <a:pt x="2888" y="276"/>
                  </a:lnTo>
                  <a:lnTo>
                    <a:pt x="3066" y="218"/>
                  </a:lnTo>
                  <a:cubicBezTo>
                    <a:pt x="3124" y="198"/>
                    <a:pt x="3157" y="136"/>
                    <a:pt x="3137" y="75"/>
                  </a:cubicBezTo>
                  <a:cubicBezTo>
                    <a:pt x="3120" y="31"/>
                    <a:pt x="3076" y="0"/>
                    <a:pt x="3028" y="0"/>
                  </a:cubicBez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545;p25"/>
            <p:cNvSpPr/>
            <p:nvPr/>
          </p:nvSpPr>
          <p:spPr>
            <a:xfrm flipH="1">
              <a:off x="7430987" y="2252955"/>
              <a:ext cx="341208" cy="45577"/>
            </a:xfrm>
            <a:custGeom>
              <a:avLst/>
              <a:gdLst/>
              <a:ahLst/>
              <a:cxnLst/>
              <a:rect l="l" t="t" r="r" b="b"/>
              <a:pathLst>
                <a:path w="8572" h="1145" extrusionOk="0">
                  <a:moveTo>
                    <a:pt x="6069" y="1"/>
                  </a:moveTo>
                  <a:cubicBezTo>
                    <a:pt x="6110" y="1"/>
                    <a:pt x="6150" y="1"/>
                    <a:pt x="6190" y="2"/>
                  </a:cubicBezTo>
                  <a:lnTo>
                    <a:pt x="6190" y="2"/>
                  </a:lnTo>
                  <a:cubicBezTo>
                    <a:pt x="6151" y="1"/>
                    <a:pt x="6111" y="1"/>
                    <a:pt x="6069" y="1"/>
                  </a:cubicBezTo>
                  <a:close/>
                  <a:moveTo>
                    <a:pt x="6190" y="2"/>
                  </a:moveTo>
                  <a:cubicBezTo>
                    <a:pt x="6205" y="2"/>
                    <a:pt x="6221" y="3"/>
                    <a:pt x="6237" y="4"/>
                  </a:cubicBezTo>
                  <a:cubicBezTo>
                    <a:pt x="6368" y="7"/>
                    <a:pt x="6498" y="15"/>
                    <a:pt x="6624" y="28"/>
                  </a:cubicBezTo>
                  <a:lnTo>
                    <a:pt x="6624" y="28"/>
                  </a:lnTo>
                  <a:cubicBezTo>
                    <a:pt x="6483" y="13"/>
                    <a:pt x="6338" y="5"/>
                    <a:pt x="6190" y="2"/>
                  </a:cubicBezTo>
                  <a:close/>
                  <a:moveTo>
                    <a:pt x="5677" y="14"/>
                  </a:moveTo>
                  <a:cubicBezTo>
                    <a:pt x="4840" y="62"/>
                    <a:pt x="2944" y="43"/>
                    <a:pt x="1562" y="240"/>
                  </a:cubicBezTo>
                  <a:lnTo>
                    <a:pt x="1562" y="240"/>
                  </a:lnTo>
                  <a:cubicBezTo>
                    <a:pt x="2171" y="154"/>
                    <a:pt x="2879" y="110"/>
                    <a:pt x="3553" y="83"/>
                  </a:cubicBezTo>
                  <a:cubicBezTo>
                    <a:pt x="4410" y="48"/>
                    <a:pt x="5209" y="42"/>
                    <a:pt x="5677" y="14"/>
                  </a:cubicBezTo>
                  <a:close/>
                  <a:moveTo>
                    <a:pt x="1562" y="240"/>
                  </a:moveTo>
                  <a:cubicBezTo>
                    <a:pt x="789" y="350"/>
                    <a:pt x="178" y="527"/>
                    <a:pt x="0" y="823"/>
                  </a:cubicBezTo>
                  <a:cubicBezTo>
                    <a:pt x="178" y="529"/>
                    <a:pt x="789" y="351"/>
                    <a:pt x="1562" y="240"/>
                  </a:cubicBezTo>
                  <a:close/>
                  <a:moveTo>
                    <a:pt x="6624" y="28"/>
                  </a:moveTo>
                  <a:cubicBezTo>
                    <a:pt x="7535" y="120"/>
                    <a:pt x="8287" y="457"/>
                    <a:pt x="8571" y="1144"/>
                  </a:cubicBezTo>
                  <a:cubicBezTo>
                    <a:pt x="8287" y="455"/>
                    <a:pt x="7534" y="118"/>
                    <a:pt x="6624" y="28"/>
                  </a:cubicBezTo>
                  <a:close/>
                </a:path>
              </a:pathLst>
            </a:custGeom>
            <a:solidFill>
              <a:srgbClr val="1528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25"/>
            <p:cNvSpPr/>
            <p:nvPr/>
          </p:nvSpPr>
          <p:spPr>
            <a:xfrm flipH="1">
              <a:off x="7083675" y="2228514"/>
              <a:ext cx="42671" cy="174386"/>
            </a:xfrm>
            <a:custGeom>
              <a:avLst/>
              <a:gdLst/>
              <a:ahLst/>
              <a:cxnLst/>
              <a:rect l="l" t="t" r="r" b="b"/>
              <a:pathLst>
                <a:path w="1072" h="4381" extrusionOk="0">
                  <a:moveTo>
                    <a:pt x="0" y="0"/>
                  </a:moveTo>
                  <a:lnTo>
                    <a:pt x="0" y="0"/>
                  </a:lnTo>
                  <a:cubicBezTo>
                    <a:pt x="3" y="38"/>
                    <a:pt x="10" y="75"/>
                    <a:pt x="14" y="113"/>
                  </a:cubicBezTo>
                  <a:cubicBezTo>
                    <a:pt x="75" y="123"/>
                    <a:pt x="137" y="157"/>
                    <a:pt x="191" y="222"/>
                  </a:cubicBezTo>
                  <a:cubicBezTo>
                    <a:pt x="293" y="341"/>
                    <a:pt x="386" y="471"/>
                    <a:pt x="465" y="604"/>
                  </a:cubicBezTo>
                  <a:lnTo>
                    <a:pt x="758" y="185"/>
                  </a:lnTo>
                  <a:cubicBezTo>
                    <a:pt x="741" y="164"/>
                    <a:pt x="723" y="150"/>
                    <a:pt x="703" y="140"/>
                  </a:cubicBezTo>
                  <a:cubicBezTo>
                    <a:pt x="597" y="72"/>
                    <a:pt x="345" y="24"/>
                    <a:pt x="0" y="0"/>
                  </a:cubicBezTo>
                  <a:close/>
                  <a:moveTo>
                    <a:pt x="983" y="946"/>
                  </a:moveTo>
                  <a:lnTo>
                    <a:pt x="741" y="1287"/>
                  </a:lnTo>
                  <a:cubicBezTo>
                    <a:pt x="857" y="1754"/>
                    <a:pt x="829" y="2253"/>
                    <a:pt x="638" y="2731"/>
                  </a:cubicBezTo>
                  <a:cubicBezTo>
                    <a:pt x="580" y="2881"/>
                    <a:pt x="447" y="2950"/>
                    <a:pt x="314" y="2953"/>
                  </a:cubicBezTo>
                  <a:cubicBezTo>
                    <a:pt x="338" y="3164"/>
                    <a:pt x="358" y="3369"/>
                    <a:pt x="386" y="3561"/>
                  </a:cubicBezTo>
                  <a:lnTo>
                    <a:pt x="386" y="3564"/>
                  </a:lnTo>
                  <a:cubicBezTo>
                    <a:pt x="389" y="3594"/>
                    <a:pt x="392" y="3626"/>
                    <a:pt x="396" y="3656"/>
                  </a:cubicBezTo>
                  <a:cubicBezTo>
                    <a:pt x="396" y="3659"/>
                    <a:pt x="396" y="3663"/>
                    <a:pt x="399" y="3663"/>
                  </a:cubicBezTo>
                  <a:lnTo>
                    <a:pt x="399" y="3670"/>
                  </a:lnTo>
                  <a:lnTo>
                    <a:pt x="399" y="3676"/>
                  </a:lnTo>
                  <a:lnTo>
                    <a:pt x="399" y="3680"/>
                  </a:lnTo>
                  <a:lnTo>
                    <a:pt x="399" y="3687"/>
                  </a:lnTo>
                  <a:cubicBezTo>
                    <a:pt x="399" y="3690"/>
                    <a:pt x="399" y="3694"/>
                    <a:pt x="403" y="3697"/>
                  </a:cubicBezTo>
                  <a:lnTo>
                    <a:pt x="403" y="3707"/>
                  </a:lnTo>
                  <a:lnTo>
                    <a:pt x="403" y="3711"/>
                  </a:lnTo>
                  <a:cubicBezTo>
                    <a:pt x="427" y="3939"/>
                    <a:pt x="444" y="4161"/>
                    <a:pt x="447" y="4380"/>
                  </a:cubicBezTo>
                  <a:cubicBezTo>
                    <a:pt x="823" y="4281"/>
                    <a:pt x="1065" y="4179"/>
                    <a:pt x="1065" y="4089"/>
                  </a:cubicBezTo>
                  <a:lnTo>
                    <a:pt x="1065" y="4086"/>
                  </a:lnTo>
                  <a:cubicBezTo>
                    <a:pt x="1062" y="4066"/>
                    <a:pt x="1062" y="4032"/>
                    <a:pt x="1062" y="3984"/>
                  </a:cubicBezTo>
                  <a:cubicBezTo>
                    <a:pt x="1062" y="3775"/>
                    <a:pt x="1072" y="3342"/>
                    <a:pt x="1072" y="2837"/>
                  </a:cubicBezTo>
                  <a:cubicBezTo>
                    <a:pt x="1072" y="2219"/>
                    <a:pt x="1059" y="1492"/>
                    <a:pt x="983" y="946"/>
                  </a:cubicBezTo>
                  <a:close/>
                </a:path>
              </a:pathLst>
            </a:custGeom>
            <a:solidFill>
              <a:srgbClr val="D1DBD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25"/>
            <p:cNvSpPr/>
            <p:nvPr/>
          </p:nvSpPr>
          <p:spPr>
            <a:xfrm flipH="1">
              <a:off x="7087177" y="2235838"/>
              <a:ext cx="20699" cy="43945"/>
            </a:xfrm>
            <a:custGeom>
              <a:avLst/>
              <a:gdLst/>
              <a:ahLst/>
              <a:cxnLst/>
              <a:rect l="l" t="t" r="r" b="b"/>
              <a:pathLst>
                <a:path w="520" h="1104" extrusionOk="0">
                  <a:moveTo>
                    <a:pt x="294" y="1"/>
                  </a:moveTo>
                  <a:lnTo>
                    <a:pt x="1" y="420"/>
                  </a:lnTo>
                  <a:cubicBezTo>
                    <a:pt x="127" y="636"/>
                    <a:pt x="219" y="867"/>
                    <a:pt x="277" y="1103"/>
                  </a:cubicBezTo>
                  <a:lnTo>
                    <a:pt x="519" y="762"/>
                  </a:lnTo>
                  <a:cubicBezTo>
                    <a:pt x="472" y="403"/>
                    <a:pt x="400" y="124"/>
                    <a:pt x="294" y="1"/>
                  </a:cubicBezTo>
                  <a:close/>
                </a:path>
              </a:pathLst>
            </a:custGeom>
            <a:solidFill>
              <a:srgbClr val="1528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25"/>
            <p:cNvSpPr/>
            <p:nvPr/>
          </p:nvSpPr>
          <p:spPr>
            <a:xfrm flipH="1">
              <a:off x="7110985" y="2227837"/>
              <a:ext cx="211603" cy="200339"/>
            </a:xfrm>
            <a:custGeom>
              <a:avLst/>
              <a:gdLst/>
              <a:ahLst/>
              <a:cxnLst/>
              <a:rect l="l" t="t" r="r" b="b"/>
              <a:pathLst>
                <a:path w="5316" h="5033" extrusionOk="0">
                  <a:moveTo>
                    <a:pt x="2162" y="656"/>
                  </a:moveTo>
                  <a:cubicBezTo>
                    <a:pt x="2199" y="656"/>
                    <a:pt x="2236" y="676"/>
                    <a:pt x="2261" y="710"/>
                  </a:cubicBezTo>
                  <a:cubicBezTo>
                    <a:pt x="2277" y="741"/>
                    <a:pt x="2281" y="775"/>
                    <a:pt x="2271" y="809"/>
                  </a:cubicBezTo>
                  <a:cubicBezTo>
                    <a:pt x="2554" y="966"/>
                    <a:pt x="2797" y="1502"/>
                    <a:pt x="2797" y="1980"/>
                  </a:cubicBezTo>
                  <a:cubicBezTo>
                    <a:pt x="2797" y="2632"/>
                    <a:pt x="2417" y="3158"/>
                    <a:pt x="1954" y="3158"/>
                  </a:cubicBezTo>
                  <a:cubicBezTo>
                    <a:pt x="1489" y="3158"/>
                    <a:pt x="1110" y="2632"/>
                    <a:pt x="1110" y="1980"/>
                  </a:cubicBezTo>
                  <a:cubicBezTo>
                    <a:pt x="1110" y="1929"/>
                    <a:pt x="1117" y="1878"/>
                    <a:pt x="1127" y="1826"/>
                  </a:cubicBezTo>
                  <a:lnTo>
                    <a:pt x="1127" y="1826"/>
                  </a:lnTo>
                  <a:cubicBezTo>
                    <a:pt x="991" y="2007"/>
                    <a:pt x="885" y="2198"/>
                    <a:pt x="844" y="2396"/>
                  </a:cubicBezTo>
                  <a:cubicBezTo>
                    <a:pt x="830" y="2447"/>
                    <a:pt x="782" y="2485"/>
                    <a:pt x="731" y="2485"/>
                  </a:cubicBezTo>
                  <a:cubicBezTo>
                    <a:pt x="725" y="2485"/>
                    <a:pt x="714" y="2482"/>
                    <a:pt x="708" y="2482"/>
                  </a:cubicBezTo>
                  <a:cubicBezTo>
                    <a:pt x="646" y="2468"/>
                    <a:pt x="605" y="2410"/>
                    <a:pt x="618" y="2349"/>
                  </a:cubicBezTo>
                  <a:cubicBezTo>
                    <a:pt x="810" y="1468"/>
                    <a:pt x="2049" y="706"/>
                    <a:pt x="2100" y="673"/>
                  </a:cubicBezTo>
                  <a:cubicBezTo>
                    <a:pt x="2121" y="662"/>
                    <a:pt x="2141" y="656"/>
                    <a:pt x="2162" y="656"/>
                  </a:cubicBezTo>
                  <a:close/>
                  <a:moveTo>
                    <a:pt x="2701" y="3380"/>
                  </a:moveTo>
                  <a:cubicBezTo>
                    <a:pt x="2725" y="3380"/>
                    <a:pt x="2748" y="3386"/>
                    <a:pt x="2769" y="3400"/>
                  </a:cubicBezTo>
                  <a:cubicBezTo>
                    <a:pt x="2820" y="3438"/>
                    <a:pt x="2830" y="3509"/>
                    <a:pt x="2793" y="3557"/>
                  </a:cubicBezTo>
                  <a:cubicBezTo>
                    <a:pt x="2663" y="3728"/>
                    <a:pt x="2493" y="3830"/>
                    <a:pt x="2291" y="3857"/>
                  </a:cubicBezTo>
                  <a:cubicBezTo>
                    <a:pt x="2254" y="3865"/>
                    <a:pt x="2213" y="3868"/>
                    <a:pt x="2175" y="3868"/>
                  </a:cubicBezTo>
                  <a:cubicBezTo>
                    <a:pt x="1769" y="3868"/>
                    <a:pt x="1393" y="3591"/>
                    <a:pt x="1376" y="3581"/>
                  </a:cubicBezTo>
                  <a:cubicBezTo>
                    <a:pt x="1329" y="3543"/>
                    <a:pt x="1319" y="3471"/>
                    <a:pt x="1356" y="3424"/>
                  </a:cubicBezTo>
                  <a:cubicBezTo>
                    <a:pt x="1376" y="3393"/>
                    <a:pt x="1410" y="3380"/>
                    <a:pt x="1448" y="3380"/>
                  </a:cubicBezTo>
                  <a:cubicBezTo>
                    <a:pt x="1472" y="3380"/>
                    <a:pt x="1496" y="3386"/>
                    <a:pt x="1516" y="3403"/>
                  </a:cubicBezTo>
                  <a:cubicBezTo>
                    <a:pt x="1519" y="3403"/>
                    <a:pt x="1847" y="3643"/>
                    <a:pt x="2175" y="3643"/>
                  </a:cubicBezTo>
                  <a:cubicBezTo>
                    <a:pt x="2203" y="3643"/>
                    <a:pt x="2233" y="3643"/>
                    <a:pt x="2261" y="3635"/>
                  </a:cubicBezTo>
                  <a:cubicBezTo>
                    <a:pt x="2400" y="3619"/>
                    <a:pt x="2517" y="3547"/>
                    <a:pt x="2609" y="3424"/>
                  </a:cubicBezTo>
                  <a:cubicBezTo>
                    <a:pt x="2633" y="3397"/>
                    <a:pt x="2666" y="3380"/>
                    <a:pt x="2701" y="3380"/>
                  </a:cubicBezTo>
                  <a:close/>
                  <a:moveTo>
                    <a:pt x="4322" y="0"/>
                  </a:moveTo>
                  <a:cubicBezTo>
                    <a:pt x="2991" y="0"/>
                    <a:pt x="1069" y="232"/>
                    <a:pt x="397" y="768"/>
                  </a:cubicBezTo>
                  <a:cubicBezTo>
                    <a:pt x="147" y="966"/>
                    <a:pt x="1" y="1236"/>
                    <a:pt x="1" y="1762"/>
                  </a:cubicBezTo>
                  <a:cubicBezTo>
                    <a:pt x="1" y="2099"/>
                    <a:pt x="62" y="2550"/>
                    <a:pt x="196" y="3158"/>
                  </a:cubicBezTo>
                  <a:cubicBezTo>
                    <a:pt x="509" y="4577"/>
                    <a:pt x="533" y="5032"/>
                    <a:pt x="1311" y="5032"/>
                  </a:cubicBezTo>
                  <a:cubicBezTo>
                    <a:pt x="1380" y="5032"/>
                    <a:pt x="1455" y="5028"/>
                    <a:pt x="1537" y="5021"/>
                  </a:cubicBezTo>
                  <a:cubicBezTo>
                    <a:pt x="1560" y="5021"/>
                    <a:pt x="1585" y="5018"/>
                    <a:pt x="1612" y="5015"/>
                  </a:cubicBezTo>
                  <a:cubicBezTo>
                    <a:pt x="2031" y="4468"/>
                    <a:pt x="2674" y="4011"/>
                    <a:pt x="3462" y="3752"/>
                  </a:cubicBezTo>
                  <a:cubicBezTo>
                    <a:pt x="3858" y="3622"/>
                    <a:pt x="4254" y="3553"/>
                    <a:pt x="4637" y="3540"/>
                  </a:cubicBezTo>
                  <a:cubicBezTo>
                    <a:pt x="4670" y="3414"/>
                    <a:pt x="4780" y="3304"/>
                    <a:pt x="4954" y="3304"/>
                  </a:cubicBezTo>
                  <a:cubicBezTo>
                    <a:pt x="5149" y="3304"/>
                    <a:pt x="5254" y="3430"/>
                    <a:pt x="5282" y="3574"/>
                  </a:cubicBezTo>
                  <a:cubicBezTo>
                    <a:pt x="5292" y="3574"/>
                    <a:pt x="5302" y="3578"/>
                    <a:pt x="5316" y="3578"/>
                  </a:cubicBezTo>
                  <a:cubicBezTo>
                    <a:pt x="5288" y="3386"/>
                    <a:pt x="5268" y="3181"/>
                    <a:pt x="5244" y="2970"/>
                  </a:cubicBezTo>
                  <a:lnTo>
                    <a:pt x="5227" y="2970"/>
                  </a:lnTo>
                  <a:cubicBezTo>
                    <a:pt x="5015" y="2970"/>
                    <a:pt x="4810" y="2813"/>
                    <a:pt x="4910" y="2567"/>
                  </a:cubicBezTo>
                  <a:cubicBezTo>
                    <a:pt x="5159" y="1935"/>
                    <a:pt x="5087" y="1243"/>
                    <a:pt x="4637" y="710"/>
                  </a:cubicBezTo>
                  <a:cubicBezTo>
                    <a:pt x="4425" y="461"/>
                    <a:pt x="4653" y="126"/>
                    <a:pt x="4899" y="126"/>
                  </a:cubicBezTo>
                  <a:cubicBezTo>
                    <a:pt x="4913" y="126"/>
                    <a:pt x="4930" y="126"/>
                    <a:pt x="4944" y="130"/>
                  </a:cubicBezTo>
                  <a:cubicBezTo>
                    <a:pt x="4940" y="92"/>
                    <a:pt x="4933" y="55"/>
                    <a:pt x="4930" y="17"/>
                  </a:cubicBezTo>
                  <a:cubicBezTo>
                    <a:pt x="4749" y="7"/>
                    <a:pt x="4544" y="0"/>
                    <a:pt x="4322" y="0"/>
                  </a:cubicBezTo>
                  <a:close/>
                </a:path>
              </a:pathLst>
            </a:custGeom>
            <a:solidFill>
              <a:srgbClr val="D1B3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25"/>
            <p:cNvSpPr/>
            <p:nvPr/>
          </p:nvSpPr>
          <p:spPr>
            <a:xfrm flipH="1">
              <a:off x="7209899" y="2362342"/>
              <a:ext cx="60225" cy="19465"/>
            </a:xfrm>
            <a:custGeom>
              <a:avLst/>
              <a:gdLst/>
              <a:ahLst/>
              <a:cxnLst/>
              <a:rect l="l" t="t" r="r" b="b"/>
              <a:pathLst>
                <a:path w="1513" h="489" extrusionOk="0">
                  <a:moveTo>
                    <a:pt x="130" y="1"/>
                  </a:moveTo>
                  <a:cubicBezTo>
                    <a:pt x="92" y="1"/>
                    <a:pt x="58" y="14"/>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0" y="7"/>
                    <a:pt x="1407" y="1"/>
                    <a:pt x="1383" y="1"/>
                  </a:cubicBezTo>
                  <a:cubicBezTo>
                    <a:pt x="1348" y="1"/>
                    <a:pt x="1315" y="18"/>
                    <a:pt x="1291" y="45"/>
                  </a:cubicBezTo>
                  <a:cubicBezTo>
                    <a:pt x="1199" y="168"/>
                    <a:pt x="1082" y="240"/>
                    <a:pt x="943" y="256"/>
                  </a:cubicBezTo>
                  <a:cubicBezTo>
                    <a:pt x="915" y="264"/>
                    <a:pt x="885" y="264"/>
                    <a:pt x="857" y="264"/>
                  </a:cubicBezTo>
                  <a:cubicBezTo>
                    <a:pt x="529" y="264"/>
                    <a:pt x="201" y="24"/>
                    <a:pt x="198" y="24"/>
                  </a:cubicBezTo>
                  <a:cubicBezTo>
                    <a:pt x="178" y="7"/>
                    <a:pt x="154" y="1"/>
                    <a:pt x="130" y="1"/>
                  </a:cubicBez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50;p25"/>
            <p:cNvSpPr/>
            <p:nvPr/>
          </p:nvSpPr>
          <p:spPr>
            <a:xfrm flipH="1">
              <a:off x="7110264" y="2370223"/>
              <a:ext cx="756" cy="6011"/>
            </a:xfrm>
            <a:custGeom>
              <a:avLst/>
              <a:gdLst/>
              <a:ahLst/>
              <a:cxnLst/>
              <a:rect l="l" t="t" r="r" b="b"/>
              <a:pathLst>
                <a:path w="19" h="151" extrusionOk="0">
                  <a:moveTo>
                    <a:pt x="18" y="147"/>
                  </a:moveTo>
                  <a:lnTo>
                    <a:pt x="18" y="151"/>
                  </a:lnTo>
                  <a:lnTo>
                    <a:pt x="18" y="147"/>
                  </a:lnTo>
                  <a:close/>
                  <a:moveTo>
                    <a:pt x="18" y="137"/>
                  </a:moveTo>
                  <a:lnTo>
                    <a:pt x="18" y="137"/>
                  </a:lnTo>
                  <a:lnTo>
                    <a:pt x="18" y="137"/>
                  </a:lnTo>
                  <a:close/>
                  <a:moveTo>
                    <a:pt x="14" y="120"/>
                  </a:moveTo>
                  <a:lnTo>
                    <a:pt x="14" y="127"/>
                  </a:lnTo>
                  <a:lnTo>
                    <a:pt x="14" y="120"/>
                  </a:lnTo>
                  <a:close/>
                  <a:moveTo>
                    <a:pt x="14" y="110"/>
                  </a:moveTo>
                  <a:lnTo>
                    <a:pt x="14" y="116"/>
                  </a:lnTo>
                  <a:lnTo>
                    <a:pt x="14" y="110"/>
                  </a:lnTo>
                  <a:close/>
                  <a:moveTo>
                    <a:pt x="11" y="96"/>
                  </a:moveTo>
                  <a:cubicBezTo>
                    <a:pt x="11" y="99"/>
                    <a:pt x="11" y="103"/>
                    <a:pt x="14" y="103"/>
                  </a:cubicBezTo>
                  <a:cubicBezTo>
                    <a:pt x="11" y="103"/>
                    <a:pt x="11" y="99"/>
                    <a:pt x="11" y="96"/>
                  </a:cubicBezTo>
                  <a:close/>
                  <a:moveTo>
                    <a:pt x="1" y="1"/>
                  </a:moveTo>
                  <a:lnTo>
                    <a:pt x="1" y="4"/>
                  </a:lnTo>
                  <a:cubicBezTo>
                    <a:pt x="4" y="34"/>
                    <a:pt x="7" y="66"/>
                    <a:pt x="11" y="96"/>
                  </a:cubicBezTo>
                  <a:cubicBezTo>
                    <a:pt x="7" y="66"/>
                    <a:pt x="4" y="34"/>
                    <a:pt x="1" y="4"/>
                  </a:cubicBezTo>
                  <a:lnTo>
                    <a:pt x="1" y="1"/>
                  </a:lnTo>
                  <a:close/>
                </a:path>
              </a:pathLst>
            </a:custGeom>
            <a:solidFill>
              <a:srgbClr val="D2CD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51;p25"/>
            <p:cNvSpPr/>
            <p:nvPr/>
          </p:nvSpPr>
          <p:spPr>
            <a:xfrm flipH="1">
              <a:off x="7108516" y="2368750"/>
              <a:ext cx="149906" cy="58712"/>
            </a:xfrm>
            <a:custGeom>
              <a:avLst/>
              <a:gdLst/>
              <a:ahLst/>
              <a:cxnLst/>
              <a:rect l="l" t="t" r="r" b="b"/>
              <a:pathLst>
                <a:path w="3766" h="1475" extrusionOk="0">
                  <a:moveTo>
                    <a:pt x="3025" y="0"/>
                  </a:moveTo>
                  <a:cubicBezTo>
                    <a:pt x="2642" y="13"/>
                    <a:pt x="2246" y="82"/>
                    <a:pt x="1850" y="212"/>
                  </a:cubicBezTo>
                  <a:cubicBezTo>
                    <a:pt x="1062" y="471"/>
                    <a:pt x="419" y="928"/>
                    <a:pt x="0" y="1475"/>
                  </a:cubicBezTo>
                  <a:cubicBezTo>
                    <a:pt x="792" y="1403"/>
                    <a:pt x="2758" y="1130"/>
                    <a:pt x="3765" y="857"/>
                  </a:cubicBezTo>
                  <a:cubicBezTo>
                    <a:pt x="3762" y="638"/>
                    <a:pt x="3745" y="416"/>
                    <a:pt x="3721" y="188"/>
                  </a:cubicBezTo>
                  <a:lnTo>
                    <a:pt x="3721" y="184"/>
                  </a:lnTo>
                  <a:lnTo>
                    <a:pt x="3721" y="174"/>
                  </a:lnTo>
                  <a:cubicBezTo>
                    <a:pt x="3717" y="171"/>
                    <a:pt x="3717" y="167"/>
                    <a:pt x="3717" y="164"/>
                  </a:cubicBezTo>
                  <a:lnTo>
                    <a:pt x="3717" y="157"/>
                  </a:lnTo>
                  <a:lnTo>
                    <a:pt x="3717" y="153"/>
                  </a:lnTo>
                  <a:lnTo>
                    <a:pt x="3717" y="147"/>
                  </a:lnTo>
                  <a:lnTo>
                    <a:pt x="3717" y="140"/>
                  </a:lnTo>
                  <a:cubicBezTo>
                    <a:pt x="3714" y="140"/>
                    <a:pt x="3714" y="136"/>
                    <a:pt x="3714" y="133"/>
                  </a:cubicBezTo>
                  <a:cubicBezTo>
                    <a:pt x="3710" y="103"/>
                    <a:pt x="3707" y="71"/>
                    <a:pt x="3704" y="41"/>
                  </a:cubicBezTo>
                  <a:lnTo>
                    <a:pt x="3704" y="38"/>
                  </a:lnTo>
                  <a:cubicBezTo>
                    <a:pt x="3690" y="38"/>
                    <a:pt x="3680" y="34"/>
                    <a:pt x="3670" y="34"/>
                  </a:cubicBezTo>
                  <a:cubicBezTo>
                    <a:pt x="3701" y="222"/>
                    <a:pt x="3591" y="434"/>
                    <a:pt x="3342" y="434"/>
                  </a:cubicBezTo>
                  <a:cubicBezTo>
                    <a:pt x="3079" y="434"/>
                    <a:pt x="2973" y="194"/>
                    <a:pt x="3025" y="0"/>
                  </a:cubicBezTo>
                  <a:close/>
                </a:path>
              </a:pathLst>
            </a:custGeom>
            <a:solidFill>
              <a:srgbClr val="D1A3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25"/>
            <p:cNvSpPr/>
            <p:nvPr/>
          </p:nvSpPr>
          <p:spPr>
            <a:xfrm flipH="1">
              <a:off x="7211253" y="2260001"/>
              <a:ext cx="67191" cy="93542"/>
            </a:xfrm>
            <a:custGeom>
              <a:avLst/>
              <a:gdLst/>
              <a:ahLst/>
              <a:cxnLst/>
              <a:rect l="l" t="t" r="r" b="b"/>
              <a:pathLst>
                <a:path w="1688" h="2350" extrusionOk="0">
                  <a:moveTo>
                    <a:pt x="1312" y="578"/>
                  </a:moveTo>
                  <a:cubicBezTo>
                    <a:pt x="1401" y="578"/>
                    <a:pt x="1472" y="694"/>
                    <a:pt x="1472" y="834"/>
                  </a:cubicBezTo>
                  <a:cubicBezTo>
                    <a:pt x="1472" y="977"/>
                    <a:pt x="1401" y="1094"/>
                    <a:pt x="1312" y="1094"/>
                  </a:cubicBezTo>
                  <a:cubicBezTo>
                    <a:pt x="1223" y="1094"/>
                    <a:pt x="1152" y="977"/>
                    <a:pt x="1152" y="834"/>
                  </a:cubicBezTo>
                  <a:cubicBezTo>
                    <a:pt x="1152" y="694"/>
                    <a:pt x="1223" y="578"/>
                    <a:pt x="1312" y="578"/>
                  </a:cubicBezTo>
                  <a:close/>
                  <a:moveTo>
                    <a:pt x="1162" y="1"/>
                  </a:moveTo>
                  <a:cubicBezTo>
                    <a:pt x="1152" y="21"/>
                    <a:pt x="1135" y="42"/>
                    <a:pt x="1114" y="56"/>
                  </a:cubicBezTo>
                  <a:cubicBezTo>
                    <a:pt x="1104" y="59"/>
                    <a:pt x="428" y="479"/>
                    <a:pt x="18" y="1018"/>
                  </a:cubicBezTo>
                  <a:cubicBezTo>
                    <a:pt x="8" y="1070"/>
                    <a:pt x="1" y="1121"/>
                    <a:pt x="1" y="1172"/>
                  </a:cubicBezTo>
                  <a:cubicBezTo>
                    <a:pt x="1" y="1824"/>
                    <a:pt x="380" y="2350"/>
                    <a:pt x="845" y="2350"/>
                  </a:cubicBezTo>
                  <a:cubicBezTo>
                    <a:pt x="1308" y="2350"/>
                    <a:pt x="1688" y="1824"/>
                    <a:pt x="1688" y="1172"/>
                  </a:cubicBezTo>
                  <a:cubicBezTo>
                    <a:pt x="1688" y="694"/>
                    <a:pt x="1445" y="158"/>
                    <a:pt x="1162" y="1"/>
                  </a:cubicBezTo>
                  <a:close/>
                </a:path>
              </a:pathLst>
            </a:custGeom>
            <a:solidFill>
              <a:srgbClr val="442D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D1DBD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25"/>
            <p:cNvSpPr/>
            <p:nvPr/>
          </p:nvSpPr>
          <p:spPr>
            <a:xfrm flipH="1">
              <a:off x="7231753" y="2253910"/>
              <a:ext cx="66753" cy="72843"/>
            </a:xfrm>
            <a:custGeom>
              <a:avLst/>
              <a:gdLst/>
              <a:ahLst/>
              <a:cxnLst/>
              <a:rect l="l" t="t" r="r" b="b"/>
              <a:pathLst>
                <a:path w="1677" h="1830" extrusionOk="0">
                  <a:moveTo>
                    <a:pt x="1557" y="1"/>
                  </a:moveTo>
                  <a:cubicBezTo>
                    <a:pt x="1536" y="1"/>
                    <a:pt x="1516" y="7"/>
                    <a:pt x="1495" y="18"/>
                  </a:cubicBezTo>
                  <a:cubicBezTo>
                    <a:pt x="1444" y="51"/>
                    <a:pt x="205" y="813"/>
                    <a:pt x="13" y="1694"/>
                  </a:cubicBezTo>
                  <a:cubicBezTo>
                    <a:pt x="0" y="1755"/>
                    <a:pt x="41" y="1813"/>
                    <a:pt x="103" y="1827"/>
                  </a:cubicBezTo>
                  <a:cubicBezTo>
                    <a:pt x="109" y="1827"/>
                    <a:pt x="120" y="1830"/>
                    <a:pt x="126" y="1830"/>
                  </a:cubicBezTo>
                  <a:cubicBezTo>
                    <a:pt x="177" y="1830"/>
                    <a:pt x="225" y="1792"/>
                    <a:pt x="239" y="1741"/>
                  </a:cubicBezTo>
                  <a:cubicBezTo>
                    <a:pt x="280" y="1543"/>
                    <a:pt x="386" y="1352"/>
                    <a:pt x="522" y="1171"/>
                  </a:cubicBezTo>
                  <a:cubicBezTo>
                    <a:pt x="932" y="632"/>
                    <a:pt x="1608" y="212"/>
                    <a:pt x="1618" y="209"/>
                  </a:cubicBezTo>
                  <a:cubicBezTo>
                    <a:pt x="1639" y="195"/>
                    <a:pt x="1656" y="174"/>
                    <a:pt x="1666" y="154"/>
                  </a:cubicBezTo>
                  <a:cubicBezTo>
                    <a:pt x="1676" y="120"/>
                    <a:pt x="1672" y="86"/>
                    <a:pt x="1656" y="55"/>
                  </a:cubicBezTo>
                  <a:cubicBezTo>
                    <a:pt x="1631" y="21"/>
                    <a:pt x="1594" y="1"/>
                    <a:pt x="1557" y="1"/>
                  </a:cubicBez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25"/>
            <p:cNvSpPr/>
            <p:nvPr/>
          </p:nvSpPr>
          <p:spPr>
            <a:xfrm flipH="1">
              <a:off x="7083675" y="2227837"/>
              <a:ext cx="66872" cy="113603"/>
            </a:xfrm>
            <a:custGeom>
              <a:avLst/>
              <a:gdLst/>
              <a:ahLst/>
              <a:cxnLst/>
              <a:rect l="l" t="t" r="r" b="b"/>
              <a:pathLst>
                <a:path w="1680" h="2854" extrusionOk="0">
                  <a:moveTo>
                    <a:pt x="0" y="0"/>
                  </a:moveTo>
                  <a:lnTo>
                    <a:pt x="0" y="0"/>
                  </a:lnTo>
                  <a:cubicBezTo>
                    <a:pt x="642" y="0"/>
                    <a:pt x="1150" y="55"/>
                    <a:pt x="1311" y="157"/>
                  </a:cubicBezTo>
                  <a:cubicBezTo>
                    <a:pt x="1205" y="89"/>
                    <a:pt x="953" y="41"/>
                    <a:pt x="608" y="17"/>
                  </a:cubicBezTo>
                  <a:cubicBezTo>
                    <a:pt x="427" y="7"/>
                    <a:pt x="222" y="0"/>
                    <a:pt x="0" y="0"/>
                  </a:cubicBezTo>
                  <a:close/>
                  <a:moveTo>
                    <a:pt x="1311" y="157"/>
                  </a:moveTo>
                  <a:lnTo>
                    <a:pt x="1311" y="157"/>
                  </a:lnTo>
                  <a:cubicBezTo>
                    <a:pt x="1433" y="233"/>
                    <a:pt x="1516" y="485"/>
                    <a:pt x="1571" y="828"/>
                  </a:cubicBezTo>
                  <a:lnTo>
                    <a:pt x="1571" y="828"/>
                  </a:lnTo>
                  <a:cubicBezTo>
                    <a:pt x="1524" y="534"/>
                    <a:pt x="1458" y="309"/>
                    <a:pt x="1366" y="202"/>
                  </a:cubicBezTo>
                  <a:cubicBezTo>
                    <a:pt x="1349" y="181"/>
                    <a:pt x="1331" y="167"/>
                    <a:pt x="1311" y="157"/>
                  </a:cubicBezTo>
                  <a:close/>
                  <a:moveTo>
                    <a:pt x="1571" y="828"/>
                  </a:moveTo>
                  <a:cubicBezTo>
                    <a:pt x="1578" y="871"/>
                    <a:pt x="1585" y="916"/>
                    <a:pt x="1591" y="963"/>
                  </a:cubicBezTo>
                  <a:cubicBezTo>
                    <a:pt x="1593" y="975"/>
                    <a:pt x="1594" y="986"/>
                    <a:pt x="1596" y="998"/>
                  </a:cubicBezTo>
                  <a:lnTo>
                    <a:pt x="1596" y="998"/>
                  </a:lnTo>
                  <a:cubicBezTo>
                    <a:pt x="1588" y="939"/>
                    <a:pt x="1580" y="882"/>
                    <a:pt x="1571" y="828"/>
                  </a:cubicBezTo>
                  <a:close/>
                  <a:moveTo>
                    <a:pt x="1596" y="998"/>
                  </a:moveTo>
                  <a:lnTo>
                    <a:pt x="1596" y="998"/>
                  </a:lnTo>
                  <a:cubicBezTo>
                    <a:pt x="1665" y="1540"/>
                    <a:pt x="1680" y="2248"/>
                    <a:pt x="1680" y="2854"/>
                  </a:cubicBezTo>
                  <a:cubicBezTo>
                    <a:pt x="1680" y="2249"/>
                    <a:pt x="1667" y="1540"/>
                    <a:pt x="1596" y="998"/>
                  </a:cubicBezTo>
                  <a:close/>
                </a:path>
              </a:pathLst>
            </a:custGeom>
            <a:solidFill>
              <a:srgbClr val="1528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25"/>
            <p:cNvSpPr/>
            <p:nvPr/>
          </p:nvSpPr>
          <p:spPr>
            <a:xfrm flipH="1">
              <a:off x="7286367" y="2309360"/>
              <a:ext cx="94497" cy="139835"/>
            </a:xfrm>
            <a:custGeom>
              <a:avLst/>
              <a:gdLst/>
              <a:ahLst/>
              <a:cxnLst/>
              <a:rect l="l" t="t" r="r" b="b"/>
              <a:pathLst>
                <a:path w="2374" h="3513" extrusionOk="0">
                  <a:moveTo>
                    <a:pt x="236" y="0"/>
                  </a:moveTo>
                  <a:cubicBezTo>
                    <a:pt x="236" y="1"/>
                    <a:pt x="0" y="1629"/>
                    <a:pt x="454" y="1704"/>
                  </a:cubicBezTo>
                  <a:lnTo>
                    <a:pt x="454" y="1704"/>
                  </a:lnTo>
                  <a:lnTo>
                    <a:pt x="236" y="0"/>
                  </a:lnTo>
                  <a:close/>
                  <a:moveTo>
                    <a:pt x="1480" y="1643"/>
                  </a:moveTo>
                  <a:cubicBezTo>
                    <a:pt x="1141" y="1643"/>
                    <a:pt x="759" y="1707"/>
                    <a:pt x="506" y="1707"/>
                  </a:cubicBezTo>
                  <a:cubicBezTo>
                    <a:pt x="499" y="1707"/>
                    <a:pt x="492" y="1707"/>
                    <a:pt x="485" y="1707"/>
                  </a:cubicBezTo>
                  <a:cubicBezTo>
                    <a:pt x="474" y="1707"/>
                    <a:pt x="464" y="1706"/>
                    <a:pt x="454" y="1704"/>
                  </a:cubicBezTo>
                  <a:lnTo>
                    <a:pt x="454" y="1704"/>
                  </a:lnTo>
                  <a:lnTo>
                    <a:pt x="686" y="3512"/>
                  </a:lnTo>
                  <a:cubicBezTo>
                    <a:pt x="1721" y="3230"/>
                    <a:pt x="2373" y="2458"/>
                    <a:pt x="2195" y="1953"/>
                  </a:cubicBezTo>
                  <a:cubicBezTo>
                    <a:pt x="2108" y="1705"/>
                    <a:pt x="1815" y="1643"/>
                    <a:pt x="1480" y="1643"/>
                  </a:cubicBezTo>
                  <a:close/>
                </a:path>
              </a:pathLst>
            </a:custGeom>
            <a:solidFill>
              <a:srgbClr val="FFB1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25"/>
            <p:cNvSpPr/>
            <p:nvPr/>
          </p:nvSpPr>
          <p:spPr>
            <a:xfrm flipH="1">
              <a:off x="7286566" y="2304822"/>
              <a:ext cx="96885" cy="148871"/>
            </a:xfrm>
            <a:custGeom>
              <a:avLst/>
              <a:gdLst/>
              <a:ahLst/>
              <a:cxnLst/>
              <a:rect l="l" t="t" r="r" b="b"/>
              <a:pathLst>
                <a:path w="2434" h="3740" extrusionOk="0">
                  <a:moveTo>
                    <a:pt x="305" y="1"/>
                  </a:moveTo>
                  <a:cubicBezTo>
                    <a:pt x="248" y="1"/>
                    <a:pt x="198" y="40"/>
                    <a:pt x="188" y="97"/>
                  </a:cubicBezTo>
                  <a:cubicBezTo>
                    <a:pt x="168" y="237"/>
                    <a:pt x="1" y="1466"/>
                    <a:pt x="311" y="1821"/>
                  </a:cubicBezTo>
                  <a:cubicBezTo>
                    <a:pt x="373" y="1893"/>
                    <a:pt x="455" y="1931"/>
                    <a:pt x="546" y="1934"/>
                  </a:cubicBezTo>
                  <a:cubicBezTo>
                    <a:pt x="673" y="1934"/>
                    <a:pt x="830" y="1920"/>
                    <a:pt x="994" y="1903"/>
                  </a:cubicBezTo>
                  <a:cubicBezTo>
                    <a:pt x="1171" y="1886"/>
                    <a:pt x="1364" y="1868"/>
                    <a:pt x="1542" y="1868"/>
                  </a:cubicBezTo>
                  <a:cubicBezTo>
                    <a:pt x="1834" y="1868"/>
                    <a:pt x="2085" y="1917"/>
                    <a:pt x="2151" y="2104"/>
                  </a:cubicBezTo>
                  <a:cubicBezTo>
                    <a:pt x="2199" y="2238"/>
                    <a:pt x="2175" y="2402"/>
                    <a:pt x="2079" y="2575"/>
                  </a:cubicBezTo>
                  <a:cubicBezTo>
                    <a:pt x="1865" y="2982"/>
                    <a:pt x="1328" y="3354"/>
                    <a:pt x="721" y="3521"/>
                  </a:cubicBezTo>
                  <a:cubicBezTo>
                    <a:pt x="659" y="3538"/>
                    <a:pt x="625" y="3599"/>
                    <a:pt x="642" y="3658"/>
                  </a:cubicBezTo>
                  <a:cubicBezTo>
                    <a:pt x="656" y="3708"/>
                    <a:pt x="700" y="3740"/>
                    <a:pt x="751" y="3740"/>
                  </a:cubicBezTo>
                  <a:cubicBezTo>
                    <a:pt x="762" y="3740"/>
                    <a:pt x="772" y="3740"/>
                    <a:pt x="782" y="3736"/>
                  </a:cubicBezTo>
                  <a:cubicBezTo>
                    <a:pt x="1458" y="3549"/>
                    <a:pt x="2035" y="3142"/>
                    <a:pt x="2284" y="2678"/>
                  </a:cubicBezTo>
                  <a:cubicBezTo>
                    <a:pt x="2407" y="2449"/>
                    <a:pt x="2434" y="2224"/>
                    <a:pt x="2369" y="2033"/>
                  </a:cubicBezTo>
                  <a:cubicBezTo>
                    <a:pt x="2258" y="1720"/>
                    <a:pt x="1915" y="1645"/>
                    <a:pt x="1537" y="1645"/>
                  </a:cubicBezTo>
                  <a:cubicBezTo>
                    <a:pt x="1349" y="1645"/>
                    <a:pt x="1152" y="1664"/>
                    <a:pt x="970" y="1681"/>
                  </a:cubicBezTo>
                  <a:cubicBezTo>
                    <a:pt x="820" y="1695"/>
                    <a:pt x="677" y="1709"/>
                    <a:pt x="567" y="1709"/>
                  </a:cubicBezTo>
                  <a:cubicBezTo>
                    <a:pt x="561" y="1709"/>
                    <a:pt x="555" y="1709"/>
                    <a:pt x="549" y="1709"/>
                  </a:cubicBezTo>
                  <a:cubicBezTo>
                    <a:pt x="531" y="1709"/>
                    <a:pt x="511" y="1705"/>
                    <a:pt x="485" y="1674"/>
                  </a:cubicBezTo>
                  <a:cubicBezTo>
                    <a:pt x="301" y="1466"/>
                    <a:pt x="345" y="616"/>
                    <a:pt x="414" y="128"/>
                  </a:cubicBezTo>
                  <a:cubicBezTo>
                    <a:pt x="424" y="70"/>
                    <a:pt x="379" y="12"/>
                    <a:pt x="318" y="1"/>
                  </a:cubicBezTo>
                  <a:cubicBezTo>
                    <a:pt x="314" y="1"/>
                    <a:pt x="309" y="1"/>
                    <a:pt x="305" y="1"/>
                  </a:cubicBez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558;p25"/>
            <p:cNvSpPr/>
            <p:nvPr/>
          </p:nvSpPr>
          <p:spPr>
            <a:xfrm flipH="1">
              <a:off x="7092193" y="2232972"/>
              <a:ext cx="33635" cy="113086"/>
            </a:xfrm>
            <a:custGeom>
              <a:avLst/>
              <a:gdLst/>
              <a:ahLst/>
              <a:cxnLst/>
              <a:rect l="l" t="t" r="r" b="b"/>
              <a:pathLst>
                <a:path w="845" h="2841" extrusionOk="0">
                  <a:moveTo>
                    <a:pt x="1" y="1"/>
                  </a:moveTo>
                  <a:lnTo>
                    <a:pt x="1" y="1"/>
                  </a:lnTo>
                  <a:cubicBezTo>
                    <a:pt x="42" y="328"/>
                    <a:pt x="79" y="656"/>
                    <a:pt x="113" y="977"/>
                  </a:cubicBezTo>
                  <a:lnTo>
                    <a:pt x="452" y="492"/>
                  </a:lnTo>
                  <a:cubicBezTo>
                    <a:pt x="373" y="359"/>
                    <a:pt x="280" y="229"/>
                    <a:pt x="178" y="110"/>
                  </a:cubicBezTo>
                  <a:cubicBezTo>
                    <a:pt x="124" y="45"/>
                    <a:pt x="62" y="11"/>
                    <a:pt x="1" y="1"/>
                  </a:cubicBezTo>
                  <a:close/>
                  <a:moveTo>
                    <a:pt x="728" y="1175"/>
                  </a:moveTo>
                  <a:lnTo>
                    <a:pt x="206" y="1909"/>
                  </a:lnTo>
                  <a:cubicBezTo>
                    <a:pt x="236" y="2233"/>
                    <a:pt x="267" y="2544"/>
                    <a:pt x="301" y="2841"/>
                  </a:cubicBezTo>
                  <a:cubicBezTo>
                    <a:pt x="434" y="2838"/>
                    <a:pt x="567" y="2769"/>
                    <a:pt x="625" y="2619"/>
                  </a:cubicBezTo>
                  <a:cubicBezTo>
                    <a:pt x="816" y="2141"/>
                    <a:pt x="844" y="1642"/>
                    <a:pt x="728" y="1175"/>
                  </a:cubicBezTo>
                  <a:close/>
                </a:path>
              </a:pathLst>
            </a:custGeom>
            <a:solidFill>
              <a:srgbClr val="ECF0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559;p25"/>
            <p:cNvSpPr/>
            <p:nvPr/>
          </p:nvSpPr>
          <p:spPr>
            <a:xfrm flipH="1">
              <a:off x="7096850" y="2252557"/>
              <a:ext cx="24480" cy="56404"/>
            </a:xfrm>
            <a:custGeom>
              <a:avLst/>
              <a:gdLst/>
              <a:ahLst/>
              <a:cxnLst/>
              <a:rect l="l" t="t" r="r" b="b"/>
              <a:pathLst>
                <a:path w="615" h="1417" extrusionOk="0">
                  <a:moveTo>
                    <a:pt x="339" y="0"/>
                  </a:moveTo>
                  <a:lnTo>
                    <a:pt x="0" y="485"/>
                  </a:lnTo>
                  <a:cubicBezTo>
                    <a:pt x="31" y="802"/>
                    <a:pt x="62" y="1117"/>
                    <a:pt x="93" y="1417"/>
                  </a:cubicBezTo>
                  <a:lnTo>
                    <a:pt x="615" y="683"/>
                  </a:lnTo>
                  <a:cubicBezTo>
                    <a:pt x="557" y="447"/>
                    <a:pt x="465" y="216"/>
                    <a:pt x="339" y="0"/>
                  </a:cubicBezTo>
                  <a:close/>
                </a:path>
              </a:pathLst>
            </a:custGeom>
            <a:solidFill>
              <a:srgbClr val="9AA2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560;p25"/>
            <p:cNvSpPr/>
            <p:nvPr/>
          </p:nvSpPr>
          <p:spPr>
            <a:xfrm flipH="1">
              <a:off x="7113847" y="2232853"/>
              <a:ext cx="32640" cy="113205"/>
            </a:xfrm>
            <a:custGeom>
              <a:avLst/>
              <a:gdLst/>
              <a:ahLst/>
              <a:cxnLst/>
              <a:rect l="l" t="t" r="r" b="b"/>
              <a:pathLst>
                <a:path w="820" h="2844" extrusionOk="0">
                  <a:moveTo>
                    <a:pt x="475" y="0"/>
                  </a:moveTo>
                  <a:cubicBezTo>
                    <a:pt x="229" y="0"/>
                    <a:pt x="1" y="335"/>
                    <a:pt x="213" y="584"/>
                  </a:cubicBezTo>
                  <a:cubicBezTo>
                    <a:pt x="663" y="1117"/>
                    <a:pt x="735" y="1809"/>
                    <a:pt x="486" y="2441"/>
                  </a:cubicBezTo>
                  <a:cubicBezTo>
                    <a:pt x="386" y="2687"/>
                    <a:pt x="591" y="2844"/>
                    <a:pt x="803" y="2844"/>
                  </a:cubicBezTo>
                  <a:lnTo>
                    <a:pt x="820" y="2844"/>
                  </a:lnTo>
                  <a:cubicBezTo>
                    <a:pt x="786" y="2547"/>
                    <a:pt x="755" y="2236"/>
                    <a:pt x="725" y="1912"/>
                  </a:cubicBezTo>
                  <a:cubicBezTo>
                    <a:pt x="694" y="1612"/>
                    <a:pt x="663" y="1297"/>
                    <a:pt x="632" y="980"/>
                  </a:cubicBezTo>
                  <a:cubicBezTo>
                    <a:pt x="598" y="659"/>
                    <a:pt x="561" y="331"/>
                    <a:pt x="520" y="4"/>
                  </a:cubicBezTo>
                  <a:cubicBezTo>
                    <a:pt x="506" y="0"/>
                    <a:pt x="489" y="0"/>
                    <a:pt x="475" y="0"/>
                  </a:cubicBezTo>
                  <a:close/>
                </a:path>
              </a:pathLst>
            </a:custGeom>
            <a:solidFill>
              <a:srgbClr val="EBDE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 name="Google Shape;561;p25"/>
            <p:cNvSpPr/>
            <p:nvPr/>
          </p:nvSpPr>
          <p:spPr>
            <a:xfrm flipH="1">
              <a:off x="7112335" y="2359356"/>
              <a:ext cx="25714" cy="10747"/>
            </a:xfrm>
            <a:custGeom>
              <a:avLst/>
              <a:gdLst/>
              <a:ahLst/>
              <a:cxnLst/>
              <a:rect l="l" t="t" r="r" b="b"/>
              <a:pathLst>
                <a:path w="646" h="270" extrusionOk="0">
                  <a:moveTo>
                    <a:pt x="318" y="0"/>
                  </a:moveTo>
                  <a:cubicBezTo>
                    <a:pt x="144" y="0"/>
                    <a:pt x="34" y="110"/>
                    <a:pt x="1" y="236"/>
                  </a:cubicBezTo>
                  <a:lnTo>
                    <a:pt x="127" y="236"/>
                  </a:lnTo>
                  <a:cubicBezTo>
                    <a:pt x="304" y="236"/>
                    <a:pt x="478" y="246"/>
                    <a:pt x="646" y="270"/>
                  </a:cubicBezTo>
                  <a:cubicBezTo>
                    <a:pt x="618" y="126"/>
                    <a:pt x="513" y="0"/>
                    <a:pt x="318" y="0"/>
                  </a:cubicBezTo>
                  <a:close/>
                </a:path>
              </a:pathLst>
            </a:custGeom>
            <a:solidFill>
              <a:srgbClr val="EBDE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 name="Google Shape;562;p25"/>
            <p:cNvSpPr/>
            <p:nvPr/>
          </p:nvSpPr>
          <p:spPr>
            <a:xfrm flipH="1">
              <a:off x="7111101" y="2368750"/>
              <a:ext cx="28978" cy="17275"/>
            </a:xfrm>
            <a:custGeom>
              <a:avLst/>
              <a:gdLst/>
              <a:ahLst/>
              <a:cxnLst/>
              <a:rect l="l" t="t" r="r" b="b"/>
              <a:pathLst>
                <a:path w="728" h="434" extrusionOk="0">
                  <a:moveTo>
                    <a:pt x="52" y="0"/>
                  </a:moveTo>
                  <a:cubicBezTo>
                    <a:pt x="0" y="194"/>
                    <a:pt x="106" y="434"/>
                    <a:pt x="369" y="434"/>
                  </a:cubicBezTo>
                  <a:cubicBezTo>
                    <a:pt x="618" y="434"/>
                    <a:pt x="728" y="222"/>
                    <a:pt x="697" y="34"/>
                  </a:cubicBezTo>
                  <a:cubicBezTo>
                    <a:pt x="529" y="10"/>
                    <a:pt x="355" y="0"/>
                    <a:pt x="178" y="0"/>
                  </a:cubicBezTo>
                  <a:close/>
                </a:path>
              </a:pathLst>
            </a:custGeom>
            <a:solidFill>
              <a:srgbClr val="EBD7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 name="Google Shape;563;p25"/>
            <p:cNvSpPr/>
            <p:nvPr/>
          </p:nvSpPr>
          <p:spPr>
            <a:xfrm flipH="1">
              <a:off x="7457770" y="2285954"/>
              <a:ext cx="52742" cy="105921"/>
            </a:xfrm>
            <a:custGeom>
              <a:avLst/>
              <a:gdLst/>
              <a:ahLst/>
              <a:cxnLst/>
              <a:rect l="l" t="t" r="r" b="b"/>
              <a:pathLst>
                <a:path w="1325" h="2661" extrusionOk="0">
                  <a:moveTo>
                    <a:pt x="492" y="1"/>
                  </a:moveTo>
                  <a:cubicBezTo>
                    <a:pt x="236" y="1"/>
                    <a:pt x="1" y="336"/>
                    <a:pt x="236" y="578"/>
                  </a:cubicBezTo>
                  <a:cubicBezTo>
                    <a:pt x="642" y="995"/>
                    <a:pt x="438" y="1762"/>
                    <a:pt x="315" y="2244"/>
                  </a:cubicBezTo>
                  <a:cubicBezTo>
                    <a:pt x="253" y="2496"/>
                    <a:pt x="469" y="2660"/>
                    <a:pt x="669" y="2660"/>
                  </a:cubicBezTo>
                  <a:cubicBezTo>
                    <a:pt x="806" y="2660"/>
                    <a:pt x="936" y="2589"/>
                    <a:pt x="977" y="2421"/>
                  </a:cubicBezTo>
                  <a:cubicBezTo>
                    <a:pt x="1168" y="1667"/>
                    <a:pt x="1325" y="725"/>
                    <a:pt x="721" y="103"/>
                  </a:cubicBezTo>
                  <a:cubicBezTo>
                    <a:pt x="649" y="32"/>
                    <a:pt x="571" y="1"/>
                    <a:pt x="492" y="1"/>
                  </a:cubicBezTo>
                  <a:close/>
                </a:path>
              </a:pathLst>
            </a:custGeom>
            <a:solidFill>
              <a:srgbClr val="EBDE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 name="Google Shape;564;p25"/>
            <p:cNvSpPr/>
            <p:nvPr/>
          </p:nvSpPr>
          <p:spPr>
            <a:xfrm flipH="1">
              <a:off x="7471861" y="2401590"/>
              <a:ext cx="35227" cy="26709"/>
            </a:xfrm>
            <a:custGeom>
              <a:avLst/>
              <a:gdLst/>
              <a:ahLst/>
              <a:cxnLst/>
              <a:rect l="l" t="t" r="r" b="b"/>
              <a:pathLst>
                <a:path w="885" h="671" extrusionOk="0">
                  <a:moveTo>
                    <a:pt x="440" y="1"/>
                  </a:moveTo>
                  <a:cubicBezTo>
                    <a:pt x="0" y="1"/>
                    <a:pt x="0" y="670"/>
                    <a:pt x="440" y="670"/>
                  </a:cubicBezTo>
                  <a:cubicBezTo>
                    <a:pt x="884" y="670"/>
                    <a:pt x="884" y="1"/>
                    <a:pt x="440" y="1"/>
                  </a:cubicBezTo>
                  <a:close/>
                </a:path>
              </a:pathLst>
            </a:custGeom>
            <a:solidFill>
              <a:srgbClr val="EBDE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 name="Google Shape;565;p25"/>
            <p:cNvSpPr/>
            <p:nvPr/>
          </p:nvSpPr>
          <p:spPr>
            <a:xfrm flipH="1">
              <a:off x="7504865" y="2680868"/>
              <a:ext cx="265818" cy="261200"/>
            </a:xfrm>
            <a:custGeom>
              <a:avLst/>
              <a:gdLst/>
              <a:ahLst/>
              <a:cxnLst/>
              <a:rect l="l" t="t" r="r" b="b"/>
              <a:pathLst>
                <a:path w="6678" h="6562" extrusionOk="0">
                  <a:moveTo>
                    <a:pt x="4519" y="0"/>
                  </a:moveTo>
                  <a:cubicBezTo>
                    <a:pt x="0" y="215"/>
                    <a:pt x="925" y="5462"/>
                    <a:pt x="1639" y="6059"/>
                  </a:cubicBezTo>
                  <a:cubicBezTo>
                    <a:pt x="2017" y="6380"/>
                    <a:pt x="2540" y="6550"/>
                    <a:pt x="3103" y="6561"/>
                  </a:cubicBezTo>
                  <a:cubicBezTo>
                    <a:pt x="3977" y="6145"/>
                    <a:pt x="5612" y="5865"/>
                    <a:pt x="6086" y="3892"/>
                  </a:cubicBezTo>
                  <a:cubicBezTo>
                    <a:pt x="6677" y="1423"/>
                    <a:pt x="5584" y="127"/>
                    <a:pt x="4519" y="0"/>
                  </a:cubicBezTo>
                  <a:close/>
                </a:path>
              </a:pathLst>
            </a:custGeom>
            <a:solidFill>
              <a:srgbClr val="E8EE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 name="Google Shape;566;p25"/>
            <p:cNvSpPr/>
            <p:nvPr/>
          </p:nvSpPr>
          <p:spPr>
            <a:xfrm flipH="1">
              <a:off x="7473098" y="2680868"/>
              <a:ext cx="198428" cy="262673"/>
            </a:xfrm>
            <a:custGeom>
              <a:avLst/>
              <a:gdLst/>
              <a:ahLst/>
              <a:cxnLst/>
              <a:rect l="l" t="t" r="r" b="b"/>
              <a:pathLst>
                <a:path w="4985" h="6599" extrusionOk="0">
                  <a:moveTo>
                    <a:pt x="2028" y="0"/>
                  </a:moveTo>
                  <a:cubicBezTo>
                    <a:pt x="2028" y="0"/>
                    <a:pt x="4172" y="1000"/>
                    <a:pt x="3575" y="3281"/>
                  </a:cubicBezTo>
                  <a:cubicBezTo>
                    <a:pt x="3076" y="5178"/>
                    <a:pt x="1943" y="6482"/>
                    <a:pt x="0" y="6482"/>
                  </a:cubicBezTo>
                  <a:cubicBezTo>
                    <a:pt x="328" y="6561"/>
                    <a:pt x="638" y="6598"/>
                    <a:pt x="930" y="6598"/>
                  </a:cubicBezTo>
                  <a:cubicBezTo>
                    <a:pt x="2255" y="6598"/>
                    <a:pt x="3220" y="5828"/>
                    <a:pt x="3841" y="4609"/>
                  </a:cubicBezTo>
                  <a:cubicBezTo>
                    <a:pt x="4985" y="2362"/>
                    <a:pt x="3862" y="89"/>
                    <a:pt x="2028" y="0"/>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68" name="Google Shape;568;p25"/>
          <p:cNvSpPr txBox="1">
            <a:spLocks noGrp="1"/>
          </p:cNvSpPr>
          <p:nvPr>
            <p:ph type="title" idx="4294967295"/>
          </p:nvPr>
        </p:nvSpPr>
        <p:spPr>
          <a:xfrm>
            <a:off x="2503943" y="1745452"/>
            <a:ext cx="3556000" cy="770400"/>
          </a:xfrm>
          <a:prstGeom prst="rect">
            <a:avLst/>
          </a:prstGeom>
        </p:spPr>
        <p:txBody>
          <a:bodyPr spcFirstLastPara="1" wrap="square" lIns="121900" tIns="121900" rIns="121900" bIns="121900" anchor="ctr" anchorCtr="0">
            <a:noAutofit/>
          </a:bodyPr>
          <a:lstStyle/>
          <a:p>
            <a:r>
              <a:rPr lang="es" sz="12800" dirty="0">
                <a:solidFill>
                  <a:srgbClr val="FF7C3E"/>
                </a:solidFill>
              </a:rPr>
              <a:t>01</a:t>
            </a:r>
            <a:endParaRPr sz="12800" dirty="0">
              <a:solidFill>
                <a:srgbClr val="FF7C3E"/>
              </a:solidFill>
            </a:endParaRPr>
          </a:p>
        </p:txBody>
      </p:sp>
      <p:sp>
        <p:nvSpPr>
          <p:cNvPr id="184" name="Rectangle 183"/>
          <p:cNvSpPr/>
          <p:nvPr/>
        </p:nvSpPr>
        <p:spPr>
          <a:xfrm>
            <a:off x="901322" y="3278930"/>
            <a:ext cx="5358197" cy="1231106"/>
          </a:xfrm>
          <a:prstGeom prst="rect">
            <a:avLst/>
          </a:prstGeom>
          <a:noFill/>
        </p:spPr>
        <p:txBody>
          <a:bodyPr wrap="none" lIns="121920" tIns="60960" rIns="121920" bIns="6096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7200" b="1" kern="0" dirty="0" err="1">
                <a:ln/>
                <a:solidFill>
                  <a:srgbClr val="FF7C3E"/>
                </a:solidFill>
                <a:latin typeface="UTM Showcard" panose="02040603050506020204" pitchFamily="18" charset="0"/>
                <a:cs typeface="Arial"/>
                <a:sym typeface="Arial"/>
              </a:rPr>
              <a:t>Khởi</a:t>
            </a:r>
            <a:r>
              <a:rPr lang="en-US" sz="7200" b="1" kern="0" dirty="0">
                <a:ln/>
                <a:solidFill>
                  <a:srgbClr val="FF7C3E"/>
                </a:solidFill>
                <a:latin typeface="UTM Showcard" panose="02040603050506020204" pitchFamily="18" charset="0"/>
                <a:cs typeface="Arial"/>
                <a:sym typeface="Arial"/>
              </a:rPr>
              <a:t> </a:t>
            </a:r>
            <a:r>
              <a:rPr lang="en-US" sz="7200" b="1" kern="0" dirty="0" err="1">
                <a:ln/>
                <a:solidFill>
                  <a:srgbClr val="FF7C3E"/>
                </a:solidFill>
                <a:latin typeface="UTM Showcard" panose="02040603050506020204" pitchFamily="18" charset="0"/>
                <a:cs typeface="Arial"/>
                <a:sym typeface="Arial"/>
              </a:rPr>
              <a:t>động</a:t>
            </a:r>
            <a:endParaRPr lang="en-US" sz="7200" b="1" kern="0" dirty="0">
              <a:ln/>
              <a:solidFill>
                <a:srgbClr val="FF7C3E"/>
              </a:solidFill>
              <a:latin typeface="UTM Showcard" panose="02040603050506020204" pitchFamily="18" charset="0"/>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4"/>
                                        </p:tgtEl>
                                        <p:attrNameLst>
                                          <p:attrName>style.visibility</p:attrName>
                                        </p:attrNameLst>
                                      </p:cBhvr>
                                      <p:to>
                                        <p:strVal val="visible"/>
                                      </p:to>
                                    </p:set>
                                    <p:anim by="(-#ppt_w*2)" calcmode="lin" valueType="num">
                                      <p:cBhvr rctx="PPT">
                                        <p:cTn id="7" dur="250" autoRev="1" fill="hold">
                                          <p:stCondLst>
                                            <p:cond delay="0"/>
                                          </p:stCondLst>
                                        </p:cTn>
                                        <p:tgtEl>
                                          <p:spTgt spid="184"/>
                                        </p:tgtEl>
                                        <p:attrNameLst>
                                          <p:attrName>ppt_w</p:attrName>
                                        </p:attrNameLst>
                                      </p:cBhvr>
                                    </p:anim>
                                    <p:anim by="(#ppt_w*0.50)" calcmode="lin" valueType="num">
                                      <p:cBhvr>
                                        <p:cTn id="8" dur="250" decel="50000" autoRev="1" fill="hold">
                                          <p:stCondLst>
                                            <p:cond delay="0"/>
                                          </p:stCondLst>
                                        </p:cTn>
                                        <p:tgtEl>
                                          <p:spTgt spid="184"/>
                                        </p:tgtEl>
                                        <p:attrNameLst>
                                          <p:attrName>ppt_x</p:attrName>
                                        </p:attrNameLst>
                                      </p:cBhvr>
                                    </p:anim>
                                    <p:anim from="(-#ppt_h/2)" to="(#ppt_y)" calcmode="lin" valueType="num">
                                      <p:cBhvr>
                                        <p:cTn id="9" dur="500" fill="hold">
                                          <p:stCondLst>
                                            <p:cond delay="0"/>
                                          </p:stCondLst>
                                        </p:cTn>
                                        <p:tgtEl>
                                          <p:spTgt spid="184"/>
                                        </p:tgtEl>
                                        <p:attrNameLst>
                                          <p:attrName>ppt_y</p:attrName>
                                        </p:attrNameLst>
                                      </p:cBhvr>
                                    </p:anim>
                                    <p:animRot by="21600000">
                                      <p:cBhvr>
                                        <p:cTn id="10" dur="500" fill="hold">
                                          <p:stCondLst>
                                            <p:cond delay="0"/>
                                          </p:stCondLst>
                                        </p:cTn>
                                        <p:tgtEl>
                                          <p:spTgt spid="1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078EAF-C7FD-FA24-EF44-804189C59F37}"/>
              </a:ext>
            </a:extLst>
          </p:cNvPr>
          <p:cNvSpPr txBox="1"/>
          <p:nvPr/>
        </p:nvSpPr>
        <p:spPr>
          <a:xfrm>
            <a:off x="4991100" y="200025"/>
            <a:ext cx="4410075" cy="923330"/>
          </a:xfrm>
          <a:prstGeom prst="rect">
            <a:avLst/>
          </a:prstGeom>
          <a:noFill/>
        </p:spPr>
        <p:txBody>
          <a:bodyPr wrap="square" rtlCol="0">
            <a:spAutoFit/>
          </a:bodyPr>
          <a:lstStyle/>
          <a:p>
            <a:r>
              <a:rPr lang="en-US" sz="5400" dirty="0" err="1"/>
              <a:t>Dặn</a:t>
            </a:r>
            <a:r>
              <a:rPr lang="en-US" sz="5400" dirty="0"/>
              <a:t> </a:t>
            </a:r>
            <a:r>
              <a:rPr lang="en-US" sz="5400" dirty="0" err="1"/>
              <a:t>dò</a:t>
            </a:r>
            <a:endParaRPr lang="en-US" sz="5400" dirty="0"/>
          </a:p>
        </p:txBody>
      </p:sp>
      <p:sp>
        <p:nvSpPr>
          <p:cNvPr id="5" name="Rectangle: Rounded Corners 4">
            <a:extLst>
              <a:ext uri="{FF2B5EF4-FFF2-40B4-BE49-F238E27FC236}">
                <a16:creationId xmlns:a16="http://schemas.microsoft.com/office/drawing/2014/main" id="{3DE44825-9055-BEBD-CF42-9BB2C2445F69}"/>
              </a:ext>
            </a:extLst>
          </p:cNvPr>
          <p:cNvSpPr/>
          <p:nvPr/>
        </p:nvSpPr>
        <p:spPr>
          <a:xfrm>
            <a:off x="1177290" y="1467172"/>
            <a:ext cx="8700135" cy="8664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vi-VN" sz="3200" kern="0" dirty="0">
                <a:solidFill>
                  <a:srgbClr val="7030A0"/>
                </a:solidFill>
                <a:latin typeface="Arial"/>
                <a:sym typeface="Arial"/>
              </a:rPr>
              <a:t>Đọc lại bài học Em biết ơn người lao động.</a:t>
            </a:r>
            <a:endParaRPr kumimoji="0" lang="en-US" sz="3200" b="0" i="0" u="none" strike="noStrike" kern="0" cap="none" spc="0" normalizeH="0" baseline="0" noProof="0" dirty="0">
              <a:ln>
                <a:noFill/>
              </a:ln>
              <a:solidFill>
                <a:srgbClr val="7030A0"/>
              </a:solidFill>
              <a:effectLst/>
              <a:uLnTx/>
              <a:uFillTx/>
              <a:latin typeface="Arial"/>
              <a:ea typeface="+mn-ea"/>
              <a:cs typeface="+mn-cs"/>
              <a:sym typeface="Arial"/>
            </a:endParaRPr>
          </a:p>
        </p:txBody>
      </p:sp>
      <p:sp>
        <p:nvSpPr>
          <p:cNvPr id="6" name="Rectangle: Rounded Corners 5">
            <a:extLst>
              <a:ext uri="{FF2B5EF4-FFF2-40B4-BE49-F238E27FC236}">
                <a16:creationId xmlns:a16="http://schemas.microsoft.com/office/drawing/2014/main" id="{3AC9BB79-3365-5241-A6B4-CD319202FC3C}"/>
              </a:ext>
            </a:extLst>
          </p:cNvPr>
          <p:cNvSpPr/>
          <p:nvPr/>
        </p:nvSpPr>
        <p:spPr>
          <a:xfrm>
            <a:off x="1158240" y="2524447"/>
            <a:ext cx="9709785" cy="11045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vi-VN" sz="3200" kern="0" dirty="0">
                <a:solidFill>
                  <a:srgbClr val="7030A0"/>
                </a:solidFill>
                <a:latin typeface="Arial"/>
                <a:sym typeface="Arial"/>
              </a:rPr>
              <a:t>Thể hiện được lòng biết ơn người lao động bằng lời nói, việc làm cụ thể phù hợp với lứa tuổi. </a:t>
            </a:r>
            <a:endParaRPr kumimoji="0" lang="en-US" sz="3200" b="0" i="0" u="none" strike="noStrike" kern="0" cap="none" spc="0" normalizeH="0" baseline="0" noProof="0" dirty="0">
              <a:ln>
                <a:noFill/>
              </a:ln>
              <a:solidFill>
                <a:srgbClr val="7030A0"/>
              </a:solidFill>
              <a:effectLst/>
              <a:uLnTx/>
              <a:uFillTx/>
              <a:latin typeface="Arial"/>
              <a:ea typeface="+mn-ea"/>
              <a:cs typeface="+mn-cs"/>
              <a:sym typeface="Arial"/>
            </a:endParaRPr>
          </a:p>
        </p:txBody>
      </p:sp>
      <p:sp>
        <p:nvSpPr>
          <p:cNvPr id="7" name="Rectangle: Rounded Corners 6">
            <a:extLst>
              <a:ext uri="{FF2B5EF4-FFF2-40B4-BE49-F238E27FC236}">
                <a16:creationId xmlns:a16="http://schemas.microsoft.com/office/drawing/2014/main" id="{FC4987A9-15EA-3EC6-F889-496BD2408089}"/>
              </a:ext>
            </a:extLst>
          </p:cNvPr>
          <p:cNvSpPr/>
          <p:nvPr/>
        </p:nvSpPr>
        <p:spPr>
          <a:xfrm>
            <a:off x="1110615" y="3896047"/>
            <a:ext cx="9709785" cy="11045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vi-VN" sz="3200" kern="0" dirty="0">
                <a:solidFill>
                  <a:srgbClr val="7030A0"/>
                </a:solidFill>
                <a:latin typeface="Arial"/>
                <a:sym typeface="Arial"/>
              </a:rPr>
              <a:t>Nhắc nhở bạn bè, người thân có thái độ, hành vi biết ơn những người lao động.</a:t>
            </a:r>
            <a:endParaRPr kumimoji="0" lang="en-US" sz="3200" b="0" i="0" u="none" strike="noStrike" kern="0" cap="none" spc="0" normalizeH="0" baseline="0" noProof="0" dirty="0">
              <a:ln>
                <a:noFill/>
              </a:ln>
              <a:solidFill>
                <a:srgbClr val="7030A0"/>
              </a:solidFill>
              <a:effectLst/>
              <a:uLnTx/>
              <a:uFillTx/>
              <a:latin typeface="Arial"/>
              <a:ea typeface="+mn-ea"/>
              <a:cs typeface="+mn-cs"/>
              <a:sym typeface="Arial"/>
            </a:endParaRPr>
          </a:p>
        </p:txBody>
      </p:sp>
      <p:sp>
        <p:nvSpPr>
          <p:cNvPr id="8" name="Rectangle: Rounded Corners 7">
            <a:extLst>
              <a:ext uri="{FF2B5EF4-FFF2-40B4-BE49-F238E27FC236}">
                <a16:creationId xmlns:a16="http://schemas.microsoft.com/office/drawing/2014/main" id="{0D9EAC04-A3BC-AEDC-759F-F3BAD36DC3D6}"/>
              </a:ext>
            </a:extLst>
          </p:cNvPr>
          <p:cNvSpPr/>
          <p:nvPr/>
        </p:nvSpPr>
        <p:spPr>
          <a:xfrm>
            <a:off x="1139190" y="5315272"/>
            <a:ext cx="9709785" cy="11045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vi-VN" sz="3200" kern="0" dirty="0">
                <a:solidFill>
                  <a:srgbClr val="7030A0"/>
                </a:solidFill>
                <a:latin typeface="Arial"/>
                <a:sym typeface="Arial"/>
              </a:rPr>
              <a:t>Đọc trước Bài 3 – Em nhận biết sự cảm thông, giúp đỡ người khó khăn (SHS tr.13).</a:t>
            </a:r>
            <a:endParaRPr kumimoji="0" lang="en-US" sz="3200" b="0" i="0" u="none" strike="noStrike" kern="0" cap="none" spc="0" normalizeH="0" baseline="0" noProof="0" dirty="0">
              <a:ln>
                <a:noFill/>
              </a:ln>
              <a:solidFill>
                <a:srgbClr val="7030A0"/>
              </a:solidFill>
              <a:effectLst/>
              <a:uLnTx/>
              <a:uFillTx/>
              <a:latin typeface="Arial"/>
              <a:ea typeface="+mn-ea"/>
              <a:cs typeface="+mn-cs"/>
              <a:sym typeface="Arial"/>
            </a:endParaRPr>
          </a:p>
        </p:txBody>
      </p:sp>
    </p:spTree>
    <p:extLst>
      <p:ext uri="{BB962C8B-B14F-4D97-AF65-F5344CB8AC3E}">
        <p14:creationId xmlns:p14="http://schemas.microsoft.com/office/powerpoint/2010/main" val="405921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2094"/>
        <p:cNvGrpSpPr/>
        <p:nvPr/>
      </p:nvGrpSpPr>
      <p:grpSpPr>
        <a:xfrm>
          <a:off x="0" y="0"/>
          <a:ext cx="0" cy="0"/>
          <a:chOff x="0" y="0"/>
          <a:chExt cx="0" cy="0"/>
        </a:xfrm>
      </p:grpSpPr>
      <p:grpSp>
        <p:nvGrpSpPr>
          <p:cNvPr id="2099" name="Google Shape;2099;p41"/>
          <p:cNvGrpSpPr/>
          <p:nvPr/>
        </p:nvGrpSpPr>
        <p:grpSpPr>
          <a:xfrm>
            <a:off x="4529233" y="609685"/>
            <a:ext cx="6654203" cy="5546167"/>
            <a:chOff x="3396925" y="144238"/>
            <a:chExt cx="4990652" cy="4159625"/>
          </a:xfrm>
        </p:grpSpPr>
        <p:grpSp>
          <p:nvGrpSpPr>
            <p:cNvPr id="2100" name="Google Shape;2100;p41"/>
            <p:cNvGrpSpPr/>
            <p:nvPr/>
          </p:nvGrpSpPr>
          <p:grpSpPr>
            <a:xfrm>
              <a:off x="4912000" y="144238"/>
              <a:ext cx="3475577" cy="4159625"/>
              <a:chOff x="4986875" y="491938"/>
              <a:chExt cx="3475577" cy="4159625"/>
            </a:xfrm>
          </p:grpSpPr>
          <p:sp>
            <p:nvSpPr>
              <p:cNvPr id="2101" name="Google Shape;2101;p41"/>
              <p:cNvSpPr/>
              <p:nvPr/>
            </p:nvSpPr>
            <p:spPr>
              <a:xfrm>
                <a:off x="6851677" y="4094797"/>
                <a:ext cx="1560300" cy="373500"/>
              </a:xfrm>
              <a:prstGeom prst="ellipse">
                <a:avLst/>
              </a:pr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2" name="Google Shape;2102;p41"/>
              <p:cNvSpPr/>
              <p:nvPr/>
            </p:nvSpPr>
            <p:spPr>
              <a:xfrm flipH="1">
                <a:off x="6148287" y="491938"/>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103" name="Google Shape;2103;p41"/>
              <p:cNvGrpSpPr/>
              <p:nvPr/>
            </p:nvGrpSpPr>
            <p:grpSpPr>
              <a:xfrm>
                <a:off x="6195912" y="491938"/>
                <a:ext cx="2266540" cy="3776438"/>
                <a:chOff x="5784087" y="540000"/>
                <a:chExt cx="2266540" cy="3776438"/>
              </a:xfrm>
            </p:grpSpPr>
            <p:sp>
              <p:nvSpPr>
                <p:cNvPr id="2104" name="Google Shape;2104;p41"/>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5" name="Google Shape;2105;p41"/>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rgbClr val="6052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06" name="Google Shape;2106;p41"/>
              <p:cNvSpPr/>
              <p:nvPr/>
            </p:nvSpPr>
            <p:spPr>
              <a:xfrm>
                <a:off x="6396925" y="4593388"/>
                <a:ext cx="1470700" cy="51400"/>
              </a:xfrm>
              <a:custGeom>
                <a:avLst/>
                <a:gdLst/>
                <a:ahLst/>
                <a:cxnLst/>
                <a:rect l="l" t="t" r="r" b="b"/>
                <a:pathLst>
                  <a:path w="58828" h="2056" extrusionOk="0">
                    <a:moveTo>
                      <a:pt x="29416" y="1"/>
                    </a:moveTo>
                    <a:cubicBezTo>
                      <a:pt x="13170" y="1"/>
                      <a:pt x="0" y="460"/>
                      <a:pt x="0" y="1030"/>
                    </a:cubicBezTo>
                    <a:cubicBezTo>
                      <a:pt x="0" y="1596"/>
                      <a:pt x="13170" y="2056"/>
                      <a:pt x="29416" y="2056"/>
                    </a:cubicBezTo>
                    <a:cubicBezTo>
                      <a:pt x="45658" y="2056"/>
                      <a:pt x="58827" y="1596"/>
                      <a:pt x="58827" y="1030"/>
                    </a:cubicBezTo>
                    <a:cubicBezTo>
                      <a:pt x="58827" y="460"/>
                      <a:pt x="45658" y="1"/>
                      <a:pt x="29416"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7" name="Google Shape;2107;p41"/>
              <p:cNvSpPr/>
              <p:nvPr/>
            </p:nvSpPr>
            <p:spPr>
              <a:xfrm>
                <a:off x="5727300" y="4156963"/>
                <a:ext cx="1479750" cy="60425"/>
              </a:xfrm>
              <a:custGeom>
                <a:avLst/>
                <a:gdLst/>
                <a:ahLst/>
                <a:cxnLst/>
                <a:rect l="l" t="t" r="r" b="b"/>
                <a:pathLst>
                  <a:path w="59190" h="2417" extrusionOk="0">
                    <a:moveTo>
                      <a:pt x="29597" y="362"/>
                    </a:moveTo>
                    <a:cubicBezTo>
                      <a:pt x="45670" y="362"/>
                      <a:pt x="56630" y="784"/>
                      <a:pt x="58586" y="1210"/>
                    </a:cubicBezTo>
                    <a:cubicBezTo>
                      <a:pt x="56630" y="1633"/>
                      <a:pt x="45670" y="2055"/>
                      <a:pt x="29597" y="2055"/>
                    </a:cubicBezTo>
                    <a:cubicBezTo>
                      <a:pt x="13523" y="2055"/>
                      <a:pt x="2560" y="1633"/>
                      <a:pt x="607" y="1210"/>
                    </a:cubicBezTo>
                    <a:cubicBezTo>
                      <a:pt x="2560" y="784"/>
                      <a:pt x="13523" y="362"/>
                      <a:pt x="29597" y="362"/>
                    </a:cubicBezTo>
                    <a:close/>
                    <a:moveTo>
                      <a:pt x="29597" y="0"/>
                    </a:moveTo>
                    <a:cubicBezTo>
                      <a:pt x="21739" y="0"/>
                      <a:pt x="14348" y="111"/>
                      <a:pt x="8790" y="304"/>
                    </a:cubicBezTo>
                    <a:cubicBezTo>
                      <a:pt x="1" y="612"/>
                      <a:pt x="1" y="956"/>
                      <a:pt x="1" y="1210"/>
                    </a:cubicBezTo>
                    <a:cubicBezTo>
                      <a:pt x="1" y="1460"/>
                      <a:pt x="1" y="1805"/>
                      <a:pt x="8790" y="2113"/>
                    </a:cubicBezTo>
                    <a:cubicBezTo>
                      <a:pt x="14348" y="2306"/>
                      <a:pt x="21735" y="2416"/>
                      <a:pt x="29597" y="2416"/>
                    </a:cubicBezTo>
                    <a:cubicBezTo>
                      <a:pt x="37456" y="2416"/>
                      <a:pt x="44843" y="2306"/>
                      <a:pt x="50400" y="2113"/>
                    </a:cubicBezTo>
                    <a:cubicBezTo>
                      <a:pt x="59190" y="1805"/>
                      <a:pt x="59190" y="1460"/>
                      <a:pt x="59190" y="1210"/>
                    </a:cubicBezTo>
                    <a:cubicBezTo>
                      <a:pt x="59190" y="956"/>
                      <a:pt x="59190" y="612"/>
                      <a:pt x="50400" y="304"/>
                    </a:cubicBezTo>
                    <a:cubicBezTo>
                      <a:pt x="44843" y="111"/>
                      <a:pt x="37456" y="0"/>
                      <a:pt x="29597"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8" name="Google Shape;2108;p41"/>
              <p:cNvSpPr/>
              <p:nvPr/>
            </p:nvSpPr>
            <p:spPr>
              <a:xfrm>
                <a:off x="6392400" y="4588888"/>
                <a:ext cx="1479750" cy="60425"/>
              </a:xfrm>
              <a:custGeom>
                <a:avLst/>
                <a:gdLst/>
                <a:ahLst/>
                <a:cxnLst/>
                <a:rect l="l" t="t" r="r" b="b"/>
                <a:pathLst>
                  <a:path w="59190" h="2417" extrusionOk="0">
                    <a:moveTo>
                      <a:pt x="29597" y="362"/>
                    </a:moveTo>
                    <a:cubicBezTo>
                      <a:pt x="45670" y="362"/>
                      <a:pt x="56630" y="784"/>
                      <a:pt x="58586" y="1210"/>
                    </a:cubicBezTo>
                    <a:cubicBezTo>
                      <a:pt x="56630" y="1633"/>
                      <a:pt x="45670" y="2055"/>
                      <a:pt x="29597" y="2055"/>
                    </a:cubicBezTo>
                    <a:cubicBezTo>
                      <a:pt x="13523" y="2055"/>
                      <a:pt x="2560" y="1633"/>
                      <a:pt x="607" y="1210"/>
                    </a:cubicBezTo>
                    <a:cubicBezTo>
                      <a:pt x="2560" y="784"/>
                      <a:pt x="13523" y="362"/>
                      <a:pt x="29597" y="362"/>
                    </a:cubicBezTo>
                    <a:close/>
                    <a:moveTo>
                      <a:pt x="29597" y="0"/>
                    </a:moveTo>
                    <a:cubicBezTo>
                      <a:pt x="21739" y="0"/>
                      <a:pt x="14348" y="111"/>
                      <a:pt x="8790" y="304"/>
                    </a:cubicBezTo>
                    <a:cubicBezTo>
                      <a:pt x="1" y="612"/>
                      <a:pt x="1" y="956"/>
                      <a:pt x="1" y="1210"/>
                    </a:cubicBezTo>
                    <a:cubicBezTo>
                      <a:pt x="1" y="1460"/>
                      <a:pt x="1" y="1805"/>
                      <a:pt x="8790" y="2113"/>
                    </a:cubicBezTo>
                    <a:cubicBezTo>
                      <a:pt x="14348" y="2306"/>
                      <a:pt x="21735" y="2416"/>
                      <a:pt x="29597" y="2416"/>
                    </a:cubicBezTo>
                    <a:cubicBezTo>
                      <a:pt x="37456" y="2416"/>
                      <a:pt x="44843" y="2306"/>
                      <a:pt x="50400" y="2113"/>
                    </a:cubicBezTo>
                    <a:cubicBezTo>
                      <a:pt x="59190" y="1805"/>
                      <a:pt x="59190" y="1460"/>
                      <a:pt x="59190" y="1210"/>
                    </a:cubicBezTo>
                    <a:cubicBezTo>
                      <a:pt x="59190" y="956"/>
                      <a:pt x="59190" y="612"/>
                      <a:pt x="50400" y="304"/>
                    </a:cubicBezTo>
                    <a:cubicBezTo>
                      <a:pt x="44843" y="111"/>
                      <a:pt x="37456" y="0"/>
                      <a:pt x="29597"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9" name="Google Shape;2109;p41"/>
              <p:cNvSpPr/>
              <p:nvPr/>
            </p:nvSpPr>
            <p:spPr>
              <a:xfrm>
                <a:off x="5436325" y="2438438"/>
                <a:ext cx="70050" cy="54175"/>
              </a:xfrm>
              <a:custGeom>
                <a:avLst/>
                <a:gdLst/>
                <a:ahLst/>
                <a:cxnLst/>
                <a:rect l="l" t="t" r="r" b="b"/>
                <a:pathLst>
                  <a:path w="2802" h="2167" extrusionOk="0">
                    <a:moveTo>
                      <a:pt x="2653" y="1"/>
                    </a:moveTo>
                    <a:cubicBezTo>
                      <a:pt x="2645" y="1"/>
                      <a:pt x="2636" y="2"/>
                      <a:pt x="2628" y="4"/>
                    </a:cubicBezTo>
                    <a:cubicBezTo>
                      <a:pt x="1685" y="315"/>
                      <a:pt x="586" y="1116"/>
                      <a:pt x="57" y="1952"/>
                    </a:cubicBezTo>
                    <a:cubicBezTo>
                      <a:pt x="1" y="2041"/>
                      <a:pt x="87" y="2167"/>
                      <a:pt x="181" y="2167"/>
                    </a:cubicBezTo>
                    <a:cubicBezTo>
                      <a:pt x="204" y="2167"/>
                      <a:pt x="228" y="2159"/>
                      <a:pt x="250" y="2141"/>
                    </a:cubicBezTo>
                    <a:cubicBezTo>
                      <a:pt x="655" y="1801"/>
                      <a:pt x="1000" y="1394"/>
                      <a:pt x="1422" y="1063"/>
                    </a:cubicBezTo>
                    <a:cubicBezTo>
                      <a:pt x="1841" y="739"/>
                      <a:pt x="2296" y="480"/>
                      <a:pt x="2727" y="177"/>
                    </a:cubicBezTo>
                    <a:cubicBezTo>
                      <a:pt x="2802" y="120"/>
                      <a:pt x="2734" y="1"/>
                      <a:pt x="2653" y="1"/>
                    </a:cubicBezTo>
                    <a:close/>
                  </a:path>
                </a:pathLst>
              </a:custGeom>
              <a:solidFill>
                <a:srgbClr val="FCD0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0" name="Google Shape;2110;p41"/>
              <p:cNvSpPr/>
              <p:nvPr/>
            </p:nvSpPr>
            <p:spPr>
              <a:xfrm>
                <a:off x="5731825" y="4161463"/>
                <a:ext cx="1470700" cy="51400"/>
              </a:xfrm>
              <a:custGeom>
                <a:avLst/>
                <a:gdLst/>
                <a:ahLst/>
                <a:cxnLst/>
                <a:rect l="l" t="t" r="r" b="b"/>
                <a:pathLst>
                  <a:path w="58828" h="2056" extrusionOk="0">
                    <a:moveTo>
                      <a:pt x="29416" y="1"/>
                    </a:moveTo>
                    <a:cubicBezTo>
                      <a:pt x="13170" y="1"/>
                      <a:pt x="0" y="460"/>
                      <a:pt x="0" y="1030"/>
                    </a:cubicBezTo>
                    <a:cubicBezTo>
                      <a:pt x="0" y="1596"/>
                      <a:pt x="13170" y="2056"/>
                      <a:pt x="29416" y="2056"/>
                    </a:cubicBezTo>
                    <a:cubicBezTo>
                      <a:pt x="45658" y="2056"/>
                      <a:pt x="58827" y="1596"/>
                      <a:pt x="58827" y="1030"/>
                    </a:cubicBezTo>
                    <a:cubicBezTo>
                      <a:pt x="58827" y="460"/>
                      <a:pt x="45658" y="1"/>
                      <a:pt x="29416"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1" name="Google Shape;2111;p41"/>
              <p:cNvSpPr/>
              <p:nvPr/>
            </p:nvSpPr>
            <p:spPr>
              <a:xfrm>
                <a:off x="5450950" y="3061613"/>
                <a:ext cx="441975" cy="1135800"/>
              </a:xfrm>
              <a:custGeom>
                <a:avLst/>
                <a:gdLst/>
                <a:ahLst/>
                <a:cxnLst/>
                <a:rect l="l" t="t" r="r" b="b"/>
                <a:pathLst>
                  <a:path w="17679" h="45432" extrusionOk="0">
                    <a:moveTo>
                      <a:pt x="5777" y="1601"/>
                    </a:moveTo>
                    <a:cubicBezTo>
                      <a:pt x="8796" y="1601"/>
                      <a:pt x="12527" y="10354"/>
                      <a:pt x="14245" y="21638"/>
                    </a:cubicBezTo>
                    <a:cubicBezTo>
                      <a:pt x="16021" y="33302"/>
                      <a:pt x="14976" y="43248"/>
                      <a:pt x="11907" y="43860"/>
                    </a:cubicBezTo>
                    <a:cubicBezTo>
                      <a:pt x="11808" y="43879"/>
                      <a:pt x="11708" y="43889"/>
                      <a:pt x="11607" y="43889"/>
                    </a:cubicBezTo>
                    <a:cubicBezTo>
                      <a:pt x="8589" y="43889"/>
                      <a:pt x="4857" y="35136"/>
                      <a:pt x="3139" y="23853"/>
                    </a:cubicBezTo>
                    <a:cubicBezTo>
                      <a:pt x="1363" y="12192"/>
                      <a:pt x="2412" y="2242"/>
                      <a:pt x="5477" y="1631"/>
                    </a:cubicBezTo>
                    <a:cubicBezTo>
                      <a:pt x="5576" y="1611"/>
                      <a:pt x="5676" y="1601"/>
                      <a:pt x="5777" y="1601"/>
                    </a:cubicBezTo>
                    <a:close/>
                    <a:moveTo>
                      <a:pt x="5865" y="0"/>
                    </a:moveTo>
                    <a:cubicBezTo>
                      <a:pt x="5719" y="0"/>
                      <a:pt x="5575" y="14"/>
                      <a:pt x="5431" y="43"/>
                    </a:cubicBezTo>
                    <a:cubicBezTo>
                      <a:pt x="1588" y="798"/>
                      <a:pt x="1" y="11564"/>
                      <a:pt x="1884" y="24086"/>
                    </a:cubicBezTo>
                    <a:cubicBezTo>
                      <a:pt x="3700" y="36140"/>
                      <a:pt x="8066" y="45432"/>
                      <a:pt x="11818" y="45432"/>
                    </a:cubicBezTo>
                    <a:cubicBezTo>
                      <a:pt x="11964" y="45432"/>
                      <a:pt x="12108" y="45418"/>
                      <a:pt x="12252" y="45389"/>
                    </a:cubicBezTo>
                    <a:cubicBezTo>
                      <a:pt x="16091" y="44634"/>
                      <a:pt x="17679" y="33868"/>
                      <a:pt x="15796" y="21346"/>
                    </a:cubicBezTo>
                    <a:cubicBezTo>
                      <a:pt x="13984" y="9292"/>
                      <a:pt x="9613" y="0"/>
                      <a:pt x="5865" y="0"/>
                    </a:cubicBezTo>
                    <a:close/>
                  </a:path>
                </a:pathLst>
              </a:custGeom>
              <a:solidFill>
                <a:srgbClr val="D166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2" name="Google Shape;2112;p41"/>
              <p:cNvSpPr/>
              <p:nvPr/>
            </p:nvSpPr>
            <p:spPr>
              <a:xfrm>
                <a:off x="5502850" y="3283338"/>
                <a:ext cx="296850" cy="875500"/>
              </a:xfrm>
              <a:custGeom>
                <a:avLst/>
                <a:gdLst/>
                <a:ahLst/>
                <a:cxnLst/>
                <a:rect l="l" t="t" r="r" b="b"/>
                <a:pathLst>
                  <a:path w="11874" h="35020" extrusionOk="0">
                    <a:moveTo>
                      <a:pt x="390" y="1"/>
                    </a:moveTo>
                    <a:lnTo>
                      <a:pt x="390" y="1"/>
                    </a:lnTo>
                    <a:cubicBezTo>
                      <a:pt x="1" y="3991"/>
                      <a:pt x="194" y="9282"/>
                      <a:pt x="1063" y="14984"/>
                    </a:cubicBezTo>
                    <a:cubicBezTo>
                      <a:pt x="2781" y="26266"/>
                      <a:pt x="6513" y="35019"/>
                      <a:pt x="9532" y="35019"/>
                    </a:cubicBezTo>
                    <a:lnTo>
                      <a:pt x="9536" y="35019"/>
                    </a:lnTo>
                    <a:cubicBezTo>
                      <a:pt x="9638" y="35019"/>
                      <a:pt x="9733" y="35011"/>
                      <a:pt x="9831" y="34991"/>
                    </a:cubicBezTo>
                    <a:lnTo>
                      <a:pt x="9848" y="34991"/>
                    </a:lnTo>
                    <a:cubicBezTo>
                      <a:pt x="9848" y="34987"/>
                      <a:pt x="9852" y="34987"/>
                      <a:pt x="9852" y="34987"/>
                    </a:cubicBezTo>
                    <a:cubicBezTo>
                      <a:pt x="10681" y="34810"/>
                      <a:pt x="11357" y="33948"/>
                      <a:pt x="11874" y="32554"/>
                    </a:cubicBezTo>
                    <a:lnTo>
                      <a:pt x="11874" y="32554"/>
                    </a:lnTo>
                    <a:cubicBezTo>
                      <a:pt x="11764" y="32608"/>
                      <a:pt x="11652" y="32649"/>
                      <a:pt x="11533" y="32669"/>
                    </a:cubicBezTo>
                    <a:cubicBezTo>
                      <a:pt x="11435" y="32689"/>
                      <a:pt x="11333" y="32702"/>
                      <a:pt x="11234" y="32702"/>
                    </a:cubicBezTo>
                    <a:cubicBezTo>
                      <a:pt x="8216" y="32702"/>
                      <a:pt x="4483" y="23957"/>
                      <a:pt x="2765" y="12686"/>
                    </a:cubicBezTo>
                    <a:cubicBezTo>
                      <a:pt x="2318" y="9750"/>
                      <a:pt x="2051" y="6924"/>
                      <a:pt x="1949" y="4328"/>
                    </a:cubicBezTo>
                    <a:cubicBezTo>
                      <a:pt x="1637" y="3044"/>
                      <a:pt x="1350" y="1941"/>
                      <a:pt x="1116" y="1214"/>
                    </a:cubicBezTo>
                    <a:cubicBezTo>
                      <a:pt x="968" y="747"/>
                      <a:pt x="718" y="349"/>
                      <a:pt x="390" y="1"/>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3" name="Google Shape;2113;p41"/>
              <p:cNvSpPr/>
              <p:nvPr/>
            </p:nvSpPr>
            <p:spPr>
              <a:xfrm>
                <a:off x="5741250" y="4157988"/>
                <a:ext cx="7925" cy="850"/>
              </a:xfrm>
              <a:custGeom>
                <a:avLst/>
                <a:gdLst/>
                <a:ahLst/>
                <a:cxnLst/>
                <a:rect l="l" t="t" r="r" b="b"/>
                <a:pathLst>
                  <a:path w="317" h="34" extrusionOk="0">
                    <a:moveTo>
                      <a:pt x="295" y="5"/>
                    </a:moveTo>
                    <a:cubicBezTo>
                      <a:pt x="197" y="25"/>
                      <a:pt x="102" y="33"/>
                      <a:pt x="0" y="33"/>
                    </a:cubicBezTo>
                    <a:cubicBezTo>
                      <a:pt x="102" y="33"/>
                      <a:pt x="197" y="25"/>
                      <a:pt x="295" y="5"/>
                    </a:cubicBezTo>
                    <a:close/>
                    <a:moveTo>
                      <a:pt x="304" y="5"/>
                    </a:moveTo>
                    <a:lnTo>
                      <a:pt x="299" y="5"/>
                    </a:lnTo>
                    <a:lnTo>
                      <a:pt x="304" y="5"/>
                    </a:lnTo>
                    <a:close/>
                    <a:moveTo>
                      <a:pt x="308" y="5"/>
                    </a:moveTo>
                    <a:lnTo>
                      <a:pt x="304" y="5"/>
                    </a:lnTo>
                    <a:lnTo>
                      <a:pt x="308" y="5"/>
                    </a:lnTo>
                    <a:close/>
                    <a:moveTo>
                      <a:pt x="312" y="5"/>
                    </a:moveTo>
                    <a:lnTo>
                      <a:pt x="312" y="5"/>
                    </a:lnTo>
                    <a:lnTo>
                      <a:pt x="312" y="5"/>
                    </a:lnTo>
                    <a:close/>
                    <a:moveTo>
                      <a:pt x="316" y="1"/>
                    </a:moveTo>
                    <a:lnTo>
                      <a:pt x="316" y="1"/>
                    </a:lnTo>
                    <a:close/>
                  </a:path>
                </a:pathLst>
              </a:custGeom>
              <a:solidFill>
                <a:srgbClr val="A1BD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4" name="Google Shape;2114;p41"/>
              <p:cNvSpPr/>
              <p:nvPr/>
            </p:nvSpPr>
            <p:spPr>
              <a:xfrm>
                <a:off x="5626950" y="3754113"/>
                <a:ext cx="359175" cy="227825"/>
              </a:xfrm>
              <a:custGeom>
                <a:avLst/>
                <a:gdLst/>
                <a:ahLst/>
                <a:cxnLst/>
                <a:rect l="l" t="t" r="r" b="b"/>
                <a:pathLst>
                  <a:path w="14367" h="9113" extrusionOk="0">
                    <a:moveTo>
                      <a:pt x="4139" y="1"/>
                    </a:moveTo>
                    <a:cubicBezTo>
                      <a:pt x="3932" y="1"/>
                      <a:pt x="3738" y="20"/>
                      <a:pt x="3559" y="61"/>
                    </a:cubicBezTo>
                    <a:cubicBezTo>
                      <a:pt x="3559" y="61"/>
                      <a:pt x="631" y="1054"/>
                      <a:pt x="315" y="2719"/>
                    </a:cubicBezTo>
                    <a:cubicBezTo>
                      <a:pt x="0" y="4376"/>
                      <a:pt x="7808" y="9113"/>
                      <a:pt x="9790" y="9113"/>
                    </a:cubicBezTo>
                    <a:cubicBezTo>
                      <a:pt x="9799" y="9113"/>
                      <a:pt x="9809" y="9113"/>
                      <a:pt x="9818" y="9113"/>
                    </a:cubicBezTo>
                    <a:cubicBezTo>
                      <a:pt x="11754" y="9068"/>
                      <a:pt x="14096" y="7719"/>
                      <a:pt x="14232" y="5918"/>
                    </a:cubicBezTo>
                    <a:cubicBezTo>
                      <a:pt x="14367" y="4113"/>
                      <a:pt x="12295" y="3305"/>
                      <a:pt x="10762" y="2538"/>
                    </a:cubicBezTo>
                    <a:cubicBezTo>
                      <a:pt x="9373" y="1846"/>
                      <a:pt x="6167" y="1"/>
                      <a:pt x="4139"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5" name="Google Shape;2115;p41"/>
              <p:cNvSpPr/>
              <p:nvPr/>
            </p:nvSpPr>
            <p:spPr>
              <a:xfrm>
                <a:off x="5651425" y="3807663"/>
                <a:ext cx="322625" cy="130300"/>
              </a:xfrm>
              <a:custGeom>
                <a:avLst/>
                <a:gdLst/>
                <a:ahLst/>
                <a:cxnLst/>
                <a:rect l="l" t="t" r="r" b="b"/>
                <a:pathLst>
                  <a:path w="12905" h="5212" extrusionOk="0">
                    <a:moveTo>
                      <a:pt x="194" y="1"/>
                    </a:moveTo>
                    <a:cubicBezTo>
                      <a:pt x="143" y="1"/>
                      <a:pt x="92" y="25"/>
                      <a:pt x="58" y="68"/>
                    </a:cubicBezTo>
                    <a:cubicBezTo>
                      <a:pt x="0" y="146"/>
                      <a:pt x="17" y="252"/>
                      <a:pt x="91" y="307"/>
                    </a:cubicBezTo>
                    <a:cubicBezTo>
                      <a:pt x="361" y="511"/>
                      <a:pt x="6629" y="5212"/>
                      <a:pt x="9052" y="5212"/>
                    </a:cubicBezTo>
                    <a:cubicBezTo>
                      <a:pt x="9109" y="5212"/>
                      <a:pt x="9164" y="5212"/>
                      <a:pt x="9217" y="5204"/>
                    </a:cubicBezTo>
                    <a:cubicBezTo>
                      <a:pt x="11513" y="4973"/>
                      <a:pt x="12793" y="3362"/>
                      <a:pt x="12846" y="3292"/>
                    </a:cubicBezTo>
                    <a:cubicBezTo>
                      <a:pt x="12904" y="3218"/>
                      <a:pt x="12891" y="3112"/>
                      <a:pt x="12814" y="3054"/>
                    </a:cubicBezTo>
                    <a:cubicBezTo>
                      <a:pt x="12782" y="3030"/>
                      <a:pt x="12745" y="3018"/>
                      <a:pt x="12709" y="3018"/>
                    </a:cubicBezTo>
                    <a:cubicBezTo>
                      <a:pt x="12658" y="3018"/>
                      <a:pt x="12609" y="3040"/>
                      <a:pt x="12575" y="3082"/>
                    </a:cubicBezTo>
                    <a:cubicBezTo>
                      <a:pt x="12564" y="3099"/>
                      <a:pt x="11329" y="4653"/>
                      <a:pt x="9183" y="4867"/>
                    </a:cubicBezTo>
                    <a:cubicBezTo>
                      <a:pt x="9141" y="4871"/>
                      <a:pt x="9098" y="4873"/>
                      <a:pt x="9053" y="4873"/>
                    </a:cubicBezTo>
                    <a:cubicBezTo>
                      <a:pt x="6767" y="4873"/>
                      <a:pt x="360" y="88"/>
                      <a:pt x="295" y="36"/>
                    </a:cubicBezTo>
                    <a:cubicBezTo>
                      <a:pt x="265" y="12"/>
                      <a:pt x="230" y="1"/>
                      <a:pt x="19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6" name="Google Shape;2116;p41"/>
              <p:cNvSpPr/>
              <p:nvPr/>
            </p:nvSpPr>
            <p:spPr>
              <a:xfrm>
                <a:off x="5825325" y="3456213"/>
                <a:ext cx="172575" cy="112575"/>
              </a:xfrm>
              <a:custGeom>
                <a:avLst/>
                <a:gdLst/>
                <a:ahLst/>
                <a:cxnLst/>
                <a:rect l="l" t="t" r="r" b="b"/>
                <a:pathLst>
                  <a:path w="6903" h="4503" extrusionOk="0">
                    <a:moveTo>
                      <a:pt x="4865" y="1"/>
                    </a:moveTo>
                    <a:cubicBezTo>
                      <a:pt x="4865" y="1"/>
                      <a:pt x="2642" y="722"/>
                      <a:pt x="1322" y="722"/>
                    </a:cubicBezTo>
                    <a:cubicBezTo>
                      <a:pt x="1" y="722"/>
                      <a:pt x="120" y="2712"/>
                      <a:pt x="661" y="3704"/>
                    </a:cubicBezTo>
                    <a:cubicBezTo>
                      <a:pt x="1040" y="4398"/>
                      <a:pt x="2034" y="4503"/>
                      <a:pt x="3111" y="4503"/>
                    </a:cubicBezTo>
                    <a:cubicBezTo>
                      <a:pt x="3574" y="4503"/>
                      <a:pt x="4053" y="4484"/>
                      <a:pt x="4504" y="4484"/>
                    </a:cubicBezTo>
                    <a:cubicBezTo>
                      <a:pt x="6005" y="4484"/>
                      <a:pt x="6547" y="3348"/>
                      <a:pt x="6723" y="2142"/>
                    </a:cubicBezTo>
                    <a:cubicBezTo>
                      <a:pt x="6903" y="936"/>
                      <a:pt x="4865" y="1"/>
                      <a:pt x="4865"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7" name="Google Shape;2117;p41"/>
              <p:cNvSpPr/>
              <p:nvPr/>
            </p:nvSpPr>
            <p:spPr>
              <a:xfrm>
                <a:off x="5820825" y="3497063"/>
                <a:ext cx="168375" cy="33425"/>
              </a:xfrm>
              <a:custGeom>
                <a:avLst/>
                <a:gdLst/>
                <a:ahLst/>
                <a:cxnLst/>
                <a:rect l="l" t="t" r="r" b="b"/>
                <a:pathLst>
                  <a:path w="6735" h="1337" extrusionOk="0">
                    <a:moveTo>
                      <a:pt x="6544" y="0"/>
                    </a:moveTo>
                    <a:cubicBezTo>
                      <a:pt x="6495" y="0"/>
                      <a:pt x="6447" y="21"/>
                      <a:pt x="6415" y="61"/>
                    </a:cubicBezTo>
                    <a:cubicBezTo>
                      <a:pt x="6405" y="73"/>
                      <a:pt x="5591" y="997"/>
                      <a:pt x="2787" y="997"/>
                    </a:cubicBezTo>
                    <a:cubicBezTo>
                      <a:pt x="2065" y="997"/>
                      <a:pt x="1211" y="936"/>
                      <a:pt x="205" y="782"/>
                    </a:cubicBezTo>
                    <a:cubicBezTo>
                      <a:pt x="195" y="781"/>
                      <a:pt x="186" y="780"/>
                      <a:pt x="176" y="780"/>
                    </a:cubicBezTo>
                    <a:cubicBezTo>
                      <a:pt x="94" y="780"/>
                      <a:pt x="27" y="841"/>
                      <a:pt x="12" y="922"/>
                    </a:cubicBezTo>
                    <a:cubicBezTo>
                      <a:pt x="1" y="1017"/>
                      <a:pt x="62" y="1102"/>
                      <a:pt x="156" y="1119"/>
                    </a:cubicBezTo>
                    <a:cubicBezTo>
                      <a:pt x="1186" y="1275"/>
                      <a:pt x="2063" y="1337"/>
                      <a:pt x="2806" y="1337"/>
                    </a:cubicBezTo>
                    <a:cubicBezTo>
                      <a:pt x="5775" y="1337"/>
                      <a:pt x="6632" y="328"/>
                      <a:pt x="6677" y="273"/>
                    </a:cubicBezTo>
                    <a:cubicBezTo>
                      <a:pt x="6735" y="205"/>
                      <a:pt x="6723" y="97"/>
                      <a:pt x="6653" y="40"/>
                    </a:cubicBezTo>
                    <a:cubicBezTo>
                      <a:pt x="6621" y="13"/>
                      <a:pt x="6582" y="0"/>
                      <a:pt x="65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8" name="Google Shape;2118;p41"/>
              <p:cNvSpPr/>
              <p:nvPr/>
            </p:nvSpPr>
            <p:spPr>
              <a:xfrm>
                <a:off x="5109725" y="1918238"/>
                <a:ext cx="759300" cy="686875"/>
              </a:xfrm>
              <a:custGeom>
                <a:avLst/>
                <a:gdLst/>
                <a:ahLst/>
                <a:cxnLst/>
                <a:rect l="l" t="t" r="r" b="b"/>
                <a:pathLst>
                  <a:path w="30372" h="27475" extrusionOk="0">
                    <a:moveTo>
                      <a:pt x="18712" y="1"/>
                    </a:moveTo>
                    <a:cubicBezTo>
                      <a:pt x="17109" y="1"/>
                      <a:pt x="3679" y="2392"/>
                      <a:pt x="3679" y="2392"/>
                    </a:cubicBezTo>
                    <a:cubicBezTo>
                      <a:pt x="3679" y="2392"/>
                      <a:pt x="0" y="18729"/>
                      <a:pt x="1292" y="20184"/>
                    </a:cubicBezTo>
                    <a:cubicBezTo>
                      <a:pt x="2559" y="21607"/>
                      <a:pt x="10894" y="27474"/>
                      <a:pt x="12251" y="27474"/>
                    </a:cubicBezTo>
                    <a:cubicBezTo>
                      <a:pt x="12282" y="27474"/>
                      <a:pt x="12310" y="27471"/>
                      <a:pt x="12333" y="27465"/>
                    </a:cubicBezTo>
                    <a:cubicBezTo>
                      <a:pt x="13388" y="27182"/>
                      <a:pt x="22726" y="25000"/>
                      <a:pt x="23616" y="24475"/>
                    </a:cubicBezTo>
                    <a:cubicBezTo>
                      <a:pt x="24507" y="23946"/>
                      <a:pt x="30048" y="14607"/>
                      <a:pt x="30208" y="13918"/>
                    </a:cubicBezTo>
                    <a:cubicBezTo>
                      <a:pt x="30372" y="13229"/>
                      <a:pt x="19856" y="128"/>
                      <a:pt x="18806" y="5"/>
                    </a:cubicBezTo>
                    <a:cubicBezTo>
                      <a:pt x="18781" y="2"/>
                      <a:pt x="18750" y="1"/>
                      <a:pt x="18712" y="1"/>
                    </a:cubicBezTo>
                    <a:close/>
                  </a:path>
                </a:pathLst>
              </a:custGeom>
              <a:solidFill>
                <a:srgbClr val="CD30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9" name="Google Shape;2119;p41"/>
              <p:cNvSpPr/>
              <p:nvPr/>
            </p:nvSpPr>
            <p:spPr>
              <a:xfrm>
                <a:off x="5409725" y="2262788"/>
                <a:ext cx="459700" cy="341200"/>
              </a:xfrm>
              <a:custGeom>
                <a:avLst/>
                <a:gdLst/>
                <a:ahLst/>
                <a:cxnLst/>
                <a:rect l="l" t="t" r="r" b="b"/>
                <a:pathLst>
                  <a:path w="18388" h="13648" extrusionOk="0">
                    <a:moveTo>
                      <a:pt x="18239" y="1"/>
                    </a:moveTo>
                    <a:cubicBezTo>
                      <a:pt x="18222" y="1"/>
                      <a:pt x="18199" y="2"/>
                      <a:pt x="18171" y="4"/>
                    </a:cubicBezTo>
                    <a:lnTo>
                      <a:pt x="2844" y="3434"/>
                    </a:lnTo>
                    <a:lnTo>
                      <a:pt x="1" y="13613"/>
                    </a:lnTo>
                    <a:cubicBezTo>
                      <a:pt x="88" y="13635"/>
                      <a:pt x="164" y="13648"/>
                      <a:pt x="226" y="13648"/>
                    </a:cubicBezTo>
                    <a:cubicBezTo>
                      <a:pt x="258" y="13648"/>
                      <a:pt x="285" y="13644"/>
                      <a:pt x="309" y="13637"/>
                    </a:cubicBezTo>
                    <a:cubicBezTo>
                      <a:pt x="1363" y="13355"/>
                      <a:pt x="10702" y="11173"/>
                      <a:pt x="11592" y="10644"/>
                    </a:cubicBezTo>
                    <a:cubicBezTo>
                      <a:pt x="12482" y="10118"/>
                      <a:pt x="18023" y="780"/>
                      <a:pt x="18183" y="91"/>
                    </a:cubicBezTo>
                    <a:cubicBezTo>
                      <a:pt x="18186" y="72"/>
                      <a:pt x="18388" y="1"/>
                      <a:pt x="18239" y="1"/>
                    </a:cubicBezTo>
                    <a:close/>
                  </a:path>
                </a:pathLst>
              </a:custGeom>
              <a:solidFill>
                <a:srgbClr val="EA960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0" name="Google Shape;2120;p41"/>
              <p:cNvSpPr/>
              <p:nvPr/>
            </p:nvSpPr>
            <p:spPr>
              <a:xfrm>
                <a:off x="5202300" y="1876788"/>
                <a:ext cx="691475" cy="487600"/>
              </a:xfrm>
              <a:custGeom>
                <a:avLst/>
                <a:gdLst/>
                <a:ahLst/>
                <a:cxnLst/>
                <a:rect l="l" t="t" r="r" b="b"/>
                <a:pathLst>
                  <a:path w="27659" h="19504" extrusionOk="0">
                    <a:moveTo>
                      <a:pt x="23598" y="1"/>
                    </a:moveTo>
                    <a:cubicBezTo>
                      <a:pt x="23579" y="1"/>
                      <a:pt x="23559" y="1"/>
                      <a:pt x="23540" y="2"/>
                    </a:cubicBezTo>
                    <a:cubicBezTo>
                      <a:pt x="20021" y="162"/>
                      <a:pt x="407" y="2632"/>
                      <a:pt x="206" y="4005"/>
                    </a:cubicBezTo>
                    <a:cubicBezTo>
                      <a:pt x="1" y="5379"/>
                      <a:pt x="9952" y="19251"/>
                      <a:pt x="11366" y="19493"/>
                    </a:cubicBezTo>
                    <a:cubicBezTo>
                      <a:pt x="11407" y="19500"/>
                      <a:pt x="11458" y="19503"/>
                      <a:pt x="11518" y="19503"/>
                    </a:cubicBezTo>
                    <a:cubicBezTo>
                      <a:pt x="13562" y="19503"/>
                      <a:pt x="26529" y="15654"/>
                      <a:pt x="26529" y="15654"/>
                    </a:cubicBezTo>
                    <a:cubicBezTo>
                      <a:pt x="27659" y="14487"/>
                      <a:pt x="27065" y="1"/>
                      <a:pt x="23598" y="1"/>
                    </a:cubicBezTo>
                    <a:close/>
                  </a:path>
                </a:pathLst>
              </a:custGeom>
              <a:solidFill>
                <a:srgbClr val="99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1" name="Google Shape;2121;p41"/>
              <p:cNvSpPr/>
              <p:nvPr/>
            </p:nvSpPr>
            <p:spPr>
              <a:xfrm>
                <a:off x="5872600" y="2252913"/>
                <a:ext cx="202625" cy="372700"/>
              </a:xfrm>
              <a:custGeom>
                <a:avLst/>
                <a:gdLst/>
                <a:ahLst/>
                <a:cxnLst/>
                <a:rect l="l" t="t" r="r" b="b"/>
                <a:pathLst>
                  <a:path w="8105" h="14908" extrusionOk="0">
                    <a:moveTo>
                      <a:pt x="2322" y="1"/>
                    </a:moveTo>
                    <a:cubicBezTo>
                      <a:pt x="456" y="1"/>
                      <a:pt x="693" y="2826"/>
                      <a:pt x="370" y="4370"/>
                    </a:cubicBezTo>
                    <a:cubicBezTo>
                      <a:pt x="1" y="6150"/>
                      <a:pt x="1260" y="14159"/>
                      <a:pt x="1260" y="14159"/>
                    </a:cubicBezTo>
                    <a:cubicBezTo>
                      <a:pt x="1260" y="14159"/>
                      <a:pt x="1985" y="14908"/>
                      <a:pt x="3390" y="14908"/>
                    </a:cubicBezTo>
                    <a:cubicBezTo>
                      <a:pt x="4526" y="14908"/>
                      <a:pt x="6106" y="14418"/>
                      <a:pt x="8105" y="12646"/>
                    </a:cubicBezTo>
                    <a:cubicBezTo>
                      <a:pt x="8105" y="12646"/>
                      <a:pt x="6304" y="1330"/>
                      <a:pt x="3339" y="215"/>
                    </a:cubicBezTo>
                    <a:cubicBezTo>
                      <a:pt x="2944" y="67"/>
                      <a:pt x="2608" y="1"/>
                      <a:pt x="2322" y="1"/>
                    </a:cubicBezTo>
                    <a:close/>
                  </a:path>
                </a:pathLst>
              </a:custGeom>
              <a:solidFill>
                <a:srgbClr val="FFBD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2" name="Google Shape;2122;p41"/>
              <p:cNvSpPr/>
              <p:nvPr/>
            </p:nvSpPr>
            <p:spPr>
              <a:xfrm>
                <a:off x="5919550" y="2253013"/>
                <a:ext cx="155675" cy="335575"/>
              </a:xfrm>
              <a:custGeom>
                <a:avLst/>
                <a:gdLst/>
                <a:ahLst/>
                <a:cxnLst/>
                <a:rect l="l" t="t" r="r" b="b"/>
                <a:pathLst>
                  <a:path w="6227" h="13423" extrusionOk="0">
                    <a:moveTo>
                      <a:pt x="449" y="0"/>
                    </a:moveTo>
                    <a:cubicBezTo>
                      <a:pt x="284" y="0"/>
                      <a:pt x="135" y="22"/>
                      <a:pt x="1" y="63"/>
                    </a:cubicBezTo>
                    <a:cubicBezTo>
                      <a:pt x="1013" y="827"/>
                      <a:pt x="250" y="7327"/>
                      <a:pt x="2696" y="7327"/>
                    </a:cubicBezTo>
                    <a:cubicBezTo>
                      <a:pt x="2707" y="7327"/>
                      <a:pt x="2718" y="7327"/>
                      <a:pt x="2728" y="7327"/>
                    </a:cubicBezTo>
                    <a:cubicBezTo>
                      <a:pt x="2734" y="7327"/>
                      <a:pt x="2740" y="7327"/>
                      <a:pt x="2745" y="7327"/>
                    </a:cubicBezTo>
                    <a:cubicBezTo>
                      <a:pt x="3951" y="7327"/>
                      <a:pt x="4904" y="10380"/>
                      <a:pt x="5267" y="13422"/>
                    </a:cubicBezTo>
                    <a:cubicBezTo>
                      <a:pt x="5575" y="13192"/>
                      <a:pt x="5895" y="12938"/>
                      <a:pt x="6227" y="12642"/>
                    </a:cubicBezTo>
                    <a:cubicBezTo>
                      <a:pt x="6227" y="12642"/>
                      <a:pt x="4426" y="1326"/>
                      <a:pt x="1461" y="211"/>
                    </a:cubicBezTo>
                    <a:cubicBezTo>
                      <a:pt x="1067" y="65"/>
                      <a:pt x="733" y="0"/>
                      <a:pt x="449" y="0"/>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3" name="Google Shape;2123;p41"/>
              <p:cNvSpPr/>
              <p:nvPr/>
            </p:nvSpPr>
            <p:spPr>
              <a:xfrm>
                <a:off x="5800400" y="3208288"/>
                <a:ext cx="193000" cy="290125"/>
              </a:xfrm>
              <a:custGeom>
                <a:avLst/>
                <a:gdLst/>
                <a:ahLst/>
                <a:cxnLst/>
                <a:rect l="l" t="t" r="r" b="b"/>
                <a:pathLst>
                  <a:path w="7720" h="11605" extrusionOk="0">
                    <a:moveTo>
                      <a:pt x="3339" y="0"/>
                    </a:moveTo>
                    <a:cubicBezTo>
                      <a:pt x="1683" y="61"/>
                      <a:pt x="1" y="415"/>
                      <a:pt x="55" y="1977"/>
                    </a:cubicBezTo>
                    <a:cubicBezTo>
                      <a:pt x="108" y="3540"/>
                      <a:pt x="1211" y="11529"/>
                      <a:pt x="3614" y="11599"/>
                    </a:cubicBezTo>
                    <a:cubicBezTo>
                      <a:pt x="3740" y="11603"/>
                      <a:pt x="3862" y="11605"/>
                      <a:pt x="3980" y="11605"/>
                    </a:cubicBezTo>
                    <a:cubicBezTo>
                      <a:pt x="6119" y="11605"/>
                      <a:pt x="7052" y="11002"/>
                      <a:pt x="7285" y="9696"/>
                    </a:cubicBezTo>
                    <a:cubicBezTo>
                      <a:pt x="7531" y="8314"/>
                      <a:pt x="6875" y="6751"/>
                      <a:pt x="7298" y="6272"/>
                    </a:cubicBezTo>
                    <a:cubicBezTo>
                      <a:pt x="7720" y="5795"/>
                      <a:pt x="3339" y="0"/>
                      <a:pt x="3339" y="0"/>
                    </a:cubicBezTo>
                    <a:close/>
                  </a:path>
                </a:pathLst>
              </a:custGeom>
              <a:solidFill>
                <a:srgbClr val="FF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4" name="Google Shape;2124;p41"/>
              <p:cNvSpPr/>
              <p:nvPr/>
            </p:nvSpPr>
            <p:spPr>
              <a:xfrm>
                <a:off x="5821650" y="3208146"/>
                <a:ext cx="78350" cy="281375"/>
              </a:xfrm>
              <a:custGeom>
                <a:avLst/>
                <a:gdLst/>
                <a:ahLst/>
                <a:cxnLst/>
                <a:rect l="l" t="t" r="r" b="b"/>
                <a:pathLst>
                  <a:path w="3134" h="11255" extrusionOk="0">
                    <a:moveTo>
                      <a:pt x="2408" y="1"/>
                    </a:moveTo>
                    <a:cubicBezTo>
                      <a:pt x="1291" y="50"/>
                      <a:pt x="496" y="234"/>
                      <a:pt x="0" y="567"/>
                    </a:cubicBezTo>
                    <a:cubicBezTo>
                      <a:pt x="595" y="2244"/>
                      <a:pt x="1070" y="4122"/>
                      <a:pt x="1452" y="6017"/>
                    </a:cubicBezTo>
                    <a:cubicBezTo>
                      <a:pt x="1452" y="5328"/>
                      <a:pt x="1596" y="4754"/>
                      <a:pt x="1952" y="4426"/>
                    </a:cubicBezTo>
                    <a:cubicBezTo>
                      <a:pt x="2289" y="4118"/>
                      <a:pt x="2699" y="3851"/>
                      <a:pt x="3133" y="3622"/>
                    </a:cubicBezTo>
                    <a:cubicBezTo>
                      <a:pt x="2440" y="2195"/>
                      <a:pt x="2428" y="628"/>
                      <a:pt x="2448" y="54"/>
                    </a:cubicBezTo>
                    <a:cubicBezTo>
                      <a:pt x="2436" y="37"/>
                      <a:pt x="2424" y="21"/>
                      <a:pt x="2408" y="1"/>
                    </a:cubicBezTo>
                    <a:close/>
                    <a:moveTo>
                      <a:pt x="2010" y="9188"/>
                    </a:moveTo>
                    <a:lnTo>
                      <a:pt x="2010" y="9188"/>
                    </a:lnTo>
                    <a:cubicBezTo>
                      <a:pt x="2109" y="9840"/>
                      <a:pt x="2198" y="10484"/>
                      <a:pt x="2276" y="11107"/>
                    </a:cubicBezTo>
                    <a:cubicBezTo>
                      <a:pt x="2412" y="11190"/>
                      <a:pt x="2555" y="11239"/>
                      <a:pt x="2699" y="11255"/>
                    </a:cubicBezTo>
                    <a:cubicBezTo>
                      <a:pt x="2497" y="10722"/>
                      <a:pt x="2239" y="9984"/>
                      <a:pt x="2010" y="9188"/>
                    </a:cubicBezTo>
                    <a:close/>
                  </a:path>
                </a:pathLst>
              </a:custGeom>
              <a:solidFill>
                <a:srgbClr val="E2E7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5" name="Google Shape;2125;p41"/>
              <p:cNvSpPr/>
              <p:nvPr/>
            </p:nvSpPr>
            <p:spPr>
              <a:xfrm>
                <a:off x="5897400" y="3353713"/>
                <a:ext cx="102750" cy="52900"/>
              </a:xfrm>
              <a:custGeom>
                <a:avLst/>
                <a:gdLst/>
                <a:ahLst/>
                <a:cxnLst/>
                <a:rect l="l" t="t" r="r" b="b"/>
                <a:pathLst>
                  <a:path w="4110" h="2116" extrusionOk="0">
                    <a:moveTo>
                      <a:pt x="701" y="0"/>
                    </a:moveTo>
                    <a:cubicBezTo>
                      <a:pt x="320" y="0"/>
                      <a:pt x="0" y="422"/>
                      <a:pt x="63" y="848"/>
                    </a:cubicBezTo>
                    <a:cubicBezTo>
                      <a:pt x="49" y="819"/>
                      <a:pt x="40" y="804"/>
                      <a:pt x="38" y="804"/>
                    </a:cubicBezTo>
                    <a:lnTo>
                      <a:pt x="38" y="804"/>
                    </a:lnTo>
                    <a:cubicBezTo>
                      <a:pt x="34" y="804"/>
                      <a:pt x="45" y="843"/>
                      <a:pt x="71" y="922"/>
                    </a:cubicBezTo>
                    <a:cubicBezTo>
                      <a:pt x="95" y="1025"/>
                      <a:pt x="141" y="1115"/>
                      <a:pt x="211" y="1197"/>
                    </a:cubicBezTo>
                    <a:cubicBezTo>
                      <a:pt x="272" y="1283"/>
                      <a:pt x="341" y="1369"/>
                      <a:pt x="423" y="1439"/>
                    </a:cubicBezTo>
                    <a:cubicBezTo>
                      <a:pt x="645" y="1619"/>
                      <a:pt x="915" y="1706"/>
                      <a:pt x="1186" y="1780"/>
                    </a:cubicBezTo>
                    <a:cubicBezTo>
                      <a:pt x="1814" y="1952"/>
                      <a:pt x="2466" y="2050"/>
                      <a:pt x="3118" y="2111"/>
                    </a:cubicBezTo>
                    <a:cubicBezTo>
                      <a:pt x="3148" y="2114"/>
                      <a:pt x="3177" y="2115"/>
                      <a:pt x="3204" y="2115"/>
                    </a:cubicBezTo>
                    <a:cubicBezTo>
                      <a:pt x="4109" y="2115"/>
                      <a:pt x="4072" y="727"/>
                      <a:pt x="3213" y="639"/>
                    </a:cubicBezTo>
                    <a:cubicBezTo>
                      <a:pt x="2839" y="602"/>
                      <a:pt x="2462" y="549"/>
                      <a:pt x="2093" y="479"/>
                    </a:cubicBezTo>
                    <a:cubicBezTo>
                      <a:pt x="1839" y="430"/>
                      <a:pt x="1330" y="397"/>
                      <a:pt x="1150" y="213"/>
                    </a:cubicBezTo>
                    <a:cubicBezTo>
                      <a:pt x="1003" y="63"/>
                      <a:pt x="848" y="0"/>
                      <a:pt x="701" y="0"/>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6" name="Google Shape;2126;p41"/>
              <p:cNvSpPr/>
              <p:nvPr/>
            </p:nvSpPr>
            <p:spPr>
              <a:xfrm>
                <a:off x="5909825" y="3410788"/>
                <a:ext cx="92200" cy="34250"/>
              </a:xfrm>
              <a:custGeom>
                <a:avLst/>
                <a:gdLst/>
                <a:ahLst/>
                <a:cxnLst/>
                <a:rect l="l" t="t" r="r" b="b"/>
                <a:pathLst>
                  <a:path w="3688" h="1370" extrusionOk="0">
                    <a:moveTo>
                      <a:pt x="742" y="0"/>
                    </a:moveTo>
                    <a:cubicBezTo>
                      <a:pt x="0" y="0"/>
                      <a:pt x="192" y="1289"/>
                      <a:pt x="870" y="1333"/>
                    </a:cubicBezTo>
                    <a:cubicBezTo>
                      <a:pt x="1227" y="1358"/>
                      <a:pt x="1582" y="1369"/>
                      <a:pt x="1938" y="1369"/>
                    </a:cubicBezTo>
                    <a:cubicBezTo>
                      <a:pt x="2239" y="1369"/>
                      <a:pt x="2540" y="1361"/>
                      <a:pt x="2843" y="1346"/>
                    </a:cubicBezTo>
                    <a:cubicBezTo>
                      <a:pt x="3687" y="1305"/>
                      <a:pt x="3363" y="38"/>
                      <a:pt x="2620" y="38"/>
                    </a:cubicBezTo>
                    <a:cubicBezTo>
                      <a:pt x="2616" y="38"/>
                      <a:pt x="2612" y="38"/>
                      <a:pt x="2609" y="38"/>
                    </a:cubicBezTo>
                    <a:cubicBezTo>
                      <a:pt x="2518" y="39"/>
                      <a:pt x="2427" y="40"/>
                      <a:pt x="2337" y="40"/>
                    </a:cubicBezTo>
                    <a:cubicBezTo>
                      <a:pt x="1813" y="40"/>
                      <a:pt x="1291" y="22"/>
                      <a:pt x="767" y="1"/>
                    </a:cubicBezTo>
                    <a:cubicBezTo>
                      <a:pt x="759" y="0"/>
                      <a:pt x="750" y="0"/>
                      <a:pt x="742" y="0"/>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7" name="Google Shape;2127;p41"/>
              <p:cNvSpPr/>
              <p:nvPr/>
            </p:nvSpPr>
            <p:spPr>
              <a:xfrm>
                <a:off x="5621375" y="3674613"/>
                <a:ext cx="368150" cy="227500"/>
              </a:xfrm>
              <a:custGeom>
                <a:avLst/>
                <a:gdLst/>
                <a:ahLst/>
                <a:cxnLst/>
                <a:rect l="l" t="t" r="r" b="b"/>
                <a:pathLst>
                  <a:path w="14726" h="9100" extrusionOk="0">
                    <a:moveTo>
                      <a:pt x="10086" y="1"/>
                    </a:moveTo>
                    <a:lnTo>
                      <a:pt x="763" y="1125"/>
                    </a:lnTo>
                    <a:cubicBezTo>
                      <a:pt x="763" y="1125"/>
                      <a:pt x="0" y="3331"/>
                      <a:pt x="403" y="4008"/>
                    </a:cubicBezTo>
                    <a:cubicBezTo>
                      <a:pt x="808" y="4685"/>
                      <a:pt x="7293" y="9053"/>
                      <a:pt x="10267" y="9098"/>
                    </a:cubicBezTo>
                    <a:cubicBezTo>
                      <a:pt x="10301" y="9099"/>
                      <a:pt x="10334" y="9099"/>
                      <a:pt x="10367" y="9099"/>
                    </a:cubicBezTo>
                    <a:cubicBezTo>
                      <a:pt x="13269" y="9099"/>
                      <a:pt x="14725" y="7194"/>
                      <a:pt x="14725" y="5989"/>
                    </a:cubicBezTo>
                    <a:cubicBezTo>
                      <a:pt x="14725" y="4775"/>
                      <a:pt x="10086" y="1"/>
                      <a:pt x="10086" y="1"/>
                    </a:cubicBezTo>
                    <a:close/>
                  </a:path>
                </a:pathLst>
              </a:custGeom>
              <a:solidFill>
                <a:srgbClr val="FF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8" name="Google Shape;2128;p41"/>
              <p:cNvSpPr/>
              <p:nvPr/>
            </p:nvSpPr>
            <p:spPr>
              <a:xfrm>
                <a:off x="5661292" y="3692988"/>
                <a:ext cx="328375" cy="204800"/>
              </a:xfrm>
              <a:custGeom>
                <a:avLst/>
                <a:gdLst/>
                <a:ahLst/>
                <a:cxnLst/>
                <a:rect l="l" t="t" r="r" b="b"/>
                <a:pathLst>
                  <a:path w="13135" h="8192" extrusionOk="0">
                    <a:moveTo>
                      <a:pt x="9135" y="0"/>
                    </a:moveTo>
                    <a:cubicBezTo>
                      <a:pt x="8585" y="484"/>
                      <a:pt x="7347" y="1185"/>
                      <a:pt x="4718" y="1337"/>
                    </a:cubicBezTo>
                    <a:cubicBezTo>
                      <a:pt x="4459" y="1354"/>
                      <a:pt x="4213" y="1362"/>
                      <a:pt x="3971" y="1362"/>
                    </a:cubicBezTo>
                    <a:cubicBezTo>
                      <a:pt x="2285" y="1362"/>
                      <a:pt x="949" y="1017"/>
                      <a:pt x="1" y="652"/>
                    </a:cubicBezTo>
                    <a:lnTo>
                      <a:pt x="1" y="652"/>
                    </a:lnTo>
                    <a:cubicBezTo>
                      <a:pt x="661" y="1185"/>
                      <a:pt x="1666" y="1805"/>
                      <a:pt x="2991" y="2083"/>
                    </a:cubicBezTo>
                    <a:cubicBezTo>
                      <a:pt x="5551" y="2621"/>
                      <a:pt x="8815" y="2412"/>
                      <a:pt x="10340" y="3777"/>
                    </a:cubicBezTo>
                    <a:cubicBezTo>
                      <a:pt x="11546" y="4852"/>
                      <a:pt x="10849" y="7264"/>
                      <a:pt x="9061" y="8191"/>
                    </a:cubicBezTo>
                    <a:cubicBezTo>
                      <a:pt x="10357" y="8174"/>
                      <a:pt x="11501" y="7735"/>
                      <a:pt x="12285" y="6965"/>
                    </a:cubicBezTo>
                    <a:cubicBezTo>
                      <a:pt x="12818" y="6439"/>
                      <a:pt x="13134" y="5799"/>
                      <a:pt x="13134" y="5254"/>
                    </a:cubicBezTo>
                    <a:cubicBezTo>
                      <a:pt x="13134" y="4500"/>
                      <a:pt x="10923" y="1899"/>
                      <a:pt x="9135" y="0"/>
                    </a:cubicBezTo>
                    <a:close/>
                  </a:path>
                </a:pathLst>
              </a:custGeom>
              <a:solidFill>
                <a:srgbClr val="E2E7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9" name="Google Shape;2129;p41"/>
              <p:cNvSpPr/>
              <p:nvPr/>
            </p:nvSpPr>
            <p:spPr>
              <a:xfrm>
                <a:off x="5793875" y="3696788"/>
                <a:ext cx="132925" cy="71825"/>
              </a:xfrm>
              <a:custGeom>
                <a:avLst/>
                <a:gdLst/>
                <a:ahLst/>
                <a:cxnLst/>
                <a:rect l="l" t="t" r="r" b="b"/>
                <a:pathLst>
                  <a:path w="5317" h="2873" extrusionOk="0">
                    <a:moveTo>
                      <a:pt x="4264" y="1"/>
                    </a:moveTo>
                    <a:cubicBezTo>
                      <a:pt x="4187" y="1"/>
                      <a:pt x="4106" y="15"/>
                      <a:pt x="4023" y="45"/>
                    </a:cubicBezTo>
                    <a:cubicBezTo>
                      <a:pt x="2904" y="460"/>
                      <a:pt x="1640" y="910"/>
                      <a:pt x="627" y="1542"/>
                    </a:cubicBezTo>
                    <a:cubicBezTo>
                      <a:pt x="1" y="1935"/>
                      <a:pt x="556" y="2873"/>
                      <a:pt x="1178" y="2873"/>
                    </a:cubicBezTo>
                    <a:cubicBezTo>
                      <a:pt x="1232" y="2873"/>
                      <a:pt x="1286" y="2866"/>
                      <a:pt x="1340" y="2851"/>
                    </a:cubicBezTo>
                    <a:cubicBezTo>
                      <a:pt x="2444" y="2546"/>
                      <a:pt x="3589" y="1965"/>
                      <a:pt x="4609" y="1448"/>
                    </a:cubicBezTo>
                    <a:cubicBezTo>
                      <a:pt x="5317" y="1086"/>
                      <a:pt x="4942" y="1"/>
                      <a:pt x="4264"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0" name="Google Shape;2130;p41"/>
              <p:cNvSpPr/>
              <p:nvPr/>
            </p:nvSpPr>
            <p:spPr>
              <a:xfrm>
                <a:off x="5842700" y="3723688"/>
                <a:ext cx="115775" cy="77400"/>
              </a:xfrm>
              <a:custGeom>
                <a:avLst/>
                <a:gdLst/>
                <a:ahLst/>
                <a:cxnLst/>
                <a:rect l="l" t="t" r="r" b="b"/>
                <a:pathLst>
                  <a:path w="4631" h="3096" extrusionOk="0">
                    <a:moveTo>
                      <a:pt x="3540" y="0"/>
                    </a:moveTo>
                    <a:cubicBezTo>
                      <a:pt x="3421" y="0"/>
                      <a:pt x="3297" y="37"/>
                      <a:pt x="3177" y="122"/>
                    </a:cubicBezTo>
                    <a:cubicBezTo>
                      <a:pt x="2287" y="749"/>
                      <a:pt x="1123" y="1032"/>
                      <a:pt x="405" y="1885"/>
                    </a:cubicBezTo>
                    <a:cubicBezTo>
                      <a:pt x="1" y="2364"/>
                      <a:pt x="519" y="3096"/>
                      <a:pt x="1065" y="3096"/>
                    </a:cubicBezTo>
                    <a:cubicBezTo>
                      <a:pt x="1179" y="3096"/>
                      <a:pt x="1294" y="3064"/>
                      <a:pt x="1401" y="2992"/>
                    </a:cubicBezTo>
                    <a:cubicBezTo>
                      <a:pt x="2267" y="2418"/>
                      <a:pt x="3260" y="2004"/>
                      <a:pt x="4067" y="1356"/>
                    </a:cubicBezTo>
                    <a:cubicBezTo>
                      <a:pt x="4631" y="906"/>
                      <a:pt x="4134" y="0"/>
                      <a:pt x="3540" y="0"/>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1" name="Google Shape;2131;p41"/>
              <p:cNvSpPr/>
              <p:nvPr/>
            </p:nvSpPr>
            <p:spPr>
              <a:xfrm>
                <a:off x="5021650" y="2672113"/>
                <a:ext cx="1370750" cy="1054875"/>
              </a:xfrm>
              <a:custGeom>
                <a:avLst/>
                <a:gdLst/>
                <a:ahLst/>
                <a:cxnLst/>
                <a:rect l="l" t="t" r="r" b="b"/>
                <a:pathLst>
                  <a:path w="54830" h="42195" extrusionOk="0">
                    <a:moveTo>
                      <a:pt x="31451" y="0"/>
                    </a:moveTo>
                    <a:lnTo>
                      <a:pt x="5746" y="870"/>
                    </a:lnTo>
                    <a:cubicBezTo>
                      <a:pt x="5746" y="870"/>
                      <a:pt x="0" y="11087"/>
                      <a:pt x="6628" y="16870"/>
                    </a:cubicBezTo>
                    <a:cubicBezTo>
                      <a:pt x="13256" y="22653"/>
                      <a:pt x="19281" y="22292"/>
                      <a:pt x="20364" y="25663"/>
                    </a:cubicBezTo>
                    <a:cubicBezTo>
                      <a:pt x="21451" y="29039"/>
                      <a:pt x="23739" y="40605"/>
                      <a:pt x="23739" y="40605"/>
                    </a:cubicBezTo>
                    <a:cubicBezTo>
                      <a:pt x="23739" y="40605"/>
                      <a:pt x="25750" y="42194"/>
                      <a:pt x="29376" y="42194"/>
                    </a:cubicBezTo>
                    <a:cubicBezTo>
                      <a:pt x="29619" y="42194"/>
                      <a:pt x="29869" y="42187"/>
                      <a:pt x="30126" y="42172"/>
                    </a:cubicBezTo>
                    <a:cubicBezTo>
                      <a:pt x="34223" y="41934"/>
                      <a:pt x="34945" y="40368"/>
                      <a:pt x="34945" y="40368"/>
                    </a:cubicBezTo>
                    <a:cubicBezTo>
                      <a:pt x="34945" y="40368"/>
                      <a:pt x="34338" y="23416"/>
                      <a:pt x="29719" y="17781"/>
                    </a:cubicBezTo>
                    <a:cubicBezTo>
                      <a:pt x="25914" y="13137"/>
                      <a:pt x="23493" y="10292"/>
                      <a:pt x="26750" y="9327"/>
                    </a:cubicBezTo>
                    <a:cubicBezTo>
                      <a:pt x="28324" y="8860"/>
                      <a:pt x="31537" y="8417"/>
                      <a:pt x="34672" y="8417"/>
                    </a:cubicBezTo>
                    <a:cubicBezTo>
                      <a:pt x="38015" y="8417"/>
                      <a:pt x="41270" y="8921"/>
                      <a:pt x="42356" y="10439"/>
                    </a:cubicBezTo>
                    <a:cubicBezTo>
                      <a:pt x="44464" y="13376"/>
                      <a:pt x="34465" y="21447"/>
                      <a:pt x="34465" y="21447"/>
                    </a:cubicBezTo>
                    <a:cubicBezTo>
                      <a:pt x="34465" y="21447"/>
                      <a:pt x="33862" y="27592"/>
                      <a:pt x="39403" y="27956"/>
                    </a:cubicBezTo>
                    <a:cubicBezTo>
                      <a:pt x="39403" y="27956"/>
                      <a:pt x="51937" y="19040"/>
                      <a:pt x="53381" y="10242"/>
                    </a:cubicBezTo>
                    <a:cubicBezTo>
                      <a:pt x="54829" y="1444"/>
                      <a:pt x="31451" y="0"/>
                      <a:pt x="31451" y="0"/>
                    </a:cubicBezTo>
                    <a:close/>
                  </a:path>
                </a:pathLst>
              </a:custGeom>
              <a:solidFill>
                <a:srgbClr val="2AB0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2" name="Google Shape;2132;p41"/>
              <p:cNvSpPr/>
              <p:nvPr/>
            </p:nvSpPr>
            <p:spPr>
              <a:xfrm>
                <a:off x="5225175" y="2672113"/>
                <a:ext cx="611150" cy="125200"/>
              </a:xfrm>
              <a:custGeom>
                <a:avLst/>
                <a:gdLst/>
                <a:ahLst/>
                <a:cxnLst/>
                <a:rect l="l" t="t" r="r" b="b"/>
                <a:pathLst>
                  <a:path w="24446" h="5008" extrusionOk="0">
                    <a:moveTo>
                      <a:pt x="23310" y="0"/>
                    </a:moveTo>
                    <a:lnTo>
                      <a:pt x="11965" y="386"/>
                    </a:lnTo>
                    <a:lnTo>
                      <a:pt x="0" y="1715"/>
                    </a:lnTo>
                    <a:cubicBezTo>
                      <a:pt x="0" y="1715"/>
                      <a:pt x="12125" y="5008"/>
                      <a:pt x="17576" y="5008"/>
                    </a:cubicBezTo>
                    <a:cubicBezTo>
                      <a:pt x="18377" y="5008"/>
                      <a:pt x="19033" y="4937"/>
                      <a:pt x="19486" y="4774"/>
                    </a:cubicBezTo>
                    <a:cubicBezTo>
                      <a:pt x="21882" y="3918"/>
                      <a:pt x="23621" y="1542"/>
                      <a:pt x="24446" y="91"/>
                    </a:cubicBezTo>
                    <a:cubicBezTo>
                      <a:pt x="23728" y="25"/>
                      <a:pt x="23310" y="0"/>
                      <a:pt x="23310" y="0"/>
                    </a:cubicBezTo>
                    <a:close/>
                  </a:path>
                </a:pathLst>
              </a:custGeom>
              <a:solidFill>
                <a:srgbClr val="009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3" name="Google Shape;2133;p41"/>
              <p:cNvSpPr/>
              <p:nvPr/>
            </p:nvSpPr>
            <p:spPr>
              <a:xfrm>
                <a:off x="5714875" y="2819988"/>
                <a:ext cx="569500" cy="500800"/>
              </a:xfrm>
              <a:custGeom>
                <a:avLst/>
                <a:gdLst/>
                <a:ahLst/>
                <a:cxnLst/>
                <a:rect l="l" t="t" r="r" b="b"/>
                <a:pathLst>
                  <a:path w="22780" h="20032" extrusionOk="0">
                    <a:moveTo>
                      <a:pt x="7127" y="0"/>
                    </a:moveTo>
                    <a:cubicBezTo>
                      <a:pt x="4782" y="0"/>
                      <a:pt x="2452" y="249"/>
                      <a:pt x="453" y="742"/>
                    </a:cubicBezTo>
                    <a:cubicBezTo>
                      <a:pt x="1" y="852"/>
                      <a:pt x="2618" y="2670"/>
                      <a:pt x="2274" y="2797"/>
                    </a:cubicBezTo>
                    <a:cubicBezTo>
                      <a:pt x="3695" y="2619"/>
                      <a:pt x="5330" y="2501"/>
                      <a:pt x="6944" y="2501"/>
                    </a:cubicBezTo>
                    <a:cubicBezTo>
                      <a:pt x="10286" y="2501"/>
                      <a:pt x="13540" y="3005"/>
                      <a:pt x="14627" y="4524"/>
                    </a:cubicBezTo>
                    <a:cubicBezTo>
                      <a:pt x="16735" y="7461"/>
                      <a:pt x="6736" y="15532"/>
                      <a:pt x="6736" y="15532"/>
                    </a:cubicBezTo>
                    <a:cubicBezTo>
                      <a:pt x="6736" y="15532"/>
                      <a:pt x="6482" y="18116"/>
                      <a:pt x="7815" y="20032"/>
                    </a:cubicBezTo>
                    <a:cubicBezTo>
                      <a:pt x="10202" y="18141"/>
                      <a:pt x="17293" y="12178"/>
                      <a:pt x="19540" y="8301"/>
                    </a:cubicBezTo>
                    <a:cubicBezTo>
                      <a:pt x="22780" y="2711"/>
                      <a:pt x="14868" y="0"/>
                      <a:pt x="7127" y="0"/>
                    </a:cubicBezTo>
                    <a:close/>
                  </a:path>
                </a:pathLst>
              </a:custGeom>
              <a:solidFill>
                <a:srgbClr val="009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4" name="Google Shape;2134;p41"/>
              <p:cNvSpPr/>
              <p:nvPr/>
            </p:nvSpPr>
            <p:spPr>
              <a:xfrm>
                <a:off x="5416400" y="2916113"/>
                <a:ext cx="478900" cy="810625"/>
              </a:xfrm>
              <a:custGeom>
                <a:avLst/>
                <a:gdLst/>
                <a:ahLst/>
                <a:cxnLst/>
                <a:rect l="l" t="t" r="r" b="b"/>
                <a:pathLst>
                  <a:path w="19156" h="32425" extrusionOk="0">
                    <a:moveTo>
                      <a:pt x="9677" y="1"/>
                    </a:moveTo>
                    <a:cubicBezTo>
                      <a:pt x="5567" y="1"/>
                      <a:pt x="0" y="4158"/>
                      <a:pt x="5645" y="6930"/>
                    </a:cubicBezTo>
                    <a:cubicBezTo>
                      <a:pt x="12010" y="10059"/>
                      <a:pt x="14885" y="19263"/>
                      <a:pt x="14668" y="25082"/>
                    </a:cubicBezTo>
                    <a:cubicBezTo>
                      <a:pt x="14504" y="29402"/>
                      <a:pt x="14307" y="31391"/>
                      <a:pt x="13929" y="32425"/>
                    </a:cubicBezTo>
                    <a:cubicBezTo>
                      <a:pt x="14065" y="32420"/>
                      <a:pt x="14196" y="32420"/>
                      <a:pt x="14336" y="32412"/>
                    </a:cubicBezTo>
                    <a:cubicBezTo>
                      <a:pt x="18433" y="32174"/>
                      <a:pt x="19155" y="30608"/>
                      <a:pt x="19155" y="30608"/>
                    </a:cubicBezTo>
                    <a:cubicBezTo>
                      <a:pt x="19155" y="30608"/>
                      <a:pt x="18548" y="13656"/>
                      <a:pt x="13929" y="8021"/>
                    </a:cubicBezTo>
                    <a:cubicBezTo>
                      <a:pt x="10595" y="3952"/>
                      <a:pt x="8327" y="1265"/>
                      <a:pt x="10005" y="10"/>
                    </a:cubicBezTo>
                    <a:cubicBezTo>
                      <a:pt x="9897" y="4"/>
                      <a:pt x="9787" y="1"/>
                      <a:pt x="9677" y="1"/>
                    </a:cubicBezTo>
                    <a:close/>
                  </a:path>
                </a:pathLst>
              </a:custGeom>
              <a:solidFill>
                <a:srgbClr val="009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5" name="Google Shape;2135;p41"/>
              <p:cNvSpPr/>
              <p:nvPr/>
            </p:nvSpPr>
            <p:spPr>
              <a:xfrm>
                <a:off x="5131450" y="2763288"/>
                <a:ext cx="140975" cy="97175"/>
              </a:xfrm>
              <a:custGeom>
                <a:avLst/>
                <a:gdLst/>
                <a:ahLst/>
                <a:cxnLst/>
                <a:rect l="l" t="t" r="r" b="b"/>
                <a:pathLst>
                  <a:path w="5639" h="3887" extrusionOk="0">
                    <a:moveTo>
                      <a:pt x="5214" y="0"/>
                    </a:moveTo>
                    <a:cubicBezTo>
                      <a:pt x="5150" y="0"/>
                      <a:pt x="5084" y="19"/>
                      <a:pt x="5021" y="61"/>
                    </a:cubicBezTo>
                    <a:lnTo>
                      <a:pt x="263" y="3232"/>
                    </a:lnTo>
                    <a:cubicBezTo>
                      <a:pt x="1" y="3404"/>
                      <a:pt x="82" y="3814"/>
                      <a:pt x="394" y="3864"/>
                    </a:cubicBezTo>
                    <a:cubicBezTo>
                      <a:pt x="490" y="3878"/>
                      <a:pt x="601" y="3886"/>
                      <a:pt x="731" y="3886"/>
                    </a:cubicBezTo>
                    <a:cubicBezTo>
                      <a:pt x="1126" y="3886"/>
                      <a:pt x="1690" y="3809"/>
                      <a:pt x="2499" y="3584"/>
                    </a:cubicBezTo>
                    <a:cubicBezTo>
                      <a:pt x="4152" y="3120"/>
                      <a:pt x="5083" y="1542"/>
                      <a:pt x="5534" y="483"/>
                    </a:cubicBezTo>
                    <a:cubicBezTo>
                      <a:pt x="5639" y="237"/>
                      <a:pt x="5442" y="0"/>
                      <a:pt x="5214" y="0"/>
                    </a:cubicBezTo>
                    <a:close/>
                  </a:path>
                </a:pathLst>
              </a:custGeom>
              <a:solidFill>
                <a:srgbClr val="009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6" name="Google Shape;2136;p41"/>
              <p:cNvSpPr/>
              <p:nvPr/>
            </p:nvSpPr>
            <p:spPr>
              <a:xfrm>
                <a:off x="5165300" y="2243163"/>
                <a:ext cx="852625" cy="515275"/>
              </a:xfrm>
              <a:custGeom>
                <a:avLst/>
                <a:gdLst/>
                <a:ahLst/>
                <a:cxnLst/>
                <a:rect l="l" t="t" r="r" b="b"/>
                <a:pathLst>
                  <a:path w="34105" h="20611" extrusionOk="0">
                    <a:moveTo>
                      <a:pt x="28278" y="1"/>
                    </a:moveTo>
                    <a:cubicBezTo>
                      <a:pt x="26934" y="1"/>
                      <a:pt x="25301" y="236"/>
                      <a:pt x="23350" y="740"/>
                    </a:cubicBezTo>
                    <a:cubicBezTo>
                      <a:pt x="20310" y="1523"/>
                      <a:pt x="14794" y="2521"/>
                      <a:pt x="9094" y="6441"/>
                    </a:cubicBezTo>
                    <a:cubicBezTo>
                      <a:pt x="3388" y="10362"/>
                      <a:pt x="0" y="18028"/>
                      <a:pt x="0" y="18028"/>
                    </a:cubicBezTo>
                    <a:cubicBezTo>
                      <a:pt x="0" y="18028"/>
                      <a:pt x="6649" y="20610"/>
                      <a:pt x="14620" y="20610"/>
                    </a:cubicBezTo>
                    <a:cubicBezTo>
                      <a:pt x="16014" y="20610"/>
                      <a:pt x="17449" y="20531"/>
                      <a:pt x="18896" y="20345"/>
                    </a:cubicBezTo>
                    <a:cubicBezTo>
                      <a:pt x="28609" y="19098"/>
                      <a:pt x="32251" y="10986"/>
                      <a:pt x="33137" y="7056"/>
                    </a:cubicBezTo>
                    <a:cubicBezTo>
                      <a:pt x="34105" y="2778"/>
                      <a:pt x="32889" y="1"/>
                      <a:pt x="28278" y="1"/>
                    </a:cubicBezTo>
                    <a:close/>
                  </a:path>
                </a:pathLst>
              </a:custGeom>
              <a:solidFill>
                <a:srgbClr val="FF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7" name="Google Shape;2137;p41"/>
              <p:cNvSpPr/>
              <p:nvPr/>
            </p:nvSpPr>
            <p:spPr>
              <a:xfrm>
                <a:off x="5539150" y="2297563"/>
                <a:ext cx="159775" cy="450850"/>
              </a:xfrm>
              <a:custGeom>
                <a:avLst/>
                <a:gdLst/>
                <a:ahLst/>
                <a:cxnLst/>
                <a:rect l="l" t="t" r="r" b="b"/>
                <a:pathLst>
                  <a:path w="6391" h="18034" extrusionOk="0">
                    <a:moveTo>
                      <a:pt x="2999" y="0"/>
                    </a:moveTo>
                    <a:cubicBezTo>
                      <a:pt x="2522" y="152"/>
                      <a:pt x="2034" y="315"/>
                      <a:pt x="1530" y="496"/>
                    </a:cubicBezTo>
                    <a:cubicBezTo>
                      <a:pt x="1547" y="733"/>
                      <a:pt x="1670" y="972"/>
                      <a:pt x="1953" y="1136"/>
                    </a:cubicBezTo>
                    <a:cubicBezTo>
                      <a:pt x="5070" y="2961"/>
                      <a:pt x="5012" y="6923"/>
                      <a:pt x="4377" y="10065"/>
                    </a:cubicBezTo>
                    <a:cubicBezTo>
                      <a:pt x="3774" y="13043"/>
                      <a:pt x="2424" y="15347"/>
                      <a:pt x="247" y="17427"/>
                    </a:cubicBezTo>
                    <a:cubicBezTo>
                      <a:pt x="66" y="17603"/>
                      <a:pt x="1" y="17821"/>
                      <a:pt x="25" y="18034"/>
                    </a:cubicBezTo>
                    <a:cubicBezTo>
                      <a:pt x="763" y="17882"/>
                      <a:pt x="1608" y="17726"/>
                      <a:pt x="2564" y="17526"/>
                    </a:cubicBezTo>
                    <a:cubicBezTo>
                      <a:pt x="4667" y="15409"/>
                      <a:pt x="5750" y="12259"/>
                      <a:pt x="6140" y="9384"/>
                    </a:cubicBezTo>
                    <a:cubicBezTo>
                      <a:pt x="6390" y="7555"/>
                      <a:pt x="6378" y="5581"/>
                      <a:pt x="5837" y="3839"/>
                    </a:cubicBezTo>
                    <a:cubicBezTo>
                      <a:pt x="5214" y="3498"/>
                      <a:pt x="4832" y="3109"/>
                      <a:pt x="4832" y="3109"/>
                    </a:cubicBezTo>
                    <a:lnTo>
                      <a:pt x="4565" y="1394"/>
                    </a:lnTo>
                    <a:cubicBezTo>
                      <a:pt x="4139" y="865"/>
                      <a:pt x="3622" y="394"/>
                      <a:pt x="2999" y="0"/>
                    </a:cubicBezTo>
                    <a:close/>
                  </a:path>
                </a:pathLst>
              </a:custGeom>
              <a:solidFill>
                <a:srgbClr val="E2E7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8" name="Google Shape;2138;p41"/>
              <p:cNvSpPr/>
              <p:nvPr/>
            </p:nvSpPr>
            <p:spPr>
              <a:xfrm>
                <a:off x="5800925" y="2466113"/>
                <a:ext cx="119075" cy="106200"/>
              </a:xfrm>
              <a:custGeom>
                <a:avLst/>
                <a:gdLst/>
                <a:ahLst/>
                <a:cxnLst/>
                <a:rect l="l" t="t" r="r" b="b"/>
                <a:pathLst>
                  <a:path w="4763" h="4248" extrusionOk="0">
                    <a:moveTo>
                      <a:pt x="4323" y="1"/>
                    </a:moveTo>
                    <a:cubicBezTo>
                      <a:pt x="3188" y="603"/>
                      <a:pt x="1924" y="919"/>
                      <a:pt x="636" y="931"/>
                    </a:cubicBezTo>
                    <a:lnTo>
                      <a:pt x="431" y="931"/>
                    </a:lnTo>
                    <a:cubicBezTo>
                      <a:pt x="1" y="3380"/>
                      <a:pt x="613" y="4247"/>
                      <a:pt x="1793" y="4247"/>
                    </a:cubicBezTo>
                    <a:cubicBezTo>
                      <a:pt x="2122" y="4247"/>
                      <a:pt x="2494" y="4180"/>
                      <a:pt x="2900" y="4061"/>
                    </a:cubicBezTo>
                    <a:cubicBezTo>
                      <a:pt x="4762" y="3511"/>
                      <a:pt x="4324" y="1"/>
                      <a:pt x="4323" y="1"/>
                    </a:cubicBezTo>
                    <a:close/>
                  </a:path>
                </a:pathLst>
              </a:custGeom>
              <a:solidFill>
                <a:srgbClr val="FF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9" name="Google Shape;2139;p41"/>
              <p:cNvSpPr/>
              <p:nvPr/>
            </p:nvSpPr>
            <p:spPr>
              <a:xfrm>
                <a:off x="5800400" y="2461838"/>
                <a:ext cx="123675" cy="114725"/>
              </a:xfrm>
              <a:custGeom>
                <a:avLst/>
                <a:gdLst/>
                <a:ahLst/>
                <a:cxnLst/>
                <a:rect l="l" t="t" r="r" b="b"/>
                <a:pathLst>
                  <a:path w="4947" h="4589" extrusionOk="0">
                    <a:moveTo>
                      <a:pt x="4344" y="1"/>
                    </a:moveTo>
                    <a:cubicBezTo>
                      <a:pt x="4318" y="1"/>
                      <a:pt x="4291" y="7"/>
                      <a:pt x="4267" y="19"/>
                    </a:cubicBezTo>
                    <a:cubicBezTo>
                      <a:pt x="3159" y="606"/>
                      <a:pt x="1908" y="922"/>
                      <a:pt x="657" y="930"/>
                    </a:cubicBezTo>
                    <a:lnTo>
                      <a:pt x="448" y="935"/>
                    </a:lnTo>
                    <a:cubicBezTo>
                      <a:pt x="366" y="935"/>
                      <a:pt x="296" y="992"/>
                      <a:pt x="284" y="1074"/>
                    </a:cubicBezTo>
                    <a:cubicBezTo>
                      <a:pt x="1" y="2677"/>
                      <a:pt x="144" y="3707"/>
                      <a:pt x="719" y="4224"/>
                    </a:cubicBezTo>
                    <a:cubicBezTo>
                      <a:pt x="994" y="4466"/>
                      <a:pt x="1354" y="4589"/>
                      <a:pt x="1810" y="4589"/>
                    </a:cubicBezTo>
                    <a:cubicBezTo>
                      <a:pt x="2141" y="4589"/>
                      <a:pt x="2527" y="4523"/>
                      <a:pt x="2966" y="4392"/>
                    </a:cubicBezTo>
                    <a:cubicBezTo>
                      <a:pt x="4947" y="3809"/>
                      <a:pt x="4533" y="299"/>
                      <a:pt x="4513" y="151"/>
                    </a:cubicBezTo>
                    <a:cubicBezTo>
                      <a:pt x="4509" y="93"/>
                      <a:pt x="4475" y="44"/>
                      <a:pt x="4422" y="19"/>
                    </a:cubicBezTo>
                    <a:cubicBezTo>
                      <a:pt x="4398" y="7"/>
                      <a:pt x="4371" y="1"/>
                      <a:pt x="4344" y="1"/>
                    </a:cubicBezTo>
                    <a:close/>
                  </a:path>
                </a:pathLst>
              </a:custGeom>
              <a:solidFill>
                <a:srgbClr val="FFBD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0" name="Google Shape;2140;p41"/>
              <p:cNvSpPr/>
              <p:nvPr/>
            </p:nvSpPr>
            <p:spPr>
              <a:xfrm>
                <a:off x="5993700" y="2419238"/>
                <a:ext cx="125" cy="350"/>
              </a:xfrm>
              <a:custGeom>
                <a:avLst/>
                <a:gdLst/>
                <a:ahLst/>
                <a:cxnLst/>
                <a:rect l="l" t="t" r="r" b="b"/>
                <a:pathLst>
                  <a:path w="5" h="14" extrusionOk="0">
                    <a:moveTo>
                      <a:pt x="5" y="1"/>
                    </a:moveTo>
                    <a:cubicBezTo>
                      <a:pt x="5" y="6"/>
                      <a:pt x="5" y="10"/>
                      <a:pt x="1" y="13"/>
                    </a:cubicBezTo>
                    <a:cubicBezTo>
                      <a:pt x="5" y="10"/>
                      <a:pt x="5" y="6"/>
                      <a:pt x="5" y="1"/>
                    </a:cubicBezTo>
                    <a:close/>
                  </a:path>
                </a:pathLst>
              </a:custGeom>
              <a:solidFill>
                <a:srgbClr val="A73C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1" name="Google Shape;2141;p41"/>
              <p:cNvSpPr/>
              <p:nvPr/>
            </p:nvSpPr>
            <p:spPr>
              <a:xfrm>
                <a:off x="5500400" y="2243188"/>
                <a:ext cx="517425" cy="515300"/>
              </a:xfrm>
              <a:custGeom>
                <a:avLst/>
                <a:gdLst/>
                <a:ahLst/>
                <a:cxnLst/>
                <a:rect l="l" t="t" r="r" b="b"/>
                <a:pathLst>
                  <a:path w="20697" h="20612" extrusionOk="0">
                    <a:moveTo>
                      <a:pt x="14872" y="1"/>
                    </a:moveTo>
                    <a:cubicBezTo>
                      <a:pt x="14412" y="1"/>
                      <a:pt x="13925" y="29"/>
                      <a:pt x="13403" y="83"/>
                    </a:cubicBezTo>
                    <a:lnTo>
                      <a:pt x="13359" y="698"/>
                    </a:lnTo>
                    <a:cubicBezTo>
                      <a:pt x="14343" y="1301"/>
                      <a:pt x="14728" y="2404"/>
                      <a:pt x="14995" y="3167"/>
                    </a:cubicBezTo>
                    <a:cubicBezTo>
                      <a:pt x="15421" y="4390"/>
                      <a:pt x="15680" y="6694"/>
                      <a:pt x="15352" y="9180"/>
                    </a:cubicBezTo>
                    <a:cubicBezTo>
                      <a:pt x="15663" y="9061"/>
                      <a:pt x="15971" y="8922"/>
                      <a:pt x="16267" y="8765"/>
                    </a:cubicBezTo>
                    <a:cubicBezTo>
                      <a:pt x="16291" y="8754"/>
                      <a:pt x="16320" y="8746"/>
                      <a:pt x="16344" y="8746"/>
                    </a:cubicBezTo>
                    <a:cubicBezTo>
                      <a:pt x="16373" y="8746"/>
                      <a:pt x="16398" y="8754"/>
                      <a:pt x="16422" y="8765"/>
                    </a:cubicBezTo>
                    <a:cubicBezTo>
                      <a:pt x="16475" y="8790"/>
                      <a:pt x="16509" y="8839"/>
                      <a:pt x="16513" y="8897"/>
                    </a:cubicBezTo>
                    <a:cubicBezTo>
                      <a:pt x="16533" y="9045"/>
                      <a:pt x="16947" y="12555"/>
                      <a:pt x="14966" y="13138"/>
                    </a:cubicBezTo>
                    <a:cubicBezTo>
                      <a:pt x="14688" y="13224"/>
                      <a:pt x="14425" y="13278"/>
                      <a:pt x="14187" y="13306"/>
                    </a:cubicBezTo>
                    <a:cubicBezTo>
                      <a:pt x="13149" y="15553"/>
                      <a:pt x="11390" y="17522"/>
                      <a:pt x="8568" y="18486"/>
                    </a:cubicBezTo>
                    <a:cubicBezTo>
                      <a:pt x="6891" y="19057"/>
                      <a:pt x="5405" y="19426"/>
                      <a:pt x="4114" y="19701"/>
                    </a:cubicBezTo>
                    <a:cubicBezTo>
                      <a:pt x="3806" y="20008"/>
                      <a:pt x="3474" y="20295"/>
                      <a:pt x="3122" y="20558"/>
                    </a:cubicBezTo>
                    <a:cubicBezTo>
                      <a:pt x="2654" y="20583"/>
                      <a:pt x="2186" y="20598"/>
                      <a:pt x="1723" y="20607"/>
                    </a:cubicBezTo>
                    <a:cubicBezTo>
                      <a:pt x="1640" y="20488"/>
                      <a:pt x="1591" y="20348"/>
                      <a:pt x="1575" y="20209"/>
                    </a:cubicBezTo>
                    <a:cubicBezTo>
                      <a:pt x="981" y="20328"/>
                      <a:pt x="455" y="20447"/>
                      <a:pt x="0" y="20590"/>
                    </a:cubicBezTo>
                    <a:cubicBezTo>
                      <a:pt x="406" y="20602"/>
                      <a:pt x="812" y="20611"/>
                      <a:pt x="1227" y="20611"/>
                    </a:cubicBezTo>
                    <a:cubicBezTo>
                      <a:pt x="2617" y="20611"/>
                      <a:pt x="4048" y="20528"/>
                      <a:pt x="5492" y="20344"/>
                    </a:cubicBezTo>
                    <a:cubicBezTo>
                      <a:pt x="15205" y="19097"/>
                      <a:pt x="18847" y="10985"/>
                      <a:pt x="19733" y="7055"/>
                    </a:cubicBezTo>
                    <a:cubicBezTo>
                      <a:pt x="19737" y="7052"/>
                      <a:pt x="19737" y="7048"/>
                      <a:pt x="19737" y="7043"/>
                    </a:cubicBezTo>
                    <a:cubicBezTo>
                      <a:pt x="20696" y="2774"/>
                      <a:pt x="19478" y="1"/>
                      <a:pt x="14872" y="1"/>
                    </a:cubicBezTo>
                    <a:close/>
                  </a:path>
                </a:pathLst>
              </a:custGeom>
              <a:solidFill>
                <a:srgbClr val="E2E7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2" name="Google Shape;2142;p41"/>
              <p:cNvSpPr/>
              <p:nvPr/>
            </p:nvSpPr>
            <p:spPr>
              <a:xfrm>
                <a:off x="5539775" y="2735688"/>
                <a:ext cx="63475" cy="22700"/>
              </a:xfrm>
              <a:custGeom>
                <a:avLst/>
                <a:gdLst/>
                <a:ahLst/>
                <a:cxnLst/>
                <a:rect l="l" t="t" r="r" b="b"/>
                <a:pathLst>
                  <a:path w="2539" h="908" extrusionOk="0">
                    <a:moveTo>
                      <a:pt x="2539" y="1"/>
                    </a:moveTo>
                    <a:lnTo>
                      <a:pt x="2539" y="1"/>
                    </a:lnTo>
                    <a:cubicBezTo>
                      <a:pt x="1583" y="201"/>
                      <a:pt x="738" y="357"/>
                      <a:pt x="0" y="509"/>
                    </a:cubicBezTo>
                    <a:cubicBezTo>
                      <a:pt x="16" y="648"/>
                      <a:pt x="65" y="788"/>
                      <a:pt x="148" y="907"/>
                    </a:cubicBezTo>
                    <a:cubicBezTo>
                      <a:pt x="611" y="898"/>
                      <a:pt x="1079" y="883"/>
                      <a:pt x="1547" y="858"/>
                    </a:cubicBezTo>
                    <a:cubicBezTo>
                      <a:pt x="1899" y="595"/>
                      <a:pt x="2231" y="308"/>
                      <a:pt x="2539" y="1"/>
                    </a:cubicBezTo>
                    <a:close/>
                  </a:path>
                </a:pathLst>
              </a:custGeom>
              <a:solidFill>
                <a:srgbClr val="C8D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3" name="Google Shape;2143;p41"/>
              <p:cNvSpPr/>
              <p:nvPr/>
            </p:nvSpPr>
            <p:spPr>
              <a:xfrm>
                <a:off x="5855050" y="2461813"/>
                <a:ext cx="69025" cy="114050"/>
              </a:xfrm>
              <a:custGeom>
                <a:avLst/>
                <a:gdLst/>
                <a:ahLst/>
                <a:cxnLst/>
                <a:rect l="l" t="t" r="r" b="b"/>
                <a:pathLst>
                  <a:path w="2761" h="4562" extrusionOk="0">
                    <a:moveTo>
                      <a:pt x="2158" y="1"/>
                    </a:moveTo>
                    <a:cubicBezTo>
                      <a:pt x="2134" y="1"/>
                      <a:pt x="2105" y="9"/>
                      <a:pt x="2081" y="20"/>
                    </a:cubicBezTo>
                    <a:cubicBezTo>
                      <a:pt x="1785" y="177"/>
                      <a:pt x="1477" y="316"/>
                      <a:pt x="1166" y="435"/>
                    </a:cubicBezTo>
                    <a:cubicBezTo>
                      <a:pt x="1150" y="558"/>
                      <a:pt x="1129" y="685"/>
                      <a:pt x="1108" y="813"/>
                    </a:cubicBezTo>
                    <a:cubicBezTo>
                      <a:pt x="1416" y="705"/>
                      <a:pt x="1719" y="582"/>
                      <a:pt x="2015" y="435"/>
                    </a:cubicBezTo>
                    <a:lnTo>
                      <a:pt x="2015" y="435"/>
                    </a:lnTo>
                    <a:cubicBezTo>
                      <a:pt x="2068" y="1222"/>
                      <a:pt x="2121" y="3647"/>
                      <a:pt x="686" y="4069"/>
                    </a:cubicBezTo>
                    <a:cubicBezTo>
                      <a:pt x="502" y="4122"/>
                      <a:pt x="330" y="4163"/>
                      <a:pt x="165" y="4196"/>
                    </a:cubicBezTo>
                    <a:cubicBezTo>
                      <a:pt x="112" y="4319"/>
                      <a:pt x="59" y="4442"/>
                      <a:pt x="1" y="4561"/>
                    </a:cubicBezTo>
                    <a:cubicBezTo>
                      <a:pt x="239" y="4533"/>
                      <a:pt x="502" y="4479"/>
                      <a:pt x="780" y="4393"/>
                    </a:cubicBezTo>
                    <a:cubicBezTo>
                      <a:pt x="2761" y="3810"/>
                      <a:pt x="2347" y="300"/>
                      <a:pt x="2327" y="152"/>
                    </a:cubicBezTo>
                    <a:cubicBezTo>
                      <a:pt x="2323" y="94"/>
                      <a:pt x="2289" y="45"/>
                      <a:pt x="2236" y="20"/>
                    </a:cubicBezTo>
                    <a:cubicBezTo>
                      <a:pt x="2212" y="9"/>
                      <a:pt x="2187" y="1"/>
                      <a:pt x="2158"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4" name="Google Shape;2144;p41"/>
              <p:cNvSpPr/>
              <p:nvPr/>
            </p:nvSpPr>
            <p:spPr>
              <a:xfrm>
                <a:off x="5859175" y="2472663"/>
                <a:ext cx="48925" cy="94050"/>
              </a:xfrm>
              <a:custGeom>
                <a:avLst/>
                <a:gdLst/>
                <a:ahLst/>
                <a:cxnLst/>
                <a:rect l="l" t="t" r="r" b="b"/>
                <a:pathLst>
                  <a:path w="1957" h="3762" extrusionOk="0">
                    <a:moveTo>
                      <a:pt x="1850" y="1"/>
                    </a:moveTo>
                    <a:lnTo>
                      <a:pt x="1850" y="1"/>
                    </a:lnTo>
                    <a:cubicBezTo>
                      <a:pt x="1554" y="148"/>
                      <a:pt x="1251" y="271"/>
                      <a:pt x="943" y="379"/>
                    </a:cubicBezTo>
                    <a:cubicBezTo>
                      <a:pt x="767" y="1506"/>
                      <a:pt x="468" y="2662"/>
                      <a:pt x="0" y="3762"/>
                    </a:cubicBezTo>
                    <a:cubicBezTo>
                      <a:pt x="165" y="3729"/>
                      <a:pt x="337" y="3688"/>
                      <a:pt x="521" y="3635"/>
                    </a:cubicBezTo>
                    <a:cubicBezTo>
                      <a:pt x="1956" y="3213"/>
                      <a:pt x="1903" y="788"/>
                      <a:pt x="1850"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5" name="Google Shape;2145;p41"/>
              <p:cNvSpPr/>
              <p:nvPr/>
            </p:nvSpPr>
            <p:spPr>
              <a:xfrm>
                <a:off x="4986875" y="1329863"/>
                <a:ext cx="1702875" cy="966600"/>
              </a:xfrm>
              <a:custGeom>
                <a:avLst/>
                <a:gdLst/>
                <a:ahLst/>
                <a:cxnLst/>
                <a:rect l="l" t="t" r="r" b="b"/>
                <a:pathLst>
                  <a:path w="68115" h="38664" extrusionOk="0">
                    <a:moveTo>
                      <a:pt x="22519" y="1"/>
                    </a:moveTo>
                    <a:cubicBezTo>
                      <a:pt x="17627" y="1"/>
                      <a:pt x="14871" y="3420"/>
                      <a:pt x="14478" y="5801"/>
                    </a:cubicBezTo>
                    <a:cubicBezTo>
                      <a:pt x="14364" y="6495"/>
                      <a:pt x="13929" y="7089"/>
                      <a:pt x="13335" y="7458"/>
                    </a:cubicBezTo>
                    <a:cubicBezTo>
                      <a:pt x="10476" y="9230"/>
                      <a:pt x="3097" y="14242"/>
                      <a:pt x="1695" y="19549"/>
                    </a:cubicBezTo>
                    <a:cubicBezTo>
                      <a:pt x="0" y="25961"/>
                      <a:pt x="7451" y="38663"/>
                      <a:pt x="14490" y="38663"/>
                    </a:cubicBezTo>
                    <a:cubicBezTo>
                      <a:pt x="14710" y="38663"/>
                      <a:pt x="14929" y="38651"/>
                      <a:pt x="15148" y="38625"/>
                    </a:cubicBezTo>
                    <a:cubicBezTo>
                      <a:pt x="22226" y="37805"/>
                      <a:pt x="33106" y="32237"/>
                      <a:pt x="39041" y="32237"/>
                    </a:cubicBezTo>
                    <a:cubicBezTo>
                      <a:pt x="39158" y="32237"/>
                      <a:pt x="39274" y="32239"/>
                      <a:pt x="39388" y="32244"/>
                    </a:cubicBezTo>
                    <a:cubicBezTo>
                      <a:pt x="43559" y="32406"/>
                      <a:pt x="49917" y="36763"/>
                      <a:pt x="55798" y="36763"/>
                    </a:cubicBezTo>
                    <a:cubicBezTo>
                      <a:pt x="57647" y="36763"/>
                      <a:pt x="59449" y="36332"/>
                      <a:pt x="61121" y="35205"/>
                    </a:cubicBezTo>
                    <a:cubicBezTo>
                      <a:pt x="68114" y="30493"/>
                      <a:pt x="60743" y="16965"/>
                      <a:pt x="57093" y="15218"/>
                    </a:cubicBezTo>
                    <a:cubicBezTo>
                      <a:pt x="56630" y="14996"/>
                      <a:pt x="56130" y="14899"/>
                      <a:pt x="55611" y="14899"/>
                    </a:cubicBezTo>
                    <a:cubicBezTo>
                      <a:pt x="52037" y="14899"/>
                      <a:pt x="47521" y="19476"/>
                      <a:pt x="47521" y="19476"/>
                    </a:cubicBezTo>
                    <a:cubicBezTo>
                      <a:pt x="47521" y="19476"/>
                      <a:pt x="45088" y="4050"/>
                      <a:pt x="38173" y="3135"/>
                    </a:cubicBezTo>
                    <a:cubicBezTo>
                      <a:pt x="37597" y="3059"/>
                      <a:pt x="37060" y="3025"/>
                      <a:pt x="36558" y="3025"/>
                    </a:cubicBezTo>
                    <a:cubicBezTo>
                      <a:pt x="33226" y="3025"/>
                      <a:pt x="31462" y="4553"/>
                      <a:pt x="30586" y="5772"/>
                    </a:cubicBezTo>
                    <a:cubicBezTo>
                      <a:pt x="30457" y="5947"/>
                      <a:pt x="30268" y="6030"/>
                      <a:pt x="30082" y="6030"/>
                    </a:cubicBezTo>
                    <a:cubicBezTo>
                      <a:pt x="29824" y="6030"/>
                      <a:pt x="29570" y="5871"/>
                      <a:pt x="29486" y="5579"/>
                    </a:cubicBezTo>
                    <a:cubicBezTo>
                      <a:pt x="28908" y="3533"/>
                      <a:pt x="27341" y="280"/>
                      <a:pt x="23203" y="23"/>
                    </a:cubicBezTo>
                    <a:cubicBezTo>
                      <a:pt x="22970" y="8"/>
                      <a:pt x="22742" y="1"/>
                      <a:pt x="22519"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6" name="Google Shape;2146;p41"/>
              <p:cNvSpPr/>
              <p:nvPr/>
            </p:nvSpPr>
            <p:spPr>
              <a:xfrm>
                <a:off x="6175600" y="1702338"/>
                <a:ext cx="327325" cy="246175"/>
              </a:xfrm>
              <a:custGeom>
                <a:avLst/>
                <a:gdLst/>
                <a:ahLst/>
                <a:cxnLst/>
                <a:rect l="l" t="t" r="r" b="b"/>
                <a:pathLst>
                  <a:path w="13093" h="9847" extrusionOk="0">
                    <a:moveTo>
                      <a:pt x="8061" y="0"/>
                    </a:moveTo>
                    <a:cubicBezTo>
                      <a:pt x="4645" y="0"/>
                      <a:pt x="367" y="4185"/>
                      <a:pt x="0" y="4548"/>
                    </a:cubicBezTo>
                    <a:lnTo>
                      <a:pt x="299" y="9847"/>
                    </a:lnTo>
                    <a:cubicBezTo>
                      <a:pt x="299" y="9847"/>
                      <a:pt x="4770" y="2949"/>
                      <a:pt x="9751" y="2949"/>
                    </a:cubicBezTo>
                    <a:cubicBezTo>
                      <a:pt x="10854" y="2949"/>
                      <a:pt x="11982" y="3287"/>
                      <a:pt x="13092" y="4113"/>
                    </a:cubicBezTo>
                    <a:cubicBezTo>
                      <a:pt x="11882" y="2227"/>
                      <a:pt x="10570" y="811"/>
                      <a:pt x="9544" y="319"/>
                    </a:cubicBezTo>
                    <a:cubicBezTo>
                      <a:pt x="9081" y="97"/>
                      <a:pt x="8581" y="0"/>
                      <a:pt x="8061" y="0"/>
                    </a:cubicBezTo>
                    <a:close/>
                  </a:path>
                </a:pathLst>
              </a:custGeom>
              <a:solidFill>
                <a:srgbClr val="D166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7" name="Google Shape;2147;p41"/>
              <p:cNvSpPr/>
              <p:nvPr/>
            </p:nvSpPr>
            <p:spPr>
              <a:xfrm>
                <a:off x="5956675" y="1815613"/>
                <a:ext cx="264075" cy="349150"/>
              </a:xfrm>
              <a:custGeom>
                <a:avLst/>
                <a:gdLst/>
                <a:ahLst/>
                <a:cxnLst/>
                <a:rect l="l" t="t" r="r" b="b"/>
                <a:pathLst>
                  <a:path w="10563" h="13966" extrusionOk="0">
                    <a:moveTo>
                      <a:pt x="8745" y="0"/>
                    </a:moveTo>
                    <a:cubicBezTo>
                      <a:pt x="8745" y="1"/>
                      <a:pt x="8511" y="10862"/>
                      <a:pt x="0" y="13064"/>
                    </a:cubicBezTo>
                    <a:lnTo>
                      <a:pt x="1297" y="13662"/>
                    </a:lnTo>
                    <a:cubicBezTo>
                      <a:pt x="1754" y="13873"/>
                      <a:pt x="2210" y="13965"/>
                      <a:pt x="2662" y="13965"/>
                    </a:cubicBezTo>
                    <a:cubicBezTo>
                      <a:pt x="3844" y="13965"/>
                      <a:pt x="4999" y="13337"/>
                      <a:pt x="6067" y="12572"/>
                    </a:cubicBezTo>
                    <a:cubicBezTo>
                      <a:pt x="9705" y="9963"/>
                      <a:pt x="10562" y="4631"/>
                      <a:pt x="8745" y="0"/>
                    </a:cubicBezTo>
                    <a:close/>
                  </a:path>
                </a:pathLst>
              </a:custGeom>
              <a:solidFill>
                <a:srgbClr val="D166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8" name="Google Shape;2148;p41"/>
              <p:cNvSpPr/>
              <p:nvPr/>
            </p:nvSpPr>
            <p:spPr>
              <a:xfrm>
                <a:off x="5364050" y="1345663"/>
                <a:ext cx="170625" cy="140125"/>
              </a:xfrm>
              <a:custGeom>
                <a:avLst/>
                <a:gdLst/>
                <a:ahLst/>
                <a:cxnLst/>
                <a:rect l="l" t="t" r="r" b="b"/>
                <a:pathLst>
                  <a:path w="6825" h="5605" extrusionOk="0">
                    <a:moveTo>
                      <a:pt x="6617" y="0"/>
                    </a:moveTo>
                    <a:cubicBezTo>
                      <a:pt x="6614" y="0"/>
                      <a:pt x="6610" y="1"/>
                      <a:pt x="6607" y="1"/>
                    </a:cubicBezTo>
                    <a:cubicBezTo>
                      <a:pt x="5093" y="108"/>
                      <a:pt x="3743" y="641"/>
                      <a:pt x="2550" y="1585"/>
                    </a:cubicBezTo>
                    <a:cubicBezTo>
                      <a:pt x="1409" y="2479"/>
                      <a:pt x="237" y="3889"/>
                      <a:pt x="16" y="5362"/>
                    </a:cubicBezTo>
                    <a:cubicBezTo>
                      <a:pt x="1" y="5470"/>
                      <a:pt x="114" y="5604"/>
                      <a:pt x="215" y="5604"/>
                    </a:cubicBezTo>
                    <a:cubicBezTo>
                      <a:pt x="256" y="5604"/>
                      <a:pt x="295" y="5583"/>
                      <a:pt x="323" y="5530"/>
                    </a:cubicBezTo>
                    <a:cubicBezTo>
                      <a:pt x="963" y="4312"/>
                      <a:pt x="1483" y="3192"/>
                      <a:pt x="2526" y="2245"/>
                    </a:cubicBezTo>
                    <a:cubicBezTo>
                      <a:pt x="3673" y="1207"/>
                      <a:pt x="5134" y="518"/>
                      <a:pt x="6660" y="264"/>
                    </a:cubicBezTo>
                    <a:cubicBezTo>
                      <a:pt x="6824" y="236"/>
                      <a:pt x="6762" y="0"/>
                      <a:pt x="6617" y="0"/>
                    </a:cubicBezTo>
                    <a:close/>
                  </a:path>
                </a:pathLst>
              </a:custGeom>
              <a:solidFill>
                <a:srgbClr val="FFC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9" name="Google Shape;2149;p41"/>
              <p:cNvSpPr/>
              <p:nvPr/>
            </p:nvSpPr>
            <p:spPr>
              <a:xfrm>
                <a:off x="5024925" y="1718463"/>
                <a:ext cx="83075" cy="267300"/>
              </a:xfrm>
              <a:custGeom>
                <a:avLst/>
                <a:gdLst/>
                <a:ahLst/>
                <a:cxnLst/>
                <a:rect l="l" t="t" r="r" b="b"/>
                <a:pathLst>
                  <a:path w="3323" h="10692" extrusionOk="0">
                    <a:moveTo>
                      <a:pt x="3129" y="0"/>
                    </a:moveTo>
                    <a:cubicBezTo>
                      <a:pt x="3107" y="0"/>
                      <a:pt x="3086" y="8"/>
                      <a:pt x="3069" y="27"/>
                    </a:cubicBezTo>
                    <a:cubicBezTo>
                      <a:pt x="451" y="2714"/>
                      <a:pt x="0" y="7089"/>
                      <a:pt x="1251" y="10544"/>
                    </a:cubicBezTo>
                    <a:cubicBezTo>
                      <a:pt x="1282" y="10630"/>
                      <a:pt x="1389" y="10691"/>
                      <a:pt x="1475" y="10691"/>
                    </a:cubicBezTo>
                    <a:cubicBezTo>
                      <a:pt x="1548" y="10691"/>
                      <a:pt x="1607" y="10648"/>
                      <a:pt x="1596" y="10540"/>
                    </a:cubicBezTo>
                    <a:cubicBezTo>
                      <a:pt x="1395" y="8620"/>
                      <a:pt x="956" y="6819"/>
                      <a:pt x="1218" y="4863"/>
                    </a:cubicBezTo>
                    <a:cubicBezTo>
                      <a:pt x="1452" y="3161"/>
                      <a:pt x="2088" y="1491"/>
                      <a:pt x="3253" y="208"/>
                    </a:cubicBezTo>
                    <a:cubicBezTo>
                      <a:pt x="3322" y="132"/>
                      <a:pt x="3219" y="0"/>
                      <a:pt x="3129" y="0"/>
                    </a:cubicBezTo>
                    <a:close/>
                  </a:path>
                </a:pathLst>
              </a:custGeom>
              <a:solidFill>
                <a:srgbClr val="FFC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0" name="Google Shape;2150;p41"/>
              <p:cNvSpPr/>
              <p:nvPr/>
            </p:nvSpPr>
            <p:spPr>
              <a:xfrm>
                <a:off x="5394425" y="1570113"/>
                <a:ext cx="157475" cy="176800"/>
              </a:xfrm>
              <a:custGeom>
                <a:avLst/>
                <a:gdLst/>
                <a:ahLst/>
                <a:cxnLst/>
                <a:rect l="l" t="t" r="r" b="b"/>
                <a:pathLst>
                  <a:path w="6299" h="7072" extrusionOk="0">
                    <a:moveTo>
                      <a:pt x="133" y="0"/>
                    </a:moveTo>
                    <a:cubicBezTo>
                      <a:pt x="63" y="0"/>
                      <a:pt x="0" y="90"/>
                      <a:pt x="56" y="177"/>
                    </a:cubicBezTo>
                    <a:cubicBezTo>
                      <a:pt x="1618" y="2696"/>
                      <a:pt x="3378" y="5646"/>
                      <a:pt x="6101" y="7056"/>
                    </a:cubicBezTo>
                    <a:cubicBezTo>
                      <a:pt x="6121" y="7067"/>
                      <a:pt x="6140" y="7071"/>
                      <a:pt x="6157" y="7071"/>
                    </a:cubicBezTo>
                    <a:cubicBezTo>
                      <a:pt x="6261" y="7071"/>
                      <a:pt x="6298" y="6904"/>
                      <a:pt x="6204" y="6831"/>
                    </a:cubicBezTo>
                    <a:cubicBezTo>
                      <a:pt x="4944" y="5879"/>
                      <a:pt x="3804" y="4911"/>
                      <a:pt x="2803" y="3681"/>
                    </a:cubicBezTo>
                    <a:cubicBezTo>
                      <a:pt x="1864" y="2532"/>
                      <a:pt x="1036" y="1290"/>
                      <a:pt x="215" y="50"/>
                    </a:cubicBezTo>
                    <a:cubicBezTo>
                      <a:pt x="192" y="15"/>
                      <a:pt x="162" y="0"/>
                      <a:pt x="133" y="0"/>
                    </a:cubicBezTo>
                    <a:close/>
                  </a:path>
                </a:pathLst>
              </a:custGeom>
              <a:solidFill>
                <a:srgbClr val="FFC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1" name="Google Shape;2151;p41"/>
              <p:cNvSpPr/>
              <p:nvPr/>
            </p:nvSpPr>
            <p:spPr>
              <a:xfrm>
                <a:off x="5770300" y="1427613"/>
                <a:ext cx="89925" cy="74725"/>
              </a:xfrm>
              <a:custGeom>
                <a:avLst/>
                <a:gdLst/>
                <a:ahLst/>
                <a:cxnLst/>
                <a:rect l="l" t="t" r="r" b="b"/>
                <a:pathLst>
                  <a:path w="3597" h="2989" extrusionOk="0">
                    <a:moveTo>
                      <a:pt x="3390" y="0"/>
                    </a:moveTo>
                    <a:cubicBezTo>
                      <a:pt x="3386" y="0"/>
                      <a:pt x="3383" y="0"/>
                      <a:pt x="3379" y="1"/>
                    </a:cubicBezTo>
                    <a:cubicBezTo>
                      <a:pt x="2022" y="107"/>
                      <a:pt x="237" y="1362"/>
                      <a:pt x="15" y="2786"/>
                    </a:cubicBezTo>
                    <a:cubicBezTo>
                      <a:pt x="1" y="2883"/>
                      <a:pt x="86" y="2988"/>
                      <a:pt x="172" y="2988"/>
                    </a:cubicBezTo>
                    <a:cubicBezTo>
                      <a:pt x="206" y="2988"/>
                      <a:pt x="241" y="2972"/>
                      <a:pt x="269" y="2933"/>
                    </a:cubicBezTo>
                    <a:cubicBezTo>
                      <a:pt x="704" y="2334"/>
                      <a:pt x="1000" y="1719"/>
                      <a:pt x="1574" y="1222"/>
                    </a:cubicBezTo>
                    <a:cubicBezTo>
                      <a:pt x="2140" y="734"/>
                      <a:pt x="2776" y="497"/>
                      <a:pt x="3461" y="247"/>
                    </a:cubicBezTo>
                    <a:cubicBezTo>
                      <a:pt x="3596" y="199"/>
                      <a:pt x="3508" y="0"/>
                      <a:pt x="3390" y="0"/>
                    </a:cubicBezTo>
                    <a:close/>
                  </a:path>
                </a:pathLst>
              </a:custGeom>
              <a:solidFill>
                <a:srgbClr val="FFC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2" name="Google Shape;2152;p41"/>
              <p:cNvSpPr/>
              <p:nvPr/>
            </p:nvSpPr>
            <p:spPr>
              <a:xfrm>
                <a:off x="5609575" y="1341588"/>
                <a:ext cx="120000" cy="150250"/>
              </a:xfrm>
              <a:custGeom>
                <a:avLst/>
                <a:gdLst/>
                <a:ahLst/>
                <a:cxnLst/>
                <a:rect l="l" t="t" r="r" b="b"/>
                <a:pathLst>
                  <a:path w="4800" h="6010" extrusionOk="0">
                    <a:moveTo>
                      <a:pt x="1" y="0"/>
                    </a:moveTo>
                    <a:cubicBezTo>
                      <a:pt x="485" y="455"/>
                      <a:pt x="973" y="1013"/>
                      <a:pt x="1424" y="1714"/>
                    </a:cubicBezTo>
                    <a:cubicBezTo>
                      <a:pt x="3040" y="4216"/>
                      <a:pt x="3482" y="6009"/>
                      <a:pt x="4167" y="6009"/>
                    </a:cubicBezTo>
                    <a:cubicBezTo>
                      <a:pt x="4351" y="6009"/>
                      <a:pt x="4553" y="5879"/>
                      <a:pt x="4800" y="5599"/>
                    </a:cubicBezTo>
                    <a:cubicBezTo>
                      <a:pt x="4652" y="5525"/>
                      <a:pt x="4529" y="5398"/>
                      <a:pt x="4480" y="5214"/>
                    </a:cubicBezTo>
                    <a:cubicBezTo>
                      <a:pt x="3991" y="3495"/>
                      <a:pt x="2806" y="940"/>
                      <a:pt x="1" y="0"/>
                    </a:cubicBezTo>
                    <a:close/>
                  </a:path>
                </a:pathLst>
              </a:custGeom>
              <a:solidFill>
                <a:srgbClr val="D166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3" name="Google Shape;2153;p41"/>
              <p:cNvSpPr/>
              <p:nvPr/>
            </p:nvSpPr>
            <p:spPr>
              <a:xfrm>
                <a:off x="5898125" y="1410088"/>
                <a:ext cx="273175" cy="488925"/>
              </a:xfrm>
              <a:custGeom>
                <a:avLst/>
                <a:gdLst/>
                <a:ahLst/>
                <a:cxnLst/>
                <a:rect l="l" t="t" r="r" b="b"/>
                <a:pathLst>
                  <a:path w="10927" h="19557" extrusionOk="0">
                    <a:moveTo>
                      <a:pt x="496" y="1"/>
                    </a:moveTo>
                    <a:cubicBezTo>
                      <a:pt x="333" y="1"/>
                      <a:pt x="168" y="7"/>
                      <a:pt x="0" y="21"/>
                    </a:cubicBezTo>
                    <a:cubicBezTo>
                      <a:pt x="1342" y="1120"/>
                      <a:pt x="4447" y="1600"/>
                      <a:pt x="6870" y="7642"/>
                    </a:cubicBezTo>
                    <a:cubicBezTo>
                      <a:pt x="8913" y="12740"/>
                      <a:pt x="10488" y="19556"/>
                      <a:pt x="10488" y="19556"/>
                    </a:cubicBezTo>
                    <a:lnTo>
                      <a:pt x="10927" y="16115"/>
                    </a:lnTo>
                    <a:cubicBezTo>
                      <a:pt x="10602" y="14272"/>
                      <a:pt x="8060" y="1"/>
                      <a:pt x="496" y="1"/>
                    </a:cubicBezTo>
                    <a:close/>
                  </a:path>
                </a:pathLst>
              </a:custGeom>
              <a:solidFill>
                <a:srgbClr val="D166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4" name="Google Shape;2154;p41"/>
              <p:cNvSpPr/>
              <p:nvPr/>
            </p:nvSpPr>
            <p:spPr>
              <a:xfrm>
                <a:off x="5043800" y="1570363"/>
                <a:ext cx="327725" cy="571050"/>
              </a:xfrm>
              <a:custGeom>
                <a:avLst/>
                <a:gdLst/>
                <a:ahLst/>
                <a:cxnLst/>
                <a:rect l="l" t="t" r="r" b="b"/>
                <a:pathLst>
                  <a:path w="13109" h="22842" extrusionOk="0">
                    <a:moveTo>
                      <a:pt x="13108" y="0"/>
                    </a:moveTo>
                    <a:cubicBezTo>
                      <a:pt x="13108" y="0"/>
                      <a:pt x="3757" y="3564"/>
                      <a:pt x="1878" y="10073"/>
                    </a:cubicBezTo>
                    <a:cubicBezTo>
                      <a:pt x="0" y="16582"/>
                      <a:pt x="4385" y="22841"/>
                      <a:pt x="4385" y="22841"/>
                    </a:cubicBezTo>
                    <a:lnTo>
                      <a:pt x="13108" y="0"/>
                    </a:lnTo>
                    <a:close/>
                  </a:path>
                </a:pathLst>
              </a:custGeom>
              <a:solidFill>
                <a:srgbClr val="D166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5" name="Google Shape;2155;p41"/>
              <p:cNvSpPr/>
              <p:nvPr/>
            </p:nvSpPr>
            <p:spPr>
              <a:xfrm>
                <a:off x="5905825" y="1784663"/>
                <a:ext cx="239250" cy="257075"/>
              </a:xfrm>
              <a:custGeom>
                <a:avLst/>
                <a:gdLst/>
                <a:ahLst/>
                <a:cxnLst/>
                <a:rect l="l" t="t" r="r" b="b"/>
                <a:pathLst>
                  <a:path w="9570" h="10283" extrusionOk="0">
                    <a:moveTo>
                      <a:pt x="4292" y="1"/>
                    </a:moveTo>
                    <a:cubicBezTo>
                      <a:pt x="1192" y="1"/>
                      <a:pt x="1" y="3019"/>
                      <a:pt x="1" y="3019"/>
                    </a:cubicBezTo>
                    <a:lnTo>
                      <a:pt x="1235" y="10283"/>
                    </a:lnTo>
                    <a:cubicBezTo>
                      <a:pt x="1235" y="10283"/>
                      <a:pt x="1236" y="10283"/>
                      <a:pt x="1239" y="10283"/>
                    </a:cubicBezTo>
                    <a:cubicBezTo>
                      <a:pt x="1385" y="10283"/>
                      <a:pt x="5245" y="10259"/>
                      <a:pt x="7522" y="7764"/>
                    </a:cubicBezTo>
                    <a:cubicBezTo>
                      <a:pt x="9569" y="5529"/>
                      <a:pt x="8302" y="390"/>
                      <a:pt x="4815" y="28"/>
                    </a:cubicBezTo>
                    <a:cubicBezTo>
                      <a:pt x="4635" y="10"/>
                      <a:pt x="4461" y="1"/>
                      <a:pt x="4292" y="1"/>
                    </a:cubicBez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6" name="Google Shape;2156;p41"/>
              <p:cNvSpPr/>
              <p:nvPr/>
            </p:nvSpPr>
            <p:spPr>
              <a:xfrm>
                <a:off x="5947350" y="1819813"/>
                <a:ext cx="258225" cy="344325"/>
              </a:xfrm>
              <a:custGeom>
                <a:avLst/>
                <a:gdLst/>
                <a:ahLst/>
                <a:cxnLst/>
                <a:rect l="l" t="t" r="r" b="b"/>
                <a:pathLst>
                  <a:path w="10329" h="13773" extrusionOk="0">
                    <a:moveTo>
                      <a:pt x="9036" y="1"/>
                    </a:moveTo>
                    <a:cubicBezTo>
                      <a:pt x="9036" y="2"/>
                      <a:pt x="8523" y="10714"/>
                      <a:pt x="0" y="12871"/>
                    </a:cubicBezTo>
                    <a:lnTo>
                      <a:pt x="1297" y="13478"/>
                    </a:lnTo>
                    <a:cubicBezTo>
                      <a:pt x="1733" y="13683"/>
                      <a:pt x="2167" y="13773"/>
                      <a:pt x="2594" y="13773"/>
                    </a:cubicBezTo>
                    <a:cubicBezTo>
                      <a:pt x="3778" y="13773"/>
                      <a:pt x="4916" y="13084"/>
                      <a:pt x="5944" y="12231"/>
                    </a:cubicBezTo>
                    <a:cubicBezTo>
                      <a:pt x="9278" y="9463"/>
                      <a:pt x="10328" y="4779"/>
                      <a:pt x="9036" y="1"/>
                    </a:cubicBezTo>
                    <a:close/>
                  </a:path>
                </a:pathLst>
              </a:custGeom>
              <a:solidFill>
                <a:srgbClr val="99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7" name="Google Shape;2157;p41"/>
              <p:cNvSpPr/>
              <p:nvPr/>
            </p:nvSpPr>
            <p:spPr>
              <a:xfrm>
                <a:off x="5942925" y="1815588"/>
                <a:ext cx="268275" cy="352800"/>
              </a:xfrm>
              <a:custGeom>
                <a:avLst/>
                <a:gdLst/>
                <a:ahLst/>
                <a:cxnLst/>
                <a:rect l="l" t="t" r="r" b="b"/>
                <a:pathLst>
                  <a:path w="10731" h="14112" extrusionOk="0">
                    <a:moveTo>
                      <a:pt x="9279" y="1171"/>
                    </a:moveTo>
                    <a:cubicBezTo>
                      <a:pt x="10210" y="5674"/>
                      <a:pt x="9021" y="9775"/>
                      <a:pt x="6013" y="12269"/>
                    </a:cubicBezTo>
                    <a:cubicBezTo>
                      <a:pt x="4800" y="13278"/>
                      <a:pt x="3744" y="13770"/>
                      <a:pt x="2772" y="13770"/>
                    </a:cubicBezTo>
                    <a:cubicBezTo>
                      <a:pt x="2348" y="13770"/>
                      <a:pt x="1941" y="13677"/>
                      <a:pt x="1543" y="13491"/>
                    </a:cubicBezTo>
                    <a:lnTo>
                      <a:pt x="665" y="13081"/>
                    </a:lnTo>
                    <a:cubicBezTo>
                      <a:pt x="7289" y="11109"/>
                      <a:pt x="8905" y="3840"/>
                      <a:pt x="9279" y="1171"/>
                    </a:cubicBezTo>
                    <a:close/>
                    <a:moveTo>
                      <a:pt x="9214" y="0"/>
                    </a:moveTo>
                    <a:cubicBezTo>
                      <a:pt x="9208" y="0"/>
                      <a:pt x="9203" y="1"/>
                      <a:pt x="9197" y="1"/>
                    </a:cubicBezTo>
                    <a:cubicBezTo>
                      <a:pt x="9114" y="10"/>
                      <a:pt x="9049" y="75"/>
                      <a:pt x="9045" y="162"/>
                    </a:cubicBezTo>
                    <a:cubicBezTo>
                      <a:pt x="9040" y="268"/>
                      <a:pt x="8442" y="10772"/>
                      <a:pt x="137" y="12876"/>
                    </a:cubicBezTo>
                    <a:cubicBezTo>
                      <a:pt x="67" y="12892"/>
                      <a:pt x="18" y="12954"/>
                      <a:pt x="9" y="13023"/>
                    </a:cubicBezTo>
                    <a:cubicBezTo>
                      <a:pt x="1" y="13093"/>
                      <a:pt x="42" y="13163"/>
                      <a:pt x="107" y="13192"/>
                    </a:cubicBezTo>
                    <a:lnTo>
                      <a:pt x="1400" y="13799"/>
                    </a:lnTo>
                    <a:cubicBezTo>
                      <a:pt x="1871" y="14021"/>
                      <a:pt x="2331" y="14111"/>
                      <a:pt x="2778" y="14111"/>
                    </a:cubicBezTo>
                    <a:cubicBezTo>
                      <a:pt x="4131" y="14111"/>
                      <a:pt x="5349" y="13262"/>
                      <a:pt x="6227" y="12531"/>
                    </a:cubicBezTo>
                    <a:cubicBezTo>
                      <a:pt x="9553" y="9771"/>
                      <a:pt x="10730" y="5133"/>
                      <a:pt x="9377" y="124"/>
                    </a:cubicBezTo>
                    <a:cubicBezTo>
                      <a:pt x="9358" y="48"/>
                      <a:pt x="9289" y="0"/>
                      <a:pt x="9214" y="0"/>
                    </a:cubicBezTo>
                    <a:close/>
                  </a:path>
                </a:pathLst>
              </a:custGeom>
              <a:solidFill>
                <a:srgbClr val="99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8" name="Google Shape;2158;p41"/>
              <p:cNvSpPr/>
              <p:nvPr/>
            </p:nvSpPr>
            <p:spPr>
              <a:xfrm>
                <a:off x="6085050" y="1819188"/>
                <a:ext cx="113950" cy="261600"/>
              </a:xfrm>
              <a:custGeom>
                <a:avLst/>
                <a:gdLst/>
                <a:ahLst/>
                <a:cxnLst/>
                <a:rect l="l" t="t" r="r" b="b"/>
                <a:pathLst>
                  <a:path w="4558" h="10464" extrusionOk="0">
                    <a:moveTo>
                      <a:pt x="3491" y="1"/>
                    </a:moveTo>
                    <a:cubicBezTo>
                      <a:pt x="3491" y="2"/>
                      <a:pt x="3257" y="5497"/>
                      <a:pt x="1" y="9426"/>
                    </a:cubicBezTo>
                    <a:lnTo>
                      <a:pt x="2109" y="10464"/>
                    </a:lnTo>
                    <a:cubicBezTo>
                      <a:pt x="4086" y="7675"/>
                      <a:pt x="4557" y="3865"/>
                      <a:pt x="3491" y="1"/>
                    </a:cubicBezTo>
                    <a:close/>
                  </a:path>
                </a:pathLst>
              </a:custGeom>
              <a:solidFill>
                <a:srgbClr val="99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9" name="Google Shape;2159;p41"/>
              <p:cNvSpPr/>
              <p:nvPr/>
            </p:nvSpPr>
            <p:spPr>
              <a:xfrm>
                <a:off x="6080650" y="1814963"/>
                <a:ext cx="122975" cy="270150"/>
              </a:xfrm>
              <a:custGeom>
                <a:avLst/>
                <a:gdLst/>
                <a:ahLst/>
                <a:cxnLst/>
                <a:rect l="l" t="t" r="r" b="b"/>
                <a:pathLst>
                  <a:path w="4919" h="10806" extrusionOk="0">
                    <a:moveTo>
                      <a:pt x="3737" y="1179"/>
                    </a:moveTo>
                    <a:lnTo>
                      <a:pt x="3737" y="1179"/>
                    </a:lnTo>
                    <a:cubicBezTo>
                      <a:pt x="4459" y="4628"/>
                      <a:pt x="3925" y="7946"/>
                      <a:pt x="2227" y="10420"/>
                    </a:cubicBezTo>
                    <a:lnTo>
                      <a:pt x="443" y="9538"/>
                    </a:lnTo>
                    <a:cubicBezTo>
                      <a:pt x="2761" y="6638"/>
                      <a:pt x="3507" y="2930"/>
                      <a:pt x="3737" y="1179"/>
                    </a:cubicBezTo>
                    <a:close/>
                    <a:moveTo>
                      <a:pt x="3666" y="1"/>
                    </a:moveTo>
                    <a:cubicBezTo>
                      <a:pt x="3661" y="1"/>
                      <a:pt x="3656" y="1"/>
                      <a:pt x="3650" y="2"/>
                    </a:cubicBezTo>
                    <a:cubicBezTo>
                      <a:pt x="3565" y="11"/>
                      <a:pt x="3503" y="79"/>
                      <a:pt x="3499" y="166"/>
                    </a:cubicBezTo>
                    <a:cubicBezTo>
                      <a:pt x="3495" y="219"/>
                      <a:pt x="3228" y="5646"/>
                      <a:pt x="46" y="9485"/>
                    </a:cubicBezTo>
                    <a:cubicBezTo>
                      <a:pt x="12" y="9525"/>
                      <a:pt x="0" y="9579"/>
                      <a:pt x="8" y="9628"/>
                    </a:cubicBezTo>
                    <a:cubicBezTo>
                      <a:pt x="21" y="9682"/>
                      <a:pt x="54" y="9722"/>
                      <a:pt x="99" y="9747"/>
                    </a:cubicBezTo>
                    <a:lnTo>
                      <a:pt x="2207" y="10789"/>
                    </a:lnTo>
                    <a:cubicBezTo>
                      <a:pt x="2232" y="10797"/>
                      <a:pt x="2257" y="10805"/>
                      <a:pt x="2285" y="10805"/>
                    </a:cubicBezTo>
                    <a:cubicBezTo>
                      <a:pt x="2338" y="10805"/>
                      <a:pt x="2387" y="10780"/>
                      <a:pt x="2420" y="10731"/>
                    </a:cubicBezTo>
                    <a:cubicBezTo>
                      <a:pt x="4405" y="7939"/>
                      <a:pt x="4918" y="4071"/>
                      <a:pt x="3832" y="125"/>
                    </a:cubicBezTo>
                    <a:cubicBezTo>
                      <a:pt x="3812" y="52"/>
                      <a:pt x="3739" y="1"/>
                      <a:pt x="3666" y="1"/>
                    </a:cubicBezTo>
                    <a:close/>
                  </a:path>
                </a:pathLst>
              </a:custGeom>
              <a:solidFill>
                <a:srgbClr val="99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0" name="Google Shape;2160;p41"/>
              <p:cNvSpPr/>
              <p:nvPr/>
            </p:nvSpPr>
            <p:spPr>
              <a:xfrm>
                <a:off x="5548175" y="1415663"/>
                <a:ext cx="205825" cy="83525"/>
              </a:xfrm>
              <a:custGeom>
                <a:avLst/>
                <a:gdLst/>
                <a:ahLst/>
                <a:cxnLst/>
                <a:rect l="l" t="t" r="r" b="b"/>
                <a:pathLst>
                  <a:path w="8233" h="3341" extrusionOk="0">
                    <a:moveTo>
                      <a:pt x="4951" y="1"/>
                    </a:moveTo>
                    <a:cubicBezTo>
                      <a:pt x="4883" y="1"/>
                      <a:pt x="4820" y="88"/>
                      <a:pt x="4872" y="175"/>
                    </a:cubicBezTo>
                    <a:cubicBezTo>
                      <a:pt x="4967" y="331"/>
                      <a:pt x="5041" y="503"/>
                      <a:pt x="5094" y="684"/>
                    </a:cubicBezTo>
                    <a:cubicBezTo>
                      <a:pt x="5086" y="704"/>
                      <a:pt x="5086" y="729"/>
                      <a:pt x="5090" y="753"/>
                    </a:cubicBezTo>
                    <a:cubicBezTo>
                      <a:pt x="5135" y="954"/>
                      <a:pt x="5168" y="1180"/>
                      <a:pt x="5168" y="1401"/>
                    </a:cubicBezTo>
                    <a:cubicBezTo>
                      <a:pt x="5131" y="1754"/>
                      <a:pt x="4971" y="2078"/>
                      <a:pt x="4643" y="2304"/>
                    </a:cubicBezTo>
                    <a:cubicBezTo>
                      <a:pt x="3847" y="2165"/>
                      <a:pt x="3029" y="2103"/>
                      <a:pt x="2222" y="2103"/>
                    </a:cubicBezTo>
                    <a:cubicBezTo>
                      <a:pt x="1521" y="2103"/>
                      <a:pt x="828" y="2150"/>
                      <a:pt x="164" y="2234"/>
                    </a:cubicBezTo>
                    <a:cubicBezTo>
                      <a:pt x="0" y="2254"/>
                      <a:pt x="66" y="2492"/>
                      <a:pt x="206" y="2492"/>
                    </a:cubicBezTo>
                    <a:cubicBezTo>
                      <a:pt x="210" y="2492"/>
                      <a:pt x="214" y="2492"/>
                      <a:pt x="217" y="2492"/>
                    </a:cubicBezTo>
                    <a:cubicBezTo>
                      <a:pt x="680" y="2460"/>
                      <a:pt x="1144" y="2443"/>
                      <a:pt x="1609" y="2443"/>
                    </a:cubicBezTo>
                    <a:cubicBezTo>
                      <a:pt x="2284" y="2443"/>
                      <a:pt x="2959" y="2479"/>
                      <a:pt x="3630" y="2562"/>
                    </a:cubicBezTo>
                    <a:cubicBezTo>
                      <a:pt x="4779" y="2702"/>
                      <a:pt x="5857" y="3046"/>
                      <a:pt x="6973" y="3309"/>
                    </a:cubicBezTo>
                    <a:cubicBezTo>
                      <a:pt x="7003" y="3317"/>
                      <a:pt x="7055" y="3325"/>
                      <a:pt x="7095" y="3325"/>
                    </a:cubicBezTo>
                    <a:cubicBezTo>
                      <a:pt x="7116" y="3325"/>
                      <a:pt x="7133" y="3322"/>
                      <a:pt x="7141" y="3317"/>
                    </a:cubicBezTo>
                    <a:cubicBezTo>
                      <a:pt x="7245" y="3332"/>
                      <a:pt x="7345" y="3341"/>
                      <a:pt x="7443" y="3341"/>
                    </a:cubicBezTo>
                    <a:cubicBezTo>
                      <a:pt x="7680" y="3341"/>
                      <a:pt x="7901" y="3290"/>
                      <a:pt x="8113" y="3165"/>
                    </a:cubicBezTo>
                    <a:cubicBezTo>
                      <a:pt x="8232" y="3099"/>
                      <a:pt x="8101" y="2948"/>
                      <a:pt x="8011" y="2944"/>
                    </a:cubicBezTo>
                    <a:cubicBezTo>
                      <a:pt x="7965" y="2944"/>
                      <a:pt x="7920" y="2948"/>
                      <a:pt x="7875" y="2952"/>
                    </a:cubicBezTo>
                    <a:cubicBezTo>
                      <a:pt x="7863" y="2910"/>
                      <a:pt x="7838" y="2870"/>
                      <a:pt x="7789" y="2861"/>
                    </a:cubicBezTo>
                    <a:cubicBezTo>
                      <a:pt x="7395" y="2779"/>
                      <a:pt x="7100" y="2709"/>
                      <a:pt x="6759" y="2644"/>
                    </a:cubicBezTo>
                    <a:cubicBezTo>
                      <a:pt x="6750" y="2642"/>
                      <a:pt x="6740" y="2641"/>
                      <a:pt x="6732" y="2641"/>
                    </a:cubicBezTo>
                    <a:cubicBezTo>
                      <a:pt x="6634" y="2641"/>
                      <a:pt x="6599" y="2762"/>
                      <a:pt x="6649" y="2841"/>
                    </a:cubicBezTo>
                    <a:cubicBezTo>
                      <a:pt x="6485" y="2775"/>
                      <a:pt x="6313" y="2726"/>
                      <a:pt x="6144" y="2669"/>
                    </a:cubicBezTo>
                    <a:cubicBezTo>
                      <a:pt x="6173" y="2648"/>
                      <a:pt x="6201" y="2620"/>
                      <a:pt x="6197" y="2575"/>
                    </a:cubicBezTo>
                    <a:cubicBezTo>
                      <a:pt x="6189" y="2185"/>
                      <a:pt x="6083" y="1861"/>
                      <a:pt x="5866" y="1537"/>
                    </a:cubicBezTo>
                    <a:cubicBezTo>
                      <a:pt x="5866" y="1537"/>
                      <a:pt x="5866" y="1532"/>
                      <a:pt x="5862" y="1532"/>
                    </a:cubicBezTo>
                    <a:cubicBezTo>
                      <a:pt x="5853" y="1520"/>
                      <a:pt x="5849" y="1512"/>
                      <a:pt x="5841" y="1500"/>
                    </a:cubicBezTo>
                    <a:cubicBezTo>
                      <a:pt x="5812" y="1459"/>
                      <a:pt x="5772" y="1442"/>
                      <a:pt x="5735" y="1442"/>
                    </a:cubicBezTo>
                    <a:cubicBezTo>
                      <a:pt x="5723" y="1442"/>
                      <a:pt x="5712" y="1443"/>
                      <a:pt x="5701" y="1446"/>
                    </a:cubicBezTo>
                    <a:cubicBezTo>
                      <a:pt x="5673" y="1331"/>
                      <a:pt x="5623" y="1221"/>
                      <a:pt x="5546" y="1119"/>
                    </a:cubicBezTo>
                    <a:cubicBezTo>
                      <a:pt x="5496" y="958"/>
                      <a:pt x="5423" y="803"/>
                      <a:pt x="5320" y="659"/>
                    </a:cubicBezTo>
                    <a:cubicBezTo>
                      <a:pt x="5311" y="646"/>
                      <a:pt x="5304" y="642"/>
                      <a:pt x="5291" y="634"/>
                    </a:cubicBezTo>
                    <a:cubicBezTo>
                      <a:pt x="5230" y="434"/>
                      <a:pt x="5143" y="241"/>
                      <a:pt x="5029" y="52"/>
                    </a:cubicBezTo>
                    <a:cubicBezTo>
                      <a:pt x="5007" y="16"/>
                      <a:pt x="4979" y="1"/>
                      <a:pt x="4951" y="1"/>
                    </a:cubicBezTo>
                    <a:close/>
                  </a:path>
                </a:pathLst>
              </a:custGeom>
              <a:solidFill>
                <a:srgbClr val="D166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1" name="Google Shape;2161;p41"/>
              <p:cNvSpPr/>
              <p:nvPr/>
            </p:nvSpPr>
            <p:spPr>
              <a:xfrm>
                <a:off x="5950650" y="1551388"/>
                <a:ext cx="169775" cy="121775"/>
              </a:xfrm>
              <a:custGeom>
                <a:avLst/>
                <a:gdLst/>
                <a:ahLst/>
                <a:cxnLst/>
                <a:rect l="l" t="t" r="r" b="b"/>
                <a:pathLst>
                  <a:path w="6791" h="4871" extrusionOk="0">
                    <a:moveTo>
                      <a:pt x="532" y="0"/>
                    </a:moveTo>
                    <a:cubicBezTo>
                      <a:pt x="429" y="0"/>
                      <a:pt x="328" y="8"/>
                      <a:pt x="229" y="25"/>
                    </a:cubicBezTo>
                    <a:cubicBezTo>
                      <a:pt x="205" y="29"/>
                      <a:pt x="188" y="41"/>
                      <a:pt x="180" y="53"/>
                    </a:cubicBezTo>
                    <a:cubicBezTo>
                      <a:pt x="160" y="49"/>
                      <a:pt x="139" y="45"/>
                      <a:pt x="123" y="41"/>
                    </a:cubicBezTo>
                    <a:cubicBezTo>
                      <a:pt x="115" y="39"/>
                      <a:pt x="108" y="38"/>
                      <a:pt x="101" y="38"/>
                    </a:cubicBezTo>
                    <a:cubicBezTo>
                      <a:pt x="1" y="38"/>
                      <a:pt x="11" y="195"/>
                      <a:pt x="106" y="222"/>
                    </a:cubicBezTo>
                    <a:cubicBezTo>
                      <a:pt x="1009" y="480"/>
                      <a:pt x="1899" y="812"/>
                      <a:pt x="2747" y="1218"/>
                    </a:cubicBezTo>
                    <a:cubicBezTo>
                      <a:pt x="3486" y="1743"/>
                      <a:pt x="4245" y="2231"/>
                      <a:pt x="4934" y="2830"/>
                    </a:cubicBezTo>
                    <a:cubicBezTo>
                      <a:pt x="5340" y="3187"/>
                      <a:pt x="5623" y="3510"/>
                      <a:pt x="5840" y="4023"/>
                    </a:cubicBezTo>
                    <a:cubicBezTo>
                      <a:pt x="5971" y="4335"/>
                      <a:pt x="6033" y="4581"/>
                      <a:pt x="6287" y="4815"/>
                    </a:cubicBezTo>
                    <a:cubicBezTo>
                      <a:pt x="6329" y="4853"/>
                      <a:pt x="6379" y="4870"/>
                      <a:pt x="6424" y="4870"/>
                    </a:cubicBezTo>
                    <a:cubicBezTo>
                      <a:pt x="6526" y="4870"/>
                      <a:pt x="6608" y="4784"/>
                      <a:pt x="6546" y="4651"/>
                    </a:cubicBezTo>
                    <a:cubicBezTo>
                      <a:pt x="6365" y="4273"/>
                      <a:pt x="6270" y="3851"/>
                      <a:pt x="6070" y="3486"/>
                    </a:cubicBezTo>
                    <a:cubicBezTo>
                      <a:pt x="6070" y="3466"/>
                      <a:pt x="6062" y="3442"/>
                      <a:pt x="6049" y="3421"/>
                    </a:cubicBezTo>
                    <a:cubicBezTo>
                      <a:pt x="6029" y="3392"/>
                      <a:pt x="6009" y="3359"/>
                      <a:pt x="5988" y="3326"/>
                    </a:cubicBezTo>
                    <a:lnTo>
                      <a:pt x="5988" y="3326"/>
                    </a:lnTo>
                    <a:cubicBezTo>
                      <a:pt x="6156" y="3457"/>
                      <a:pt x="6325" y="3593"/>
                      <a:pt x="6488" y="3724"/>
                    </a:cubicBezTo>
                    <a:cubicBezTo>
                      <a:pt x="6518" y="3748"/>
                      <a:pt x="6551" y="3758"/>
                      <a:pt x="6583" y="3758"/>
                    </a:cubicBezTo>
                    <a:cubicBezTo>
                      <a:pt x="6694" y="3758"/>
                      <a:pt x="6791" y="3635"/>
                      <a:pt x="6718" y="3523"/>
                    </a:cubicBezTo>
                    <a:cubicBezTo>
                      <a:pt x="6488" y="3158"/>
                      <a:pt x="6164" y="2793"/>
                      <a:pt x="5787" y="2518"/>
                    </a:cubicBezTo>
                    <a:cubicBezTo>
                      <a:pt x="5857" y="2465"/>
                      <a:pt x="5852" y="2329"/>
                      <a:pt x="5766" y="2255"/>
                    </a:cubicBezTo>
                    <a:cubicBezTo>
                      <a:pt x="5570" y="2083"/>
                      <a:pt x="5340" y="1948"/>
                      <a:pt x="5098" y="1825"/>
                    </a:cubicBezTo>
                    <a:cubicBezTo>
                      <a:pt x="5212" y="1751"/>
                      <a:pt x="5217" y="1547"/>
                      <a:pt x="5069" y="1448"/>
                    </a:cubicBezTo>
                    <a:cubicBezTo>
                      <a:pt x="4298" y="943"/>
                      <a:pt x="3408" y="730"/>
                      <a:pt x="2526" y="483"/>
                    </a:cubicBezTo>
                    <a:cubicBezTo>
                      <a:pt x="1926" y="317"/>
                      <a:pt x="1194" y="0"/>
                      <a:pt x="532" y="0"/>
                    </a:cubicBezTo>
                    <a:close/>
                  </a:path>
                </a:pathLst>
              </a:custGeom>
              <a:solidFill>
                <a:srgbClr val="D166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2" name="Google Shape;2162;p41"/>
              <p:cNvSpPr/>
              <p:nvPr/>
            </p:nvSpPr>
            <p:spPr>
              <a:xfrm>
                <a:off x="5975775" y="1505863"/>
                <a:ext cx="87675" cy="62100"/>
              </a:xfrm>
              <a:custGeom>
                <a:avLst/>
                <a:gdLst/>
                <a:ahLst/>
                <a:cxnLst/>
                <a:rect l="l" t="t" r="r" b="b"/>
                <a:pathLst>
                  <a:path w="3507" h="2484" extrusionOk="0">
                    <a:moveTo>
                      <a:pt x="108" y="1"/>
                    </a:moveTo>
                    <a:cubicBezTo>
                      <a:pt x="32" y="1"/>
                      <a:pt x="0" y="125"/>
                      <a:pt x="69" y="180"/>
                    </a:cubicBezTo>
                    <a:cubicBezTo>
                      <a:pt x="1082" y="981"/>
                      <a:pt x="2170" y="1862"/>
                      <a:pt x="3309" y="2465"/>
                    </a:cubicBezTo>
                    <a:cubicBezTo>
                      <a:pt x="3334" y="2478"/>
                      <a:pt x="3356" y="2484"/>
                      <a:pt x="3375" y="2484"/>
                    </a:cubicBezTo>
                    <a:cubicBezTo>
                      <a:pt x="3482" y="2484"/>
                      <a:pt x="3507" y="2307"/>
                      <a:pt x="3416" y="2227"/>
                    </a:cubicBezTo>
                    <a:cubicBezTo>
                      <a:pt x="2456" y="1378"/>
                      <a:pt x="1250" y="676"/>
                      <a:pt x="156" y="16"/>
                    </a:cubicBezTo>
                    <a:cubicBezTo>
                      <a:pt x="138" y="5"/>
                      <a:pt x="122" y="1"/>
                      <a:pt x="108" y="1"/>
                    </a:cubicBezTo>
                    <a:close/>
                  </a:path>
                </a:pathLst>
              </a:custGeom>
              <a:solidFill>
                <a:srgbClr val="D166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3" name="Google Shape;2163;p41"/>
              <p:cNvSpPr/>
              <p:nvPr/>
            </p:nvSpPr>
            <p:spPr>
              <a:xfrm>
                <a:off x="6130100" y="2123738"/>
                <a:ext cx="408275" cy="79750"/>
              </a:xfrm>
              <a:custGeom>
                <a:avLst/>
                <a:gdLst/>
                <a:ahLst/>
                <a:cxnLst/>
                <a:rect l="l" t="t" r="r" b="b"/>
                <a:pathLst>
                  <a:path w="16331" h="3190" extrusionOk="0">
                    <a:moveTo>
                      <a:pt x="15941" y="0"/>
                    </a:moveTo>
                    <a:cubicBezTo>
                      <a:pt x="15886" y="0"/>
                      <a:pt x="15834" y="21"/>
                      <a:pt x="15794" y="70"/>
                    </a:cubicBezTo>
                    <a:cubicBezTo>
                      <a:pt x="14092" y="2162"/>
                      <a:pt x="11500" y="2666"/>
                      <a:pt x="8920" y="2675"/>
                    </a:cubicBezTo>
                    <a:cubicBezTo>
                      <a:pt x="8902" y="2675"/>
                      <a:pt x="8883" y="2675"/>
                      <a:pt x="8864" y="2675"/>
                    </a:cubicBezTo>
                    <a:cubicBezTo>
                      <a:pt x="5913" y="2675"/>
                      <a:pt x="2952" y="2056"/>
                      <a:pt x="233" y="919"/>
                    </a:cubicBezTo>
                    <a:cubicBezTo>
                      <a:pt x="208" y="908"/>
                      <a:pt x="186" y="903"/>
                      <a:pt x="165" y="903"/>
                    </a:cubicBezTo>
                    <a:cubicBezTo>
                      <a:pt x="23" y="903"/>
                      <a:pt x="0" y="1139"/>
                      <a:pt x="156" y="1210"/>
                    </a:cubicBezTo>
                    <a:cubicBezTo>
                      <a:pt x="2932" y="2497"/>
                      <a:pt x="5915" y="3190"/>
                      <a:pt x="8969" y="3190"/>
                    </a:cubicBezTo>
                    <a:cubicBezTo>
                      <a:pt x="9226" y="3190"/>
                      <a:pt x="9483" y="3185"/>
                      <a:pt x="9740" y="3175"/>
                    </a:cubicBezTo>
                    <a:cubicBezTo>
                      <a:pt x="12099" y="3084"/>
                      <a:pt x="14838" y="2490"/>
                      <a:pt x="16220" y="386"/>
                    </a:cubicBezTo>
                    <a:cubicBezTo>
                      <a:pt x="16330" y="220"/>
                      <a:pt x="16121" y="0"/>
                      <a:pt x="15941" y="0"/>
                    </a:cubicBezTo>
                    <a:close/>
                  </a:path>
                </a:pathLst>
              </a:custGeom>
              <a:solidFill>
                <a:srgbClr val="FFC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4" name="Google Shape;2164;p41"/>
              <p:cNvSpPr/>
              <p:nvPr/>
            </p:nvSpPr>
            <p:spPr>
              <a:xfrm>
                <a:off x="5099975" y="1570363"/>
                <a:ext cx="1002575" cy="835325"/>
              </a:xfrm>
              <a:custGeom>
                <a:avLst/>
                <a:gdLst/>
                <a:ahLst/>
                <a:cxnLst/>
                <a:rect l="l" t="t" r="r" b="b"/>
                <a:pathLst>
                  <a:path w="40103" h="33413" extrusionOk="0">
                    <a:moveTo>
                      <a:pt x="10861" y="0"/>
                    </a:moveTo>
                    <a:cubicBezTo>
                      <a:pt x="10861" y="0"/>
                      <a:pt x="1530" y="7128"/>
                      <a:pt x="751" y="12570"/>
                    </a:cubicBezTo>
                    <a:cubicBezTo>
                      <a:pt x="0" y="17849"/>
                      <a:pt x="1921" y="29325"/>
                      <a:pt x="9470" y="29325"/>
                    </a:cubicBezTo>
                    <a:cubicBezTo>
                      <a:pt x="9712" y="29325"/>
                      <a:pt x="9960" y="29313"/>
                      <a:pt x="10213" y="29289"/>
                    </a:cubicBezTo>
                    <a:cubicBezTo>
                      <a:pt x="18380" y="28513"/>
                      <a:pt x="21747" y="27996"/>
                      <a:pt x="21747" y="27996"/>
                    </a:cubicBezTo>
                    <a:lnTo>
                      <a:pt x="22399" y="32197"/>
                    </a:lnTo>
                    <a:cubicBezTo>
                      <a:pt x="22399" y="32197"/>
                      <a:pt x="23580" y="33413"/>
                      <a:pt x="25191" y="33413"/>
                    </a:cubicBezTo>
                    <a:cubicBezTo>
                      <a:pt x="25495" y="33413"/>
                      <a:pt x="25814" y="33370"/>
                      <a:pt x="26143" y="33267"/>
                    </a:cubicBezTo>
                    <a:cubicBezTo>
                      <a:pt x="28214" y="32619"/>
                      <a:pt x="29134" y="30847"/>
                      <a:pt x="29134" y="30847"/>
                    </a:cubicBezTo>
                    <a:lnTo>
                      <a:pt x="29655" y="23846"/>
                    </a:lnTo>
                    <a:cubicBezTo>
                      <a:pt x="29655" y="23846"/>
                      <a:pt x="31336" y="19441"/>
                      <a:pt x="33929" y="18793"/>
                    </a:cubicBezTo>
                    <a:cubicBezTo>
                      <a:pt x="36520" y="18145"/>
                      <a:pt x="39892" y="16721"/>
                      <a:pt x="40019" y="13350"/>
                    </a:cubicBezTo>
                    <a:cubicBezTo>
                      <a:pt x="40102" y="11206"/>
                      <a:pt x="38298" y="8801"/>
                      <a:pt x="35973" y="8801"/>
                    </a:cubicBezTo>
                    <a:cubicBezTo>
                      <a:pt x="34642" y="8801"/>
                      <a:pt x="33141" y="9589"/>
                      <a:pt x="31726" y="11665"/>
                    </a:cubicBezTo>
                    <a:cubicBezTo>
                      <a:pt x="31726" y="11665"/>
                      <a:pt x="31041" y="11761"/>
                      <a:pt x="29899" y="11761"/>
                    </a:cubicBezTo>
                    <a:cubicBezTo>
                      <a:pt x="25902" y="11761"/>
                      <a:pt x="16304" y="10585"/>
                      <a:pt x="10861"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5" name="Google Shape;2165;p41"/>
              <p:cNvSpPr/>
              <p:nvPr/>
            </p:nvSpPr>
            <p:spPr>
              <a:xfrm>
                <a:off x="5598600" y="1957913"/>
                <a:ext cx="210850" cy="156950"/>
              </a:xfrm>
              <a:custGeom>
                <a:avLst/>
                <a:gdLst/>
                <a:ahLst/>
                <a:cxnLst/>
                <a:rect l="l" t="t" r="r" b="b"/>
                <a:pathLst>
                  <a:path w="8434" h="6278" extrusionOk="0">
                    <a:moveTo>
                      <a:pt x="5118" y="1"/>
                    </a:moveTo>
                    <a:cubicBezTo>
                      <a:pt x="4404" y="1"/>
                      <a:pt x="3632" y="183"/>
                      <a:pt x="2893" y="563"/>
                    </a:cubicBezTo>
                    <a:cubicBezTo>
                      <a:pt x="965" y="1552"/>
                      <a:pt x="1" y="3508"/>
                      <a:pt x="731" y="4932"/>
                    </a:cubicBezTo>
                    <a:cubicBezTo>
                      <a:pt x="1181" y="5808"/>
                      <a:pt x="2170" y="6277"/>
                      <a:pt x="3315" y="6277"/>
                    </a:cubicBezTo>
                    <a:cubicBezTo>
                      <a:pt x="4028" y="6277"/>
                      <a:pt x="4802" y="6095"/>
                      <a:pt x="5543" y="5715"/>
                    </a:cubicBezTo>
                    <a:cubicBezTo>
                      <a:pt x="7466" y="4727"/>
                      <a:pt x="8434" y="2770"/>
                      <a:pt x="7703" y="1346"/>
                    </a:cubicBezTo>
                    <a:cubicBezTo>
                      <a:pt x="7252" y="470"/>
                      <a:pt x="6261" y="1"/>
                      <a:pt x="5118" y="1"/>
                    </a:cubicBezTo>
                    <a:close/>
                  </a:path>
                </a:pathLst>
              </a:custGeom>
              <a:solidFill>
                <a:srgbClr val="FFC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6" name="Google Shape;2166;p41"/>
              <p:cNvSpPr/>
              <p:nvPr/>
            </p:nvSpPr>
            <p:spPr>
              <a:xfrm>
                <a:off x="5159750" y="2111338"/>
                <a:ext cx="194625" cy="164700"/>
              </a:xfrm>
              <a:custGeom>
                <a:avLst/>
                <a:gdLst/>
                <a:ahLst/>
                <a:cxnLst/>
                <a:rect l="l" t="t" r="r" b="b"/>
                <a:pathLst>
                  <a:path w="7785" h="6588" extrusionOk="0">
                    <a:moveTo>
                      <a:pt x="3858" y="1"/>
                    </a:moveTo>
                    <a:cubicBezTo>
                      <a:pt x="3567" y="1"/>
                      <a:pt x="3270" y="28"/>
                      <a:pt x="2970" y="86"/>
                    </a:cubicBezTo>
                    <a:cubicBezTo>
                      <a:pt x="1592" y="357"/>
                      <a:pt x="501" y="1198"/>
                      <a:pt x="1" y="2240"/>
                    </a:cubicBezTo>
                    <a:cubicBezTo>
                      <a:pt x="813" y="4044"/>
                      <a:pt x="1933" y="5607"/>
                      <a:pt x="3409" y="6588"/>
                    </a:cubicBezTo>
                    <a:cubicBezTo>
                      <a:pt x="3671" y="6583"/>
                      <a:pt x="3942" y="6554"/>
                      <a:pt x="4213" y="6505"/>
                    </a:cubicBezTo>
                    <a:cubicBezTo>
                      <a:pt x="6342" y="6091"/>
                      <a:pt x="7785" y="4324"/>
                      <a:pt x="7440" y="2552"/>
                    </a:cubicBezTo>
                    <a:cubicBezTo>
                      <a:pt x="7144" y="1030"/>
                      <a:pt x="5629" y="1"/>
                      <a:pt x="3858" y="1"/>
                    </a:cubicBezTo>
                    <a:close/>
                  </a:path>
                </a:pathLst>
              </a:custGeom>
              <a:solidFill>
                <a:srgbClr val="FFC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7" name="Google Shape;2167;p41"/>
              <p:cNvSpPr/>
              <p:nvPr/>
            </p:nvSpPr>
            <p:spPr>
              <a:xfrm>
                <a:off x="5214300" y="1854788"/>
                <a:ext cx="678300" cy="403700"/>
              </a:xfrm>
              <a:custGeom>
                <a:avLst/>
                <a:gdLst/>
                <a:ahLst/>
                <a:cxnLst/>
                <a:rect l="l" t="t" r="r" b="b"/>
                <a:pathLst>
                  <a:path w="27132" h="16148" extrusionOk="0">
                    <a:moveTo>
                      <a:pt x="27132" y="0"/>
                    </a:moveTo>
                    <a:lnTo>
                      <a:pt x="20758" y="189"/>
                    </a:lnTo>
                    <a:cubicBezTo>
                      <a:pt x="20758" y="189"/>
                      <a:pt x="21103" y="2448"/>
                      <a:pt x="21230" y="3080"/>
                    </a:cubicBezTo>
                    <a:cubicBezTo>
                      <a:pt x="21358" y="3708"/>
                      <a:pt x="21481" y="8544"/>
                      <a:pt x="16989" y="9861"/>
                    </a:cubicBezTo>
                    <a:cubicBezTo>
                      <a:pt x="16621" y="9969"/>
                      <a:pt x="16262" y="10019"/>
                      <a:pt x="15913" y="10019"/>
                    </a:cubicBezTo>
                    <a:cubicBezTo>
                      <a:pt x="12013" y="10019"/>
                      <a:pt x="9393" y="3802"/>
                      <a:pt x="9393" y="3802"/>
                    </a:cubicBezTo>
                    <a:lnTo>
                      <a:pt x="4431" y="6062"/>
                    </a:lnTo>
                    <a:cubicBezTo>
                      <a:pt x="4431" y="6062"/>
                      <a:pt x="5936" y="11181"/>
                      <a:pt x="4304" y="13912"/>
                    </a:cubicBezTo>
                    <a:cubicBezTo>
                      <a:pt x="3363" y="15486"/>
                      <a:pt x="2078" y="15820"/>
                      <a:pt x="1158" y="15820"/>
                    </a:cubicBezTo>
                    <a:cubicBezTo>
                      <a:pt x="481" y="15820"/>
                      <a:pt x="1" y="15639"/>
                      <a:pt x="1" y="15639"/>
                    </a:cubicBezTo>
                    <a:lnTo>
                      <a:pt x="1" y="15639"/>
                    </a:lnTo>
                    <a:lnTo>
                      <a:pt x="1178" y="16148"/>
                    </a:lnTo>
                    <a:cubicBezTo>
                      <a:pt x="7138" y="15767"/>
                      <a:pt x="5964" y="8843"/>
                      <a:pt x="5517" y="6899"/>
                    </a:cubicBezTo>
                    <a:cubicBezTo>
                      <a:pt x="5447" y="6600"/>
                      <a:pt x="5599" y="6300"/>
                      <a:pt x="5879" y="6173"/>
                    </a:cubicBezTo>
                    <a:lnTo>
                      <a:pt x="9245" y="4672"/>
                    </a:lnTo>
                    <a:cubicBezTo>
                      <a:pt x="9245" y="4672"/>
                      <a:pt x="10655" y="10376"/>
                      <a:pt x="15796" y="10376"/>
                    </a:cubicBezTo>
                    <a:cubicBezTo>
                      <a:pt x="16276" y="10376"/>
                      <a:pt x="16790" y="10326"/>
                      <a:pt x="17338" y="10217"/>
                    </a:cubicBezTo>
                    <a:cubicBezTo>
                      <a:pt x="22411" y="9204"/>
                      <a:pt x="22325" y="4398"/>
                      <a:pt x="22066" y="2437"/>
                    </a:cubicBezTo>
                    <a:cubicBezTo>
                      <a:pt x="22005" y="1961"/>
                      <a:pt x="22321" y="1518"/>
                      <a:pt x="22793" y="1415"/>
                    </a:cubicBezTo>
                    <a:lnTo>
                      <a:pt x="27083" y="480"/>
                    </a:lnTo>
                    <a:lnTo>
                      <a:pt x="27132" y="0"/>
                    </a:ln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8" name="Google Shape;2168;p41"/>
              <p:cNvSpPr/>
              <p:nvPr/>
            </p:nvSpPr>
            <p:spPr>
              <a:xfrm>
                <a:off x="5108913" y="1570700"/>
                <a:ext cx="259525" cy="494375"/>
              </a:xfrm>
              <a:custGeom>
                <a:avLst/>
                <a:gdLst/>
                <a:ahLst/>
                <a:cxnLst/>
                <a:rect l="l" t="t" r="r" b="b"/>
                <a:pathLst>
                  <a:path w="10381" h="19775" extrusionOk="0">
                    <a:moveTo>
                      <a:pt x="10381" y="0"/>
                    </a:moveTo>
                    <a:cubicBezTo>
                      <a:pt x="7559" y="2506"/>
                      <a:pt x="845" y="7744"/>
                      <a:pt x="242" y="12452"/>
                    </a:cubicBezTo>
                    <a:cubicBezTo>
                      <a:pt x="1" y="14364"/>
                      <a:pt x="50" y="17079"/>
                      <a:pt x="620" y="19774"/>
                    </a:cubicBezTo>
                    <a:cubicBezTo>
                      <a:pt x="385" y="11559"/>
                      <a:pt x="2511" y="7806"/>
                      <a:pt x="10381" y="0"/>
                    </a:cubicBez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9" name="Google Shape;2169;p41"/>
              <p:cNvSpPr/>
              <p:nvPr/>
            </p:nvSpPr>
            <p:spPr>
              <a:xfrm>
                <a:off x="5369450" y="1570363"/>
                <a:ext cx="518050" cy="309450"/>
              </a:xfrm>
              <a:custGeom>
                <a:avLst/>
                <a:gdLst/>
                <a:ahLst/>
                <a:cxnLst/>
                <a:rect l="l" t="t" r="r" b="b"/>
                <a:pathLst>
                  <a:path w="20722" h="12378" extrusionOk="0">
                    <a:moveTo>
                      <a:pt x="82" y="0"/>
                    </a:moveTo>
                    <a:cubicBezTo>
                      <a:pt x="82" y="0"/>
                      <a:pt x="50" y="25"/>
                      <a:pt x="0" y="65"/>
                    </a:cubicBezTo>
                    <a:cubicBezTo>
                      <a:pt x="485" y="2727"/>
                      <a:pt x="2842" y="9174"/>
                      <a:pt x="11603" y="11480"/>
                    </a:cubicBezTo>
                    <a:cubicBezTo>
                      <a:pt x="14067" y="12128"/>
                      <a:pt x="15645" y="12378"/>
                      <a:pt x="16920" y="12378"/>
                    </a:cubicBezTo>
                    <a:cubicBezTo>
                      <a:pt x="18298" y="12378"/>
                      <a:pt x="19321" y="12086"/>
                      <a:pt x="20721" y="11689"/>
                    </a:cubicBezTo>
                    <a:lnTo>
                      <a:pt x="20721" y="11689"/>
                    </a:lnTo>
                    <a:cubicBezTo>
                      <a:pt x="20432" y="11718"/>
                      <a:pt x="19875" y="11760"/>
                      <a:pt x="19117" y="11760"/>
                    </a:cubicBezTo>
                    <a:cubicBezTo>
                      <a:pt x="15118" y="11760"/>
                      <a:pt x="5523" y="10582"/>
                      <a:pt x="82" y="0"/>
                    </a:cubicBezTo>
                    <a:close/>
                  </a:path>
                </a:pathLst>
              </a:custGeom>
              <a:solidFill>
                <a:srgbClr val="D166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0" name="Google Shape;2170;p41"/>
              <p:cNvSpPr/>
              <p:nvPr/>
            </p:nvSpPr>
            <p:spPr>
              <a:xfrm>
                <a:off x="5954625" y="1863538"/>
                <a:ext cx="90775" cy="86025"/>
              </a:xfrm>
              <a:custGeom>
                <a:avLst/>
                <a:gdLst/>
                <a:ahLst/>
                <a:cxnLst/>
                <a:rect l="l" t="t" r="r" b="b"/>
                <a:pathLst>
                  <a:path w="3631" h="3441" extrusionOk="0">
                    <a:moveTo>
                      <a:pt x="1682" y="1"/>
                    </a:moveTo>
                    <a:cubicBezTo>
                      <a:pt x="1653" y="1"/>
                      <a:pt x="1623" y="1"/>
                      <a:pt x="1592" y="3"/>
                    </a:cubicBezTo>
                    <a:cubicBezTo>
                      <a:pt x="254" y="65"/>
                      <a:pt x="1" y="2997"/>
                      <a:pt x="1" y="2997"/>
                    </a:cubicBezTo>
                    <a:cubicBezTo>
                      <a:pt x="1" y="2997"/>
                      <a:pt x="756" y="2190"/>
                      <a:pt x="1416" y="2190"/>
                    </a:cubicBezTo>
                    <a:cubicBezTo>
                      <a:pt x="1499" y="2190"/>
                      <a:pt x="1579" y="2202"/>
                      <a:pt x="1657" y="2230"/>
                    </a:cubicBezTo>
                    <a:cubicBezTo>
                      <a:pt x="2359" y="2484"/>
                      <a:pt x="1657" y="3440"/>
                      <a:pt x="1657" y="3440"/>
                    </a:cubicBezTo>
                    <a:cubicBezTo>
                      <a:pt x="1657" y="3440"/>
                      <a:pt x="2486" y="2423"/>
                      <a:pt x="2105" y="2041"/>
                    </a:cubicBezTo>
                    <a:cubicBezTo>
                      <a:pt x="1942" y="1877"/>
                      <a:pt x="1686" y="1829"/>
                      <a:pt x="1445" y="1829"/>
                    </a:cubicBezTo>
                    <a:cubicBezTo>
                      <a:pt x="1123" y="1829"/>
                      <a:pt x="829" y="1914"/>
                      <a:pt x="829" y="1914"/>
                    </a:cubicBezTo>
                    <a:cubicBezTo>
                      <a:pt x="829" y="1914"/>
                      <a:pt x="1096" y="646"/>
                      <a:pt x="2113" y="646"/>
                    </a:cubicBezTo>
                    <a:cubicBezTo>
                      <a:pt x="2500" y="646"/>
                      <a:pt x="2998" y="831"/>
                      <a:pt x="3631" y="1341"/>
                    </a:cubicBezTo>
                    <a:cubicBezTo>
                      <a:pt x="3631" y="1341"/>
                      <a:pt x="2964" y="1"/>
                      <a:pt x="1682" y="1"/>
                    </a:cubicBez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1" name="Google Shape;2171;p41"/>
              <p:cNvSpPr/>
              <p:nvPr/>
            </p:nvSpPr>
            <p:spPr>
              <a:xfrm>
                <a:off x="5211625" y="2008788"/>
                <a:ext cx="43600" cy="84100"/>
              </a:xfrm>
              <a:custGeom>
                <a:avLst/>
                <a:gdLst/>
                <a:ahLst/>
                <a:cxnLst/>
                <a:rect l="l" t="t" r="r" b="b"/>
                <a:pathLst>
                  <a:path w="1744" h="3364" extrusionOk="0">
                    <a:moveTo>
                      <a:pt x="661" y="1"/>
                    </a:moveTo>
                    <a:cubicBezTo>
                      <a:pt x="645" y="1"/>
                      <a:pt x="628" y="2"/>
                      <a:pt x="612" y="4"/>
                    </a:cubicBezTo>
                    <a:cubicBezTo>
                      <a:pt x="210" y="66"/>
                      <a:pt x="1" y="871"/>
                      <a:pt x="144" y="1797"/>
                    </a:cubicBezTo>
                    <a:cubicBezTo>
                      <a:pt x="282" y="2686"/>
                      <a:pt x="695" y="3364"/>
                      <a:pt x="1083" y="3364"/>
                    </a:cubicBezTo>
                    <a:cubicBezTo>
                      <a:pt x="1100" y="3364"/>
                      <a:pt x="1116" y="3363"/>
                      <a:pt x="1133" y="3360"/>
                    </a:cubicBezTo>
                    <a:cubicBezTo>
                      <a:pt x="1535" y="3298"/>
                      <a:pt x="1744" y="2499"/>
                      <a:pt x="1600" y="1572"/>
                    </a:cubicBezTo>
                    <a:cubicBezTo>
                      <a:pt x="1463" y="682"/>
                      <a:pt x="1050" y="1"/>
                      <a:pt x="661" y="1"/>
                    </a:cubicBezTo>
                    <a:close/>
                  </a:path>
                </a:pathLst>
              </a:custGeom>
              <a:solidFill>
                <a:srgbClr val="235B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2" name="Google Shape;2172;p41"/>
              <p:cNvSpPr/>
              <p:nvPr/>
            </p:nvSpPr>
            <p:spPr>
              <a:xfrm>
                <a:off x="5209300" y="2004563"/>
                <a:ext cx="48400" cy="92650"/>
              </a:xfrm>
              <a:custGeom>
                <a:avLst/>
                <a:gdLst/>
                <a:ahLst/>
                <a:cxnLst/>
                <a:rect l="l" t="t" r="r" b="b"/>
                <a:pathLst>
                  <a:path w="1936" h="3706" extrusionOk="0">
                    <a:moveTo>
                      <a:pt x="754" y="338"/>
                    </a:moveTo>
                    <a:cubicBezTo>
                      <a:pt x="873" y="338"/>
                      <a:pt x="1017" y="461"/>
                      <a:pt x="1152" y="674"/>
                    </a:cubicBezTo>
                    <a:cubicBezTo>
                      <a:pt x="1329" y="953"/>
                      <a:pt x="1460" y="1339"/>
                      <a:pt x="1526" y="1765"/>
                    </a:cubicBezTo>
                    <a:cubicBezTo>
                      <a:pt x="1591" y="2191"/>
                      <a:pt x="1583" y="2598"/>
                      <a:pt x="1501" y="2914"/>
                    </a:cubicBezTo>
                    <a:cubicBezTo>
                      <a:pt x="1431" y="3176"/>
                      <a:pt x="1320" y="3344"/>
                      <a:pt x="1201" y="3361"/>
                    </a:cubicBezTo>
                    <a:cubicBezTo>
                      <a:pt x="1193" y="3362"/>
                      <a:pt x="1186" y="3363"/>
                      <a:pt x="1178" y="3363"/>
                    </a:cubicBezTo>
                    <a:cubicBezTo>
                      <a:pt x="941" y="3363"/>
                      <a:pt x="549" y="2842"/>
                      <a:pt x="406" y="1937"/>
                    </a:cubicBezTo>
                    <a:cubicBezTo>
                      <a:pt x="340" y="1511"/>
                      <a:pt x="349" y="1105"/>
                      <a:pt x="430" y="789"/>
                    </a:cubicBezTo>
                    <a:cubicBezTo>
                      <a:pt x="500" y="527"/>
                      <a:pt x="610" y="359"/>
                      <a:pt x="730" y="342"/>
                    </a:cubicBezTo>
                    <a:cubicBezTo>
                      <a:pt x="738" y="342"/>
                      <a:pt x="746" y="338"/>
                      <a:pt x="754" y="338"/>
                    </a:cubicBezTo>
                    <a:close/>
                    <a:moveTo>
                      <a:pt x="758" y="0"/>
                    </a:moveTo>
                    <a:cubicBezTo>
                      <a:pt x="732" y="0"/>
                      <a:pt x="706" y="2"/>
                      <a:pt x="680" y="6"/>
                    </a:cubicBezTo>
                    <a:cubicBezTo>
                      <a:pt x="414" y="46"/>
                      <a:pt x="209" y="293"/>
                      <a:pt x="103" y="703"/>
                    </a:cubicBezTo>
                    <a:cubicBezTo>
                      <a:pt x="8" y="1064"/>
                      <a:pt x="0" y="1519"/>
                      <a:pt x="69" y="1991"/>
                    </a:cubicBezTo>
                    <a:cubicBezTo>
                      <a:pt x="226" y="2992"/>
                      <a:pt x="693" y="3705"/>
                      <a:pt x="1176" y="3705"/>
                    </a:cubicBezTo>
                    <a:cubicBezTo>
                      <a:pt x="1201" y="3705"/>
                      <a:pt x="1226" y="3701"/>
                      <a:pt x="1255" y="3697"/>
                    </a:cubicBezTo>
                    <a:cubicBezTo>
                      <a:pt x="1517" y="3656"/>
                      <a:pt x="1723" y="3410"/>
                      <a:pt x="1829" y="3000"/>
                    </a:cubicBezTo>
                    <a:cubicBezTo>
                      <a:pt x="1924" y="2643"/>
                      <a:pt x="1935" y="2184"/>
                      <a:pt x="1862" y="1712"/>
                    </a:cubicBezTo>
                    <a:cubicBezTo>
                      <a:pt x="1788" y="1240"/>
                      <a:pt x="1640" y="809"/>
                      <a:pt x="1439" y="493"/>
                    </a:cubicBezTo>
                    <a:cubicBezTo>
                      <a:pt x="1236" y="172"/>
                      <a:pt x="999" y="0"/>
                      <a:pt x="758" y="0"/>
                    </a:cubicBezTo>
                    <a:close/>
                  </a:path>
                </a:pathLst>
              </a:custGeom>
              <a:solidFill>
                <a:srgbClr val="235B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3" name="Google Shape;2173;p41"/>
              <p:cNvSpPr/>
              <p:nvPr/>
            </p:nvSpPr>
            <p:spPr>
              <a:xfrm>
                <a:off x="5595525" y="1884013"/>
                <a:ext cx="43525" cy="84100"/>
              </a:xfrm>
              <a:custGeom>
                <a:avLst/>
                <a:gdLst/>
                <a:ahLst/>
                <a:cxnLst/>
                <a:rect l="l" t="t" r="r" b="b"/>
                <a:pathLst>
                  <a:path w="1741" h="3364" extrusionOk="0">
                    <a:moveTo>
                      <a:pt x="658" y="1"/>
                    </a:moveTo>
                    <a:cubicBezTo>
                      <a:pt x="641" y="1"/>
                      <a:pt x="625" y="2"/>
                      <a:pt x="608" y="5"/>
                    </a:cubicBezTo>
                    <a:cubicBezTo>
                      <a:pt x="210" y="66"/>
                      <a:pt x="1" y="870"/>
                      <a:pt x="144" y="1796"/>
                    </a:cubicBezTo>
                    <a:cubicBezTo>
                      <a:pt x="282" y="2686"/>
                      <a:pt x="695" y="3363"/>
                      <a:pt x="1083" y="3363"/>
                    </a:cubicBezTo>
                    <a:cubicBezTo>
                      <a:pt x="1100" y="3363"/>
                      <a:pt x="1116" y="3362"/>
                      <a:pt x="1133" y="3359"/>
                    </a:cubicBezTo>
                    <a:cubicBezTo>
                      <a:pt x="1531" y="3297"/>
                      <a:pt x="1740" y="2498"/>
                      <a:pt x="1596" y="1571"/>
                    </a:cubicBezTo>
                    <a:cubicBezTo>
                      <a:pt x="1459" y="683"/>
                      <a:pt x="1046" y="1"/>
                      <a:pt x="658" y="1"/>
                    </a:cubicBezTo>
                    <a:close/>
                  </a:path>
                </a:pathLst>
              </a:custGeom>
              <a:solidFill>
                <a:srgbClr val="235B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4" name="Google Shape;2174;p41"/>
              <p:cNvSpPr/>
              <p:nvPr/>
            </p:nvSpPr>
            <p:spPr>
              <a:xfrm>
                <a:off x="5593075" y="1879763"/>
                <a:ext cx="48425" cy="92650"/>
              </a:xfrm>
              <a:custGeom>
                <a:avLst/>
                <a:gdLst/>
                <a:ahLst/>
                <a:cxnLst/>
                <a:rect l="l" t="t" r="r" b="b"/>
                <a:pathLst>
                  <a:path w="1937" h="3706" extrusionOk="0">
                    <a:moveTo>
                      <a:pt x="755" y="338"/>
                    </a:moveTo>
                    <a:cubicBezTo>
                      <a:pt x="993" y="338"/>
                      <a:pt x="1387" y="859"/>
                      <a:pt x="1526" y="1765"/>
                    </a:cubicBezTo>
                    <a:cubicBezTo>
                      <a:pt x="1592" y="2193"/>
                      <a:pt x="1584" y="2598"/>
                      <a:pt x="1501" y="2918"/>
                    </a:cubicBezTo>
                    <a:cubicBezTo>
                      <a:pt x="1436" y="3177"/>
                      <a:pt x="1321" y="3344"/>
                      <a:pt x="1202" y="3361"/>
                    </a:cubicBezTo>
                    <a:cubicBezTo>
                      <a:pt x="1194" y="3362"/>
                      <a:pt x="1186" y="3363"/>
                      <a:pt x="1178" y="3363"/>
                    </a:cubicBezTo>
                    <a:cubicBezTo>
                      <a:pt x="938" y="3363"/>
                      <a:pt x="550" y="2842"/>
                      <a:pt x="411" y="1938"/>
                    </a:cubicBezTo>
                    <a:cubicBezTo>
                      <a:pt x="341" y="1511"/>
                      <a:pt x="354" y="1105"/>
                      <a:pt x="435" y="790"/>
                    </a:cubicBezTo>
                    <a:cubicBezTo>
                      <a:pt x="501" y="527"/>
                      <a:pt x="615" y="359"/>
                      <a:pt x="735" y="342"/>
                    </a:cubicBezTo>
                    <a:cubicBezTo>
                      <a:pt x="743" y="342"/>
                      <a:pt x="751" y="338"/>
                      <a:pt x="755" y="338"/>
                    </a:cubicBezTo>
                    <a:close/>
                    <a:moveTo>
                      <a:pt x="756" y="1"/>
                    </a:moveTo>
                    <a:cubicBezTo>
                      <a:pt x="731" y="1"/>
                      <a:pt x="706" y="3"/>
                      <a:pt x="681" y="6"/>
                    </a:cubicBezTo>
                    <a:cubicBezTo>
                      <a:pt x="415" y="47"/>
                      <a:pt x="214" y="293"/>
                      <a:pt x="108" y="703"/>
                    </a:cubicBezTo>
                    <a:cubicBezTo>
                      <a:pt x="13" y="1065"/>
                      <a:pt x="0" y="1519"/>
                      <a:pt x="74" y="1991"/>
                    </a:cubicBezTo>
                    <a:cubicBezTo>
                      <a:pt x="231" y="2992"/>
                      <a:pt x="694" y="3706"/>
                      <a:pt x="1178" y="3706"/>
                    </a:cubicBezTo>
                    <a:cubicBezTo>
                      <a:pt x="1206" y="3706"/>
                      <a:pt x="1231" y="3702"/>
                      <a:pt x="1255" y="3698"/>
                    </a:cubicBezTo>
                    <a:cubicBezTo>
                      <a:pt x="1522" y="3656"/>
                      <a:pt x="1723" y="3410"/>
                      <a:pt x="1830" y="3000"/>
                    </a:cubicBezTo>
                    <a:cubicBezTo>
                      <a:pt x="1925" y="2644"/>
                      <a:pt x="1937" y="2184"/>
                      <a:pt x="1863" y="1712"/>
                    </a:cubicBezTo>
                    <a:cubicBezTo>
                      <a:pt x="1706" y="713"/>
                      <a:pt x="1239" y="1"/>
                      <a:pt x="756" y="1"/>
                    </a:cubicBezTo>
                    <a:close/>
                  </a:path>
                </a:pathLst>
              </a:custGeom>
              <a:solidFill>
                <a:srgbClr val="235B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5" name="Google Shape;2175;p41"/>
              <p:cNvSpPr/>
              <p:nvPr/>
            </p:nvSpPr>
            <p:spPr>
              <a:xfrm>
                <a:off x="5455675" y="2188863"/>
                <a:ext cx="42900" cy="20225"/>
              </a:xfrm>
              <a:custGeom>
                <a:avLst/>
                <a:gdLst/>
                <a:ahLst/>
                <a:cxnLst/>
                <a:rect l="l" t="t" r="r" b="b"/>
                <a:pathLst>
                  <a:path w="1716" h="809" extrusionOk="0">
                    <a:moveTo>
                      <a:pt x="1715" y="0"/>
                    </a:moveTo>
                    <a:lnTo>
                      <a:pt x="1" y="361"/>
                    </a:lnTo>
                    <a:lnTo>
                      <a:pt x="722" y="808"/>
                    </a:lnTo>
                    <a:lnTo>
                      <a:pt x="1715" y="0"/>
                    </a:ln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6" name="Google Shape;2176;p41"/>
              <p:cNvSpPr/>
              <p:nvPr/>
            </p:nvSpPr>
            <p:spPr>
              <a:xfrm>
                <a:off x="5568550" y="1825538"/>
                <a:ext cx="68275" cy="27600"/>
              </a:xfrm>
              <a:custGeom>
                <a:avLst/>
                <a:gdLst/>
                <a:ahLst/>
                <a:cxnLst/>
                <a:rect l="l" t="t" r="r" b="b"/>
                <a:pathLst>
                  <a:path w="2731" h="1104" extrusionOk="0">
                    <a:moveTo>
                      <a:pt x="1226" y="0"/>
                    </a:moveTo>
                    <a:cubicBezTo>
                      <a:pt x="761" y="0"/>
                      <a:pt x="333" y="123"/>
                      <a:pt x="199" y="415"/>
                    </a:cubicBezTo>
                    <a:cubicBezTo>
                      <a:pt x="0" y="846"/>
                      <a:pt x="883" y="1104"/>
                      <a:pt x="1653" y="1104"/>
                    </a:cubicBezTo>
                    <a:cubicBezTo>
                      <a:pt x="2190" y="1104"/>
                      <a:pt x="2673" y="978"/>
                      <a:pt x="2696" y="699"/>
                    </a:cubicBezTo>
                    <a:cubicBezTo>
                      <a:pt x="2731" y="287"/>
                      <a:pt x="1935" y="0"/>
                      <a:pt x="1226"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7" name="Google Shape;2177;p41"/>
              <p:cNvSpPr/>
              <p:nvPr/>
            </p:nvSpPr>
            <p:spPr>
              <a:xfrm>
                <a:off x="5567650" y="1821163"/>
                <a:ext cx="73225" cy="36200"/>
              </a:xfrm>
              <a:custGeom>
                <a:avLst/>
                <a:gdLst/>
                <a:ahLst/>
                <a:cxnLst/>
                <a:rect l="l" t="t" r="r" b="b"/>
                <a:pathLst>
                  <a:path w="2929" h="1448" extrusionOk="0">
                    <a:moveTo>
                      <a:pt x="1259" y="344"/>
                    </a:moveTo>
                    <a:cubicBezTo>
                      <a:pt x="1481" y="344"/>
                      <a:pt x="1715" y="373"/>
                      <a:pt x="1928" y="431"/>
                    </a:cubicBezTo>
                    <a:cubicBezTo>
                      <a:pt x="2318" y="533"/>
                      <a:pt x="2576" y="709"/>
                      <a:pt x="2564" y="857"/>
                    </a:cubicBezTo>
                    <a:cubicBezTo>
                      <a:pt x="2560" y="914"/>
                      <a:pt x="2474" y="976"/>
                      <a:pt x="2338" y="1025"/>
                    </a:cubicBezTo>
                    <a:cubicBezTo>
                      <a:pt x="2166" y="1083"/>
                      <a:pt x="1939" y="1109"/>
                      <a:pt x="1701" y="1109"/>
                    </a:cubicBezTo>
                    <a:cubicBezTo>
                      <a:pt x="1173" y="1109"/>
                      <a:pt x="589" y="981"/>
                      <a:pt x="411" y="783"/>
                    </a:cubicBezTo>
                    <a:cubicBezTo>
                      <a:pt x="366" y="734"/>
                      <a:pt x="370" y="702"/>
                      <a:pt x="390" y="660"/>
                    </a:cubicBezTo>
                    <a:cubicBezTo>
                      <a:pt x="489" y="443"/>
                      <a:pt x="854" y="344"/>
                      <a:pt x="1259" y="344"/>
                    </a:cubicBezTo>
                    <a:close/>
                    <a:moveTo>
                      <a:pt x="1253" y="1"/>
                    </a:moveTo>
                    <a:cubicBezTo>
                      <a:pt x="727" y="1"/>
                      <a:pt x="247" y="154"/>
                      <a:pt x="78" y="517"/>
                    </a:cubicBezTo>
                    <a:cubicBezTo>
                      <a:pt x="0" y="689"/>
                      <a:pt x="29" y="865"/>
                      <a:pt x="161" y="1009"/>
                    </a:cubicBezTo>
                    <a:cubicBezTo>
                      <a:pt x="415" y="1296"/>
                      <a:pt x="1087" y="1448"/>
                      <a:pt x="1691" y="1448"/>
                    </a:cubicBezTo>
                    <a:cubicBezTo>
                      <a:pt x="1973" y="1448"/>
                      <a:pt x="2244" y="1415"/>
                      <a:pt x="2450" y="1345"/>
                    </a:cubicBezTo>
                    <a:cubicBezTo>
                      <a:pt x="2802" y="1226"/>
                      <a:pt x="2892" y="1029"/>
                      <a:pt x="2904" y="886"/>
                    </a:cubicBezTo>
                    <a:cubicBezTo>
                      <a:pt x="2929" y="550"/>
                      <a:pt x="2601" y="255"/>
                      <a:pt x="2018" y="102"/>
                    </a:cubicBezTo>
                    <a:cubicBezTo>
                      <a:pt x="1772" y="37"/>
                      <a:pt x="1507" y="1"/>
                      <a:pt x="1253" y="1"/>
                    </a:cubicBezTo>
                    <a:close/>
                  </a:path>
                </a:pathLst>
              </a:custGeom>
              <a:solidFill>
                <a:srgbClr val="235B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8" name="Google Shape;2178;p41"/>
              <p:cNvSpPr/>
              <p:nvPr/>
            </p:nvSpPr>
            <p:spPr>
              <a:xfrm>
                <a:off x="5159000" y="1915263"/>
                <a:ext cx="86675" cy="48150"/>
              </a:xfrm>
              <a:custGeom>
                <a:avLst/>
                <a:gdLst/>
                <a:ahLst/>
                <a:cxnLst/>
                <a:rect l="l" t="t" r="r" b="b"/>
                <a:pathLst>
                  <a:path w="3467" h="1926" extrusionOk="0">
                    <a:moveTo>
                      <a:pt x="2458" y="0"/>
                    </a:moveTo>
                    <a:cubicBezTo>
                      <a:pt x="1532" y="0"/>
                      <a:pt x="0" y="1141"/>
                      <a:pt x="498" y="1777"/>
                    </a:cubicBezTo>
                    <a:cubicBezTo>
                      <a:pt x="580" y="1880"/>
                      <a:pt x="728" y="1925"/>
                      <a:pt x="915" y="1925"/>
                    </a:cubicBezTo>
                    <a:cubicBezTo>
                      <a:pt x="1782" y="1925"/>
                      <a:pt x="3466" y="945"/>
                      <a:pt x="3000" y="243"/>
                    </a:cubicBezTo>
                    <a:cubicBezTo>
                      <a:pt x="2886" y="73"/>
                      <a:pt x="2691" y="0"/>
                      <a:pt x="2458"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9" name="Google Shape;2179;p41"/>
              <p:cNvSpPr/>
              <p:nvPr/>
            </p:nvSpPr>
            <p:spPr>
              <a:xfrm>
                <a:off x="5163025" y="1911013"/>
                <a:ext cx="81050" cy="56575"/>
              </a:xfrm>
              <a:custGeom>
                <a:avLst/>
                <a:gdLst/>
                <a:ahLst/>
                <a:cxnLst/>
                <a:rect l="l" t="t" r="r" b="b"/>
                <a:pathLst>
                  <a:path w="3242" h="2263" extrusionOk="0">
                    <a:moveTo>
                      <a:pt x="2298" y="339"/>
                    </a:moveTo>
                    <a:cubicBezTo>
                      <a:pt x="2491" y="339"/>
                      <a:pt x="2622" y="396"/>
                      <a:pt x="2696" y="508"/>
                    </a:cubicBezTo>
                    <a:cubicBezTo>
                      <a:pt x="2909" y="828"/>
                      <a:pt x="2393" y="1242"/>
                      <a:pt x="2228" y="1361"/>
                    </a:cubicBezTo>
                    <a:cubicBezTo>
                      <a:pt x="1724" y="1724"/>
                      <a:pt x="1107" y="1929"/>
                      <a:pt x="747" y="1929"/>
                    </a:cubicBezTo>
                    <a:cubicBezTo>
                      <a:pt x="615" y="1929"/>
                      <a:pt x="518" y="1902"/>
                      <a:pt x="473" y="1844"/>
                    </a:cubicBezTo>
                    <a:cubicBezTo>
                      <a:pt x="444" y="1808"/>
                      <a:pt x="362" y="1701"/>
                      <a:pt x="456" y="1479"/>
                    </a:cubicBezTo>
                    <a:cubicBezTo>
                      <a:pt x="670" y="987"/>
                      <a:pt x="1564" y="401"/>
                      <a:pt x="2200" y="343"/>
                    </a:cubicBezTo>
                    <a:cubicBezTo>
                      <a:pt x="2232" y="343"/>
                      <a:pt x="2265" y="339"/>
                      <a:pt x="2298" y="339"/>
                    </a:cubicBezTo>
                    <a:close/>
                    <a:moveTo>
                      <a:pt x="2302" y="1"/>
                    </a:moveTo>
                    <a:cubicBezTo>
                      <a:pt x="2259" y="1"/>
                      <a:pt x="2214" y="3"/>
                      <a:pt x="2166" y="8"/>
                    </a:cubicBezTo>
                    <a:cubicBezTo>
                      <a:pt x="1408" y="76"/>
                      <a:pt x="407" y="737"/>
                      <a:pt x="144" y="1344"/>
                    </a:cubicBezTo>
                    <a:cubicBezTo>
                      <a:pt x="1" y="1681"/>
                      <a:pt x="99" y="1914"/>
                      <a:pt x="206" y="2054"/>
                    </a:cubicBezTo>
                    <a:cubicBezTo>
                      <a:pt x="320" y="2202"/>
                      <a:pt x="517" y="2263"/>
                      <a:pt x="756" y="2263"/>
                    </a:cubicBezTo>
                    <a:cubicBezTo>
                      <a:pt x="1264" y="2263"/>
                      <a:pt x="1961" y="1971"/>
                      <a:pt x="2425" y="1636"/>
                    </a:cubicBezTo>
                    <a:cubicBezTo>
                      <a:pt x="3040" y="1189"/>
                      <a:pt x="3241" y="712"/>
                      <a:pt x="2978" y="319"/>
                    </a:cubicBezTo>
                    <a:cubicBezTo>
                      <a:pt x="2879" y="172"/>
                      <a:pt x="2684" y="1"/>
                      <a:pt x="2302"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0" name="Google Shape;2180;p41"/>
              <p:cNvSpPr/>
              <p:nvPr/>
            </p:nvSpPr>
            <p:spPr>
              <a:xfrm>
                <a:off x="5426475" y="2141788"/>
                <a:ext cx="377350" cy="189725"/>
              </a:xfrm>
              <a:custGeom>
                <a:avLst/>
                <a:gdLst/>
                <a:ahLst/>
                <a:cxnLst/>
                <a:rect l="l" t="t" r="r" b="b"/>
                <a:pathLst>
                  <a:path w="15094" h="7589" extrusionOk="0">
                    <a:moveTo>
                      <a:pt x="15093" y="0"/>
                    </a:moveTo>
                    <a:lnTo>
                      <a:pt x="15090" y="4"/>
                    </a:lnTo>
                    <a:lnTo>
                      <a:pt x="15090" y="4"/>
                    </a:lnTo>
                    <a:cubicBezTo>
                      <a:pt x="15092" y="1"/>
                      <a:pt x="15093" y="0"/>
                      <a:pt x="15093" y="0"/>
                    </a:cubicBezTo>
                    <a:close/>
                    <a:moveTo>
                      <a:pt x="15090" y="4"/>
                    </a:moveTo>
                    <a:cubicBezTo>
                      <a:pt x="15050" y="53"/>
                      <a:pt x="14572" y="589"/>
                      <a:pt x="12210" y="1608"/>
                    </a:cubicBezTo>
                    <a:cubicBezTo>
                      <a:pt x="9729" y="2682"/>
                      <a:pt x="0" y="6103"/>
                      <a:pt x="0" y="6103"/>
                    </a:cubicBezTo>
                    <a:lnTo>
                      <a:pt x="180" y="6137"/>
                    </a:lnTo>
                    <a:cubicBezTo>
                      <a:pt x="6160" y="5525"/>
                      <a:pt x="8687" y="5139"/>
                      <a:pt x="8687" y="5139"/>
                    </a:cubicBezTo>
                    <a:lnTo>
                      <a:pt x="9040" y="7588"/>
                    </a:lnTo>
                    <a:lnTo>
                      <a:pt x="15090" y="4"/>
                    </a:ln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1" name="Google Shape;2181;p41"/>
              <p:cNvSpPr/>
              <p:nvPr/>
            </p:nvSpPr>
            <p:spPr>
              <a:xfrm>
                <a:off x="5210725" y="2026638"/>
                <a:ext cx="25050" cy="25050"/>
              </a:xfrm>
              <a:custGeom>
                <a:avLst/>
                <a:gdLst/>
                <a:ahLst/>
                <a:cxnLst/>
                <a:rect l="l" t="t" r="r" b="b"/>
                <a:pathLst>
                  <a:path w="1002" h="1002" extrusionOk="0">
                    <a:moveTo>
                      <a:pt x="500" y="0"/>
                    </a:moveTo>
                    <a:cubicBezTo>
                      <a:pt x="222" y="0"/>
                      <a:pt x="0" y="226"/>
                      <a:pt x="0" y="501"/>
                    </a:cubicBezTo>
                    <a:cubicBezTo>
                      <a:pt x="0" y="776"/>
                      <a:pt x="222" y="1001"/>
                      <a:pt x="500" y="1001"/>
                    </a:cubicBezTo>
                    <a:cubicBezTo>
                      <a:pt x="775" y="1001"/>
                      <a:pt x="1001" y="776"/>
                      <a:pt x="1001" y="501"/>
                    </a:cubicBezTo>
                    <a:cubicBezTo>
                      <a:pt x="1001" y="226"/>
                      <a:pt x="775" y="0"/>
                      <a:pt x="50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2" name="Google Shape;2182;p41"/>
              <p:cNvSpPr/>
              <p:nvPr/>
            </p:nvSpPr>
            <p:spPr>
              <a:xfrm>
                <a:off x="5594525" y="1904613"/>
                <a:ext cx="25025" cy="25050"/>
              </a:xfrm>
              <a:custGeom>
                <a:avLst/>
                <a:gdLst/>
                <a:ahLst/>
                <a:cxnLst/>
                <a:rect l="l" t="t" r="r" b="b"/>
                <a:pathLst>
                  <a:path w="1001" h="1002" extrusionOk="0">
                    <a:moveTo>
                      <a:pt x="500" y="1"/>
                    </a:moveTo>
                    <a:cubicBezTo>
                      <a:pt x="226" y="1"/>
                      <a:pt x="0" y="222"/>
                      <a:pt x="0" y="501"/>
                    </a:cubicBezTo>
                    <a:cubicBezTo>
                      <a:pt x="0" y="775"/>
                      <a:pt x="226" y="1002"/>
                      <a:pt x="500" y="1002"/>
                    </a:cubicBezTo>
                    <a:cubicBezTo>
                      <a:pt x="779" y="1002"/>
                      <a:pt x="1000" y="775"/>
                      <a:pt x="1000" y="501"/>
                    </a:cubicBezTo>
                    <a:cubicBezTo>
                      <a:pt x="1000" y="222"/>
                      <a:pt x="779" y="1"/>
                      <a:pt x="50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3" name="Google Shape;2183;p41"/>
              <p:cNvSpPr/>
              <p:nvPr/>
            </p:nvSpPr>
            <p:spPr>
              <a:xfrm>
                <a:off x="5421650" y="1746213"/>
                <a:ext cx="350700" cy="368800"/>
              </a:xfrm>
              <a:custGeom>
                <a:avLst/>
                <a:gdLst/>
                <a:ahLst/>
                <a:cxnLst/>
                <a:rect l="l" t="t" r="r" b="b"/>
                <a:pathLst>
                  <a:path w="14028" h="14752" extrusionOk="0">
                    <a:moveTo>
                      <a:pt x="6445" y="842"/>
                    </a:moveTo>
                    <a:cubicBezTo>
                      <a:pt x="8942" y="842"/>
                      <a:pt x="11379" y="2884"/>
                      <a:pt x="12235" y="5902"/>
                    </a:cubicBezTo>
                    <a:cubicBezTo>
                      <a:pt x="13227" y="9413"/>
                      <a:pt x="11697" y="12924"/>
                      <a:pt x="8814" y="13740"/>
                    </a:cubicBezTo>
                    <a:cubicBezTo>
                      <a:pt x="8407" y="13855"/>
                      <a:pt x="7994" y="13911"/>
                      <a:pt x="7583" y="13911"/>
                    </a:cubicBezTo>
                    <a:cubicBezTo>
                      <a:pt x="5086" y="13911"/>
                      <a:pt x="2648" y="11870"/>
                      <a:pt x="1793" y="8855"/>
                    </a:cubicBezTo>
                    <a:cubicBezTo>
                      <a:pt x="800" y="5340"/>
                      <a:pt x="2329" y="1829"/>
                      <a:pt x="5213" y="1013"/>
                    </a:cubicBezTo>
                    <a:cubicBezTo>
                      <a:pt x="5621" y="898"/>
                      <a:pt x="6034" y="842"/>
                      <a:pt x="6445" y="842"/>
                    </a:cubicBezTo>
                    <a:close/>
                    <a:moveTo>
                      <a:pt x="6370" y="1"/>
                    </a:moveTo>
                    <a:cubicBezTo>
                      <a:pt x="5907" y="1"/>
                      <a:pt x="5442" y="63"/>
                      <a:pt x="4983" y="192"/>
                    </a:cubicBezTo>
                    <a:cubicBezTo>
                      <a:pt x="1727" y="1116"/>
                      <a:pt x="0" y="5078"/>
                      <a:pt x="1119" y="9044"/>
                    </a:cubicBezTo>
                    <a:cubicBezTo>
                      <a:pt x="2085" y="12450"/>
                      <a:pt x="4838" y="14752"/>
                      <a:pt x="7657" y="14752"/>
                    </a:cubicBezTo>
                    <a:cubicBezTo>
                      <a:pt x="8120" y="14752"/>
                      <a:pt x="8585" y="14690"/>
                      <a:pt x="9044" y="14560"/>
                    </a:cubicBezTo>
                    <a:cubicBezTo>
                      <a:pt x="12301" y="13638"/>
                      <a:pt x="14027" y="9676"/>
                      <a:pt x="12907" y="5709"/>
                    </a:cubicBezTo>
                    <a:cubicBezTo>
                      <a:pt x="11943" y="2302"/>
                      <a:pt x="9189" y="1"/>
                      <a:pt x="6370" y="1"/>
                    </a:cubicBezTo>
                    <a:close/>
                  </a:path>
                </a:pathLst>
              </a:custGeom>
              <a:solidFill>
                <a:srgbClr val="C7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4" name="Google Shape;2184;p41"/>
              <p:cNvSpPr/>
              <p:nvPr/>
            </p:nvSpPr>
            <p:spPr>
              <a:xfrm>
                <a:off x="5431775" y="1742013"/>
                <a:ext cx="330400" cy="377250"/>
              </a:xfrm>
              <a:custGeom>
                <a:avLst/>
                <a:gdLst/>
                <a:ahLst/>
                <a:cxnLst/>
                <a:rect l="l" t="t" r="r" b="b"/>
                <a:pathLst>
                  <a:path w="13216" h="15090" extrusionOk="0">
                    <a:moveTo>
                      <a:pt x="6043" y="1181"/>
                    </a:moveTo>
                    <a:cubicBezTo>
                      <a:pt x="7027" y="1181"/>
                      <a:pt x="8019" y="1505"/>
                      <a:pt x="8930" y="2141"/>
                    </a:cubicBezTo>
                    <a:cubicBezTo>
                      <a:pt x="10222" y="3043"/>
                      <a:pt x="11194" y="4454"/>
                      <a:pt x="11665" y="6115"/>
                    </a:cubicBezTo>
                    <a:cubicBezTo>
                      <a:pt x="12629" y="9532"/>
                      <a:pt x="11149" y="12956"/>
                      <a:pt x="8360" y="13744"/>
                    </a:cubicBezTo>
                    <a:cubicBezTo>
                      <a:pt x="7970" y="13854"/>
                      <a:pt x="7574" y="13907"/>
                      <a:pt x="7180" y="13907"/>
                    </a:cubicBezTo>
                    <a:cubicBezTo>
                      <a:pt x="4760" y="13907"/>
                      <a:pt x="2384" y="11915"/>
                      <a:pt x="1551" y="8973"/>
                    </a:cubicBezTo>
                    <a:cubicBezTo>
                      <a:pt x="584" y="5557"/>
                      <a:pt x="2068" y="2132"/>
                      <a:pt x="4853" y="1345"/>
                    </a:cubicBezTo>
                    <a:cubicBezTo>
                      <a:pt x="5246" y="1234"/>
                      <a:pt x="5645" y="1181"/>
                      <a:pt x="6043" y="1181"/>
                    </a:cubicBezTo>
                    <a:close/>
                    <a:moveTo>
                      <a:pt x="6043" y="840"/>
                    </a:moveTo>
                    <a:cubicBezTo>
                      <a:pt x="5612" y="840"/>
                      <a:pt x="5183" y="899"/>
                      <a:pt x="4763" y="1017"/>
                    </a:cubicBezTo>
                    <a:cubicBezTo>
                      <a:pt x="1793" y="1858"/>
                      <a:pt x="206" y="5467"/>
                      <a:pt x="1223" y="9068"/>
                    </a:cubicBezTo>
                    <a:cubicBezTo>
                      <a:pt x="2096" y="12157"/>
                      <a:pt x="4612" y="14249"/>
                      <a:pt x="7183" y="14249"/>
                    </a:cubicBezTo>
                    <a:cubicBezTo>
                      <a:pt x="7609" y="14249"/>
                      <a:pt x="8032" y="14191"/>
                      <a:pt x="8454" y="14071"/>
                    </a:cubicBezTo>
                    <a:cubicBezTo>
                      <a:pt x="11423" y="13231"/>
                      <a:pt x="13011" y="9622"/>
                      <a:pt x="11989" y="6020"/>
                    </a:cubicBezTo>
                    <a:cubicBezTo>
                      <a:pt x="11502" y="4286"/>
                      <a:pt x="10480" y="2809"/>
                      <a:pt x="9123" y="1861"/>
                    </a:cubicBezTo>
                    <a:cubicBezTo>
                      <a:pt x="8154" y="1187"/>
                      <a:pt x="7093" y="840"/>
                      <a:pt x="6043" y="840"/>
                    </a:cubicBezTo>
                    <a:close/>
                    <a:moveTo>
                      <a:pt x="5973" y="340"/>
                    </a:moveTo>
                    <a:cubicBezTo>
                      <a:pt x="7084" y="340"/>
                      <a:pt x="8208" y="709"/>
                      <a:pt x="9242" y="1427"/>
                    </a:cubicBezTo>
                    <a:cubicBezTo>
                      <a:pt x="10706" y="2448"/>
                      <a:pt x="11805" y="4044"/>
                      <a:pt x="12339" y="5926"/>
                    </a:cubicBezTo>
                    <a:cubicBezTo>
                      <a:pt x="12867" y="7805"/>
                      <a:pt x="12769" y="9740"/>
                      <a:pt x="12055" y="11377"/>
                    </a:cubicBezTo>
                    <a:cubicBezTo>
                      <a:pt x="11346" y="13001"/>
                      <a:pt x="10119" y="14134"/>
                      <a:pt x="8593" y="14564"/>
                    </a:cubicBezTo>
                    <a:cubicBezTo>
                      <a:pt x="8150" y="14689"/>
                      <a:pt x="7701" y="14749"/>
                      <a:pt x="7253" y="14749"/>
                    </a:cubicBezTo>
                    <a:cubicBezTo>
                      <a:pt x="4510" y="14749"/>
                      <a:pt x="1820" y="12491"/>
                      <a:pt x="879" y="9166"/>
                    </a:cubicBezTo>
                    <a:cubicBezTo>
                      <a:pt x="345" y="7284"/>
                      <a:pt x="448" y="5348"/>
                      <a:pt x="1161" y="3711"/>
                    </a:cubicBezTo>
                    <a:cubicBezTo>
                      <a:pt x="1871" y="2087"/>
                      <a:pt x="3098" y="955"/>
                      <a:pt x="4623" y="525"/>
                    </a:cubicBezTo>
                    <a:cubicBezTo>
                      <a:pt x="5066" y="402"/>
                      <a:pt x="5517" y="340"/>
                      <a:pt x="5973" y="340"/>
                    </a:cubicBezTo>
                    <a:close/>
                    <a:moveTo>
                      <a:pt x="5974" y="0"/>
                    </a:moveTo>
                    <a:cubicBezTo>
                      <a:pt x="5488" y="0"/>
                      <a:pt x="5003" y="67"/>
                      <a:pt x="4529" y="201"/>
                    </a:cubicBezTo>
                    <a:cubicBezTo>
                      <a:pt x="2905" y="660"/>
                      <a:pt x="1600" y="1858"/>
                      <a:pt x="850" y="3576"/>
                    </a:cubicBezTo>
                    <a:cubicBezTo>
                      <a:pt x="103" y="5282"/>
                      <a:pt x="1" y="7300"/>
                      <a:pt x="555" y="9257"/>
                    </a:cubicBezTo>
                    <a:cubicBezTo>
                      <a:pt x="1535" y="12735"/>
                      <a:pt x="4365" y="15089"/>
                      <a:pt x="7256" y="15089"/>
                    </a:cubicBezTo>
                    <a:cubicBezTo>
                      <a:pt x="7732" y="15089"/>
                      <a:pt x="8212" y="15023"/>
                      <a:pt x="8688" y="14892"/>
                    </a:cubicBezTo>
                    <a:cubicBezTo>
                      <a:pt x="10308" y="14433"/>
                      <a:pt x="11616" y="13231"/>
                      <a:pt x="12367" y="11512"/>
                    </a:cubicBezTo>
                    <a:cubicBezTo>
                      <a:pt x="13113" y="9806"/>
                      <a:pt x="13216" y="7788"/>
                      <a:pt x="12663" y="5832"/>
                    </a:cubicBezTo>
                    <a:cubicBezTo>
                      <a:pt x="12108" y="3875"/>
                      <a:pt x="10965" y="2210"/>
                      <a:pt x="9435" y="1148"/>
                    </a:cubicBezTo>
                    <a:cubicBezTo>
                      <a:pt x="8346" y="390"/>
                      <a:pt x="7154" y="0"/>
                      <a:pt x="5974" y="0"/>
                    </a:cubicBezTo>
                    <a:close/>
                  </a:path>
                </a:pathLst>
              </a:custGeom>
              <a:solidFill>
                <a:srgbClr val="C7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5" name="Google Shape;2185;p41"/>
              <p:cNvSpPr/>
              <p:nvPr/>
            </p:nvSpPr>
            <p:spPr>
              <a:xfrm>
                <a:off x="5065625" y="1888513"/>
                <a:ext cx="302000" cy="365875"/>
              </a:xfrm>
              <a:custGeom>
                <a:avLst/>
                <a:gdLst/>
                <a:ahLst/>
                <a:cxnLst/>
                <a:rect l="l" t="t" r="r" b="b"/>
                <a:pathLst>
                  <a:path w="12080" h="14635" extrusionOk="0">
                    <a:moveTo>
                      <a:pt x="5086" y="717"/>
                    </a:moveTo>
                    <a:cubicBezTo>
                      <a:pt x="7294" y="717"/>
                      <a:pt x="9583" y="2908"/>
                      <a:pt x="10476" y="6063"/>
                    </a:cubicBezTo>
                    <a:cubicBezTo>
                      <a:pt x="11489" y="9639"/>
                      <a:pt x="10320" y="13101"/>
                      <a:pt x="7871" y="13794"/>
                    </a:cubicBezTo>
                    <a:cubicBezTo>
                      <a:pt x="7581" y="13876"/>
                      <a:pt x="7286" y="13915"/>
                      <a:pt x="6990" y="13915"/>
                    </a:cubicBezTo>
                    <a:cubicBezTo>
                      <a:pt x="4783" y="13915"/>
                      <a:pt x="2497" y="11725"/>
                      <a:pt x="1604" y="8573"/>
                    </a:cubicBezTo>
                    <a:cubicBezTo>
                      <a:pt x="591" y="4993"/>
                      <a:pt x="1760" y="1531"/>
                      <a:pt x="4209" y="838"/>
                    </a:cubicBezTo>
                    <a:cubicBezTo>
                      <a:pt x="4497" y="756"/>
                      <a:pt x="4791" y="717"/>
                      <a:pt x="5086" y="717"/>
                    </a:cubicBezTo>
                    <a:close/>
                    <a:moveTo>
                      <a:pt x="4988" y="0"/>
                    </a:moveTo>
                    <a:cubicBezTo>
                      <a:pt x="4658" y="0"/>
                      <a:pt x="4330" y="44"/>
                      <a:pt x="4008" y="136"/>
                    </a:cubicBezTo>
                    <a:cubicBezTo>
                      <a:pt x="1293" y="903"/>
                      <a:pt x="0" y="4742"/>
                      <a:pt x="1121" y="8709"/>
                    </a:cubicBezTo>
                    <a:cubicBezTo>
                      <a:pt x="2111" y="12205"/>
                      <a:pt x="4649" y="14634"/>
                      <a:pt x="7096" y="14634"/>
                    </a:cubicBezTo>
                    <a:cubicBezTo>
                      <a:pt x="7424" y="14634"/>
                      <a:pt x="7751" y="14590"/>
                      <a:pt x="8072" y="14500"/>
                    </a:cubicBezTo>
                    <a:cubicBezTo>
                      <a:pt x="10787" y="13733"/>
                      <a:pt x="12080" y="9894"/>
                      <a:pt x="10959" y="5928"/>
                    </a:cubicBezTo>
                    <a:cubicBezTo>
                      <a:pt x="9970" y="2428"/>
                      <a:pt x="7434" y="0"/>
                      <a:pt x="4988" y="0"/>
                    </a:cubicBezTo>
                    <a:close/>
                  </a:path>
                </a:pathLst>
              </a:custGeom>
              <a:solidFill>
                <a:srgbClr val="C7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6" name="Google Shape;2186;p41"/>
              <p:cNvSpPr/>
              <p:nvPr/>
            </p:nvSpPr>
            <p:spPr>
              <a:xfrm>
                <a:off x="5060900" y="1884213"/>
                <a:ext cx="311450" cy="374375"/>
              </a:xfrm>
              <a:custGeom>
                <a:avLst/>
                <a:gdLst/>
                <a:ahLst/>
                <a:cxnLst/>
                <a:rect l="l" t="t" r="r" b="b"/>
                <a:pathLst>
                  <a:path w="12458" h="14975" extrusionOk="0">
                    <a:moveTo>
                      <a:pt x="5284" y="1059"/>
                    </a:moveTo>
                    <a:cubicBezTo>
                      <a:pt x="6169" y="1059"/>
                      <a:pt x="7097" y="1432"/>
                      <a:pt x="7962" y="2153"/>
                    </a:cubicBezTo>
                    <a:cubicBezTo>
                      <a:pt x="9119" y="3117"/>
                      <a:pt x="10021" y="4582"/>
                      <a:pt x="10501" y="6280"/>
                    </a:cubicBezTo>
                    <a:cubicBezTo>
                      <a:pt x="10981" y="7978"/>
                      <a:pt x="10981" y="9701"/>
                      <a:pt x="10501" y="11128"/>
                    </a:cubicBezTo>
                    <a:cubicBezTo>
                      <a:pt x="10025" y="12535"/>
                      <a:pt x="9143" y="13482"/>
                      <a:pt x="8015" y="13802"/>
                    </a:cubicBezTo>
                    <a:cubicBezTo>
                      <a:pt x="7741" y="13880"/>
                      <a:pt x="7461" y="13917"/>
                      <a:pt x="7180" y="13917"/>
                    </a:cubicBezTo>
                    <a:cubicBezTo>
                      <a:pt x="5050" y="13917"/>
                      <a:pt x="2827" y="11772"/>
                      <a:pt x="1957" y="8696"/>
                    </a:cubicBezTo>
                    <a:cubicBezTo>
                      <a:pt x="1477" y="6998"/>
                      <a:pt x="1477" y="5279"/>
                      <a:pt x="1957" y="3851"/>
                    </a:cubicBezTo>
                    <a:cubicBezTo>
                      <a:pt x="2433" y="2445"/>
                      <a:pt x="3315" y="1493"/>
                      <a:pt x="4443" y="1173"/>
                    </a:cubicBezTo>
                    <a:cubicBezTo>
                      <a:pt x="4718" y="1095"/>
                      <a:pt x="4996" y="1059"/>
                      <a:pt x="5284" y="1059"/>
                    </a:cubicBezTo>
                    <a:close/>
                    <a:moveTo>
                      <a:pt x="5287" y="719"/>
                    </a:moveTo>
                    <a:cubicBezTo>
                      <a:pt x="4969" y="719"/>
                      <a:pt x="4655" y="762"/>
                      <a:pt x="4348" y="849"/>
                    </a:cubicBezTo>
                    <a:cubicBezTo>
                      <a:pt x="3110" y="1198"/>
                      <a:pt x="2146" y="2227"/>
                      <a:pt x="1637" y="3741"/>
                    </a:cubicBezTo>
                    <a:cubicBezTo>
                      <a:pt x="1132" y="5234"/>
                      <a:pt x="1132" y="7026"/>
                      <a:pt x="1630" y="8790"/>
                    </a:cubicBezTo>
                    <a:cubicBezTo>
                      <a:pt x="2544" y="12014"/>
                      <a:pt x="4903" y="14257"/>
                      <a:pt x="7186" y="14257"/>
                    </a:cubicBezTo>
                    <a:cubicBezTo>
                      <a:pt x="7494" y="14257"/>
                      <a:pt x="7806" y="14216"/>
                      <a:pt x="8106" y="14130"/>
                    </a:cubicBezTo>
                    <a:cubicBezTo>
                      <a:pt x="9348" y="13778"/>
                      <a:pt x="10312" y="12752"/>
                      <a:pt x="10821" y="11234"/>
                    </a:cubicBezTo>
                    <a:cubicBezTo>
                      <a:pt x="11326" y="9742"/>
                      <a:pt x="11326" y="7949"/>
                      <a:pt x="10828" y="6189"/>
                    </a:cubicBezTo>
                    <a:cubicBezTo>
                      <a:pt x="10328" y="4426"/>
                      <a:pt x="9389" y="2901"/>
                      <a:pt x="8180" y="1892"/>
                    </a:cubicBezTo>
                    <a:cubicBezTo>
                      <a:pt x="7253" y="1119"/>
                      <a:pt x="6254" y="719"/>
                      <a:pt x="5287" y="719"/>
                    </a:cubicBezTo>
                    <a:close/>
                    <a:moveTo>
                      <a:pt x="5181" y="341"/>
                    </a:moveTo>
                    <a:cubicBezTo>
                      <a:pt x="6169" y="341"/>
                      <a:pt x="7199" y="755"/>
                      <a:pt x="8163" y="1555"/>
                    </a:cubicBezTo>
                    <a:cubicBezTo>
                      <a:pt x="9446" y="2630"/>
                      <a:pt x="10451" y="4258"/>
                      <a:pt x="10985" y="6144"/>
                    </a:cubicBezTo>
                    <a:cubicBezTo>
                      <a:pt x="12080" y="10013"/>
                      <a:pt x="10837" y="13765"/>
                      <a:pt x="8216" y="14507"/>
                    </a:cubicBezTo>
                    <a:cubicBezTo>
                      <a:pt x="7909" y="14594"/>
                      <a:pt x="7597" y="14636"/>
                      <a:pt x="7283" y="14636"/>
                    </a:cubicBezTo>
                    <a:cubicBezTo>
                      <a:pt x="4911" y="14636"/>
                      <a:pt x="2441" y="12251"/>
                      <a:pt x="1473" y="8835"/>
                    </a:cubicBezTo>
                    <a:cubicBezTo>
                      <a:pt x="378" y="4963"/>
                      <a:pt x="1621" y="1210"/>
                      <a:pt x="4242" y="468"/>
                    </a:cubicBezTo>
                    <a:cubicBezTo>
                      <a:pt x="4549" y="382"/>
                      <a:pt x="4861" y="341"/>
                      <a:pt x="5181" y="341"/>
                    </a:cubicBezTo>
                    <a:close/>
                    <a:moveTo>
                      <a:pt x="5186" y="1"/>
                    </a:moveTo>
                    <a:cubicBezTo>
                      <a:pt x="4836" y="1"/>
                      <a:pt x="4490" y="48"/>
                      <a:pt x="4152" y="144"/>
                    </a:cubicBezTo>
                    <a:cubicBezTo>
                      <a:pt x="1350" y="936"/>
                      <a:pt x="0" y="4877"/>
                      <a:pt x="1145" y="8925"/>
                    </a:cubicBezTo>
                    <a:cubicBezTo>
                      <a:pt x="2154" y="12493"/>
                      <a:pt x="4767" y="14975"/>
                      <a:pt x="7290" y="14975"/>
                    </a:cubicBezTo>
                    <a:cubicBezTo>
                      <a:pt x="7634" y="14975"/>
                      <a:pt x="7974" y="14930"/>
                      <a:pt x="8307" y="14836"/>
                    </a:cubicBezTo>
                    <a:cubicBezTo>
                      <a:pt x="11108" y="14044"/>
                      <a:pt x="12458" y="10102"/>
                      <a:pt x="11309" y="6051"/>
                    </a:cubicBezTo>
                    <a:cubicBezTo>
                      <a:pt x="10760" y="4102"/>
                      <a:pt x="9717" y="2412"/>
                      <a:pt x="8380" y="1296"/>
                    </a:cubicBezTo>
                    <a:cubicBezTo>
                      <a:pt x="7358" y="443"/>
                      <a:pt x="6254" y="1"/>
                      <a:pt x="5186" y="1"/>
                    </a:cubicBezTo>
                    <a:close/>
                  </a:path>
                </a:pathLst>
              </a:custGeom>
              <a:solidFill>
                <a:srgbClr val="C7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7" name="Google Shape;2187;p41"/>
              <p:cNvSpPr/>
              <p:nvPr/>
            </p:nvSpPr>
            <p:spPr>
              <a:xfrm>
                <a:off x="5309250" y="1935588"/>
                <a:ext cx="143475" cy="78975"/>
              </a:xfrm>
              <a:custGeom>
                <a:avLst/>
                <a:gdLst/>
                <a:ahLst/>
                <a:cxnLst/>
                <a:rect l="l" t="t" r="r" b="b"/>
                <a:pathLst>
                  <a:path w="5739" h="3159" extrusionOk="0">
                    <a:moveTo>
                      <a:pt x="5509" y="0"/>
                    </a:moveTo>
                    <a:lnTo>
                      <a:pt x="1" y="2330"/>
                    </a:lnTo>
                    <a:lnTo>
                      <a:pt x="644" y="3159"/>
                    </a:lnTo>
                    <a:lnTo>
                      <a:pt x="5738" y="566"/>
                    </a:lnTo>
                    <a:lnTo>
                      <a:pt x="5509" y="0"/>
                    </a:lnTo>
                    <a:close/>
                  </a:path>
                </a:pathLst>
              </a:custGeom>
              <a:solidFill>
                <a:srgbClr val="C7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8" name="Google Shape;2188;p41"/>
              <p:cNvSpPr/>
              <p:nvPr/>
            </p:nvSpPr>
            <p:spPr>
              <a:xfrm>
                <a:off x="5304850" y="1931288"/>
                <a:ext cx="152600" cy="87600"/>
              </a:xfrm>
              <a:custGeom>
                <a:avLst/>
                <a:gdLst/>
                <a:ahLst/>
                <a:cxnLst/>
                <a:rect l="l" t="t" r="r" b="b"/>
                <a:pathLst>
                  <a:path w="6104" h="3504" extrusionOk="0">
                    <a:moveTo>
                      <a:pt x="5591" y="394"/>
                    </a:moveTo>
                    <a:lnTo>
                      <a:pt x="5697" y="660"/>
                    </a:lnTo>
                    <a:lnTo>
                      <a:pt x="870" y="3117"/>
                    </a:lnTo>
                    <a:lnTo>
                      <a:pt x="447" y="2572"/>
                    </a:lnTo>
                    <a:lnTo>
                      <a:pt x="5591" y="394"/>
                    </a:lnTo>
                    <a:close/>
                    <a:moveTo>
                      <a:pt x="5685" y="1"/>
                    </a:moveTo>
                    <a:cubicBezTo>
                      <a:pt x="5662" y="1"/>
                      <a:pt x="5640" y="6"/>
                      <a:pt x="5619" y="17"/>
                    </a:cubicBezTo>
                    <a:lnTo>
                      <a:pt x="111" y="2342"/>
                    </a:lnTo>
                    <a:cubicBezTo>
                      <a:pt x="61" y="2362"/>
                      <a:pt x="25" y="2408"/>
                      <a:pt x="12" y="2457"/>
                    </a:cubicBezTo>
                    <a:cubicBezTo>
                      <a:pt x="0" y="2510"/>
                      <a:pt x="8" y="2563"/>
                      <a:pt x="42" y="2604"/>
                    </a:cubicBezTo>
                    <a:lnTo>
                      <a:pt x="686" y="3437"/>
                    </a:lnTo>
                    <a:cubicBezTo>
                      <a:pt x="718" y="3479"/>
                      <a:pt x="771" y="3503"/>
                      <a:pt x="820" y="3503"/>
                    </a:cubicBezTo>
                    <a:cubicBezTo>
                      <a:pt x="845" y="3503"/>
                      <a:pt x="874" y="3494"/>
                      <a:pt x="898" y="3482"/>
                    </a:cubicBezTo>
                    <a:lnTo>
                      <a:pt x="5988" y="890"/>
                    </a:lnTo>
                    <a:cubicBezTo>
                      <a:pt x="6066" y="849"/>
                      <a:pt x="6103" y="759"/>
                      <a:pt x="6071" y="677"/>
                    </a:cubicBezTo>
                    <a:lnTo>
                      <a:pt x="5845" y="107"/>
                    </a:lnTo>
                    <a:cubicBezTo>
                      <a:pt x="5825" y="66"/>
                      <a:pt x="5791" y="33"/>
                      <a:pt x="5751" y="17"/>
                    </a:cubicBezTo>
                    <a:cubicBezTo>
                      <a:pt x="5730" y="6"/>
                      <a:pt x="5708" y="1"/>
                      <a:pt x="5685" y="1"/>
                    </a:cubicBezTo>
                    <a:close/>
                  </a:path>
                </a:pathLst>
              </a:custGeom>
              <a:solidFill>
                <a:srgbClr val="C7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9" name="Google Shape;2189;p41"/>
              <p:cNvSpPr/>
              <p:nvPr/>
            </p:nvSpPr>
            <p:spPr>
              <a:xfrm>
                <a:off x="5725250" y="1846063"/>
                <a:ext cx="174750" cy="28425"/>
              </a:xfrm>
              <a:custGeom>
                <a:avLst/>
                <a:gdLst/>
                <a:ahLst/>
                <a:cxnLst/>
                <a:rect l="l" t="t" r="r" b="b"/>
                <a:pathLst>
                  <a:path w="6990" h="1137" extrusionOk="0">
                    <a:moveTo>
                      <a:pt x="0" y="1"/>
                    </a:moveTo>
                    <a:lnTo>
                      <a:pt x="456" y="1137"/>
                    </a:lnTo>
                    <a:lnTo>
                      <a:pt x="6476" y="628"/>
                    </a:lnTo>
                    <a:lnTo>
                      <a:pt x="6989" y="1"/>
                    </a:lnTo>
                    <a:close/>
                  </a:path>
                </a:pathLst>
              </a:custGeom>
              <a:solidFill>
                <a:srgbClr val="C7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0" name="Google Shape;2190;p41"/>
              <p:cNvSpPr/>
              <p:nvPr/>
            </p:nvSpPr>
            <p:spPr>
              <a:xfrm>
                <a:off x="5720850" y="1841863"/>
                <a:ext cx="183675" cy="36950"/>
              </a:xfrm>
              <a:custGeom>
                <a:avLst/>
                <a:gdLst/>
                <a:ahLst/>
                <a:cxnLst/>
                <a:rect l="l" t="t" r="r" b="b"/>
                <a:pathLst>
                  <a:path w="7347" h="1478" extrusionOk="0">
                    <a:moveTo>
                      <a:pt x="6809" y="341"/>
                    </a:moveTo>
                    <a:lnTo>
                      <a:pt x="6567" y="633"/>
                    </a:lnTo>
                    <a:lnTo>
                      <a:pt x="742" y="1125"/>
                    </a:lnTo>
                    <a:lnTo>
                      <a:pt x="431" y="341"/>
                    </a:lnTo>
                    <a:close/>
                    <a:moveTo>
                      <a:pt x="176" y="1"/>
                    </a:moveTo>
                    <a:cubicBezTo>
                      <a:pt x="123" y="1"/>
                      <a:pt x="70" y="29"/>
                      <a:pt x="37" y="74"/>
                    </a:cubicBezTo>
                    <a:cubicBezTo>
                      <a:pt x="8" y="120"/>
                      <a:pt x="0" y="181"/>
                      <a:pt x="21" y="234"/>
                    </a:cubicBezTo>
                    <a:lnTo>
                      <a:pt x="476" y="1371"/>
                    </a:lnTo>
                    <a:cubicBezTo>
                      <a:pt x="500" y="1432"/>
                      <a:pt x="562" y="1477"/>
                      <a:pt x="632" y="1477"/>
                    </a:cubicBezTo>
                    <a:cubicBezTo>
                      <a:pt x="636" y="1477"/>
                      <a:pt x="644" y="1477"/>
                      <a:pt x="648" y="1473"/>
                    </a:cubicBezTo>
                    <a:lnTo>
                      <a:pt x="6669" y="964"/>
                    </a:lnTo>
                    <a:cubicBezTo>
                      <a:pt x="6714" y="960"/>
                      <a:pt x="6756" y="940"/>
                      <a:pt x="6784" y="903"/>
                    </a:cubicBezTo>
                    <a:lnTo>
                      <a:pt x="7297" y="275"/>
                    </a:lnTo>
                    <a:cubicBezTo>
                      <a:pt x="7338" y="226"/>
                      <a:pt x="7346" y="156"/>
                      <a:pt x="7317" y="99"/>
                    </a:cubicBezTo>
                    <a:cubicBezTo>
                      <a:pt x="7288" y="37"/>
                      <a:pt x="7231" y="1"/>
                      <a:pt x="7165" y="1"/>
                    </a:cubicBezTo>
                    <a:close/>
                  </a:path>
                </a:pathLst>
              </a:custGeom>
              <a:solidFill>
                <a:srgbClr val="C7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1" name="Google Shape;2191;p41"/>
              <p:cNvSpPr/>
              <p:nvPr/>
            </p:nvSpPr>
            <p:spPr>
              <a:xfrm>
                <a:off x="5550525" y="1771538"/>
                <a:ext cx="150750" cy="73225"/>
              </a:xfrm>
              <a:custGeom>
                <a:avLst/>
                <a:gdLst/>
                <a:ahLst/>
                <a:cxnLst/>
                <a:rect l="l" t="t" r="r" b="b"/>
                <a:pathLst>
                  <a:path w="6030" h="2929" extrusionOk="0">
                    <a:moveTo>
                      <a:pt x="1293" y="0"/>
                    </a:moveTo>
                    <a:cubicBezTo>
                      <a:pt x="895" y="0"/>
                      <a:pt x="496" y="53"/>
                      <a:pt x="103" y="164"/>
                    </a:cubicBezTo>
                    <a:cubicBezTo>
                      <a:pt x="70" y="173"/>
                      <a:pt x="38" y="184"/>
                      <a:pt x="0" y="197"/>
                    </a:cubicBezTo>
                    <a:cubicBezTo>
                      <a:pt x="2039" y="1559"/>
                      <a:pt x="4123" y="2407"/>
                      <a:pt x="6030" y="2929"/>
                    </a:cubicBezTo>
                    <a:cubicBezTo>
                      <a:pt x="5537" y="2141"/>
                      <a:pt x="4910" y="1468"/>
                      <a:pt x="4180" y="960"/>
                    </a:cubicBezTo>
                    <a:cubicBezTo>
                      <a:pt x="3269" y="324"/>
                      <a:pt x="2277" y="0"/>
                      <a:pt x="1293"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2" name="Google Shape;2192;p41"/>
              <p:cNvSpPr/>
              <p:nvPr/>
            </p:nvSpPr>
            <p:spPr>
              <a:xfrm>
                <a:off x="5463150" y="1793463"/>
                <a:ext cx="267650" cy="296275"/>
              </a:xfrm>
              <a:custGeom>
                <a:avLst/>
                <a:gdLst/>
                <a:ahLst/>
                <a:cxnLst/>
                <a:rect l="l" t="t" r="r" b="b"/>
                <a:pathLst>
                  <a:path w="10706" h="11851" extrusionOk="0">
                    <a:moveTo>
                      <a:pt x="5952" y="3454"/>
                    </a:moveTo>
                    <a:cubicBezTo>
                      <a:pt x="6437" y="3454"/>
                      <a:pt x="6904" y="4163"/>
                      <a:pt x="7060" y="5164"/>
                    </a:cubicBezTo>
                    <a:cubicBezTo>
                      <a:pt x="7134" y="5636"/>
                      <a:pt x="7122" y="6096"/>
                      <a:pt x="7027" y="6452"/>
                    </a:cubicBezTo>
                    <a:cubicBezTo>
                      <a:pt x="6920" y="6862"/>
                      <a:pt x="6719" y="7108"/>
                      <a:pt x="6452" y="7150"/>
                    </a:cubicBezTo>
                    <a:cubicBezTo>
                      <a:pt x="6428" y="7154"/>
                      <a:pt x="6403" y="7158"/>
                      <a:pt x="6375" y="7158"/>
                    </a:cubicBezTo>
                    <a:cubicBezTo>
                      <a:pt x="5891" y="7158"/>
                      <a:pt x="5428" y="6444"/>
                      <a:pt x="5271" y="5443"/>
                    </a:cubicBezTo>
                    <a:cubicBezTo>
                      <a:pt x="5197" y="4971"/>
                      <a:pt x="5210" y="4517"/>
                      <a:pt x="5305" y="4155"/>
                    </a:cubicBezTo>
                    <a:cubicBezTo>
                      <a:pt x="5411" y="3745"/>
                      <a:pt x="5612" y="3499"/>
                      <a:pt x="5878" y="3458"/>
                    </a:cubicBezTo>
                    <a:cubicBezTo>
                      <a:pt x="5903" y="3454"/>
                      <a:pt x="5928" y="3454"/>
                      <a:pt x="5952" y="3454"/>
                    </a:cubicBezTo>
                    <a:close/>
                    <a:moveTo>
                      <a:pt x="2162" y="0"/>
                    </a:moveTo>
                    <a:cubicBezTo>
                      <a:pt x="805" y="1022"/>
                      <a:pt x="1" y="2823"/>
                      <a:pt x="1" y="4816"/>
                    </a:cubicBezTo>
                    <a:cubicBezTo>
                      <a:pt x="1" y="5501"/>
                      <a:pt x="95" y="6211"/>
                      <a:pt x="296" y="6915"/>
                    </a:cubicBezTo>
                    <a:cubicBezTo>
                      <a:pt x="1129" y="9857"/>
                      <a:pt x="3504" y="11850"/>
                      <a:pt x="5924" y="11850"/>
                    </a:cubicBezTo>
                    <a:cubicBezTo>
                      <a:pt x="6067" y="11850"/>
                      <a:pt x="6211" y="11841"/>
                      <a:pt x="6350" y="11829"/>
                    </a:cubicBezTo>
                    <a:cubicBezTo>
                      <a:pt x="6276" y="11731"/>
                      <a:pt x="6206" y="11625"/>
                      <a:pt x="6149" y="11510"/>
                    </a:cubicBezTo>
                    <a:cubicBezTo>
                      <a:pt x="5419" y="10086"/>
                      <a:pt x="6383" y="8130"/>
                      <a:pt x="8311" y="7141"/>
                    </a:cubicBezTo>
                    <a:cubicBezTo>
                      <a:pt x="9049" y="6760"/>
                      <a:pt x="9820" y="6580"/>
                      <a:pt x="10533" y="6580"/>
                    </a:cubicBezTo>
                    <a:cubicBezTo>
                      <a:pt x="10587" y="6580"/>
                      <a:pt x="10641" y="6580"/>
                      <a:pt x="10694" y="6584"/>
                    </a:cubicBezTo>
                    <a:cubicBezTo>
                      <a:pt x="10702" y="6440"/>
                      <a:pt x="10706" y="6300"/>
                      <a:pt x="10706" y="6157"/>
                    </a:cubicBezTo>
                    <a:cubicBezTo>
                      <a:pt x="10706" y="5472"/>
                      <a:pt x="10611" y="4763"/>
                      <a:pt x="10410" y="4057"/>
                    </a:cubicBezTo>
                    <a:cubicBezTo>
                      <a:pt x="10316" y="3720"/>
                      <a:pt x="10198" y="3392"/>
                      <a:pt x="10066" y="3080"/>
                    </a:cubicBezTo>
                    <a:cubicBezTo>
                      <a:pt x="9414" y="2946"/>
                      <a:pt x="8684" y="2773"/>
                      <a:pt x="7855" y="2556"/>
                    </a:cubicBezTo>
                    <a:cubicBezTo>
                      <a:pt x="7540" y="2474"/>
                      <a:pt x="7232" y="2383"/>
                      <a:pt x="6929" y="2289"/>
                    </a:cubicBezTo>
                    <a:cubicBezTo>
                      <a:pt x="6863" y="2351"/>
                      <a:pt x="6764" y="2408"/>
                      <a:pt x="6630" y="2453"/>
                    </a:cubicBezTo>
                    <a:cubicBezTo>
                      <a:pt x="6424" y="2523"/>
                      <a:pt x="6153" y="2556"/>
                      <a:pt x="5871" y="2556"/>
                    </a:cubicBezTo>
                    <a:cubicBezTo>
                      <a:pt x="5267" y="2556"/>
                      <a:pt x="4595" y="2404"/>
                      <a:pt x="4341" y="2117"/>
                    </a:cubicBezTo>
                    <a:cubicBezTo>
                      <a:pt x="4209" y="1973"/>
                      <a:pt x="4180" y="1797"/>
                      <a:pt x="4258" y="1625"/>
                    </a:cubicBezTo>
                    <a:cubicBezTo>
                      <a:pt x="4311" y="1514"/>
                      <a:pt x="4394" y="1420"/>
                      <a:pt x="4500" y="1346"/>
                    </a:cubicBezTo>
                    <a:cubicBezTo>
                      <a:pt x="3635" y="939"/>
                      <a:pt x="2859" y="485"/>
                      <a:pt x="2162" y="0"/>
                    </a:cubicBezTo>
                    <a:close/>
                  </a:path>
                </a:pathLst>
              </a:custGeom>
              <a:solidFill>
                <a:srgbClr val="D6DF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3" name="Google Shape;2193;p41"/>
              <p:cNvSpPr/>
              <p:nvPr/>
            </p:nvSpPr>
            <p:spPr>
              <a:xfrm>
                <a:off x="5598600" y="1957938"/>
                <a:ext cx="131900" cy="131275"/>
              </a:xfrm>
              <a:custGeom>
                <a:avLst/>
                <a:gdLst/>
                <a:ahLst/>
                <a:cxnLst/>
                <a:rect l="l" t="t" r="r" b="b"/>
                <a:pathLst>
                  <a:path w="5276" h="5251" extrusionOk="0">
                    <a:moveTo>
                      <a:pt x="5115" y="1"/>
                    </a:moveTo>
                    <a:cubicBezTo>
                      <a:pt x="4402" y="1"/>
                      <a:pt x="3631" y="181"/>
                      <a:pt x="2893" y="562"/>
                    </a:cubicBezTo>
                    <a:cubicBezTo>
                      <a:pt x="965" y="1551"/>
                      <a:pt x="1" y="3507"/>
                      <a:pt x="731" y="4931"/>
                    </a:cubicBezTo>
                    <a:cubicBezTo>
                      <a:pt x="788" y="5046"/>
                      <a:pt x="858" y="5152"/>
                      <a:pt x="932" y="5250"/>
                    </a:cubicBezTo>
                    <a:cubicBezTo>
                      <a:pt x="1187" y="5226"/>
                      <a:pt x="1437" y="5181"/>
                      <a:pt x="1687" y="5107"/>
                    </a:cubicBezTo>
                    <a:cubicBezTo>
                      <a:pt x="3779" y="4516"/>
                      <a:pt x="5136" y="2445"/>
                      <a:pt x="5276" y="5"/>
                    </a:cubicBezTo>
                    <a:cubicBezTo>
                      <a:pt x="5223" y="1"/>
                      <a:pt x="5169" y="1"/>
                      <a:pt x="5115" y="1"/>
                    </a:cubicBezTo>
                    <a:close/>
                  </a:path>
                </a:pathLst>
              </a:custGeom>
              <a:solidFill>
                <a:srgbClr val="D8BE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4" name="Google Shape;2194;p41"/>
              <p:cNvSpPr/>
              <p:nvPr/>
            </p:nvSpPr>
            <p:spPr>
              <a:xfrm>
                <a:off x="5517200" y="1776463"/>
                <a:ext cx="197600" cy="94025"/>
              </a:xfrm>
              <a:custGeom>
                <a:avLst/>
                <a:gdLst/>
                <a:ahLst/>
                <a:cxnLst/>
                <a:rect l="l" t="t" r="r" b="b"/>
                <a:pathLst>
                  <a:path w="7904" h="3761" extrusionOk="0">
                    <a:moveTo>
                      <a:pt x="1333" y="0"/>
                    </a:moveTo>
                    <a:cubicBezTo>
                      <a:pt x="845" y="148"/>
                      <a:pt x="398" y="381"/>
                      <a:pt x="0" y="680"/>
                    </a:cubicBezTo>
                    <a:cubicBezTo>
                      <a:pt x="697" y="1165"/>
                      <a:pt x="1473" y="1619"/>
                      <a:pt x="2338" y="2026"/>
                    </a:cubicBezTo>
                    <a:cubicBezTo>
                      <a:pt x="2568" y="1862"/>
                      <a:pt x="2912" y="1788"/>
                      <a:pt x="3273" y="1788"/>
                    </a:cubicBezTo>
                    <a:cubicBezTo>
                      <a:pt x="3527" y="1788"/>
                      <a:pt x="3790" y="1825"/>
                      <a:pt x="4036" y="1890"/>
                    </a:cubicBezTo>
                    <a:cubicBezTo>
                      <a:pt x="4619" y="2043"/>
                      <a:pt x="4947" y="2338"/>
                      <a:pt x="4922" y="2674"/>
                    </a:cubicBezTo>
                    <a:cubicBezTo>
                      <a:pt x="4914" y="2764"/>
                      <a:pt x="4877" y="2871"/>
                      <a:pt x="4767" y="2969"/>
                    </a:cubicBezTo>
                    <a:cubicBezTo>
                      <a:pt x="5070" y="3063"/>
                      <a:pt x="5378" y="3154"/>
                      <a:pt x="5693" y="3236"/>
                    </a:cubicBezTo>
                    <a:cubicBezTo>
                      <a:pt x="6522" y="3453"/>
                      <a:pt x="7252" y="3626"/>
                      <a:pt x="7904" y="3760"/>
                    </a:cubicBezTo>
                    <a:cubicBezTo>
                      <a:pt x="7748" y="3400"/>
                      <a:pt x="7568" y="3056"/>
                      <a:pt x="7363" y="2732"/>
                    </a:cubicBezTo>
                    <a:cubicBezTo>
                      <a:pt x="5456" y="2210"/>
                      <a:pt x="3372" y="1362"/>
                      <a:pt x="1333" y="0"/>
                    </a:cubicBezTo>
                    <a:close/>
                  </a:path>
                </a:pathLst>
              </a:custGeom>
              <a:solidFill>
                <a:srgbClr val="D4C9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5" name="Google Shape;2195;p41"/>
              <p:cNvSpPr/>
              <p:nvPr/>
            </p:nvSpPr>
            <p:spPr>
              <a:xfrm>
                <a:off x="5602825" y="1888213"/>
                <a:ext cx="30050" cy="75700"/>
              </a:xfrm>
              <a:custGeom>
                <a:avLst/>
                <a:gdLst/>
                <a:ahLst/>
                <a:cxnLst/>
                <a:rect l="l" t="t" r="r" b="b"/>
                <a:pathLst>
                  <a:path w="1202" h="3028" extrusionOk="0">
                    <a:moveTo>
                      <a:pt x="365" y="0"/>
                    </a:moveTo>
                    <a:cubicBezTo>
                      <a:pt x="361" y="0"/>
                      <a:pt x="353" y="4"/>
                      <a:pt x="345" y="4"/>
                    </a:cubicBezTo>
                    <a:cubicBezTo>
                      <a:pt x="225" y="21"/>
                      <a:pt x="111" y="189"/>
                      <a:pt x="45" y="452"/>
                    </a:cubicBezTo>
                    <a:cubicBezTo>
                      <a:pt x="25" y="526"/>
                      <a:pt x="9" y="604"/>
                      <a:pt x="0" y="685"/>
                    </a:cubicBezTo>
                    <a:cubicBezTo>
                      <a:pt x="53" y="665"/>
                      <a:pt x="111" y="657"/>
                      <a:pt x="168" y="657"/>
                    </a:cubicBezTo>
                    <a:cubicBezTo>
                      <a:pt x="447" y="657"/>
                      <a:pt x="668" y="878"/>
                      <a:pt x="668" y="1157"/>
                    </a:cubicBezTo>
                    <a:cubicBezTo>
                      <a:pt x="668" y="1431"/>
                      <a:pt x="447" y="1658"/>
                      <a:pt x="168" y="1658"/>
                    </a:cubicBezTo>
                    <a:cubicBezTo>
                      <a:pt x="119" y="1658"/>
                      <a:pt x="70" y="1649"/>
                      <a:pt x="25" y="1637"/>
                    </a:cubicBezTo>
                    <a:lnTo>
                      <a:pt x="25" y="1637"/>
                    </a:lnTo>
                    <a:cubicBezTo>
                      <a:pt x="168" y="2519"/>
                      <a:pt x="550" y="3027"/>
                      <a:pt x="788" y="3027"/>
                    </a:cubicBezTo>
                    <a:cubicBezTo>
                      <a:pt x="796" y="3027"/>
                      <a:pt x="804" y="3027"/>
                      <a:pt x="812" y="3023"/>
                    </a:cubicBezTo>
                    <a:cubicBezTo>
                      <a:pt x="931" y="3006"/>
                      <a:pt x="1046" y="2839"/>
                      <a:pt x="1111" y="2580"/>
                    </a:cubicBezTo>
                    <a:cubicBezTo>
                      <a:pt x="1194" y="2260"/>
                      <a:pt x="1202" y="1855"/>
                      <a:pt x="1136" y="1427"/>
                    </a:cubicBezTo>
                    <a:cubicBezTo>
                      <a:pt x="997" y="521"/>
                      <a:pt x="603" y="0"/>
                      <a:pt x="365" y="0"/>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6" name="Google Shape;2196;p41"/>
              <p:cNvSpPr/>
              <p:nvPr/>
            </p:nvSpPr>
            <p:spPr>
              <a:xfrm>
                <a:off x="5593075" y="1879813"/>
                <a:ext cx="48425" cy="92600"/>
              </a:xfrm>
              <a:custGeom>
                <a:avLst/>
                <a:gdLst/>
                <a:ahLst/>
                <a:cxnLst/>
                <a:rect l="l" t="t" r="r" b="b"/>
                <a:pathLst>
                  <a:path w="1937" h="3704" extrusionOk="0">
                    <a:moveTo>
                      <a:pt x="755" y="336"/>
                    </a:moveTo>
                    <a:cubicBezTo>
                      <a:pt x="993" y="336"/>
                      <a:pt x="1387" y="857"/>
                      <a:pt x="1526" y="1763"/>
                    </a:cubicBezTo>
                    <a:cubicBezTo>
                      <a:pt x="1592" y="2191"/>
                      <a:pt x="1584" y="2596"/>
                      <a:pt x="1501" y="2916"/>
                    </a:cubicBezTo>
                    <a:cubicBezTo>
                      <a:pt x="1436" y="3175"/>
                      <a:pt x="1321" y="3342"/>
                      <a:pt x="1202" y="3359"/>
                    </a:cubicBezTo>
                    <a:cubicBezTo>
                      <a:pt x="1194" y="3363"/>
                      <a:pt x="1186" y="3363"/>
                      <a:pt x="1178" y="3363"/>
                    </a:cubicBezTo>
                    <a:cubicBezTo>
                      <a:pt x="940" y="3363"/>
                      <a:pt x="558" y="2855"/>
                      <a:pt x="415" y="1973"/>
                    </a:cubicBezTo>
                    <a:cubicBezTo>
                      <a:pt x="210" y="1907"/>
                      <a:pt x="58" y="1718"/>
                      <a:pt x="58" y="1493"/>
                    </a:cubicBezTo>
                    <a:cubicBezTo>
                      <a:pt x="58" y="1275"/>
                      <a:pt x="197" y="1091"/>
                      <a:pt x="390" y="1021"/>
                    </a:cubicBezTo>
                    <a:cubicBezTo>
                      <a:pt x="399" y="940"/>
                      <a:pt x="415" y="862"/>
                      <a:pt x="435" y="788"/>
                    </a:cubicBezTo>
                    <a:cubicBezTo>
                      <a:pt x="501" y="525"/>
                      <a:pt x="615" y="357"/>
                      <a:pt x="735" y="340"/>
                    </a:cubicBezTo>
                    <a:cubicBezTo>
                      <a:pt x="743" y="340"/>
                      <a:pt x="751" y="336"/>
                      <a:pt x="755" y="336"/>
                    </a:cubicBezTo>
                    <a:close/>
                    <a:moveTo>
                      <a:pt x="755" y="0"/>
                    </a:moveTo>
                    <a:cubicBezTo>
                      <a:pt x="731" y="0"/>
                      <a:pt x="706" y="0"/>
                      <a:pt x="681" y="4"/>
                    </a:cubicBezTo>
                    <a:cubicBezTo>
                      <a:pt x="415" y="45"/>
                      <a:pt x="214" y="291"/>
                      <a:pt x="108" y="701"/>
                    </a:cubicBezTo>
                    <a:cubicBezTo>
                      <a:pt x="13" y="1063"/>
                      <a:pt x="0" y="1517"/>
                      <a:pt x="74" y="1989"/>
                    </a:cubicBezTo>
                    <a:cubicBezTo>
                      <a:pt x="231" y="2990"/>
                      <a:pt x="694" y="3704"/>
                      <a:pt x="1178" y="3704"/>
                    </a:cubicBezTo>
                    <a:cubicBezTo>
                      <a:pt x="1206" y="3704"/>
                      <a:pt x="1231" y="3700"/>
                      <a:pt x="1255" y="3696"/>
                    </a:cubicBezTo>
                    <a:cubicBezTo>
                      <a:pt x="1522" y="3654"/>
                      <a:pt x="1723" y="3408"/>
                      <a:pt x="1830" y="2998"/>
                    </a:cubicBezTo>
                    <a:cubicBezTo>
                      <a:pt x="1925" y="2642"/>
                      <a:pt x="1937" y="2182"/>
                      <a:pt x="1863" y="1710"/>
                    </a:cubicBezTo>
                    <a:cubicBezTo>
                      <a:pt x="1707" y="709"/>
                      <a:pt x="1240" y="0"/>
                      <a:pt x="755" y="0"/>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7" name="Google Shape;2197;p41"/>
              <p:cNvSpPr/>
              <p:nvPr/>
            </p:nvSpPr>
            <p:spPr>
              <a:xfrm>
                <a:off x="5567650" y="1821138"/>
                <a:ext cx="73225" cy="36225"/>
              </a:xfrm>
              <a:custGeom>
                <a:avLst/>
                <a:gdLst/>
                <a:ahLst/>
                <a:cxnLst/>
                <a:rect l="l" t="t" r="r" b="b"/>
                <a:pathLst>
                  <a:path w="2929" h="1449" extrusionOk="0">
                    <a:moveTo>
                      <a:pt x="1259" y="345"/>
                    </a:moveTo>
                    <a:cubicBezTo>
                      <a:pt x="1481" y="345"/>
                      <a:pt x="1715" y="374"/>
                      <a:pt x="1928" y="432"/>
                    </a:cubicBezTo>
                    <a:cubicBezTo>
                      <a:pt x="2318" y="534"/>
                      <a:pt x="2576" y="710"/>
                      <a:pt x="2564" y="858"/>
                    </a:cubicBezTo>
                    <a:cubicBezTo>
                      <a:pt x="2560" y="915"/>
                      <a:pt x="2474" y="977"/>
                      <a:pt x="2338" y="1026"/>
                    </a:cubicBezTo>
                    <a:cubicBezTo>
                      <a:pt x="2166" y="1084"/>
                      <a:pt x="1937" y="1108"/>
                      <a:pt x="1698" y="1108"/>
                    </a:cubicBezTo>
                    <a:cubicBezTo>
                      <a:pt x="1170" y="1108"/>
                      <a:pt x="587" y="981"/>
                      <a:pt x="411" y="784"/>
                    </a:cubicBezTo>
                    <a:cubicBezTo>
                      <a:pt x="366" y="735"/>
                      <a:pt x="370" y="703"/>
                      <a:pt x="390" y="661"/>
                    </a:cubicBezTo>
                    <a:cubicBezTo>
                      <a:pt x="489" y="444"/>
                      <a:pt x="854" y="345"/>
                      <a:pt x="1259" y="345"/>
                    </a:cubicBezTo>
                    <a:close/>
                    <a:moveTo>
                      <a:pt x="1255" y="1"/>
                    </a:moveTo>
                    <a:cubicBezTo>
                      <a:pt x="894" y="1"/>
                      <a:pt x="550" y="75"/>
                      <a:pt x="320" y="239"/>
                    </a:cubicBezTo>
                    <a:cubicBezTo>
                      <a:pt x="214" y="313"/>
                      <a:pt x="131" y="407"/>
                      <a:pt x="78" y="518"/>
                    </a:cubicBezTo>
                    <a:cubicBezTo>
                      <a:pt x="0" y="690"/>
                      <a:pt x="29" y="866"/>
                      <a:pt x="161" y="1010"/>
                    </a:cubicBezTo>
                    <a:cubicBezTo>
                      <a:pt x="415" y="1297"/>
                      <a:pt x="1087" y="1449"/>
                      <a:pt x="1691" y="1449"/>
                    </a:cubicBezTo>
                    <a:cubicBezTo>
                      <a:pt x="1973" y="1449"/>
                      <a:pt x="2244" y="1416"/>
                      <a:pt x="2450" y="1346"/>
                    </a:cubicBezTo>
                    <a:cubicBezTo>
                      <a:pt x="2584" y="1301"/>
                      <a:pt x="2683" y="1244"/>
                      <a:pt x="2749" y="1182"/>
                    </a:cubicBezTo>
                    <a:cubicBezTo>
                      <a:pt x="2859" y="1084"/>
                      <a:pt x="2896" y="977"/>
                      <a:pt x="2904" y="887"/>
                    </a:cubicBezTo>
                    <a:cubicBezTo>
                      <a:pt x="2929" y="551"/>
                      <a:pt x="2601" y="256"/>
                      <a:pt x="2018" y="103"/>
                    </a:cubicBezTo>
                    <a:cubicBezTo>
                      <a:pt x="1772" y="38"/>
                      <a:pt x="1509" y="1"/>
                      <a:pt x="1255"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8" name="Google Shape;2198;p41"/>
              <p:cNvSpPr/>
              <p:nvPr/>
            </p:nvSpPr>
            <p:spPr>
              <a:xfrm>
                <a:off x="5594525" y="1904613"/>
                <a:ext cx="25025" cy="25050"/>
              </a:xfrm>
              <a:custGeom>
                <a:avLst/>
                <a:gdLst/>
                <a:ahLst/>
                <a:cxnLst/>
                <a:rect l="l" t="t" r="r" b="b"/>
                <a:pathLst>
                  <a:path w="1001" h="1002" extrusionOk="0">
                    <a:moveTo>
                      <a:pt x="500" y="1"/>
                    </a:moveTo>
                    <a:cubicBezTo>
                      <a:pt x="443" y="1"/>
                      <a:pt x="385" y="9"/>
                      <a:pt x="332" y="29"/>
                    </a:cubicBezTo>
                    <a:cubicBezTo>
                      <a:pt x="139" y="99"/>
                      <a:pt x="0" y="283"/>
                      <a:pt x="0" y="501"/>
                    </a:cubicBezTo>
                    <a:cubicBezTo>
                      <a:pt x="0" y="726"/>
                      <a:pt x="152" y="915"/>
                      <a:pt x="357" y="981"/>
                    </a:cubicBezTo>
                    <a:cubicBezTo>
                      <a:pt x="402" y="993"/>
                      <a:pt x="451" y="1002"/>
                      <a:pt x="500" y="1002"/>
                    </a:cubicBezTo>
                    <a:cubicBezTo>
                      <a:pt x="779" y="1002"/>
                      <a:pt x="1000" y="775"/>
                      <a:pt x="1000" y="501"/>
                    </a:cubicBezTo>
                    <a:cubicBezTo>
                      <a:pt x="1000" y="222"/>
                      <a:pt x="779" y="1"/>
                      <a:pt x="500" y="1"/>
                    </a:cubicBezTo>
                    <a:close/>
                  </a:path>
                </a:pathLst>
              </a:custGeom>
              <a:solidFill>
                <a:srgbClr val="DBE6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9" name="Google Shape;2199;p41"/>
              <p:cNvSpPr/>
              <p:nvPr/>
            </p:nvSpPr>
            <p:spPr>
              <a:xfrm>
                <a:off x="5454650" y="1763013"/>
                <a:ext cx="284675" cy="335225"/>
              </a:xfrm>
              <a:custGeom>
                <a:avLst/>
                <a:gdLst/>
                <a:ahLst/>
                <a:cxnLst/>
                <a:rect l="l" t="t" r="r" b="b"/>
                <a:pathLst>
                  <a:path w="11387" h="13409" extrusionOk="0">
                    <a:moveTo>
                      <a:pt x="5128" y="341"/>
                    </a:moveTo>
                    <a:cubicBezTo>
                      <a:pt x="6112" y="341"/>
                      <a:pt x="7104" y="665"/>
                      <a:pt x="8015" y="1301"/>
                    </a:cubicBezTo>
                    <a:cubicBezTo>
                      <a:pt x="9307" y="2203"/>
                      <a:pt x="10279" y="3614"/>
                      <a:pt x="10750" y="5275"/>
                    </a:cubicBezTo>
                    <a:cubicBezTo>
                      <a:pt x="10951" y="5981"/>
                      <a:pt x="11046" y="6690"/>
                      <a:pt x="11046" y="7375"/>
                    </a:cubicBezTo>
                    <a:cubicBezTo>
                      <a:pt x="11046" y="7518"/>
                      <a:pt x="11042" y="7658"/>
                      <a:pt x="11034" y="7802"/>
                    </a:cubicBezTo>
                    <a:cubicBezTo>
                      <a:pt x="10894" y="10242"/>
                      <a:pt x="9537" y="12313"/>
                      <a:pt x="7445" y="12904"/>
                    </a:cubicBezTo>
                    <a:cubicBezTo>
                      <a:pt x="7195" y="12978"/>
                      <a:pt x="6945" y="13023"/>
                      <a:pt x="6690" y="13047"/>
                    </a:cubicBezTo>
                    <a:cubicBezTo>
                      <a:pt x="6551" y="13059"/>
                      <a:pt x="6407" y="13068"/>
                      <a:pt x="6264" y="13068"/>
                    </a:cubicBezTo>
                    <a:cubicBezTo>
                      <a:pt x="3844" y="13068"/>
                      <a:pt x="1469" y="11075"/>
                      <a:pt x="636" y="8133"/>
                    </a:cubicBezTo>
                    <a:cubicBezTo>
                      <a:pt x="435" y="7429"/>
                      <a:pt x="341" y="6719"/>
                      <a:pt x="341" y="6034"/>
                    </a:cubicBezTo>
                    <a:cubicBezTo>
                      <a:pt x="341" y="3412"/>
                      <a:pt x="1728" y="1133"/>
                      <a:pt x="3938" y="505"/>
                    </a:cubicBezTo>
                    <a:cubicBezTo>
                      <a:pt x="4331" y="394"/>
                      <a:pt x="4730" y="341"/>
                      <a:pt x="5128" y="341"/>
                    </a:cubicBezTo>
                    <a:close/>
                    <a:moveTo>
                      <a:pt x="5132" y="1"/>
                    </a:moveTo>
                    <a:cubicBezTo>
                      <a:pt x="4697" y="1"/>
                      <a:pt x="4270" y="58"/>
                      <a:pt x="3848" y="177"/>
                    </a:cubicBezTo>
                    <a:cubicBezTo>
                      <a:pt x="1490" y="845"/>
                      <a:pt x="0" y="3265"/>
                      <a:pt x="0" y="6038"/>
                    </a:cubicBezTo>
                    <a:cubicBezTo>
                      <a:pt x="0" y="6751"/>
                      <a:pt x="104" y="7490"/>
                      <a:pt x="308" y="8228"/>
                    </a:cubicBezTo>
                    <a:cubicBezTo>
                      <a:pt x="1181" y="11317"/>
                      <a:pt x="3697" y="13409"/>
                      <a:pt x="6268" y="13409"/>
                    </a:cubicBezTo>
                    <a:cubicBezTo>
                      <a:pt x="6694" y="13409"/>
                      <a:pt x="7117" y="13351"/>
                      <a:pt x="7539" y="13231"/>
                    </a:cubicBezTo>
                    <a:cubicBezTo>
                      <a:pt x="9898" y="12563"/>
                      <a:pt x="11386" y="10144"/>
                      <a:pt x="11386" y="7375"/>
                    </a:cubicBezTo>
                    <a:cubicBezTo>
                      <a:pt x="11386" y="6657"/>
                      <a:pt x="11284" y="5919"/>
                      <a:pt x="11074" y="5180"/>
                    </a:cubicBezTo>
                    <a:cubicBezTo>
                      <a:pt x="10587" y="3446"/>
                      <a:pt x="9565" y="1969"/>
                      <a:pt x="8208" y="1021"/>
                    </a:cubicBezTo>
                    <a:cubicBezTo>
                      <a:pt x="7240" y="349"/>
                      <a:pt x="6182" y="1"/>
                      <a:pt x="5132" y="1"/>
                    </a:cubicBezTo>
                    <a:close/>
                  </a:path>
                </a:pathLst>
              </a:custGeom>
              <a:solidFill>
                <a:srgbClr val="C7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0" name="Google Shape;2200;p41"/>
              <p:cNvSpPr/>
              <p:nvPr/>
            </p:nvSpPr>
            <p:spPr>
              <a:xfrm>
                <a:off x="5129400" y="2149988"/>
                <a:ext cx="30175" cy="41350"/>
              </a:xfrm>
              <a:custGeom>
                <a:avLst/>
                <a:gdLst/>
                <a:ahLst/>
                <a:cxnLst/>
                <a:rect l="l" t="t" r="r" b="b"/>
                <a:pathLst>
                  <a:path w="1207" h="1654" extrusionOk="0">
                    <a:moveTo>
                      <a:pt x="1" y="1"/>
                    </a:moveTo>
                    <a:lnTo>
                      <a:pt x="1" y="1"/>
                    </a:lnTo>
                    <a:cubicBezTo>
                      <a:pt x="342" y="628"/>
                      <a:pt x="743" y="1186"/>
                      <a:pt x="1182" y="1654"/>
                    </a:cubicBezTo>
                    <a:cubicBezTo>
                      <a:pt x="1190" y="1604"/>
                      <a:pt x="1198" y="1559"/>
                      <a:pt x="1207" y="1510"/>
                    </a:cubicBezTo>
                    <a:cubicBezTo>
                      <a:pt x="788" y="1030"/>
                      <a:pt x="386" y="525"/>
                      <a:pt x="1" y="1"/>
                    </a:cubicBezTo>
                    <a:close/>
                  </a:path>
                </a:pathLst>
              </a:custGeom>
              <a:solidFill>
                <a:srgbClr val="DBE6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1" name="Google Shape;2201;p41"/>
              <p:cNvSpPr/>
              <p:nvPr/>
            </p:nvSpPr>
            <p:spPr>
              <a:xfrm>
                <a:off x="5158950" y="2187713"/>
                <a:ext cx="22875" cy="23725"/>
              </a:xfrm>
              <a:custGeom>
                <a:avLst/>
                <a:gdLst/>
                <a:ahLst/>
                <a:cxnLst/>
                <a:rect l="l" t="t" r="r" b="b"/>
                <a:pathLst>
                  <a:path w="915" h="949" extrusionOk="0">
                    <a:moveTo>
                      <a:pt x="25" y="1"/>
                    </a:moveTo>
                    <a:cubicBezTo>
                      <a:pt x="16" y="50"/>
                      <a:pt x="8" y="95"/>
                      <a:pt x="0" y="145"/>
                    </a:cubicBezTo>
                    <a:cubicBezTo>
                      <a:pt x="292" y="452"/>
                      <a:pt x="595" y="718"/>
                      <a:pt x="915" y="949"/>
                    </a:cubicBezTo>
                    <a:cubicBezTo>
                      <a:pt x="611" y="645"/>
                      <a:pt x="316" y="329"/>
                      <a:pt x="25" y="1"/>
                    </a:cubicBezTo>
                    <a:close/>
                  </a:path>
                </a:pathLst>
              </a:custGeom>
              <a:solidFill>
                <a:srgbClr val="D9D7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2" name="Google Shape;2202;p41"/>
              <p:cNvSpPr/>
              <p:nvPr/>
            </p:nvSpPr>
            <p:spPr>
              <a:xfrm>
                <a:off x="5100800" y="2032588"/>
                <a:ext cx="84000" cy="180900"/>
              </a:xfrm>
              <a:custGeom>
                <a:avLst/>
                <a:gdLst/>
                <a:ahLst/>
                <a:cxnLst/>
                <a:rect l="l" t="t" r="r" b="b"/>
                <a:pathLst>
                  <a:path w="3360" h="7236" extrusionOk="0">
                    <a:moveTo>
                      <a:pt x="4" y="0"/>
                    </a:moveTo>
                    <a:cubicBezTo>
                      <a:pt x="0" y="78"/>
                      <a:pt x="0" y="156"/>
                      <a:pt x="0" y="239"/>
                    </a:cubicBezTo>
                    <a:cubicBezTo>
                      <a:pt x="0" y="964"/>
                      <a:pt x="95" y="1719"/>
                      <a:pt x="284" y="2473"/>
                    </a:cubicBezTo>
                    <a:cubicBezTo>
                      <a:pt x="308" y="2568"/>
                      <a:pt x="333" y="2666"/>
                      <a:pt x="361" y="2761"/>
                    </a:cubicBezTo>
                    <a:cubicBezTo>
                      <a:pt x="558" y="3457"/>
                      <a:pt x="825" y="4110"/>
                      <a:pt x="1145" y="4697"/>
                    </a:cubicBezTo>
                    <a:cubicBezTo>
                      <a:pt x="1530" y="5221"/>
                      <a:pt x="1932" y="5726"/>
                      <a:pt x="2351" y="6206"/>
                    </a:cubicBezTo>
                    <a:cubicBezTo>
                      <a:pt x="2642" y="6534"/>
                      <a:pt x="2937" y="6850"/>
                      <a:pt x="3241" y="7154"/>
                    </a:cubicBezTo>
                    <a:cubicBezTo>
                      <a:pt x="3277" y="7182"/>
                      <a:pt x="3318" y="7211"/>
                      <a:pt x="3360" y="7235"/>
                    </a:cubicBezTo>
                    <a:cubicBezTo>
                      <a:pt x="2679" y="6198"/>
                      <a:pt x="2141" y="5004"/>
                      <a:pt x="1723" y="3749"/>
                    </a:cubicBezTo>
                    <a:cubicBezTo>
                      <a:pt x="1293" y="3027"/>
                      <a:pt x="575" y="1694"/>
                      <a:pt x="4"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3" name="Google Shape;2203;p41"/>
              <p:cNvSpPr/>
              <p:nvPr/>
            </p:nvSpPr>
            <p:spPr>
              <a:xfrm>
                <a:off x="5100900" y="1966238"/>
                <a:ext cx="42975" cy="160075"/>
              </a:xfrm>
              <a:custGeom>
                <a:avLst/>
                <a:gdLst/>
                <a:ahLst/>
                <a:cxnLst/>
                <a:rect l="l" t="t" r="r" b="b"/>
                <a:pathLst>
                  <a:path w="1719" h="6403" extrusionOk="0">
                    <a:moveTo>
                      <a:pt x="583" y="1"/>
                    </a:moveTo>
                    <a:cubicBezTo>
                      <a:pt x="501" y="181"/>
                      <a:pt x="423" y="370"/>
                      <a:pt x="357" y="570"/>
                    </a:cubicBezTo>
                    <a:cubicBezTo>
                      <a:pt x="140" y="1214"/>
                      <a:pt x="21" y="1920"/>
                      <a:pt x="0" y="2654"/>
                    </a:cubicBezTo>
                    <a:cubicBezTo>
                      <a:pt x="571" y="4348"/>
                      <a:pt x="1289" y="5681"/>
                      <a:pt x="1719" y="6403"/>
                    </a:cubicBezTo>
                    <a:cubicBezTo>
                      <a:pt x="1018" y="4299"/>
                      <a:pt x="664" y="2018"/>
                      <a:pt x="583" y="1"/>
                    </a:cubicBezTo>
                    <a:close/>
                  </a:path>
                </a:pathLst>
              </a:custGeom>
              <a:solidFill>
                <a:srgbClr val="D166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4" name="Google Shape;2204;p41"/>
              <p:cNvSpPr/>
              <p:nvPr/>
            </p:nvSpPr>
            <p:spPr>
              <a:xfrm>
                <a:off x="5115450" y="1910663"/>
                <a:ext cx="217000" cy="302925"/>
              </a:xfrm>
              <a:custGeom>
                <a:avLst/>
                <a:gdLst/>
                <a:ahLst/>
                <a:cxnLst/>
                <a:rect l="l" t="t" r="r" b="b"/>
                <a:pathLst>
                  <a:path w="8680" h="12117" extrusionOk="0">
                    <a:moveTo>
                      <a:pt x="4508" y="3757"/>
                    </a:moveTo>
                    <a:cubicBezTo>
                      <a:pt x="4750" y="3757"/>
                      <a:pt x="4989" y="3929"/>
                      <a:pt x="5193" y="4249"/>
                    </a:cubicBezTo>
                    <a:cubicBezTo>
                      <a:pt x="5394" y="4565"/>
                      <a:pt x="5542" y="4996"/>
                      <a:pt x="5616" y="5468"/>
                    </a:cubicBezTo>
                    <a:cubicBezTo>
                      <a:pt x="5689" y="5940"/>
                      <a:pt x="5678" y="6399"/>
                      <a:pt x="5583" y="6756"/>
                    </a:cubicBezTo>
                    <a:cubicBezTo>
                      <a:pt x="5477" y="7166"/>
                      <a:pt x="5271" y="7412"/>
                      <a:pt x="5009" y="7453"/>
                    </a:cubicBezTo>
                    <a:cubicBezTo>
                      <a:pt x="4980" y="7457"/>
                      <a:pt x="4955" y="7461"/>
                      <a:pt x="4930" y="7461"/>
                    </a:cubicBezTo>
                    <a:cubicBezTo>
                      <a:pt x="4447" y="7461"/>
                      <a:pt x="3980" y="6748"/>
                      <a:pt x="3823" y="5747"/>
                    </a:cubicBezTo>
                    <a:cubicBezTo>
                      <a:pt x="3754" y="5275"/>
                      <a:pt x="3762" y="4820"/>
                      <a:pt x="3857" y="4459"/>
                    </a:cubicBezTo>
                    <a:cubicBezTo>
                      <a:pt x="3963" y="4049"/>
                      <a:pt x="4168" y="3802"/>
                      <a:pt x="4434" y="3762"/>
                    </a:cubicBezTo>
                    <a:cubicBezTo>
                      <a:pt x="4459" y="3757"/>
                      <a:pt x="4484" y="3757"/>
                      <a:pt x="4508" y="3757"/>
                    </a:cubicBezTo>
                    <a:close/>
                    <a:moveTo>
                      <a:pt x="3102" y="1"/>
                    </a:moveTo>
                    <a:cubicBezTo>
                      <a:pt x="2814" y="1"/>
                      <a:pt x="2536" y="37"/>
                      <a:pt x="2261" y="115"/>
                    </a:cubicBezTo>
                    <a:cubicBezTo>
                      <a:pt x="2159" y="145"/>
                      <a:pt x="2056" y="181"/>
                      <a:pt x="1958" y="222"/>
                    </a:cubicBezTo>
                    <a:cubicBezTo>
                      <a:pt x="1523" y="395"/>
                      <a:pt x="1133" y="665"/>
                      <a:pt x="792" y="1026"/>
                    </a:cubicBezTo>
                    <a:cubicBezTo>
                      <a:pt x="530" y="2597"/>
                      <a:pt x="452" y="4311"/>
                      <a:pt x="510" y="6280"/>
                    </a:cubicBezTo>
                    <a:cubicBezTo>
                      <a:pt x="214" y="4885"/>
                      <a:pt x="58" y="3491"/>
                      <a:pt x="14" y="2199"/>
                    </a:cubicBezTo>
                    <a:cubicBezTo>
                      <a:pt x="9" y="2207"/>
                      <a:pt x="5" y="2216"/>
                      <a:pt x="1" y="2224"/>
                    </a:cubicBezTo>
                    <a:cubicBezTo>
                      <a:pt x="82" y="4241"/>
                      <a:pt x="436" y="6522"/>
                      <a:pt x="1137" y="8626"/>
                    </a:cubicBezTo>
                    <a:cubicBezTo>
                      <a:pt x="1324" y="9188"/>
                      <a:pt x="1535" y="9738"/>
                      <a:pt x="1773" y="10267"/>
                    </a:cubicBezTo>
                    <a:lnTo>
                      <a:pt x="1773" y="10267"/>
                    </a:lnTo>
                    <a:cubicBezTo>
                      <a:pt x="2273" y="9225"/>
                      <a:pt x="3364" y="8384"/>
                      <a:pt x="4742" y="8113"/>
                    </a:cubicBezTo>
                    <a:cubicBezTo>
                      <a:pt x="5046" y="8056"/>
                      <a:pt x="5341" y="8027"/>
                      <a:pt x="5636" y="8027"/>
                    </a:cubicBezTo>
                    <a:cubicBezTo>
                      <a:pt x="6810" y="8027"/>
                      <a:pt x="7872" y="8482"/>
                      <a:pt x="8540" y="9233"/>
                    </a:cubicBezTo>
                    <a:cubicBezTo>
                      <a:pt x="8631" y="8758"/>
                      <a:pt x="8680" y="8257"/>
                      <a:pt x="8680" y="7749"/>
                    </a:cubicBezTo>
                    <a:cubicBezTo>
                      <a:pt x="8680" y="6924"/>
                      <a:pt x="8561" y="6070"/>
                      <a:pt x="8319" y="5222"/>
                    </a:cubicBezTo>
                    <a:cubicBezTo>
                      <a:pt x="7839" y="3524"/>
                      <a:pt x="6937" y="2059"/>
                      <a:pt x="5780" y="1095"/>
                    </a:cubicBezTo>
                    <a:cubicBezTo>
                      <a:pt x="5517" y="874"/>
                      <a:pt x="5246" y="686"/>
                      <a:pt x="4972" y="533"/>
                    </a:cubicBezTo>
                    <a:lnTo>
                      <a:pt x="4972" y="533"/>
                    </a:lnTo>
                    <a:cubicBezTo>
                      <a:pt x="5066" y="883"/>
                      <a:pt x="4841" y="1277"/>
                      <a:pt x="4328" y="1650"/>
                    </a:cubicBezTo>
                    <a:cubicBezTo>
                      <a:pt x="3864" y="1985"/>
                      <a:pt x="3167" y="2277"/>
                      <a:pt x="2659" y="2277"/>
                    </a:cubicBezTo>
                    <a:cubicBezTo>
                      <a:pt x="2420" y="2277"/>
                      <a:pt x="2223" y="2216"/>
                      <a:pt x="2109" y="2068"/>
                    </a:cubicBezTo>
                    <a:cubicBezTo>
                      <a:pt x="2002" y="1928"/>
                      <a:pt x="1904" y="1695"/>
                      <a:pt x="2047" y="1358"/>
                    </a:cubicBezTo>
                    <a:cubicBezTo>
                      <a:pt x="2278" y="829"/>
                      <a:pt x="3073" y="251"/>
                      <a:pt x="3779" y="71"/>
                    </a:cubicBezTo>
                    <a:cubicBezTo>
                      <a:pt x="3552" y="25"/>
                      <a:pt x="3323" y="1"/>
                      <a:pt x="3102" y="1"/>
                    </a:cubicBezTo>
                    <a:close/>
                    <a:moveTo>
                      <a:pt x="1773" y="10267"/>
                    </a:moveTo>
                    <a:cubicBezTo>
                      <a:pt x="1773" y="10267"/>
                      <a:pt x="1773" y="10267"/>
                      <a:pt x="1773" y="10267"/>
                    </a:cubicBezTo>
                    <a:cubicBezTo>
                      <a:pt x="1775" y="10271"/>
                      <a:pt x="1776" y="10275"/>
                      <a:pt x="1778" y="10280"/>
                    </a:cubicBezTo>
                    <a:lnTo>
                      <a:pt x="1778" y="10280"/>
                    </a:lnTo>
                    <a:cubicBezTo>
                      <a:pt x="1776" y="10275"/>
                      <a:pt x="1775" y="10271"/>
                      <a:pt x="1773" y="10267"/>
                    </a:cubicBezTo>
                    <a:close/>
                    <a:moveTo>
                      <a:pt x="1778" y="10280"/>
                    </a:moveTo>
                    <a:cubicBezTo>
                      <a:pt x="2070" y="10927"/>
                      <a:pt x="2400" y="11543"/>
                      <a:pt x="2774" y="12112"/>
                    </a:cubicBezTo>
                    <a:lnTo>
                      <a:pt x="2778" y="12116"/>
                    </a:lnTo>
                    <a:cubicBezTo>
                      <a:pt x="2403" y="11546"/>
                      <a:pt x="2072" y="10927"/>
                      <a:pt x="1778" y="10280"/>
                    </a:cubicBezTo>
                    <a:close/>
                  </a:path>
                </a:pathLst>
              </a:custGeom>
              <a:solidFill>
                <a:srgbClr val="D6DF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5" name="Google Shape;2205;p41"/>
              <p:cNvSpPr/>
              <p:nvPr/>
            </p:nvSpPr>
            <p:spPr>
              <a:xfrm>
                <a:off x="5159750" y="2111338"/>
                <a:ext cx="169225" cy="120800"/>
              </a:xfrm>
              <a:custGeom>
                <a:avLst/>
                <a:gdLst/>
                <a:ahLst/>
                <a:cxnLst/>
                <a:rect l="l" t="t" r="r" b="b"/>
                <a:pathLst>
                  <a:path w="6769" h="4832" extrusionOk="0">
                    <a:moveTo>
                      <a:pt x="3864" y="0"/>
                    </a:moveTo>
                    <a:cubicBezTo>
                      <a:pt x="3569" y="0"/>
                      <a:pt x="3274" y="29"/>
                      <a:pt x="2970" y="86"/>
                    </a:cubicBezTo>
                    <a:cubicBezTo>
                      <a:pt x="1592" y="357"/>
                      <a:pt x="501" y="1198"/>
                      <a:pt x="1" y="2240"/>
                    </a:cubicBezTo>
                    <a:cubicBezTo>
                      <a:pt x="296" y="2891"/>
                      <a:pt x="629" y="3516"/>
                      <a:pt x="1006" y="4089"/>
                    </a:cubicBezTo>
                    <a:cubicBezTo>
                      <a:pt x="1715" y="4565"/>
                      <a:pt x="2474" y="4832"/>
                      <a:pt x="3224" y="4832"/>
                    </a:cubicBezTo>
                    <a:cubicBezTo>
                      <a:pt x="3508" y="4832"/>
                      <a:pt x="3786" y="4795"/>
                      <a:pt x="4061" y="4717"/>
                    </a:cubicBezTo>
                    <a:cubicBezTo>
                      <a:pt x="5189" y="4397"/>
                      <a:pt x="6071" y="3450"/>
                      <a:pt x="6547" y="2043"/>
                    </a:cubicBezTo>
                    <a:cubicBezTo>
                      <a:pt x="6637" y="1772"/>
                      <a:pt x="6711" y="1494"/>
                      <a:pt x="6768" y="1206"/>
                    </a:cubicBezTo>
                    <a:cubicBezTo>
                      <a:pt x="6100" y="455"/>
                      <a:pt x="5038" y="0"/>
                      <a:pt x="3864" y="0"/>
                    </a:cubicBezTo>
                    <a:close/>
                  </a:path>
                </a:pathLst>
              </a:custGeom>
              <a:solidFill>
                <a:srgbClr val="D8BE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6" name="Google Shape;2206;p41"/>
              <p:cNvSpPr/>
              <p:nvPr/>
            </p:nvSpPr>
            <p:spPr>
              <a:xfrm>
                <a:off x="5115775" y="1936288"/>
                <a:ext cx="19500" cy="131400"/>
              </a:xfrm>
              <a:custGeom>
                <a:avLst/>
                <a:gdLst/>
                <a:ahLst/>
                <a:cxnLst/>
                <a:rect l="l" t="t" r="r" b="b"/>
                <a:pathLst>
                  <a:path w="780" h="5256" extrusionOk="0">
                    <a:moveTo>
                      <a:pt x="779" y="1"/>
                    </a:moveTo>
                    <a:cubicBezTo>
                      <a:pt x="476" y="325"/>
                      <a:pt x="209" y="719"/>
                      <a:pt x="1" y="1174"/>
                    </a:cubicBezTo>
                    <a:cubicBezTo>
                      <a:pt x="45" y="2466"/>
                      <a:pt x="201" y="3860"/>
                      <a:pt x="497" y="5255"/>
                    </a:cubicBezTo>
                    <a:cubicBezTo>
                      <a:pt x="439" y="3286"/>
                      <a:pt x="517" y="1572"/>
                      <a:pt x="779" y="1"/>
                    </a:cubicBezTo>
                    <a:close/>
                  </a:path>
                </a:pathLst>
              </a:custGeom>
              <a:solidFill>
                <a:srgbClr val="D4C9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7" name="Google Shape;2207;p41"/>
              <p:cNvSpPr/>
              <p:nvPr/>
            </p:nvSpPr>
            <p:spPr>
              <a:xfrm>
                <a:off x="5219125" y="2012988"/>
                <a:ext cx="29950" cy="75700"/>
              </a:xfrm>
              <a:custGeom>
                <a:avLst/>
                <a:gdLst/>
                <a:ahLst/>
                <a:cxnLst/>
                <a:rect l="l" t="t" r="r" b="b"/>
                <a:pathLst>
                  <a:path w="1198" h="3028" extrusionOk="0">
                    <a:moveTo>
                      <a:pt x="361" y="1"/>
                    </a:moveTo>
                    <a:cubicBezTo>
                      <a:pt x="353" y="1"/>
                      <a:pt x="345" y="5"/>
                      <a:pt x="337" y="5"/>
                    </a:cubicBezTo>
                    <a:cubicBezTo>
                      <a:pt x="217" y="22"/>
                      <a:pt x="107" y="190"/>
                      <a:pt x="37" y="452"/>
                    </a:cubicBezTo>
                    <a:cubicBezTo>
                      <a:pt x="29" y="489"/>
                      <a:pt x="21" y="530"/>
                      <a:pt x="13" y="567"/>
                    </a:cubicBezTo>
                    <a:cubicBezTo>
                      <a:pt x="62" y="555"/>
                      <a:pt x="111" y="546"/>
                      <a:pt x="164" y="546"/>
                    </a:cubicBezTo>
                    <a:cubicBezTo>
                      <a:pt x="439" y="546"/>
                      <a:pt x="665" y="772"/>
                      <a:pt x="665" y="1047"/>
                    </a:cubicBezTo>
                    <a:cubicBezTo>
                      <a:pt x="665" y="1322"/>
                      <a:pt x="439" y="1547"/>
                      <a:pt x="164" y="1547"/>
                    </a:cubicBezTo>
                    <a:cubicBezTo>
                      <a:pt x="107" y="1547"/>
                      <a:pt x="54" y="1539"/>
                      <a:pt x="1" y="1523"/>
                    </a:cubicBezTo>
                    <a:lnTo>
                      <a:pt x="1" y="1523"/>
                    </a:lnTo>
                    <a:cubicBezTo>
                      <a:pt x="5" y="1547"/>
                      <a:pt x="9" y="1576"/>
                      <a:pt x="13" y="1600"/>
                    </a:cubicBezTo>
                    <a:cubicBezTo>
                      <a:pt x="156" y="2507"/>
                      <a:pt x="546" y="3028"/>
                      <a:pt x="783" y="3028"/>
                    </a:cubicBezTo>
                    <a:cubicBezTo>
                      <a:pt x="792" y="3028"/>
                      <a:pt x="800" y="3028"/>
                      <a:pt x="808" y="3024"/>
                    </a:cubicBezTo>
                    <a:cubicBezTo>
                      <a:pt x="927" y="3007"/>
                      <a:pt x="1038" y="2839"/>
                      <a:pt x="1108" y="2577"/>
                    </a:cubicBezTo>
                    <a:cubicBezTo>
                      <a:pt x="1190" y="2261"/>
                      <a:pt x="1198" y="1854"/>
                      <a:pt x="1133" y="1428"/>
                    </a:cubicBezTo>
                    <a:cubicBezTo>
                      <a:pt x="1067" y="1002"/>
                      <a:pt x="936" y="616"/>
                      <a:pt x="759" y="337"/>
                    </a:cubicBezTo>
                    <a:cubicBezTo>
                      <a:pt x="624" y="124"/>
                      <a:pt x="480" y="1"/>
                      <a:pt x="361" y="1"/>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8" name="Google Shape;2208;p41"/>
              <p:cNvSpPr/>
              <p:nvPr/>
            </p:nvSpPr>
            <p:spPr>
              <a:xfrm>
                <a:off x="5209300" y="2004588"/>
                <a:ext cx="48400" cy="92625"/>
              </a:xfrm>
              <a:custGeom>
                <a:avLst/>
                <a:gdLst/>
                <a:ahLst/>
                <a:cxnLst/>
                <a:rect l="l" t="t" r="r" b="b"/>
                <a:pathLst>
                  <a:path w="1936" h="3705" extrusionOk="0">
                    <a:moveTo>
                      <a:pt x="754" y="337"/>
                    </a:moveTo>
                    <a:cubicBezTo>
                      <a:pt x="873" y="337"/>
                      <a:pt x="1017" y="460"/>
                      <a:pt x="1152" y="673"/>
                    </a:cubicBezTo>
                    <a:cubicBezTo>
                      <a:pt x="1329" y="952"/>
                      <a:pt x="1460" y="1338"/>
                      <a:pt x="1526" y="1764"/>
                    </a:cubicBezTo>
                    <a:cubicBezTo>
                      <a:pt x="1591" y="2190"/>
                      <a:pt x="1583" y="2597"/>
                      <a:pt x="1501" y="2913"/>
                    </a:cubicBezTo>
                    <a:cubicBezTo>
                      <a:pt x="1431" y="3175"/>
                      <a:pt x="1320" y="3343"/>
                      <a:pt x="1201" y="3360"/>
                    </a:cubicBezTo>
                    <a:cubicBezTo>
                      <a:pt x="1193" y="3364"/>
                      <a:pt x="1185" y="3364"/>
                      <a:pt x="1176" y="3364"/>
                    </a:cubicBezTo>
                    <a:cubicBezTo>
                      <a:pt x="939" y="3364"/>
                      <a:pt x="549" y="2843"/>
                      <a:pt x="406" y="1936"/>
                    </a:cubicBezTo>
                    <a:cubicBezTo>
                      <a:pt x="402" y="1912"/>
                      <a:pt x="398" y="1883"/>
                      <a:pt x="394" y="1859"/>
                    </a:cubicBezTo>
                    <a:cubicBezTo>
                      <a:pt x="197" y="1789"/>
                      <a:pt x="57" y="1605"/>
                      <a:pt x="57" y="1383"/>
                    </a:cubicBezTo>
                    <a:cubicBezTo>
                      <a:pt x="57" y="1157"/>
                      <a:pt x="201" y="969"/>
                      <a:pt x="406" y="903"/>
                    </a:cubicBezTo>
                    <a:cubicBezTo>
                      <a:pt x="414" y="866"/>
                      <a:pt x="422" y="825"/>
                      <a:pt x="430" y="788"/>
                    </a:cubicBezTo>
                    <a:cubicBezTo>
                      <a:pt x="500" y="526"/>
                      <a:pt x="610" y="358"/>
                      <a:pt x="730" y="341"/>
                    </a:cubicBezTo>
                    <a:cubicBezTo>
                      <a:pt x="738" y="341"/>
                      <a:pt x="746" y="337"/>
                      <a:pt x="754" y="337"/>
                    </a:cubicBezTo>
                    <a:close/>
                    <a:moveTo>
                      <a:pt x="754" y="0"/>
                    </a:moveTo>
                    <a:cubicBezTo>
                      <a:pt x="730" y="0"/>
                      <a:pt x="705" y="0"/>
                      <a:pt x="680" y="5"/>
                    </a:cubicBezTo>
                    <a:cubicBezTo>
                      <a:pt x="414" y="45"/>
                      <a:pt x="209" y="292"/>
                      <a:pt x="103" y="702"/>
                    </a:cubicBezTo>
                    <a:cubicBezTo>
                      <a:pt x="8" y="1063"/>
                      <a:pt x="0" y="1518"/>
                      <a:pt x="69" y="1990"/>
                    </a:cubicBezTo>
                    <a:cubicBezTo>
                      <a:pt x="226" y="2991"/>
                      <a:pt x="693" y="3704"/>
                      <a:pt x="1176" y="3704"/>
                    </a:cubicBezTo>
                    <a:cubicBezTo>
                      <a:pt x="1201" y="3704"/>
                      <a:pt x="1226" y="3700"/>
                      <a:pt x="1255" y="3696"/>
                    </a:cubicBezTo>
                    <a:cubicBezTo>
                      <a:pt x="1517" y="3655"/>
                      <a:pt x="1723" y="3409"/>
                      <a:pt x="1829" y="2999"/>
                    </a:cubicBezTo>
                    <a:cubicBezTo>
                      <a:pt x="1924" y="2642"/>
                      <a:pt x="1935" y="2183"/>
                      <a:pt x="1862" y="1711"/>
                    </a:cubicBezTo>
                    <a:cubicBezTo>
                      <a:pt x="1788" y="1239"/>
                      <a:pt x="1640" y="808"/>
                      <a:pt x="1439" y="492"/>
                    </a:cubicBezTo>
                    <a:cubicBezTo>
                      <a:pt x="1235" y="172"/>
                      <a:pt x="996" y="0"/>
                      <a:pt x="754" y="0"/>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9" name="Google Shape;2209;p41"/>
              <p:cNvSpPr/>
              <p:nvPr/>
            </p:nvSpPr>
            <p:spPr>
              <a:xfrm>
                <a:off x="5210725" y="2026638"/>
                <a:ext cx="25050" cy="25050"/>
              </a:xfrm>
              <a:custGeom>
                <a:avLst/>
                <a:gdLst/>
                <a:ahLst/>
                <a:cxnLst/>
                <a:rect l="l" t="t" r="r" b="b"/>
                <a:pathLst>
                  <a:path w="1002" h="1002" extrusionOk="0">
                    <a:moveTo>
                      <a:pt x="500" y="0"/>
                    </a:moveTo>
                    <a:cubicBezTo>
                      <a:pt x="447" y="0"/>
                      <a:pt x="398" y="9"/>
                      <a:pt x="349" y="21"/>
                    </a:cubicBezTo>
                    <a:cubicBezTo>
                      <a:pt x="144" y="87"/>
                      <a:pt x="0" y="275"/>
                      <a:pt x="0" y="501"/>
                    </a:cubicBezTo>
                    <a:cubicBezTo>
                      <a:pt x="0" y="723"/>
                      <a:pt x="140" y="907"/>
                      <a:pt x="337" y="977"/>
                    </a:cubicBezTo>
                    <a:cubicBezTo>
                      <a:pt x="390" y="993"/>
                      <a:pt x="443" y="1001"/>
                      <a:pt x="500" y="1001"/>
                    </a:cubicBezTo>
                    <a:cubicBezTo>
                      <a:pt x="775" y="1001"/>
                      <a:pt x="1001" y="776"/>
                      <a:pt x="1001" y="501"/>
                    </a:cubicBezTo>
                    <a:cubicBezTo>
                      <a:pt x="1001" y="226"/>
                      <a:pt x="775" y="0"/>
                      <a:pt x="500" y="0"/>
                    </a:cubicBezTo>
                    <a:close/>
                  </a:path>
                </a:pathLst>
              </a:custGeom>
              <a:solidFill>
                <a:srgbClr val="DBE6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0" name="Google Shape;2210;p41"/>
              <p:cNvSpPr/>
              <p:nvPr/>
            </p:nvSpPr>
            <p:spPr>
              <a:xfrm>
                <a:off x="5100800" y="2038538"/>
                <a:ext cx="7100" cy="55900"/>
              </a:xfrm>
              <a:custGeom>
                <a:avLst/>
                <a:gdLst/>
                <a:ahLst/>
                <a:cxnLst/>
                <a:rect l="l" t="t" r="r" b="b"/>
                <a:pathLst>
                  <a:path w="284" h="2236" extrusionOk="0">
                    <a:moveTo>
                      <a:pt x="0" y="1"/>
                    </a:moveTo>
                    <a:cubicBezTo>
                      <a:pt x="0" y="726"/>
                      <a:pt x="95" y="1481"/>
                      <a:pt x="284" y="2235"/>
                    </a:cubicBezTo>
                    <a:cubicBezTo>
                      <a:pt x="95" y="1481"/>
                      <a:pt x="0" y="726"/>
                      <a:pt x="0" y="1"/>
                    </a:cubicBezTo>
                    <a:close/>
                  </a:path>
                </a:pathLst>
              </a:custGeom>
              <a:solidFill>
                <a:srgbClr val="235B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1" name="Google Shape;2211;p41"/>
              <p:cNvSpPr/>
              <p:nvPr/>
            </p:nvSpPr>
            <p:spPr>
              <a:xfrm>
                <a:off x="5100800" y="2032588"/>
                <a:ext cx="125" cy="5975"/>
              </a:xfrm>
              <a:custGeom>
                <a:avLst/>
                <a:gdLst/>
                <a:ahLst/>
                <a:cxnLst/>
                <a:rect l="l" t="t" r="r" b="b"/>
                <a:pathLst>
                  <a:path w="5" h="239" extrusionOk="0">
                    <a:moveTo>
                      <a:pt x="4" y="0"/>
                    </a:moveTo>
                    <a:cubicBezTo>
                      <a:pt x="0" y="78"/>
                      <a:pt x="0" y="156"/>
                      <a:pt x="0" y="239"/>
                    </a:cubicBezTo>
                    <a:cubicBezTo>
                      <a:pt x="0" y="156"/>
                      <a:pt x="0" y="78"/>
                      <a:pt x="4" y="0"/>
                    </a:cubicBezTo>
                    <a:close/>
                  </a:path>
                </a:pathLst>
              </a:custGeom>
              <a:solidFill>
                <a:srgbClr val="A379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2" name="Google Shape;2212;p41"/>
              <p:cNvSpPr/>
              <p:nvPr/>
            </p:nvSpPr>
            <p:spPr>
              <a:xfrm>
                <a:off x="5100900" y="1966238"/>
                <a:ext cx="14575" cy="66375"/>
              </a:xfrm>
              <a:custGeom>
                <a:avLst/>
                <a:gdLst/>
                <a:ahLst/>
                <a:cxnLst/>
                <a:rect l="l" t="t" r="r" b="b"/>
                <a:pathLst>
                  <a:path w="583" h="2655" extrusionOk="0">
                    <a:moveTo>
                      <a:pt x="583" y="1"/>
                    </a:moveTo>
                    <a:cubicBezTo>
                      <a:pt x="501" y="181"/>
                      <a:pt x="423" y="370"/>
                      <a:pt x="357" y="570"/>
                    </a:cubicBezTo>
                    <a:cubicBezTo>
                      <a:pt x="140" y="1214"/>
                      <a:pt x="21" y="1920"/>
                      <a:pt x="0" y="2654"/>
                    </a:cubicBezTo>
                    <a:lnTo>
                      <a:pt x="0" y="2654"/>
                    </a:lnTo>
                    <a:cubicBezTo>
                      <a:pt x="21" y="1920"/>
                      <a:pt x="140" y="1214"/>
                      <a:pt x="357" y="570"/>
                    </a:cubicBezTo>
                    <a:cubicBezTo>
                      <a:pt x="423" y="370"/>
                      <a:pt x="501" y="181"/>
                      <a:pt x="583" y="1"/>
                    </a:cubicBezTo>
                    <a:close/>
                  </a:path>
                </a:pathLst>
              </a:custGeom>
              <a:solidFill>
                <a:srgbClr val="8242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3" name="Google Shape;2213;p41"/>
              <p:cNvSpPr/>
              <p:nvPr/>
            </p:nvSpPr>
            <p:spPr>
              <a:xfrm>
                <a:off x="5115450" y="1916213"/>
                <a:ext cx="48950" cy="50050"/>
              </a:xfrm>
              <a:custGeom>
                <a:avLst/>
                <a:gdLst/>
                <a:ahLst/>
                <a:cxnLst/>
                <a:rect l="l" t="t" r="r" b="b"/>
                <a:pathLst>
                  <a:path w="1958" h="2002" extrusionOk="0">
                    <a:moveTo>
                      <a:pt x="14" y="1977"/>
                    </a:moveTo>
                    <a:cubicBezTo>
                      <a:pt x="9" y="1985"/>
                      <a:pt x="5" y="1994"/>
                      <a:pt x="1" y="2002"/>
                    </a:cubicBezTo>
                    <a:lnTo>
                      <a:pt x="1" y="2002"/>
                    </a:lnTo>
                    <a:cubicBezTo>
                      <a:pt x="5" y="1994"/>
                      <a:pt x="9" y="1985"/>
                      <a:pt x="14" y="1977"/>
                    </a:cubicBezTo>
                    <a:lnTo>
                      <a:pt x="14" y="1977"/>
                    </a:lnTo>
                    <a:close/>
                    <a:moveTo>
                      <a:pt x="1958" y="0"/>
                    </a:moveTo>
                    <a:cubicBezTo>
                      <a:pt x="1523" y="173"/>
                      <a:pt x="1133" y="443"/>
                      <a:pt x="792" y="804"/>
                    </a:cubicBezTo>
                    <a:lnTo>
                      <a:pt x="792" y="804"/>
                    </a:lnTo>
                    <a:cubicBezTo>
                      <a:pt x="1133" y="443"/>
                      <a:pt x="1523" y="173"/>
                      <a:pt x="1958" y="0"/>
                    </a:cubicBezTo>
                    <a:close/>
                  </a:path>
                </a:pathLst>
              </a:custGeom>
              <a:solidFill>
                <a:srgbClr val="A6BAC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4" name="Google Shape;2214;p41"/>
              <p:cNvSpPr/>
              <p:nvPr/>
            </p:nvSpPr>
            <p:spPr>
              <a:xfrm>
                <a:off x="5115775" y="1936288"/>
                <a:ext cx="19500" cy="29350"/>
              </a:xfrm>
              <a:custGeom>
                <a:avLst/>
                <a:gdLst/>
                <a:ahLst/>
                <a:cxnLst/>
                <a:rect l="l" t="t" r="r" b="b"/>
                <a:pathLst>
                  <a:path w="780" h="1174" extrusionOk="0">
                    <a:moveTo>
                      <a:pt x="779" y="1"/>
                    </a:moveTo>
                    <a:cubicBezTo>
                      <a:pt x="476" y="325"/>
                      <a:pt x="209" y="719"/>
                      <a:pt x="1" y="1174"/>
                    </a:cubicBezTo>
                    <a:lnTo>
                      <a:pt x="1" y="1174"/>
                    </a:lnTo>
                    <a:cubicBezTo>
                      <a:pt x="209" y="719"/>
                      <a:pt x="476" y="325"/>
                      <a:pt x="779" y="1"/>
                    </a:cubicBezTo>
                    <a:close/>
                  </a:path>
                </a:pathLst>
              </a:custGeom>
              <a:solidFill>
                <a:srgbClr val="A4A4B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5" name="Google Shape;2215;p41"/>
              <p:cNvSpPr/>
              <p:nvPr/>
            </p:nvSpPr>
            <p:spPr>
              <a:xfrm>
                <a:off x="5092275" y="1902163"/>
                <a:ext cx="248700" cy="338500"/>
              </a:xfrm>
              <a:custGeom>
                <a:avLst/>
                <a:gdLst/>
                <a:ahLst/>
                <a:cxnLst/>
                <a:rect l="l" t="t" r="r" b="b"/>
                <a:pathLst>
                  <a:path w="9948" h="13540" extrusionOk="0">
                    <a:moveTo>
                      <a:pt x="4029" y="341"/>
                    </a:moveTo>
                    <a:cubicBezTo>
                      <a:pt x="4914" y="341"/>
                      <a:pt x="5842" y="714"/>
                      <a:pt x="6707" y="1435"/>
                    </a:cubicBezTo>
                    <a:cubicBezTo>
                      <a:pt x="7864" y="2399"/>
                      <a:pt x="8766" y="3864"/>
                      <a:pt x="9246" y="5562"/>
                    </a:cubicBezTo>
                    <a:cubicBezTo>
                      <a:pt x="9488" y="6410"/>
                      <a:pt x="9607" y="7264"/>
                      <a:pt x="9607" y="8089"/>
                    </a:cubicBezTo>
                    <a:cubicBezTo>
                      <a:pt x="9607" y="8597"/>
                      <a:pt x="9558" y="9098"/>
                      <a:pt x="9467" y="9573"/>
                    </a:cubicBezTo>
                    <a:cubicBezTo>
                      <a:pt x="9410" y="9861"/>
                      <a:pt x="9336" y="10139"/>
                      <a:pt x="9246" y="10410"/>
                    </a:cubicBezTo>
                    <a:cubicBezTo>
                      <a:pt x="8770" y="11817"/>
                      <a:pt x="7888" y="12764"/>
                      <a:pt x="6760" y="13084"/>
                    </a:cubicBezTo>
                    <a:cubicBezTo>
                      <a:pt x="6485" y="13162"/>
                      <a:pt x="6207" y="13199"/>
                      <a:pt x="5923" y="13199"/>
                    </a:cubicBezTo>
                    <a:cubicBezTo>
                      <a:pt x="5173" y="13199"/>
                      <a:pt x="4414" y="12932"/>
                      <a:pt x="3705" y="12456"/>
                    </a:cubicBezTo>
                    <a:lnTo>
                      <a:pt x="3701" y="12452"/>
                    </a:lnTo>
                    <a:cubicBezTo>
                      <a:pt x="3659" y="12428"/>
                      <a:pt x="3618" y="12399"/>
                      <a:pt x="3582" y="12371"/>
                    </a:cubicBezTo>
                    <a:cubicBezTo>
                      <a:pt x="3262" y="12140"/>
                      <a:pt x="2959" y="11874"/>
                      <a:pt x="2667" y="11567"/>
                    </a:cubicBezTo>
                    <a:cubicBezTo>
                      <a:pt x="1814" y="10660"/>
                      <a:pt x="1108" y="9422"/>
                      <a:pt x="702" y="7978"/>
                    </a:cubicBezTo>
                    <a:cubicBezTo>
                      <a:pt x="674" y="7883"/>
                      <a:pt x="649" y="7785"/>
                      <a:pt x="625" y="7690"/>
                    </a:cubicBezTo>
                    <a:cubicBezTo>
                      <a:pt x="436" y="6936"/>
                      <a:pt x="341" y="6181"/>
                      <a:pt x="341" y="5456"/>
                    </a:cubicBezTo>
                    <a:cubicBezTo>
                      <a:pt x="341" y="5373"/>
                      <a:pt x="341" y="5295"/>
                      <a:pt x="345" y="5217"/>
                    </a:cubicBezTo>
                    <a:cubicBezTo>
                      <a:pt x="366" y="4483"/>
                      <a:pt x="485" y="3777"/>
                      <a:pt x="702" y="3133"/>
                    </a:cubicBezTo>
                    <a:cubicBezTo>
                      <a:pt x="768" y="2933"/>
                      <a:pt x="846" y="2744"/>
                      <a:pt x="928" y="2564"/>
                    </a:cubicBezTo>
                    <a:cubicBezTo>
                      <a:pt x="932" y="2556"/>
                      <a:pt x="936" y="2547"/>
                      <a:pt x="941" y="2539"/>
                    </a:cubicBezTo>
                    <a:cubicBezTo>
                      <a:pt x="1149" y="2084"/>
                      <a:pt x="1416" y="1690"/>
                      <a:pt x="1719" y="1366"/>
                    </a:cubicBezTo>
                    <a:cubicBezTo>
                      <a:pt x="2060" y="1005"/>
                      <a:pt x="2450" y="735"/>
                      <a:pt x="2885" y="562"/>
                    </a:cubicBezTo>
                    <a:cubicBezTo>
                      <a:pt x="2983" y="521"/>
                      <a:pt x="3086" y="485"/>
                      <a:pt x="3188" y="455"/>
                    </a:cubicBezTo>
                    <a:cubicBezTo>
                      <a:pt x="3463" y="377"/>
                      <a:pt x="3741" y="341"/>
                      <a:pt x="4029" y="341"/>
                    </a:cubicBezTo>
                    <a:close/>
                    <a:moveTo>
                      <a:pt x="4029" y="0"/>
                    </a:moveTo>
                    <a:cubicBezTo>
                      <a:pt x="3713" y="0"/>
                      <a:pt x="3401" y="46"/>
                      <a:pt x="3093" y="131"/>
                    </a:cubicBezTo>
                    <a:cubicBezTo>
                      <a:pt x="1855" y="480"/>
                      <a:pt x="891" y="1509"/>
                      <a:pt x="382" y="3023"/>
                    </a:cubicBezTo>
                    <a:cubicBezTo>
                      <a:pt x="128" y="3773"/>
                      <a:pt x="1" y="4598"/>
                      <a:pt x="1" y="5456"/>
                    </a:cubicBezTo>
                    <a:cubicBezTo>
                      <a:pt x="1" y="6308"/>
                      <a:pt x="128" y="7194"/>
                      <a:pt x="375" y="8072"/>
                    </a:cubicBezTo>
                    <a:cubicBezTo>
                      <a:pt x="1289" y="11296"/>
                      <a:pt x="3648" y="13539"/>
                      <a:pt x="5931" y="13539"/>
                    </a:cubicBezTo>
                    <a:cubicBezTo>
                      <a:pt x="6239" y="13539"/>
                      <a:pt x="6551" y="13498"/>
                      <a:pt x="6851" y="13412"/>
                    </a:cubicBezTo>
                    <a:cubicBezTo>
                      <a:pt x="8093" y="13060"/>
                      <a:pt x="9057" y="12034"/>
                      <a:pt x="9566" y="10516"/>
                    </a:cubicBezTo>
                    <a:cubicBezTo>
                      <a:pt x="9820" y="9770"/>
                      <a:pt x="9943" y="8945"/>
                      <a:pt x="9947" y="8084"/>
                    </a:cubicBezTo>
                    <a:cubicBezTo>
                      <a:pt x="9947" y="7235"/>
                      <a:pt x="9820" y="6349"/>
                      <a:pt x="9573" y="5471"/>
                    </a:cubicBezTo>
                    <a:cubicBezTo>
                      <a:pt x="9496" y="5197"/>
                      <a:pt x="9406" y="4926"/>
                      <a:pt x="9308" y="4668"/>
                    </a:cubicBezTo>
                    <a:cubicBezTo>
                      <a:pt x="9262" y="4663"/>
                      <a:pt x="9221" y="4639"/>
                      <a:pt x="9189" y="4602"/>
                    </a:cubicBezTo>
                    <a:lnTo>
                      <a:pt x="8545" y="3769"/>
                    </a:lnTo>
                    <a:cubicBezTo>
                      <a:pt x="8511" y="3728"/>
                      <a:pt x="8503" y="3675"/>
                      <a:pt x="8515" y="3622"/>
                    </a:cubicBezTo>
                    <a:cubicBezTo>
                      <a:pt x="8528" y="3573"/>
                      <a:pt x="8564" y="3527"/>
                      <a:pt x="8614" y="3507"/>
                    </a:cubicBezTo>
                    <a:lnTo>
                      <a:pt x="8753" y="3449"/>
                    </a:lnTo>
                    <a:cubicBezTo>
                      <a:pt x="8261" y="2547"/>
                      <a:pt x="7638" y="1768"/>
                      <a:pt x="6925" y="1174"/>
                    </a:cubicBezTo>
                    <a:cubicBezTo>
                      <a:pt x="5997" y="402"/>
                      <a:pt x="4996" y="0"/>
                      <a:pt x="4029" y="0"/>
                    </a:cubicBezTo>
                    <a:close/>
                  </a:path>
                </a:pathLst>
              </a:custGeom>
              <a:solidFill>
                <a:srgbClr val="C7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6" name="Google Shape;2216;p41"/>
              <p:cNvSpPr/>
              <p:nvPr/>
            </p:nvSpPr>
            <p:spPr>
              <a:xfrm>
                <a:off x="5304850" y="1988388"/>
                <a:ext cx="20125" cy="30500"/>
              </a:xfrm>
              <a:custGeom>
                <a:avLst/>
                <a:gdLst/>
                <a:ahLst/>
                <a:cxnLst/>
                <a:rect l="l" t="t" r="r" b="b"/>
                <a:pathLst>
                  <a:path w="805" h="1220" extrusionOk="0">
                    <a:moveTo>
                      <a:pt x="250" y="0"/>
                    </a:moveTo>
                    <a:lnTo>
                      <a:pt x="111" y="58"/>
                    </a:lnTo>
                    <a:cubicBezTo>
                      <a:pt x="61" y="78"/>
                      <a:pt x="25" y="124"/>
                      <a:pt x="12" y="173"/>
                    </a:cubicBezTo>
                    <a:cubicBezTo>
                      <a:pt x="0" y="226"/>
                      <a:pt x="8" y="279"/>
                      <a:pt x="42" y="320"/>
                    </a:cubicBezTo>
                    <a:lnTo>
                      <a:pt x="686" y="1153"/>
                    </a:lnTo>
                    <a:cubicBezTo>
                      <a:pt x="718" y="1190"/>
                      <a:pt x="759" y="1214"/>
                      <a:pt x="805" y="1219"/>
                    </a:cubicBezTo>
                    <a:cubicBezTo>
                      <a:pt x="644" y="792"/>
                      <a:pt x="460" y="386"/>
                      <a:pt x="250" y="0"/>
                    </a:cubicBezTo>
                    <a:close/>
                  </a:path>
                </a:pathLst>
              </a:custGeom>
              <a:solidFill>
                <a:srgbClr val="C7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7" name="Google Shape;2217;p41"/>
              <p:cNvSpPr/>
              <p:nvPr/>
            </p:nvSpPr>
            <p:spPr>
              <a:xfrm>
                <a:off x="5126850" y="2000363"/>
                <a:ext cx="73775" cy="151625"/>
              </a:xfrm>
              <a:custGeom>
                <a:avLst/>
                <a:gdLst/>
                <a:ahLst/>
                <a:cxnLst/>
                <a:rect l="l" t="t" r="r" b="b"/>
                <a:pathLst>
                  <a:path w="2951" h="6065" extrusionOk="0">
                    <a:moveTo>
                      <a:pt x="672" y="0"/>
                    </a:moveTo>
                    <a:cubicBezTo>
                      <a:pt x="403" y="0"/>
                      <a:pt x="169" y="164"/>
                      <a:pt x="139" y="559"/>
                    </a:cubicBezTo>
                    <a:cubicBezTo>
                      <a:pt x="1" y="2429"/>
                      <a:pt x="181" y="4259"/>
                      <a:pt x="1448" y="5744"/>
                    </a:cubicBezTo>
                    <a:cubicBezTo>
                      <a:pt x="1640" y="5970"/>
                      <a:pt x="1858" y="6064"/>
                      <a:pt x="2057" y="6064"/>
                    </a:cubicBezTo>
                    <a:cubicBezTo>
                      <a:pt x="2560" y="6064"/>
                      <a:pt x="2950" y="5466"/>
                      <a:pt x="2551" y="4862"/>
                    </a:cubicBezTo>
                    <a:cubicBezTo>
                      <a:pt x="1718" y="3611"/>
                      <a:pt x="1497" y="2376"/>
                      <a:pt x="1542" y="875"/>
                    </a:cubicBezTo>
                    <a:cubicBezTo>
                      <a:pt x="1557" y="368"/>
                      <a:pt x="1075" y="0"/>
                      <a:pt x="67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8" name="Google Shape;2218;p41"/>
              <p:cNvSpPr/>
              <p:nvPr/>
            </p:nvSpPr>
            <p:spPr>
              <a:xfrm>
                <a:off x="5197700" y="2161263"/>
                <a:ext cx="40525" cy="38175"/>
              </a:xfrm>
              <a:custGeom>
                <a:avLst/>
                <a:gdLst/>
                <a:ahLst/>
                <a:cxnLst/>
                <a:rect l="l" t="t" r="r" b="b"/>
                <a:pathLst>
                  <a:path w="1621" h="1527" extrusionOk="0">
                    <a:moveTo>
                      <a:pt x="661" y="1"/>
                    </a:moveTo>
                    <a:cubicBezTo>
                      <a:pt x="258" y="1"/>
                      <a:pt x="1" y="460"/>
                      <a:pt x="86" y="821"/>
                    </a:cubicBezTo>
                    <a:cubicBezTo>
                      <a:pt x="189" y="1239"/>
                      <a:pt x="533" y="1526"/>
                      <a:pt x="964" y="1526"/>
                    </a:cubicBezTo>
                    <a:cubicBezTo>
                      <a:pt x="1366" y="1526"/>
                      <a:pt x="1621" y="1072"/>
                      <a:pt x="1534" y="710"/>
                    </a:cubicBezTo>
                    <a:cubicBezTo>
                      <a:pt x="1436" y="288"/>
                      <a:pt x="1091" y="1"/>
                      <a:pt x="66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9" name="Google Shape;2219;p41"/>
              <p:cNvSpPr/>
              <p:nvPr/>
            </p:nvSpPr>
            <p:spPr>
              <a:xfrm>
                <a:off x="5485100" y="1876788"/>
                <a:ext cx="81450" cy="154675"/>
              </a:xfrm>
              <a:custGeom>
                <a:avLst/>
                <a:gdLst/>
                <a:ahLst/>
                <a:cxnLst/>
                <a:rect l="l" t="t" r="r" b="b"/>
                <a:pathLst>
                  <a:path w="3258" h="6187" extrusionOk="0">
                    <a:moveTo>
                      <a:pt x="845" y="0"/>
                    </a:moveTo>
                    <a:cubicBezTo>
                      <a:pt x="616" y="0"/>
                      <a:pt x="411" y="117"/>
                      <a:pt x="333" y="404"/>
                    </a:cubicBezTo>
                    <a:cubicBezTo>
                      <a:pt x="1" y="1606"/>
                      <a:pt x="67" y="2500"/>
                      <a:pt x="526" y="3660"/>
                    </a:cubicBezTo>
                    <a:cubicBezTo>
                      <a:pt x="899" y="4600"/>
                      <a:pt x="1223" y="5585"/>
                      <a:pt x="2154" y="6093"/>
                    </a:cubicBezTo>
                    <a:cubicBezTo>
                      <a:pt x="2274" y="6158"/>
                      <a:pt x="2387" y="6186"/>
                      <a:pt x="2490" y="6186"/>
                    </a:cubicBezTo>
                    <a:cubicBezTo>
                      <a:pt x="3007" y="6186"/>
                      <a:pt x="3258" y="5456"/>
                      <a:pt x="2929" y="4998"/>
                    </a:cubicBezTo>
                    <a:cubicBezTo>
                      <a:pt x="2068" y="3796"/>
                      <a:pt x="1420" y="2397"/>
                      <a:pt x="1707" y="896"/>
                    </a:cubicBezTo>
                    <a:cubicBezTo>
                      <a:pt x="1798" y="418"/>
                      <a:pt x="1279" y="0"/>
                      <a:pt x="84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1"/>
              <p:cNvSpPr/>
              <p:nvPr/>
            </p:nvSpPr>
            <p:spPr>
              <a:xfrm>
                <a:off x="5570200" y="2033613"/>
                <a:ext cx="41250" cy="38575"/>
              </a:xfrm>
              <a:custGeom>
                <a:avLst/>
                <a:gdLst/>
                <a:ahLst/>
                <a:cxnLst/>
                <a:rect l="l" t="t" r="r" b="b"/>
                <a:pathLst>
                  <a:path w="1650" h="1543" extrusionOk="0">
                    <a:moveTo>
                      <a:pt x="661" y="1"/>
                    </a:moveTo>
                    <a:cubicBezTo>
                      <a:pt x="256" y="1"/>
                      <a:pt x="1" y="472"/>
                      <a:pt x="91" y="833"/>
                    </a:cubicBezTo>
                    <a:cubicBezTo>
                      <a:pt x="198" y="1264"/>
                      <a:pt x="551" y="1542"/>
                      <a:pt x="985" y="1542"/>
                    </a:cubicBezTo>
                    <a:cubicBezTo>
                      <a:pt x="1396" y="1542"/>
                      <a:pt x="1650" y="1067"/>
                      <a:pt x="1560" y="706"/>
                    </a:cubicBezTo>
                    <a:cubicBezTo>
                      <a:pt x="1449" y="279"/>
                      <a:pt x="1100" y="1"/>
                      <a:pt x="66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1"/>
              <p:cNvSpPr/>
              <p:nvPr/>
            </p:nvSpPr>
            <p:spPr>
              <a:xfrm>
                <a:off x="5337000" y="1964188"/>
                <a:ext cx="55300" cy="23750"/>
              </a:xfrm>
              <a:custGeom>
                <a:avLst/>
                <a:gdLst/>
                <a:ahLst/>
                <a:cxnLst/>
                <a:rect l="l" t="t" r="r" b="b"/>
                <a:pathLst>
                  <a:path w="2212" h="950" extrusionOk="0">
                    <a:moveTo>
                      <a:pt x="2093" y="1"/>
                    </a:moveTo>
                    <a:cubicBezTo>
                      <a:pt x="2092" y="1"/>
                      <a:pt x="2091" y="1"/>
                      <a:pt x="2090" y="1"/>
                    </a:cubicBezTo>
                    <a:cubicBezTo>
                      <a:pt x="1409" y="75"/>
                      <a:pt x="695" y="472"/>
                      <a:pt x="89" y="772"/>
                    </a:cubicBezTo>
                    <a:cubicBezTo>
                      <a:pt x="0" y="816"/>
                      <a:pt x="47" y="949"/>
                      <a:pt x="129" y="949"/>
                    </a:cubicBezTo>
                    <a:cubicBezTo>
                      <a:pt x="139" y="949"/>
                      <a:pt x="148" y="948"/>
                      <a:pt x="158" y="944"/>
                    </a:cubicBezTo>
                    <a:cubicBezTo>
                      <a:pt x="798" y="690"/>
                      <a:pt x="1569" y="518"/>
                      <a:pt x="2152" y="148"/>
                    </a:cubicBezTo>
                    <a:cubicBezTo>
                      <a:pt x="2212" y="108"/>
                      <a:pt x="2162" y="1"/>
                      <a:pt x="2093" y="1"/>
                    </a:cubicBezTo>
                    <a:close/>
                  </a:path>
                </a:pathLst>
              </a:custGeom>
              <a:solidFill>
                <a:srgbClr val="F4CC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1"/>
              <p:cNvSpPr/>
              <p:nvPr/>
            </p:nvSpPr>
            <p:spPr>
              <a:xfrm>
                <a:off x="5087975" y="1928463"/>
                <a:ext cx="36975" cy="61500"/>
              </a:xfrm>
              <a:custGeom>
                <a:avLst/>
                <a:gdLst/>
                <a:ahLst/>
                <a:cxnLst/>
                <a:rect l="l" t="t" r="r" b="b"/>
                <a:pathLst>
                  <a:path w="1479" h="2460" extrusionOk="0">
                    <a:moveTo>
                      <a:pt x="1379" y="1"/>
                    </a:moveTo>
                    <a:cubicBezTo>
                      <a:pt x="1367" y="1"/>
                      <a:pt x="1354" y="5"/>
                      <a:pt x="1342" y="14"/>
                    </a:cubicBezTo>
                    <a:cubicBezTo>
                      <a:pt x="653" y="527"/>
                      <a:pt x="0" y="1500"/>
                      <a:pt x="79" y="2386"/>
                    </a:cubicBezTo>
                    <a:cubicBezTo>
                      <a:pt x="82" y="2423"/>
                      <a:pt x="124" y="2459"/>
                      <a:pt x="162" y="2459"/>
                    </a:cubicBezTo>
                    <a:cubicBezTo>
                      <a:pt x="179" y="2459"/>
                      <a:pt x="195" y="2452"/>
                      <a:pt x="206" y="2435"/>
                    </a:cubicBezTo>
                    <a:cubicBezTo>
                      <a:pt x="431" y="2057"/>
                      <a:pt x="473" y="1602"/>
                      <a:pt x="689" y="1212"/>
                    </a:cubicBezTo>
                    <a:cubicBezTo>
                      <a:pt x="891" y="839"/>
                      <a:pt x="1113" y="425"/>
                      <a:pt x="1428" y="137"/>
                    </a:cubicBezTo>
                    <a:cubicBezTo>
                      <a:pt x="1479" y="90"/>
                      <a:pt x="1435" y="1"/>
                      <a:pt x="1379" y="1"/>
                    </a:cubicBezTo>
                    <a:close/>
                  </a:path>
                </a:pathLst>
              </a:custGeom>
              <a:solidFill>
                <a:srgbClr val="F4CC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3" name="Google Shape;2223;p41"/>
              <p:cNvSpPr/>
              <p:nvPr/>
            </p:nvSpPr>
            <p:spPr>
              <a:xfrm>
                <a:off x="5464575" y="1778213"/>
                <a:ext cx="43075" cy="55000"/>
              </a:xfrm>
              <a:custGeom>
                <a:avLst/>
                <a:gdLst/>
                <a:ahLst/>
                <a:cxnLst/>
                <a:rect l="l" t="t" r="r" b="b"/>
                <a:pathLst>
                  <a:path w="1723" h="2200" extrusionOk="0">
                    <a:moveTo>
                      <a:pt x="1609" y="0"/>
                    </a:moveTo>
                    <a:cubicBezTo>
                      <a:pt x="1598" y="0"/>
                      <a:pt x="1587" y="3"/>
                      <a:pt x="1577" y="8"/>
                    </a:cubicBezTo>
                    <a:cubicBezTo>
                      <a:pt x="781" y="442"/>
                      <a:pt x="211" y="1234"/>
                      <a:pt x="10" y="2115"/>
                    </a:cubicBezTo>
                    <a:cubicBezTo>
                      <a:pt x="1" y="2160"/>
                      <a:pt x="44" y="2199"/>
                      <a:pt x="83" y="2199"/>
                    </a:cubicBezTo>
                    <a:cubicBezTo>
                      <a:pt x="99" y="2199"/>
                      <a:pt x="114" y="2193"/>
                      <a:pt x="125" y="2177"/>
                    </a:cubicBezTo>
                    <a:cubicBezTo>
                      <a:pt x="396" y="1825"/>
                      <a:pt x="502" y="1377"/>
                      <a:pt x="769" y="1025"/>
                    </a:cubicBezTo>
                    <a:cubicBezTo>
                      <a:pt x="1011" y="701"/>
                      <a:pt x="1343" y="373"/>
                      <a:pt x="1663" y="131"/>
                    </a:cubicBezTo>
                    <a:cubicBezTo>
                      <a:pt x="1722" y="85"/>
                      <a:pt x="1671" y="0"/>
                      <a:pt x="1609" y="0"/>
                    </a:cubicBezTo>
                    <a:close/>
                  </a:path>
                </a:pathLst>
              </a:custGeom>
              <a:solidFill>
                <a:srgbClr val="F4CC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4" name="Google Shape;2224;p41"/>
              <p:cNvSpPr/>
              <p:nvPr/>
            </p:nvSpPr>
            <p:spPr>
              <a:xfrm>
                <a:off x="5378800" y="2084063"/>
                <a:ext cx="129625" cy="101525"/>
              </a:xfrm>
              <a:custGeom>
                <a:avLst/>
                <a:gdLst/>
                <a:ahLst/>
                <a:cxnLst/>
                <a:rect l="l" t="t" r="r" b="b"/>
                <a:pathLst>
                  <a:path w="5185" h="4061" extrusionOk="0">
                    <a:moveTo>
                      <a:pt x="3590" y="0"/>
                    </a:moveTo>
                    <a:cubicBezTo>
                      <a:pt x="2993" y="0"/>
                      <a:pt x="2963" y="1522"/>
                      <a:pt x="2288" y="1841"/>
                    </a:cubicBezTo>
                    <a:cubicBezTo>
                      <a:pt x="1574" y="2182"/>
                      <a:pt x="463" y="1699"/>
                      <a:pt x="200" y="2412"/>
                    </a:cubicBezTo>
                    <a:cubicBezTo>
                      <a:pt x="1" y="2952"/>
                      <a:pt x="1344" y="4061"/>
                      <a:pt x="2625" y="4061"/>
                    </a:cubicBezTo>
                    <a:cubicBezTo>
                      <a:pt x="3026" y="4061"/>
                      <a:pt x="3421" y="3952"/>
                      <a:pt x="3761" y="3683"/>
                    </a:cubicBezTo>
                    <a:cubicBezTo>
                      <a:pt x="5184" y="2560"/>
                      <a:pt x="4134" y="124"/>
                      <a:pt x="3687" y="12"/>
                    </a:cubicBezTo>
                    <a:cubicBezTo>
                      <a:pt x="3653" y="4"/>
                      <a:pt x="3621" y="0"/>
                      <a:pt x="3590" y="0"/>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1"/>
              <p:cNvSpPr/>
              <p:nvPr/>
            </p:nvSpPr>
            <p:spPr>
              <a:xfrm>
                <a:off x="5376025" y="2079763"/>
                <a:ext cx="122750" cy="110150"/>
              </a:xfrm>
              <a:custGeom>
                <a:avLst/>
                <a:gdLst/>
                <a:ahLst/>
                <a:cxnLst/>
                <a:rect l="l" t="t" r="r" b="b"/>
                <a:pathLst>
                  <a:path w="4910" h="4406" extrusionOk="0">
                    <a:moveTo>
                      <a:pt x="3707" y="340"/>
                    </a:moveTo>
                    <a:cubicBezTo>
                      <a:pt x="3724" y="340"/>
                      <a:pt x="3741" y="345"/>
                      <a:pt x="3757" y="349"/>
                    </a:cubicBezTo>
                    <a:cubicBezTo>
                      <a:pt x="3868" y="385"/>
                      <a:pt x="4224" y="890"/>
                      <a:pt x="4368" y="1665"/>
                    </a:cubicBezTo>
                    <a:cubicBezTo>
                      <a:pt x="4466" y="2182"/>
                      <a:pt x="4515" y="3134"/>
                      <a:pt x="3765" y="3724"/>
                    </a:cubicBezTo>
                    <a:cubicBezTo>
                      <a:pt x="3466" y="3962"/>
                      <a:pt x="3107" y="4060"/>
                      <a:pt x="2736" y="4060"/>
                    </a:cubicBezTo>
                    <a:cubicBezTo>
                      <a:pt x="2151" y="4060"/>
                      <a:pt x="1537" y="3816"/>
                      <a:pt x="1078" y="3482"/>
                    </a:cubicBezTo>
                    <a:cubicBezTo>
                      <a:pt x="607" y="3142"/>
                      <a:pt x="414" y="2793"/>
                      <a:pt x="468" y="2641"/>
                    </a:cubicBezTo>
                    <a:cubicBezTo>
                      <a:pt x="578" y="2346"/>
                      <a:pt x="898" y="2329"/>
                      <a:pt x="1415" y="2325"/>
                    </a:cubicBezTo>
                    <a:cubicBezTo>
                      <a:pt x="1759" y="2325"/>
                      <a:pt x="2145" y="2322"/>
                      <a:pt x="2469" y="2170"/>
                    </a:cubicBezTo>
                    <a:cubicBezTo>
                      <a:pt x="2863" y="1985"/>
                      <a:pt x="3056" y="1493"/>
                      <a:pt x="3228" y="1059"/>
                    </a:cubicBezTo>
                    <a:cubicBezTo>
                      <a:pt x="3400" y="620"/>
                      <a:pt x="3527" y="340"/>
                      <a:pt x="3707" y="340"/>
                    </a:cubicBezTo>
                    <a:close/>
                    <a:moveTo>
                      <a:pt x="3693" y="1"/>
                    </a:moveTo>
                    <a:cubicBezTo>
                      <a:pt x="3282" y="1"/>
                      <a:pt x="3085" y="496"/>
                      <a:pt x="2912" y="936"/>
                    </a:cubicBezTo>
                    <a:cubicBezTo>
                      <a:pt x="2764" y="1309"/>
                      <a:pt x="2596" y="1735"/>
                      <a:pt x="2325" y="1862"/>
                    </a:cubicBezTo>
                    <a:cubicBezTo>
                      <a:pt x="2071" y="1985"/>
                      <a:pt x="1735" y="1985"/>
                      <a:pt x="1415" y="1985"/>
                    </a:cubicBezTo>
                    <a:cubicBezTo>
                      <a:pt x="915" y="1989"/>
                      <a:pt x="349" y="1989"/>
                      <a:pt x="152" y="2522"/>
                    </a:cubicBezTo>
                    <a:cubicBezTo>
                      <a:pt x="0" y="2933"/>
                      <a:pt x="426" y="3429"/>
                      <a:pt x="877" y="3757"/>
                    </a:cubicBezTo>
                    <a:cubicBezTo>
                      <a:pt x="1403" y="4139"/>
                      <a:pt x="2079" y="4405"/>
                      <a:pt x="2732" y="4405"/>
                    </a:cubicBezTo>
                    <a:cubicBezTo>
                      <a:pt x="3175" y="4405"/>
                      <a:pt x="3605" y="4282"/>
                      <a:pt x="3978" y="3991"/>
                    </a:cubicBezTo>
                    <a:cubicBezTo>
                      <a:pt x="4651" y="3457"/>
                      <a:pt x="4909" y="2551"/>
                      <a:pt x="4684" y="1502"/>
                    </a:cubicBezTo>
                    <a:cubicBezTo>
                      <a:pt x="4540" y="841"/>
                      <a:pt x="4188" y="107"/>
                      <a:pt x="3839" y="20"/>
                    </a:cubicBezTo>
                    <a:cubicBezTo>
                      <a:pt x="3788" y="7"/>
                      <a:pt x="3739" y="1"/>
                      <a:pt x="3693" y="1"/>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1"/>
              <p:cNvSpPr/>
              <p:nvPr/>
            </p:nvSpPr>
            <p:spPr>
              <a:xfrm>
                <a:off x="5433525" y="2132438"/>
                <a:ext cx="57350" cy="53125"/>
              </a:xfrm>
              <a:custGeom>
                <a:avLst/>
                <a:gdLst/>
                <a:ahLst/>
                <a:cxnLst/>
                <a:rect l="l" t="t" r="r" b="b"/>
                <a:pathLst>
                  <a:path w="2294" h="2125" extrusionOk="0">
                    <a:moveTo>
                      <a:pt x="1885" y="0"/>
                    </a:moveTo>
                    <a:cubicBezTo>
                      <a:pt x="1624" y="0"/>
                      <a:pt x="1402" y="28"/>
                      <a:pt x="1280" y="99"/>
                    </a:cubicBezTo>
                    <a:cubicBezTo>
                      <a:pt x="1010" y="264"/>
                      <a:pt x="993" y="518"/>
                      <a:pt x="1030" y="703"/>
                    </a:cubicBezTo>
                    <a:cubicBezTo>
                      <a:pt x="1055" y="817"/>
                      <a:pt x="968" y="928"/>
                      <a:pt x="850" y="940"/>
                    </a:cubicBezTo>
                    <a:cubicBezTo>
                      <a:pt x="710" y="957"/>
                      <a:pt x="521" y="998"/>
                      <a:pt x="313" y="1088"/>
                    </a:cubicBezTo>
                    <a:cubicBezTo>
                      <a:pt x="67" y="1191"/>
                      <a:pt x="9" y="1568"/>
                      <a:pt x="1" y="1896"/>
                    </a:cubicBezTo>
                    <a:cubicBezTo>
                      <a:pt x="1" y="2003"/>
                      <a:pt x="78" y="2097"/>
                      <a:pt x="186" y="2109"/>
                    </a:cubicBezTo>
                    <a:cubicBezTo>
                      <a:pt x="272" y="2119"/>
                      <a:pt x="359" y="2124"/>
                      <a:pt x="446" y="2124"/>
                    </a:cubicBezTo>
                    <a:cubicBezTo>
                      <a:pt x="843" y="2124"/>
                      <a:pt x="1235" y="2018"/>
                      <a:pt x="1572" y="1748"/>
                    </a:cubicBezTo>
                    <a:cubicBezTo>
                      <a:pt x="2076" y="1354"/>
                      <a:pt x="2265" y="792"/>
                      <a:pt x="2285" y="226"/>
                    </a:cubicBezTo>
                    <a:cubicBezTo>
                      <a:pt x="2293" y="112"/>
                      <a:pt x="2204" y="10"/>
                      <a:pt x="2085" y="5"/>
                    </a:cubicBezTo>
                    <a:cubicBezTo>
                      <a:pt x="2016" y="2"/>
                      <a:pt x="1949" y="0"/>
                      <a:pt x="1885" y="0"/>
                    </a:cubicBezTo>
                    <a:close/>
                  </a:path>
                </a:pathLst>
              </a:custGeom>
              <a:solidFill>
                <a:srgbClr val="F7B0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1"/>
              <p:cNvSpPr/>
              <p:nvPr/>
            </p:nvSpPr>
            <p:spPr>
              <a:xfrm>
                <a:off x="5429225" y="2128163"/>
                <a:ext cx="65950" cy="61625"/>
              </a:xfrm>
              <a:custGeom>
                <a:avLst/>
                <a:gdLst/>
                <a:ahLst/>
                <a:cxnLst/>
                <a:rect l="l" t="t" r="r" b="b"/>
                <a:pathLst>
                  <a:path w="2638" h="2465" extrusionOk="0">
                    <a:moveTo>
                      <a:pt x="2064" y="340"/>
                    </a:moveTo>
                    <a:cubicBezTo>
                      <a:pt x="2117" y="340"/>
                      <a:pt x="2179" y="340"/>
                      <a:pt x="2248" y="344"/>
                    </a:cubicBezTo>
                    <a:cubicBezTo>
                      <a:pt x="2272" y="344"/>
                      <a:pt x="2289" y="365"/>
                      <a:pt x="2289" y="393"/>
                    </a:cubicBezTo>
                    <a:cubicBezTo>
                      <a:pt x="2268" y="997"/>
                      <a:pt x="2047" y="1464"/>
                      <a:pt x="1637" y="1788"/>
                    </a:cubicBezTo>
                    <a:cubicBezTo>
                      <a:pt x="1353" y="2014"/>
                      <a:pt x="1009" y="2125"/>
                      <a:pt x="615" y="2125"/>
                    </a:cubicBezTo>
                    <a:cubicBezTo>
                      <a:pt x="537" y="2125"/>
                      <a:pt x="456" y="2121"/>
                      <a:pt x="373" y="2112"/>
                    </a:cubicBezTo>
                    <a:cubicBezTo>
                      <a:pt x="358" y="2112"/>
                      <a:pt x="345" y="2091"/>
                      <a:pt x="345" y="2071"/>
                    </a:cubicBezTo>
                    <a:cubicBezTo>
                      <a:pt x="349" y="1710"/>
                      <a:pt x="427" y="1468"/>
                      <a:pt x="550" y="1415"/>
                    </a:cubicBezTo>
                    <a:cubicBezTo>
                      <a:pt x="714" y="1345"/>
                      <a:pt x="878" y="1300"/>
                      <a:pt x="1042" y="1279"/>
                    </a:cubicBezTo>
                    <a:cubicBezTo>
                      <a:pt x="1149" y="1268"/>
                      <a:pt x="1244" y="1209"/>
                      <a:pt x="1305" y="1128"/>
                    </a:cubicBezTo>
                    <a:cubicBezTo>
                      <a:pt x="1367" y="1042"/>
                      <a:pt x="1386" y="939"/>
                      <a:pt x="1371" y="840"/>
                    </a:cubicBezTo>
                    <a:cubicBezTo>
                      <a:pt x="1313" y="550"/>
                      <a:pt x="1481" y="451"/>
                      <a:pt x="1539" y="418"/>
                    </a:cubicBezTo>
                    <a:cubicBezTo>
                      <a:pt x="1592" y="386"/>
                      <a:pt x="1723" y="340"/>
                      <a:pt x="2064" y="340"/>
                    </a:cubicBezTo>
                    <a:close/>
                    <a:moveTo>
                      <a:pt x="2075" y="0"/>
                    </a:moveTo>
                    <a:cubicBezTo>
                      <a:pt x="1739" y="0"/>
                      <a:pt x="1509" y="39"/>
                      <a:pt x="1367" y="127"/>
                    </a:cubicBezTo>
                    <a:cubicBezTo>
                      <a:pt x="1087" y="291"/>
                      <a:pt x="968" y="566"/>
                      <a:pt x="1034" y="906"/>
                    </a:cubicBezTo>
                    <a:lnTo>
                      <a:pt x="1001" y="944"/>
                    </a:lnTo>
                    <a:cubicBezTo>
                      <a:pt x="805" y="968"/>
                      <a:pt x="608" y="1021"/>
                      <a:pt x="419" y="1103"/>
                    </a:cubicBezTo>
                    <a:cubicBezTo>
                      <a:pt x="152" y="1214"/>
                      <a:pt x="13" y="1538"/>
                      <a:pt x="4" y="2067"/>
                    </a:cubicBezTo>
                    <a:cubicBezTo>
                      <a:pt x="0" y="2260"/>
                      <a:pt x="148" y="2428"/>
                      <a:pt x="337" y="2449"/>
                    </a:cubicBezTo>
                    <a:cubicBezTo>
                      <a:pt x="432" y="2461"/>
                      <a:pt x="521" y="2465"/>
                      <a:pt x="612" y="2465"/>
                    </a:cubicBezTo>
                    <a:cubicBezTo>
                      <a:pt x="1083" y="2465"/>
                      <a:pt x="1505" y="2326"/>
                      <a:pt x="1850" y="2055"/>
                    </a:cubicBezTo>
                    <a:cubicBezTo>
                      <a:pt x="2334" y="1673"/>
                      <a:pt x="2605" y="1103"/>
                      <a:pt x="2630" y="406"/>
                    </a:cubicBezTo>
                    <a:cubicBezTo>
                      <a:pt x="2637" y="193"/>
                      <a:pt x="2474" y="12"/>
                      <a:pt x="2260" y="4"/>
                    </a:cubicBezTo>
                    <a:cubicBezTo>
                      <a:pt x="2195" y="1"/>
                      <a:pt x="2134" y="0"/>
                      <a:pt x="2075" y="0"/>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1"/>
              <p:cNvSpPr/>
              <p:nvPr/>
            </p:nvSpPr>
            <p:spPr>
              <a:xfrm>
                <a:off x="5451175" y="2180413"/>
                <a:ext cx="35550" cy="16775"/>
              </a:xfrm>
              <a:custGeom>
                <a:avLst/>
                <a:gdLst/>
                <a:ahLst/>
                <a:cxnLst/>
                <a:rect l="l" t="t" r="r" b="b"/>
                <a:pathLst>
                  <a:path w="1422" h="671" extrusionOk="0">
                    <a:moveTo>
                      <a:pt x="1231" y="1"/>
                    </a:moveTo>
                    <a:cubicBezTo>
                      <a:pt x="1226" y="1"/>
                      <a:pt x="1220" y="1"/>
                      <a:pt x="1214" y="1"/>
                    </a:cubicBezTo>
                    <a:cubicBezTo>
                      <a:pt x="1046" y="14"/>
                      <a:pt x="886" y="117"/>
                      <a:pt x="726" y="178"/>
                    </a:cubicBezTo>
                    <a:cubicBezTo>
                      <a:pt x="554" y="244"/>
                      <a:pt x="374" y="301"/>
                      <a:pt x="193" y="334"/>
                    </a:cubicBezTo>
                    <a:cubicBezTo>
                      <a:pt x="12" y="371"/>
                      <a:pt x="0" y="670"/>
                      <a:pt x="197" y="670"/>
                    </a:cubicBezTo>
                    <a:cubicBezTo>
                      <a:pt x="209" y="670"/>
                      <a:pt x="221" y="670"/>
                      <a:pt x="233" y="670"/>
                    </a:cubicBezTo>
                    <a:cubicBezTo>
                      <a:pt x="607" y="670"/>
                      <a:pt x="1163" y="593"/>
                      <a:pt x="1358" y="240"/>
                    </a:cubicBezTo>
                    <a:cubicBezTo>
                      <a:pt x="1421" y="129"/>
                      <a:pt x="1359" y="1"/>
                      <a:pt x="1231" y="1"/>
                    </a:cubicBez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1"/>
              <p:cNvSpPr/>
              <p:nvPr/>
            </p:nvSpPr>
            <p:spPr>
              <a:xfrm>
                <a:off x="6147900" y="2661388"/>
                <a:ext cx="287150" cy="202450"/>
              </a:xfrm>
              <a:custGeom>
                <a:avLst/>
                <a:gdLst/>
                <a:ahLst/>
                <a:cxnLst/>
                <a:rect l="l" t="t" r="r" b="b"/>
                <a:pathLst>
                  <a:path w="11486" h="8098" extrusionOk="0">
                    <a:moveTo>
                      <a:pt x="8038" y="1"/>
                    </a:moveTo>
                    <a:cubicBezTo>
                      <a:pt x="7632" y="1"/>
                      <a:pt x="7218" y="83"/>
                      <a:pt x="6821" y="257"/>
                    </a:cubicBezTo>
                    <a:lnTo>
                      <a:pt x="2166" y="2299"/>
                    </a:lnTo>
                    <a:cubicBezTo>
                      <a:pt x="678" y="2952"/>
                      <a:pt x="1" y="4686"/>
                      <a:pt x="653" y="6176"/>
                    </a:cubicBezTo>
                    <a:lnTo>
                      <a:pt x="723" y="6335"/>
                    </a:lnTo>
                    <a:cubicBezTo>
                      <a:pt x="1207" y="7440"/>
                      <a:pt x="2288" y="8097"/>
                      <a:pt x="3420" y="8097"/>
                    </a:cubicBezTo>
                    <a:cubicBezTo>
                      <a:pt x="3815" y="8097"/>
                      <a:pt x="4215" y="8017"/>
                      <a:pt x="4599" y="7849"/>
                    </a:cubicBezTo>
                    <a:lnTo>
                      <a:pt x="9258" y="5807"/>
                    </a:lnTo>
                    <a:cubicBezTo>
                      <a:pt x="10788" y="5134"/>
                      <a:pt x="11485" y="3346"/>
                      <a:pt x="10813" y="1812"/>
                    </a:cubicBezTo>
                    <a:cubicBezTo>
                      <a:pt x="10314" y="677"/>
                      <a:pt x="9204" y="1"/>
                      <a:pt x="8038" y="1"/>
                    </a:cubicBezTo>
                    <a:close/>
                  </a:path>
                </a:pathLst>
              </a:custGeom>
              <a:solidFill>
                <a:srgbClr val="FFBD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1"/>
              <p:cNvSpPr/>
              <p:nvPr/>
            </p:nvSpPr>
            <p:spPr>
              <a:xfrm>
                <a:off x="6174775" y="2661388"/>
                <a:ext cx="260275" cy="202425"/>
              </a:xfrm>
              <a:custGeom>
                <a:avLst/>
                <a:gdLst/>
                <a:ahLst/>
                <a:cxnLst/>
                <a:rect l="l" t="t" r="r" b="b"/>
                <a:pathLst>
                  <a:path w="10411" h="8097" extrusionOk="0">
                    <a:moveTo>
                      <a:pt x="6964" y="0"/>
                    </a:moveTo>
                    <a:cubicBezTo>
                      <a:pt x="6567" y="0"/>
                      <a:pt x="6164" y="79"/>
                      <a:pt x="5776" y="245"/>
                    </a:cubicBezTo>
                    <a:cubicBezTo>
                      <a:pt x="6785" y="470"/>
                      <a:pt x="8237" y="1061"/>
                      <a:pt x="8064" y="2603"/>
                    </a:cubicBezTo>
                    <a:cubicBezTo>
                      <a:pt x="7859" y="4396"/>
                      <a:pt x="2494" y="6188"/>
                      <a:pt x="1" y="6931"/>
                    </a:cubicBezTo>
                    <a:cubicBezTo>
                      <a:pt x="562" y="7670"/>
                      <a:pt x="1438" y="8097"/>
                      <a:pt x="2348" y="8097"/>
                    </a:cubicBezTo>
                    <a:cubicBezTo>
                      <a:pt x="2741" y="8097"/>
                      <a:pt x="3140" y="8017"/>
                      <a:pt x="3524" y="7849"/>
                    </a:cubicBezTo>
                    <a:lnTo>
                      <a:pt x="8183" y="5807"/>
                    </a:lnTo>
                    <a:cubicBezTo>
                      <a:pt x="9713" y="5134"/>
                      <a:pt x="10410" y="3346"/>
                      <a:pt x="9738" y="1812"/>
                    </a:cubicBezTo>
                    <a:cubicBezTo>
                      <a:pt x="9239" y="677"/>
                      <a:pt x="8129" y="0"/>
                      <a:pt x="6964" y="0"/>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1"/>
              <p:cNvSpPr/>
              <p:nvPr/>
            </p:nvSpPr>
            <p:spPr>
              <a:xfrm>
                <a:off x="6188450" y="2741913"/>
                <a:ext cx="61000" cy="35825"/>
              </a:xfrm>
              <a:custGeom>
                <a:avLst/>
                <a:gdLst/>
                <a:ahLst/>
                <a:cxnLst/>
                <a:rect l="l" t="t" r="r" b="b"/>
                <a:pathLst>
                  <a:path w="2440" h="1433" extrusionOk="0">
                    <a:moveTo>
                      <a:pt x="628" y="0"/>
                    </a:moveTo>
                    <a:cubicBezTo>
                      <a:pt x="481" y="0"/>
                      <a:pt x="332" y="13"/>
                      <a:pt x="184" y="38"/>
                    </a:cubicBezTo>
                    <a:cubicBezTo>
                      <a:pt x="0" y="71"/>
                      <a:pt x="84" y="322"/>
                      <a:pt x="241" y="322"/>
                    </a:cubicBezTo>
                    <a:cubicBezTo>
                      <a:pt x="243" y="322"/>
                      <a:pt x="244" y="322"/>
                      <a:pt x="245" y="322"/>
                    </a:cubicBezTo>
                    <a:cubicBezTo>
                      <a:pt x="296" y="319"/>
                      <a:pt x="346" y="318"/>
                      <a:pt x="397" y="318"/>
                    </a:cubicBezTo>
                    <a:cubicBezTo>
                      <a:pt x="804" y="318"/>
                      <a:pt x="1214" y="397"/>
                      <a:pt x="1549" y="638"/>
                    </a:cubicBezTo>
                    <a:cubicBezTo>
                      <a:pt x="1833" y="834"/>
                      <a:pt x="1935" y="1121"/>
                      <a:pt x="2148" y="1372"/>
                    </a:cubicBezTo>
                    <a:cubicBezTo>
                      <a:pt x="2184" y="1413"/>
                      <a:pt x="2234" y="1432"/>
                      <a:pt x="2282" y="1432"/>
                    </a:cubicBezTo>
                    <a:cubicBezTo>
                      <a:pt x="2358" y="1432"/>
                      <a:pt x="2429" y="1382"/>
                      <a:pt x="2431" y="1289"/>
                    </a:cubicBezTo>
                    <a:cubicBezTo>
                      <a:pt x="2439" y="888"/>
                      <a:pt x="2049" y="506"/>
                      <a:pt x="1734" y="305"/>
                    </a:cubicBezTo>
                    <a:cubicBezTo>
                      <a:pt x="1392" y="91"/>
                      <a:pt x="1014" y="0"/>
                      <a:pt x="628" y="0"/>
                    </a:cubicBezTo>
                    <a:close/>
                  </a:path>
                </a:pathLst>
              </a:custGeom>
              <a:solidFill>
                <a:srgbClr val="FFE5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1"/>
              <p:cNvSpPr/>
              <p:nvPr/>
            </p:nvSpPr>
            <p:spPr>
              <a:xfrm>
                <a:off x="5857625" y="3059813"/>
                <a:ext cx="258213" cy="388433"/>
              </a:xfrm>
              <a:custGeom>
                <a:avLst/>
                <a:gdLst/>
                <a:ahLst/>
                <a:cxnLst/>
                <a:rect l="l" t="t" r="r" b="b"/>
                <a:pathLst>
                  <a:path w="10201" h="15344" extrusionOk="0">
                    <a:moveTo>
                      <a:pt x="8920" y="1"/>
                    </a:moveTo>
                    <a:lnTo>
                      <a:pt x="0" y="12502"/>
                    </a:lnTo>
                    <a:lnTo>
                      <a:pt x="582" y="15344"/>
                    </a:lnTo>
                    <a:lnTo>
                      <a:pt x="10200" y="2555"/>
                    </a:lnTo>
                    <a:lnTo>
                      <a:pt x="8920" y="1"/>
                    </a:ln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1"/>
              <p:cNvSpPr/>
              <p:nvPr/>
            </p:nvSpPr>
            <p:spPr>
              <a:xfrm>
                <a:off x="5857625" y="3059813"/>
                <a:ext cx="237735" cy="388433"/>
              </a:xfrm>
              <a:custGeom>
                <a:avLst/>
                <a:gdLst/>
                <a:ahLst/>
                <a:cxnLst/>
                <a:rect l="l" t="t" r="r" b="b"/>
                <a:pathLst>
                  <a:path w="9392" h="15344" extrusionOk="0">
                    <a:moveTo>
                      <a:pt x="8920" y="1"/>
                    </a:moveTo>
                    <a:lnTo>
                      <a:pt x="0" y="12502"/>
                    </a:lnTo>
                    <a:lnTo>
                      <a:pt x="582" y="15344"/>
                    </a:lnTo>
                    <a:lnTo>
                      <a:pt x="996" y="14795"/>
                    </a:lnTo>
                    <a:cubicBezTo>
                      <a:pt x="898" y="13790"/>
                      <a:pt x="816" y="12682"/>
                      <a:pt x="1066" y="12243"/>
                    </a:cubicBezTo>
                    <a:cubicBezTo>
                      <a:pt x="1411" y="11636"/>
                      <a:pt x="7497" y="3429"/>
                      <a:pt x="9392" y="944"/>
                    </a:cubicBezTo>
                    <a:lnTo>
                      <a:pt x="8920" y="1"/>
                    </a:ln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1"/>
              <p:cNvSpPr/>
              <p:nvPr/>
            </p:nvSpPr>
            <p:spPr>
              <a:xfrm>
                <a:off x="6254750" y="3444738"/>
                <a:ext cx="191875" cy="544500"/>
              </a:xfrm>
              <a:custGeom>
                <a:avLst/>
                <a:gdLst/>
                <a:ahLst/>
                <a:cxnLst/>
                <a:rect l="l" t="t" r="r" b="b"/>
                <a:pathLst>
                  <a:path w="7675" h="21780" extrusionOk="0">
                    <a:moveTo>
                      <a:pt x="1" y="0"/>
                    </a:moveTo>
                    <a:lnTo>
                      <a:pt x="6116" y="21779"/>
                    </a:lnTo>
                    <a:lnTo>
                      <a:pt x="7675" y="21517"/>
                    </a:lnTo>
                    <a:lnTo>
                      <a:pt x="2445" y="2371"/>
                    </a:lnTo>
                    <a:cubicBezTo>
                      <a:pt x="1629" y="1255"/>
                      <a:pt x="805" y="452"/>
                      <a:pt x="1" y="0"/>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1"/>
              <p:cNvSpPr/>
              <p:nvPr/>
            </p:nvSpPr>
            <p:spPr>
              <a:xfrm>
                <a:off x="6028975" y="3052013"/>
                <a:ext cx="263225" cy="432025"/>
              </a:xfrm>
              <a:custGeom>
                <a:avLst/>
                <a:gdLst/>
                <a:ahLst/>
                <a:cxnLst/>
                <a:rect l="l" t="t" r="r" b="b"/>
                <a:pathLst>
                  <a:path w="10529" h="17281" extrusionOk="0">
                    <a:moveTo>
                      <a:pt x="3955" y="1"/>
                    </a:moveTo>
                    <a:cubicBezTo>
                      <a:pt x="3172" y="1"/>
                      <a:pt x="2407" y="276"/>
                      <a:pt x="1801" y="780"/>
                    </a:cubicBezTo>
                    <a:lnTo>
                      <a:pt x="1420" y="1095"/>
                    </a:lnTo>
                    <a:cubicBezTo>
                      <a:pt x="443" y="1903"/>
                      <a:pt x="0" y="3187"/>
                      <a:pt x="271" y="4426"/>
                    </a:cubicBezTo>
                    <a:lnTo>
                      <a:pt x="3495" y="17280"/>
                    </a:lnTo>
                    <a:cubicBezTo>
                      <a:pt x="3913" y="16300"/>
                      <a:pt x="4405" y="15496"/>
                      <a:pt x="4955" y="14885"/>
                    </a:cubicBezTo>
                    <a:lnTo>
                      <a:pt x="2785" y="5718"/>
                    </a:lnTo>
                    <a:cubicBezTo>
                      <a:pt x="2613" y="4853"/>
                      <a:pt x="3146" y="4004"/>
                      <a:pt x="3999" y="3783"/>
                    </a:cubicBezTo>
                    <a:cubicBezTo>
                      <a:pt x="4136" y="3747"/>
                      <a:pt x="4275" y="3731"/>
                      <a:pt x="4411" y="3731"/>
                    </a:cubicBezTo>
                    <a:cubicBezTo>
                      <a:pt x="5134" y="3731"/>
                      <a:pt x="5798" y="4206"/>
                      <a:pt x="6005" y="4934"/>
                    </a:cubicBezTo>
                    <a:lnTo>
                      <a:pt x="8437" y="13593"/>
                    </a:lnTo>
                    <a:cubicBezTo>
                      <a:pt x="9126" y="13740"/>
                      <a:pt x="9827" y="14085"/>
                      <a:pt x="10529" y="14614"/>
                    </a:cubicBezTo>
                    <a:lnTo>
                      <a:pt x="7219" y="2494"/>
                    </a:lnTo>
                    <a:cubicBezTo>
                      <a:pt x="6858" y="1165"/>
                      <a:pt x="5726" y="190"/>
                      <a:pt x="4356" y="25"/>
                    </a:cubicBezTo>
                    <a:cubicBezTo>
                      <a:pt x="4222" y="9"/>
                      <a:pt x="4088" y="1"/>
                      <a:pt x="3955"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1"/>
              <p:cNvSpPr/>
              <p:nvPr/>
            </p:nvSpPr>
            <p:spPr>
              <a:xfrm>
                <a:off x="6116325" y="3424138"/>
                <a:ext cx="178650" cy="608475"/>
              </a:xfrm>
              <a:custGeom>
                <a:avLst/>
                <a:gdLst/>
                <a:ahLst/>
                <a:cxnLst/>
                <a:rect l="l" t="t" r="r" b="b"/>
                <a:pathLst>
                  <a:path w="7146" h="24339" extrusionOk="0">
                    <a:moveTo>
                      <a:pt x="1464" y="0"/>
                    </a:moveTo>
                    <a:cubicBezTo>
                      <a:pt x="911" y="611"/>
                      <a:pt x="419" y="1415"/>
                      <a:pt x="1" y="2395"/>
                    </a:cubicBezTo>
                    <a:lnTo>
                      <a:pt x="587" y="4741"/>
                    </a:lnTo>
                    <a:lnTo>
                      <a:pt x="5496" y="24338"/>
                    </a:lnTo>
                    <a:lnTo>
                      <a:pt x="7145" y="23990"/>
                    </a:lnTo>
                    <a:lnTo>
                      <a:pt x="1883" y="1768"/>
                    </a:lnTo>
                    <a:lnTo>
                      <a:pt x="1464" y="0"/>
                    </a:ln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1"/>
              <p:cNvSpPr/>
              <p:nvPr/>
            </p:nvSpPr>
            <p:spPr>
              <a:xfrm>
                <a:off x="6054100" y="3389813"/>
                <a:ext cx="543175" cy="1261750"/>
              </a:xfrm>
              <a:custGeom>
                <a:avLst/>
                <a:gdLst/>
                <a:ahLst/>
                <a:cxnLst/>
                <a:rect l="l" t="t" r="r" b="b"/>
                <a:pathLst>
                  <a:path w="21727" h="50470" extrusionOk="0">
                    <a:moveTo>
                      <a:pt x="6684" y="1"/>
                    </a:moveTo>
                    <a:cubicBezTo>
                      <a:pt x="6507" y="1"/>
                      <a:pt x="6331" y="15"/>
                      <a:pt x="6156" y="44"/>
                    </a:cubicBezTo>
                    <a:cubicBezTo>
                      <a:pt x="5340" y="188"/>
                      <a:pt x="4602" y="647"/>
                      <a:pt x="3953" y="1373"/>
                    </a:cubicBezTo>
                    <a:lnTo>
                      <a:pt x="4372" y="3141"/>
                    </a:lnTo>
                    <a:cubicBezTo>
                      <a:pt x="4901" y="2394"/>
                      <a:pt x="5517" y="1930"/>
                      <a:pt x="6222" y="1812"/>
                    </a:cubicBezTo>
                    <a:cubicBezTo>
                      <a:pt x="6347" y="1790"/>
                      <a:pt x="6473" y="1779"/>
                      <a:pt x="6601" y="1779"/>
                    </a:cubicBezTo>
                    <a:cubicBezTo>
                      <a:pt x="7063" y="1779"/>
                      <a:pt x="7541" y="1924"/>
                      <a:pt x="8027" y="2197"/>
                    </a:cubicBezTo>
                    <a:cubicBezTo>
                      <a:pt x="8831" y="2649"/>
                      <a:pt x="9655" y="3452"/>
                      <a:pt x="10471" y="4568"/>
                    </a:cubicBezTo>
                    <a:cubicBezTo>
                      <a:pt x="13227" y="8325"/>
                      <a:pt x="15885" y="15535"/>
                      <a:pt x="17365" y="24038"/>
                    </a:cubicBezTo>
                    <a:cubicBezTo>
                      <a:pt x="19622" y="36990"/>
                      <a:pt x="18293" y="48044"/>
                      <a:pt x="14393" y="48725"/>
                    </a:cubicBezTo>
                    <a:cubicBezTo>
                      <a:pt x="14267" y="48747"/>
                      <a:pt x="14141" y="48757"/>
                      <a:pt x="14013" y="48757"/>
                    </a:cubicBezTo>
                    <a:cubicBezTo>
                      <a:pt x="10177" y="48757"/>
                      <a:pt x="5431" y="39034"/>
                      <a:pt x="3249" y="26495"/>
                    </a:cubicBezTo>
                    <a:cubicBezTo>
                      <a:pt x="1797" y="18160"/>
                      <a:pt x="1829" y="10622"/>
                      <a:pt x="3076" y="6114"/>
                    </a:cubicBezTo>
                    <a:lnTo>
                      <a:pt x="2490" y="3768"/>
                    </a:lnTo>
                    <a:cubicBezTo>
                      <a:pt x="451" y="8497"/>
                      <a:pt x="0" y="17159"/>
                      <a:pt x="1653" y="26757"/>
                    </a:cubicBezTo>
                    <a:cubicBezTo>
                      <a:pt x="3959" y="40147"/>
                      <a:pt x="9512" y="50470"/>
                      <a:pt x="14278" y="50470"/>
                    </a:cubicBezTo>
                    <a:cubicBezTo>
                      <a:pt x="14462" y="50470"/>
                      <a:pt x="14645" y="50454"/>
                      <a:pt x="14827" y="50423"/>
                    </a:cubicBezTo>
                    <a:cubicBezTo>
                      <a:pt x="19712" y="49582"/>
                      <a:pt x="21726" y="37626"/>
                      <a:pt x="19334" y="23714"/>
                    </a:cubicBezTo>
                    <a:cubicBezTo>
                      <a:pt x="17473" y="12902"/>
                      <a:pt x="13498" y="4096"/>
                      <a:pt x="9524" y="1102"/>
                    </a:cubicBezTo>
                    <a:cubicBezTo>
                      <a:pt x="8822" y="573"/>
                      <a:pt x="8121" y="228"/>
                      <a:pt x="7432" y="81"/>
                    </a:cubicBezTo>
                    <a:cubicBezTo>
                      <a:pt x="7181" y="28"/>
                      <a:pt x="6931" y="1"/>
                      <a:pt x="6684" y="1"/>
                    </a:cubicBezTo>
                    <a:close/>
                  </a:path>
                </a:pathLst>
              </a:custGeom>
              <a:solidFill>
                <a:srgbClr val="D166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1"/>
              <p:cNvSpPr/>
              <p:nvPr/>
            </p:nvSpPr>
            <p:spPr>
              <a:xfrm>
                <a:off x="6111500" y="3128688"/>
                <a:ext cx="160700" cy="275875"/>
              </a:xfrm>
              <a:custGeom>
                <a:avLst/>
                <a:gdLst/>
                <a:ahLst/>
                <a:cxnLst/>
                <a:rect l="l" t="t" r="r" b="b"/>
                <a:pathLst>
                  <a:path w="6428" h="11035" extrusionOk="0">
                    <a:moveTo>
                      <a:pt x="2012" y="1"/>
                    </a:moveTo>
                    <a:cubicBezTo>
                      <a:pt x="1882" y="1"/>
                      <a:pt x="1744" y="15"/>
                      <a:pt x="1596" y="42"/>
                    </a:cubicBezTo>
                    <a:cubicBezTo>
                      <a:pt x="826" y="190"/>
                      <a:pt x="161" y="576"/>
                      <a:pt x="1" y="1100"/>
                    </a:cubicBezTo>
                    <a:cubicBezTo>
                      <a:pt x="194" y="924"/>
                      <a:pt x="427" y="784"/>
                      <a:pt x="698" y="716"/>
                    </a:cubicBezTo>
                    <a:cubicBezTo>
                      <a:pt x="835" y="680"/>
                      <a:pt x="974" y="664"/>
                      <a:pt x="1110" y="664"/>
                    </a:cubicBezTo>
                    <a:cubicBezTo>
                      <a:pt x="1833" y="664"/>
                      <a:pt x="2497" y="1139"/>
                      <a:pt x="2704" y="1867"/>
                    </a:cubicBezTo>
                    <a:lnTo>
                      <a:pt x="5136" y="10526"/>
                    </a:lnTo>
                    <a:cubicBezTo>
                      <a:pt x="5562" y="10616"/>
                      <a:pt x="5998" y="10792"/>
                      <a:pt x="6428" y="11035"/>
                    </a:cubicBezTo>
                    <a:cubicBezTo>
                      <a:pt x="5816" y="8763"/>
                      <a:pt x="5526" y="7483"/>
                      <a:pt x="5246" y="6499"/>
                    </a:cubicBezTo>
                    <a:cubicBezTo>
                      <a:pt x="3997" y="2129"/>
                      <a:pt x="3627" y="1"/>
                      <a:pt x="2012" y="1"/>
                    </a:cubicBez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1"/>
              <p:cNvSpPr/>
              <p:nvPr/>
            </p:nvSpPr>
            <p:spPr>
              <a:xfrm>
                <a:off x="6253525" y="3445037"/>
                <a:ext cx="179550" cy="556182"/>
              </a:xfrm>
              <a:custGeom>
                <a:avLst/>
                <a:gdLst/>
                <a:ahLst/>
                <a:cxnLst/>
                <a:rect l="l" t="t" r="r" b="b"/>
                <a:pathLst>
                  <a:path w="7182" h="21990" extrusionOk="0">
                    <a:moveTo>
                      <a:pt x="0" y="1"/>
                    </a:moveTo>
                    <a:lnTo>
                      <a:pt x="6209" y="21989"/>
                    </a:lnTo>
                    <a:lnTo>
                      <a:pt x="7182" y="21477"/>
                    </a:lnTo>
                    <a:lnTo>
                      <a:pt x="1259" y="665"/>
                    </a:lnTo>
                    <a:cubicBezTo>
                      <a:pt x="722" y="235"/>
                      <a:pt x="0" y="1"/>
                      <a:pt x="0" y="1"/>
                    </a:cubicBez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1"/>
              <p:cNvSpPr/>
              <p:nvPr/>
            </p:nvSpPr>
            <p:spPr>
              <a:xfrm>
                <a:off x="6116325" y="3466488"/>
                <a:ext cx="153325" cy="566125"/>
              </a:xfrm>
              <a:custGeom>
                <a:avLst/>
                <a:gdLst/>
                <a:ahLst/>
                <a:cxnLst/>
                <a:rect l="l" t="t" r="r" b="b"/>
                <a:pathLst>
                  <a:path w="6133" h="22645" extrusionOk="0">
                    <a:moveTo>
                      <a:pt x="329" y="0"/>
                    </a:moveTo>
                    <a:cubicBezTo>
                      <a:pt x="214" y="226"/>
                      <a:pt x="103" y="455"/>
                      <a:pt x="1" y="701"/>
                    </a:cubicBezTo>
                    <a:lnTo>
                      <a:pt x="587" y="3047"/>
                    </a:lnTo>
                    <a:lnTo>
                      <a:pt x="5496" y="22644"/>
                    </a:lnTo>
                    <a:lnTo>
                      <a:pt x="6132" y="22509"/>
                    </a:lnTo>
                    <a:cubicBezTo>
                      <a:pt x="5841" y="21393"/>
                      <a:pt x="2687" y="9433"/>
                      <a:pt x="329" y="0"/>
                    </a:cubicBez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1"/>
              <p:cNvSpPr/>
              <p:nvPr/>
            </p:nvSpPr>
            <p:spPr>
              <a:xfrm>
                <a:off x="6028975" y="3064413"/>
                <a:ext cx="95575" cy="419625"/>
              </a:xfrm>
              <a:custGeom>
                <a:avLst/>
                <a:gdLst/>
                <a:ahLst/>
                <a:cxnLst/>
                <a:rect l="l" t="t" r="r" b="b"/>
                <a:pathLst>
                  <a:path w="3823" h="16785" extrusionOk="0">
                    <a:moveTo>
                      <a:pt x="2207" y="1"/>
                    </a:moveTo>
                    <a:cubicBezTo>
                      <a:pt x="2063" y="82"/>
                      <a:pt x="1928" y="177"/>
                      <a:pt x="1801" y="284"/>
                    </a:cubicBezTo>
                    <a:lnTo>
                      <a:pt x="1420" y="599"/>
                    </a:lnTo>
                    <a:cubicBezTo>
                      <a:pt x="443" y="1407"/>
                      <a:pt x="0" y="2691"/>
                      <a:pt x="271" y="3930"/>
                    </a:cubicBezTo>
                    <a:lnTo>
                      <a:pt x="3495" y="16784"/>
                    </a:lnTo>
                    <a:cubicBezTo>
                      <a:pt x="3597" y="16538"/>
                      <a:pt x="3708" y="16309"/>
                      <a:pt x="3823" y="16083"/>
                    </a:cubicBezTo>
                    <a:cubicBezTo>
                      <a:pt x="2596" y="11190"/>
                      <a:pt x="1854" y="7802"/>
                      <a:pt x="1308" y="5616"/>
                    </a:cubicBezTo>
                    <a:cubicBezTo>
                      <a:pt x="271" y="1469"/>
                      <a:pt x="1571" y="571"/>
                      <a:pt x="2207" y="1"/>
                    </a:cubicBez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1"/>
              <p:cNvSpPr/>
              <p:nvPr/>
            </p:nvSpPr>
            <p:spPr>
              <a:xfrm>
                <a:off x="6009800" y="2874738"/>
                <a:ext cx="104700" cy="171350"/>
              </a:xfrm>
              <a:custGeom>
                <a:avLst/>
                <a:gdLst/>
                <a:ahLst/>
                <a:cxnLst/>
                <a:rect l="l" t="t" r="r" b="b"/>
                <a:pathLst>
                  <a:path w="4188" h="6854" extrusionOk="0">
                    <a:moveTo>
                      <a:pt x="2026" y="0"/>
                    </a:moveTo>
                    <a:lnTo>
                      <a:pt x="0" y="714"/>
                    </a:lnTo>
                    <a:lnTo>
                      <a:pt x="2166" y="6853"/>
                    </a:lnTo>
                    <a:lnTo>
                      <a:pt x="4188" y="6140"/>
                    </a:lnTo>
                    <a:lnTo>
                      <a:pt x="2026" y="0"/>
                    </a:ln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1"/>
              <p:cNvSpPr/>
              <p:nvPr/>
            </p:nvSpPr>
            <p:spPr>
              <a:xfrm>
                <a:off x="6047850" y="2874738"/>
                <a:ext cx="66650" cy="157900"/>
              </a:xfrm>
              <a:custGeom>
                <a:avLst/>
                <a:gdLst/>
                <a:ahLst/>
                <a:cxnLst/>
                <a:rect l="l" t="t" r="r" b="b"/>
                <a:pathLst>
                  <a:path w="2666" h="6316" extrusionOk="0">
                    <a:moveTo>
                      <a:pt x="504" y="0"/>
                    </a:moveTo>
                    <a:lnTo>
                      <a:pt x="0" y="176"/>
                    </a:lnTo>
                    <a:lnTo>
                      <a:pt x="2161" y="6316"/>
                    </a:lnTo>
                    <a:lnTo>
                      <a:pt x="2666" y="6140"/>
                    </a:lnTo>
                    <a:lnTo>
                      <a:pt x="504" y="0"/>
                    </a:ln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1"/>
              <p:cNvSpPr/>
              <p:nvPr/>
            </p:nvSpPr>
            <p:spPr>
              <a:xfrm>
                <a:off x="6059175" y="2987788"/>
                <a:ext cx="22750" cy="39850"/>
              </a:xfrm>
              <a:custGeom>
                <a:avLst/>
                <a:gdLst/>
                <a:ahLst/>
                <a:cxnLst/>
                <a:rect l="l" t="t" r="r" b="b"/>
                <a:pathLst>
                  <a:path w="910" h="1594" extrusionOk="0">
                    <a:moveTo>
                      <a:pt x="130" y="0"/>
                    </a:moveTo>
                    <a:cubicBezTo>
                      <a:pt x="60" y="0"/>
                      <a:pt x="0" y="56"/>
                      <a:pt x="43" y="150"/>
                    </a:cubicBezTo>
                    <a:cubicBezTo>
                      <a:pt x="150" y="391"/>
                      <a:pt x="248" y="637"/>
                      <a:pt x="347" y="879"/>
                    </a:cubicBezTo>
                    <a:cubicBezTo>
                      <a:pt x="437" y="1101"/>
                      <a:pt x="502" y="1351"/>
                      <a:pt x="659" y="1536"/>
                    </a:cubicBezTo>
                    <a:cubicBezTo>
                      <a:pt x="688" y="1574"/>
                      <a:pt x="736" y="1593"/>
                      <a:pt x="783" y="1593"/>
                    </a:cubicBezTo>
                    <a:cubicBezTo>
                      <a:pt x="848" y="1593"/>
                      <a:pt x="909" y="1554"/>
                      <a:pt x="905" y="1470"/>
                    </a:cubicBezTo>
                    <a:cubicBezTo>
                      <a:pt x="896" y="1233"/>
                      <a:pt x="757" y="1011"/>
                      <a:pt x="655" y="798"/>
                    </a:cubicBezTo>
                    <a:cubicBezTo>
                      <a:pt x="532" y="552"/>
                      <a:pt x="388" y="309"/>
                      <a:pt x="252" y="71"/>
                    </a:cubicBezTo>
                    <a:cubicBezTo>
                      <a:pt x="222" y="22"/>
                      <a:pt x="174" y="0"/>
                      <a:pt x="13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1"/>
              <p:cNvSpPr/>
              <p:nvPr/>
            </p:nvSpPr>
            <p:spPr>
              <a:xfrm>
                <a:off x="6044450" y="2766763"/>
                <a:ext cx="191150" cy="127575"/>
              </a:xfrm>
              <a:custGeom>
                <a:avLst/>
                <a:gdLst/>
                <a:ahLst/>
                <a:cxnLst/>
                <a:rect l="l" t="t" r="r" b="b"/>
                <a:pathLst>
                  <a:path w="7646" h="5103" extrusionOk="0">
                    <a:moveTo>
                      <a:pt x="5864" y="0"/>
                    </a:moveTo>
                    <a:cubicBezTo>
                      <a:pt x="5667" y="0"/>
                      <a:pt x="5468" y="37"/>
                      <a:pt x="5275" y="115"/>
                    </a:cubicBezTo>
                    <a:lnTo>
                      <a:pt x="0" y="2194"/>
                    </a:lnTo>
                    <a:lnTo>
                      <a:pt x="1182" y="5103"/>
                    </a:lnTo>
                    <a:lnTo>
                      <a:pt x="6456" y="3027"/>
                    </a:lnTo>
                    <a:cubicBezTo>
                      <a:pt x="7260" y="2699"/>
                      <a:pt x="7646" y="1785"/>
                      <a:pt x="7322" y="980"/>
                    </a:cubicBezTo>
                    <a:cubicBezTo>
                      <a:pt x="7072" y="369"/>
                      <a:pt x="6484" y="0"/>
                      <a:pt x="5864" y="0"/>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1"/>
              <p:cNvSpPr/>
              <p:nvPr/>
            </p:nvSpPr>
            <p:spPr>
              <a:xfrm>
                <a:off x="6063325" y="2792288"/>
                <a:ext cx="171875" cy="102050"/>
              </a:xfrm>
              <a:custGeom>
                <a:avLst/>
                <a:gdLst/>
                <a:ahLst/>
                <a:cxnLst/>
                <a:rect l="l" t="t" r="r" b="b"/>
                <a:pathLst>
                  <a:path w="6875" h="4082" extrusionOk="0">
                    <a:moveTo>
                      <a:pt x="6579" y="1"/>
                    </a:moveTo>
                    <a:lnTo>
                      <a:pt x="6579" y="1"/>
                    </a:lnTo>
                    <a:cubicBezTo>
                      <a:pt x="6312" y="529"/>
                      <a:pt x="5820" y="894"/>
                      <a:pt x="5324" y="1108"/>
                    </a:cubicBezTo>
                    <a:cubicBezTo>
                      <a:pt x="4790" y="1337"/>
                      <a:pt x="1649" y="2453"/>
                      <a:pt x="0" y="3035"/>
                    </a:cubicBezTo>
                    <a:lnTo>
                      <a:pt x="427" y="4082"/>
                    </a:lnTo>
                    <a:lnTo>
                      <a:pt x="5701" y="2006"/>
                    </a:lnTo>
                    <a:cubicBezTo>
                      <a:pt x="6493" y="1686"/>
                      <a:pt x="6874" y="796"/>
                      <a:pt x="6579" y="1"/>
                    </a:cubicBez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1"/>
              <p:cNvSpPr/>
              <p:nvPr/>
            </p:nvSpPr>
            <p:spPr>
              <a:xfrm>
                <a:off x="6125825" y="2779563"/>
                <a:ext cx="79825" cy="27675"/>
              </a:xfrm>
              <a:custGeom>
                <a:avLst/>
                <a:gdLst/>
                <a:ahLst/>
                <a:cxnLst/>
                <a:rect l="l" t="t" r="r" b="b"/>
                <a:pathLst>
                  <a:path w="3193" h="1107" extrusionOk="0">
                    <a:moveTo>
                      <a:pt x="2629" y="1"/>
                    </a:moveTo>
                    <a:cubicBezTo>
                      <a:pt x="2403" y="1"/>
                      <a:pt x="2184" y="56"/>
                      <a:pt x="1942" y="140"/>
                    </a:cubicBezTo>
                    <a:cubicBezTo>
                      <a:pt x="1331" y="345"/>
                      <a:pt x="675" y="538"/>
                      <a:pt x="109" y="854"/>
                    </a:cubicBezTo>
                    <a:cubicBezTo>
                      <a:pt x="1" y="915"/>
                      <a:pt x="49" y="1107"/>
                      <a:pt x="170" y="1107"/>
                    </a:cubicBezTo>
                    <a:cubicBezTo>
                      <a:pt x="178" y="1107"/>
                      <a:pt x="186" y="1106"/>
                      <a:pt x="195" y="1104"/>
                    </a:cubicBezTo>
                    <a:cubicBezTo>
                      <a:pt x="1188" y="903"/>
                      <a:pt x="2057" y="317"/>
                      <a:pt x="3087" y="279"/>
                    </a:cubicBezTo>
                    <a:cubicBezTo>
                      <a:pt x="3193" y="275"/>
                      <a:pt x="3185" y="112"/>
                      <a:pt x="3098" y="82"/>
                    </a:cubicBezTo>
                    <a:cubicBezTo>
                      <a:pt x="2933" y="25"/>
                      <a:pt x="2780" y="1"/>
                      <a:pt x="262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1"/>
              <p:cNvSpPr/>
              <p:nvPr/>
            </p:nvSpPr>
            <p:spPr>
              <a:xfrm>
                <a:off x="6008775" y="2916688"/>
                <a:ext cx="97550" cy="61700"/>
              </a:xfrm>
              <a:custGeom>
                <a:avLst/>
                <a:gdLst/>
                <a:ahLst/>
                <a:cxnLst/>
                <a:rect l="l" t="t" r="r" b="b"/>
                <a:pathLst>
                  <a:path w="3902" h="2468" extrusionOk="0">
                    <a:moveTo>
                      <a:pt x="2875" y="1"/>
                    </a:moveTo>
                    <a:cubicBezTo>
                      <a:pt x="2776" y="1"/>
                      <a:pt x="2675" y="17"/>
                      <a:pt x="2576" y="53"/>
                    </a:cubicBezTo>
                    <a:lnTo>
                      <a:pt x="722" y="697"/>
                    </a:lnTo>
                    <a:cubicBezTo>
                      <a:pt x="250" y="865"/>
                      <a:pt x="0" y="1382"/>
                      <a:pt x="164" y="1857"/>
                    </a:cubicBezTo>
                    <a:cubicBezTo>
                      <a:pt x="293" y="2233"/>
                      <a:pt x="645" y="2468"/>
                      <a:pt x="1021" y="2468"/>
                    </a:cubicBezTo>
                    <a:cubicBezTo>
                      <a:pt x="1122" y="2468"/>
                      <a:pt x="1225" y="2451"/>
                      <a:pt x="1325" y="2415"/>
                    </a:cubicBezTo>
                    <a:lnTo>
                      <a:pt x="3175" y="1771"/>
                    </a:lnTo>
                    <a:cubicBezTo>
                      <a:pt x="3646" y="1603"/>
                      <a:pt x="3901" y="1086"/>
                      <a:pt x="3733" y="611"/>
                    </a:cubicBezTo>
                    <a:cubicBezTo>
                      <a:pt x="3603" y="238"/>
                      <a:pt x="3250" y="1"/>
                      <a:pt x="2875"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1"/>
              <p:cNvSpPr/>
              <p:nvPr/>
            </p:nvSpPr>
            <p:spPr>
              <a:xfrm>
                <a:off x="6055100" y="2916688"/>
                <a:ext cx="51225" cy="52300"/>
              </a:xfrm>
              <a:custGeom>
                <a:avLst/>
                <a:gdLst/>
                <a:ahLst/>
                <a:cxnLst/>
                <a:rect l="l" t="t" r="r" b="b"/>
                <a:pathLst>
                  <a:path w="2049" h="2092" extrusionOk="0">
                    <a:moveTo>
                      <a:pt x="1022" y="1"/>
                    </a:moveTo>
                    <a:cubicBezTo>
                      <a:pt x="923" y="1"/>
                      <a:pt x="822" y="17"/>
                      <a:pt x="723" y="53"/>
                    </a:cubicBezTo>
                    <a:lnTo>
                      <a:pt x="600" y="94"/>
                    </a:lnTo>
                    <a:lnTo>
                      <a:pt x="1" y="611"/>
                    </a:lnTo>
                    <a:cubicBezTo>
                      <a:pt x="1" y="611"/>
                      <a:pt x="591" y="660"/>
                      <a:pt x="739" y="1078"/>
                    </a:cubicBezTo>
                    <a:cubicBezTo>
                      <a:pt x="842" y="1370"/>
                      <a:pt x="579" y="1832"/>
                      <a:pt x="407" y="2091"/>
                    </a:cubicBezTo>
                    <a:lnTo>
                      <a:pt x="1322" y="1771"/>
                    </a:lnTo>
                    <a:cubicBezTo>
                      <a:pt x="1793" y="1603"/>
                      <a:pt x="2048" y="1086"/>
                      <a:pt x="1880" y="611"/>
                    </a:cubicBezTo>
                    <a:cubicBezTo>
                      <a:pt x="1750" y="238"/>
                      <a:pt x="1397" y="1"/>
                      <a:pt x="1022" y="1"/>
                    </a:cubicBez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1"/>
              <p:cNvSpPr/>
              <p:nvPr/>
            </p:nvSpPr>
            <p:spPr>
              <a:xfrm>
                <a:off x="6024175" y="2946563"/>
                <a:ext cx="44175" cy="17300"/>
              </a:xfrm>
              <a:custGeom>
                <a:avLst/>
                <a:gdLst/>
                <a:ahLst/>
                <a:cxnLst/>
                <a:rect l="l" t="t" r="r" b="b"/>
                <a:pathLst>
                  <a:path w="1767" h="692" extrusionOk="0">
                    <a:moveTo>
                      <a:pt x="1426" y="0"/>
                    </a:moveTo>
                    <a:cubicBezTo>
                      <a:pt x="1406" y="0"/>
                      <a:pt x="1386" y="3"/>
                      <a:pt x="1366" y="10"/>
                    </a:cubicBezTo>
                    <a:cubicBezTo>
                      <a:pt x="955" y="150"/>
                      <a:pt x="484" y="273"/>
                      <a:pt x="106" y="486"/>
                    </a:cubicBezTo>
                    <a:cubicBezTo>
                      <a:pt x="1" y="543"/>
                      <a:pt x="112" y="692"/>
                      <a:pt x="197" y="692"/>
                    </a:cubicBezTo>
                    <a:cubicBezTo>
                      <a:pt x="198" y="692"/>
                      <a:pt x="199" y="692"/>
                      <a:pt x="200" y="692"/>
                    </a:cubicBezTo>
                    <a:cubicBezTo>
                      <a:pt x="647" y="687"/>
                      <a:pt x="1148" y="510"/>
                      <a:pt x="1562" y="359"/>
                    </a:cubicBezTo>
                    <a:cubicBezTo>
                      <a:pt x="1766" y="285"/>
                      <a:pt x="1611" y="0"/>
                      <a:pt x="142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1"/>
              <p:cNvSpPr/>
              <p:nvPr/>
            </p:nvSpPr>
            <p:spPr>
              <a:xfrm>
                <a:off x="6045475" y="3020463"/>
                <a:ext cx="97525" cy="61700"/>
              </a:xfrm>
              <a:custGeom>
                <a:avLst/>
                <a:gdLst/>
                <a:ahLst/>
                <a:cxnLst/>
                <a:rect l="l" t="t" r="r" b="b"/>
                <a:pathLst>
                  <a:path w="3901" h="2468" extrusionOk="0">
                    <a:moveTo>
                      <a:pt x="2880" y="0"/>
                    </a:moveTo>
                    <a:cubicBezTo>
                      <a:pt x="2779" y="0"/>
                      <a:pt x="2677" y="17"/>
                      <a:pt x="2576" y="53"/>
                    </a:cubicBezTo>
                    <a:lnTo>
                      <a:pt x="726" y="697"/>
                    </a:lnTo>
                    <a:cubicBezTo>
                      <a:pt x="251" y="865"/>
                      <a:pt x="1" y="1382"/>
                      <a:pt x="164" y="1857"/>
                    </a:cubicBezTo>
                    <a:cubicBezTo>
                      <a:pt x="297" y="2232"/>
                      <a:pt x="647" y="2468"/>
                      <a:pt x="1022" y="2468"/>
                    </a:cubicBezTo>
                    <a:cubicBezTo>
                      <a:pt x="1123" y="2468"/>
                      <a:pt x="1225" y="2451"/>
                      <a:pt x="1326" y="2415"/>
                    </a:cubicBezTo>
                    <a:lnTo>
                      <a:pt x="3175" y="1772"/>
                    </a:lnTo>
                    <a:cubicBezTo>
                      <a:pt x="3651" y="1603"/>
                      <a:pt x="3901" y="1086"/>
                      <a:pt x="3737" y="610"/>
                    </a:cubicBezTo>
                    <a:cubicBezTo>
                      <a:pt x="3605" y="235"/>
                      <a:pt x="3255" y="0"/>
                      <a:pt x="2880" y="0"/>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1"/>
              <p:cNvSpPr/>
              <p:nvPr/>
            </p:nvSpPr>
            <p:spPr>
              <a:xfrm>
                <a:off x="6085475" y="3020463"/>
                <a:ext cx="57525" cy="52300"/>
              </a:xfrm>
              <a:custGeom>
                <a:avLst/>
                <a:gdLst/>
                <a:ahLst/>
                <a:cxnLst/>
                <a:rect l="l" t="t" r="r" b="b"/>
                <a:pathLst>
                  <a:path w="2301" h="2092" extrusionOk="0">
                    <a:moveTo>
                      <a:pt x="1280" y="0"/>
                    </a:moveTo>
                    <a:cubicBezTo>
                      <a:pt x="1179" y="0"/>
                      <a:pt x="1077" y="17"/>
                      <a:pt x="976" y="53"/>
                    </a:cubicBezTo>
                    <a:lnTo>
                      <a:pt x="858" y="93"/>
                    </a:lnTo>
                    <a:lnTo>
                      <a:pt x="0" y="454"/>
                    </a:lnTo>
                    <a:cubicBezTo>
                      <a:pt x="0" y="454"/>
                      <a:pt x="849" y="659"/>
                      <a:pt x="993" y="1078"/>
                    </a:cubicBezTo>
                    <a:cubicBezTo>
                      <a:pt x="1095" y="1369"/>
                      <a:pt x="833" y="1833"/>
                      <a:pt x="661" y="2091"/>
                    </a:cubicBezTo>
                    <a:lnTo>
                      <a:pt x="1575" y="1772"/>
                    </a:lnTo>
                    <a:cubicBezTo>
                      <a:pt x="2051" y="1603"/>
                      <a:pt x="2301" y="1086"/>
                      <a:pt x="2137" y="610"/>
                    </a:cubicBezTo>
                    <a:cubicBezTo>
                      <a:pt x="2005" y="235"/>
                      <a:pt x="1655" y="0"/>
                      <a:pt x="1280" y="0"/>
                    </a:cubicBez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1"/>
              <p:cNvSpPr/>
              <p:nvPr/>
            </p:nvSpPr>
            <p:spPr>
              <a:xfrm>
                <a:off x="6061000" y="3050338"/>
                <a:ext cx="44050" cy="17275"/>
              </a:xfrm>
              <a:custGeom>
                <a:avLst/>
                <a:gdLst/>
                <a:ahLst/>
                <a:cxnLst/>
                <a:rect l="l" t="t" r="r" b="b"/>
                <a:pathLst>
                  <a:path w="1762" h="691" extrusionOk="0">
                    <a:moveTo>
                      <a:pt x="1422" y="0"/>
                    </a:moveTo>
                    <a:cubicBezTo>
                      <a:pt x="1402" y="0"/>
                      <a:pt x="1381" y="3"/>
                      <a:pt x="1360" y="10"/>
                    </a:cubicBezTo>
                    <a:cubicBezTo>
                      <a:pt x="951" y="149"/>
                      <a:pt x="478" y="272"/>
                      <a:pt x="105" y="486"/>
                    </a:cubicBezTo>
                    <a:cubicBezTo>
                      <a:pt x="0" y="542"/>
                      <a:pt x="111" y="691"/>
                      <a:pt x="196" y="691"/>
                    </a:cubicBezTo>
                    <a:cubicBezTo>
                      <a:pt x="198" y="691"/>
                      <a:pt x="199" y="691"/>
                      <a:pt x="200" y="691"/>
                    </a:cubicBezTo>
                    <a:cubicBezTo>
                      <a:pt x="643" y="687"/>
                      <a:pt x="1143" y="511"/>
                      <a:pt x="1561" y="359"/>
                    </a:cubicBezTo>
                    <a:cubicBezTo>
                      <a:pt x="1761" y="284"/>
                      <a:pt x="1610" y="0"/>
                      <a:pt x="14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1"/>
              <p:cNvSpPr/>
              <p:nvPr/>
            </p:nvSpPr>
            <p:spPr>
              <a:xfrm>
                <a:off x="5809525" y="2855088"/>
                <a:ext cx="209725" cy="133575"/>
              </a:xfrm>
              <a:custGeom>
                <a:avLst/>
                <a:gdLst/>
                <a:ahLst/>
                <a:cxnLst/>
                <a:rect l="l" t="t" r="r" b="b"/>
                <a:pathLst>
                  <a:path w="8389" h="5343" extrusionOk="0">
                    <a:moveTo>
                      <a:pt x="6612" y="1"/>
                    </a:moveTo>
                    <a:cubicBezTo>
                      <a:pt x="6414" y="1"/>
                      <a:pt x="6213" y="38"/>
                      <a:pt x="6018" y="118"/>
                    </a:cubicBezTo>
                    <a:lnTo>
                      <a:pt x="1" y="2488"/>
                    </a:lnTo>
                    <a:lnTo>
                      <a:pt x="1314" y="5343"/>
                    </a:lnTo>
                    <a:lnTo>
                      <a:pt x="7199" y="3026"/>
                    </a:lnTo>
                    <a:cubicBezTo>
                      <a:pt x="8003" y="2697"/>
                      <a:pt x="8388" y="1782"/>
                      <a:pt x="8065" y="979"/>
                    </a:cubicBezTo>
                    <a:cubicBezTo>
                      <a:pt x="7816" y="370"/>
                      <a:pt x="7230" y="1"/>
                      <a:pt x="6612"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1"/>
              <p:cNvSpPr/>
              <p:nvPr/>
            </p:nvSpPr>
            <p:spPr>
              <a:xfrm>
                <a:off x="5809525" y="2856563"/>
                <a:ext cx="209725" cy="132100"/>
              </a:xfrm>
              <a:custGeom>
                <a:avLst/>
                <a:gdLst/>
                <a:ahLst/>
                <a:cxnLst/>
                <a:rect l="l" t="t" r="r" b="b"/>
                <a:pathLst>
                  <a:path w="8389" h="5284" extrusionOk="0">
                    <a:moveTo>
                      <a:pt x="7018" y="1"/>
                    </a:moveTo>
                    <a:lnTo>
                      <a:pt x="7018" y="1"/>
                    </a:lnTo>
                    <a:cubicBezTo>
                      <a:pt x="7576" y="637"/>
                      <a:pt x="7449" y="1703"/>
                      <a:pt x="6961" y="1867"/>
                    </a:cubicBezTo>
                    <a:cubicBezTo>
                      <a:pt x="6325" y="2077"/>
                      <a:pt x="3302" y="3245"/>
                      <a:pt x="3302" y="3245"/>
                    </a:cubicBezTo>
                    <a:cubicBezTo>
                      <a:pt x="3302" y="3245"/>
                      <a:pt x="3302" y="2901"/>
                      <a:pt x="2958" y="2265"/>
                    </a:cubicBezTo>
                    <a:cubicBezTo>
                      <a:pt x="2794" y="1962"/>
                      <a:pt x="2499" y="1719"/>
                      <a:pt x="2236" y="1547"/>
                    </a:cubicBezTo>
                    <a:lnTo>
                      <a:pt x="1" y="2429"/>
                    </a:lnTo>
                    <a:lnTo>
                      <a:pt x="1314" y="5284"/>
                    </a:lnTo>
                    <a:lnTo>
                      <a:pt x="7199" y="2967"/>
                    </a:lnTo>
                    <a:cubicBezTo>
                      <a:pt x="8003" y="2638"/>
                      <a:pt x="8388" y="1723"/>
                      <a:pt x="8065" y="920"/>
                    </a:cubicBezTo>
                    <a:cubicBezTo>
                      <a:pt x="7872" y="448"/>
                      <a:pt x="7474" y="128"/>
                      <a:pt x="7018" y="1"/>
                    </a:cubicBez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1"/>
              <p:cNvSpPr/>
              <p:nvPr/>
            </p:nvSpPr>
            <p:spPr>
              <a:xfrm>
                <a:off x="5891900" y="2869713"/>
                <a:ext cx="71175" cy="30875"/>
              </a:xfrm>
              <a:custGeom>
                <a:avLst/>
                <a:gdLst/>
                <a:ahLst/>
                <a:cxnLst/>
                <a:rect l="l" t="t" r="r" b="b"/>
                <a:pathLst>
                  <a:path w="2847" h="1235" extrusionOk="0">
                    <a:moveTo>
                      <a:pt x="2581" y="0"/>
                    </a:moveTo>
                    <a:cubicBezTo>
                      <a:pt x="2562" y="0"/>
                      <a:pt x="2542" y="4"/>
                      <a:pt x="2522" y="12"/>
                    </a:cubicBezTo>
                    <a:cubicBezTo>
                      <a:pt x="2087" y="192"/>
                      <a:pt x="1661" y="394"/>
                      <a:pt x="1226" y="570"/>
                    </a:cubicBezTo>
                    <a:cubicBezTo>
                      <a:pt x="844" y="722"/>
                      <a:pt x="431" y="832"/>
                      <a:pt x="81" y="1054"/>
                    </a:cubicBezTo>
                    <a:cubicBezTo>
                      <a:pt x="1" y="1107"/>
                      <a:pt x="75" y="1235"/>
                      <a:pt x="156" y="1235"/>
                    </a:cubicBezTo>
                    <a:cubicBezTo>
                      <a:pt x="157" y="1235"/>
                      <a:pt x="159" y="1235"/>
                      <a:pt x="160" y="1235"/>
                    </a:cubicBezTo>
                    <a:cubicBezTo>
                      <a:pt x="997" y="1173"/>
                      <a:pt x="1947" y="701"/>
                      <a:pt x="2682" y="320"/>
                    </a:cubicBezTo>
                    <a:cubicBezTo>
                      <a:pt x="2846" y="236"/>
                      <a:pt x="2732" y="0"/>
                      <a:pt x="258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1"/>
              <p:cNvSpPr/>
              <p:nvPr/>
            </p:nvSpPr>
            <p:spPr>
              <a:xfrm>
                <a:off x="5608975" y="2886288"/>
                <a:ext cx="287950" cy="196975"/>
              </a:xfrm>
              <a:custGeom>
                <a:avLst/>
                <a:gdLst/>
                <a:ahLst/>
                <a:cxnLst/>
                <a:rect l="l" t="t" r="r" b="b"/>
                <a:pathLst>
                  <a:path w="11518" h="7879" extrusionOk="0">
                    <a:moveTo>
                      <a:pt x="8088" y="1"/>
                    </a:moveTo>
                    <a:cubicBezTo>
                      <a:pt x="7721" y="1"/>
                      <a:pt x="7348" y="68"/>
                      <a:pt x="6985" y="211"/>
                    </a:cubicBezTo>
                    <a:lnTo>
                      <a:pt x="2330" y="2024"/>
                    </a:lnTo>
                    <a:cubicBezTo>
                      <a:pt x="772" y="2635"/>
                      <a:pt x="0" y="4390"/>
                      <a:pt x="608" y="5948"/>
                    </a:cubicBezTo>
                    <a:cubicBezTo>
                      <a:pt x="1074" y="7146"/>
                      <a:pt x="2218" y="7879"/>
                      <a:pt x="3429" y="7879"/>
                    </a:cubicBezTo>
                    <a:cubicBezTo>
                      <a:pt x="3795" y="7879"/>
                      <a:pt x="4167" y="7812"/>
                      <a:pt x="4528" y="7671"/>
                    </a:cubicBezTo>
                    <a:lnTo>
                      <a:pt x="9188" y="5854"/>
                    </a:lnTo>
                    <a:cubicBezTo>
                      <a:pt x="10746" y="5244"/>
                      <a:pt x="11517" y="3488"/>
                      <a:pt x="10906" y="1929"/>
                    </a:cubicBezTo>
                    <a:cubicBezTo>
                      <a:pt x="10441" y="734"/>
                      <a:pt x="9298" y="1"/>
                      <a:pt x="8088" y="1"/>
                    </a:cubicBezTo>
                    <a:close/>
                  </a:path>
                </a:pathLst>
              </a:custGeom>
              <a:solidFill>
                <a:srgbClr val="FFBD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1"/>
              <p:cNvSpPr/>
              <p:nvPr/>
            </p:nvSpPr>
            <p:spPr>
              <a:xfrm>
                <a:off x="5650000" y="2886513"/>
                <a:ext cx="246925" cy="196725"/>
              </a:xfrm>
              <a:custGeom>
                <a:avLst/>
                <a:gdLst/>
                <a:ahLst/>
                <a:cxnLst/>
                <a:rect l="l" t="t" r="r" b="b"/>
                <a:pathLst>
                  <a:path w="9877" h="7869" extrusionOk="0">
                    <a:moveTo>
                      <a:pt x="6632" y="1"/>
                    </a:moveTo>
                    <a:lnTo>
                      <a:pt x="6632" y="1"/>
                    </a:lnTo>
                    <a:cubicBezTo>
                      <a:pt x="7305" y="559"/>
                      <a:pt x="7904" y="1010"/>
                      <a:pt x="8121" y="2002"/>
                    </a:cubicBezTo>
                    <a:cubicBezTo>
                      <a:pt x="8863" y="5402"/>
                      <a:pt x="2039" y="6547"/>
                      <a:pt x="0" y="7281"/>
                    </a:cubicBezTo>
                    <a:cubicBezTo>
                      <a:pt x="517" y="7659"/>
                      <a:pt x="1145" y="7869"/>
                      <a:pt x="1792" y="7869"/>
                    </a:cubicBezTo>
                    <a:cubicBezTo>
                      <a:pt x="2157" y="7869"/>
                      <a:pt x="2527" y="7802"/>
                      <a:pt x="2887" y="7662"/>
                    </a:cubicBezTo>
                    <a:lnTo>
                      <a:pt x="7547" y="5845"/>
                    </a:lnTo>
                    <a:cubicBezTo>
                      <a:pt x="9105" y="5235"/>
                      <a:pt x="9876" y="3479"/>
                      <a:pt x="9265" y="1920"/>
                    </a:cubicBezTo>
                    <a:cubicBezTo>
                      <a:pt x="8822" y="788"/>
                      <a:pt x="7773" y="75"/>
                      <a:pt x="6632"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1"/>
              <p:cNvSpPr/>
              <p:nvPr/>
            </p:nvSpPr>
            <p:spPr>
              <a:xfrm>
                <a:off x="5632350" y="2982488"/>
                <a:ext cx="52225" cy="79200"/>
              </a:xfrm>
              <a:custGeom>
                <a:avLst/>
                <a:gdLst/>
                <a:ahLst/>
                <a:cxnLst/>
                <a:rect l="l" t="t" r="r" b="b"/>
                <a:pathLst>
                  <a:path w="2089" h="3168" extrusionOk="0">
                    <a:moveTo>
                      <a:pt x="649" y="1"/>
                    </a:moveTo>
                    <a:cubicBezTo>
                      <a:pt x="605" y="1"/>
                      <a:pt x="562" y="8"/>
                      <a:pt x="521" y="21"/>
                    </a:cubicBezTo>
                    <a:cubicBezTo>
                      <a:pt x="103" y="160"/>
                      <a:pt x="0" y="972"/>
                      <a:pt x="292" y="1834"/>
                    </a:cubicBezTo>
                    <a:cubicBezTo>
                      <a:pt x="551" y="2614"/>
                      <a:pt x="1039" y="3167"/>
                      <a:pt x="1439" y="3167"/>
                    </a:cubicBezTo>
                    <a:cubicBezTo>
                      <a:pt x="1483" y="3167"/>
                      <a:pt x="1526" y="3160"/>
                      <a:pt x="1567" y="3147"/>
                    </a:cubicBezTo>
                    <a:cubicBezTo>
                      <a:pt x="1982" y="3007"/>
                      <a:pt x="2088" y="2195"/>
                      <a:pt x="1797" y="1330"/>
                    </a:cubicBezTo>
                    <a:cubicBezTo>
                      <a:pt x="1539" y="554"/>
                      <a:pt x="1047" y="1"/>
                      <a:pt x="649"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1"/>
              <p:cNvSpPr/>
              <p:nvPr/>
            </p:nvSpPr>
            <p:spPr>
              <a:xfrm>
                <a:off x="5516800" y="2282613"/>
                <a:ext cx="172500" cy="477550"/>
              </a:xfrm>
              <a:custGeom>
                <a:avLst/>
                <a:gdLst/>
                <a:ahLst/>
                <a:cxnLst/>
                <a:rect l="l" t="t" r="r" b="b"/>
                <a:pathLst>
                  <a:path w="6900" h="19102" extrusionOk="0">
                    <a:moveTo>
                      <a:pt x="2545" y="1"/>
                    </a:moveTo>
                    <a:cubicBezTo>
                      <a:pt x="1839" y="1"/>
                      <a:pt x="1461" y="994"/>
                      <a:pt x="2227" y="1443"/>
                    </a:cubicBezTo>
                    <a:cubicBezTo>
                      <a:pt x="5345" y="3268"/>
                      <a:pt x="5287" y="7230"/>
                      <a:pt x="4651" y="10372"/>
                    </a:cubicBezTo>
                    <a:cubicBezTo>
                      <a:pt x="4048" y="13349"/>
                      <a:pt x="2699" y="15654"/>
                      <a:pt x="521" y="17738"/>
                    </a:cubicBezTo>
                    <a:cubicBezTo>
                      <a:pt x="0" y="18234"/>
                      <a:pt x="456" y="19101"/>
                      <a:pt x="1058" y="19101"/>
                    </a:cubicBezTo>
                    <a:cubicBezTo>
                      <a:pt x="1182" y="19101"/>
                      <a:pt x="1311" y="19065"/>
                      <a:pt x="1440" y="18981"/>
                    </a:cubicBezTo>
                    <a:cubicBezTo>
                      <a:pt x="4487" y="16996"/>
                      <a:pt x="5943" y="13149"/>
                      <a:pt x="6415" y="9691"/>
                    </a:cubicBezTo>
                    <a:cubicBezTo>
                      <a:pt x="6899" y="6151"/>
                      <a:pt x="6403" y="2066"/>
                      <a:pt x="2998" y="130"/>
                    </a:cubicBezTo>
                    <a:cubicBezTo>
                      <a:pt x="2838" y="40"/>
                      <a:pt x="2685" y="1"/>
                      <a:pt x="2545" y="1"/>
                    </a:cubicBezTo>
                    <a:close/>
                  </a:path>
                </a:pathLst>
              </a:custGeom>
              <a:solidFill>
                <a:srgbClr val="CD30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1"/>
              <p:cNvSpPr/>
              <p:nvPr/>
            </p:nvSpPr>
            <p:spPr>
              <a:xfrm>
                <a:off x="5528975" y="2282688"/>
                <a:ext cx="168825" cy="477425"/>
              </a:xfrm>
              <a:custGeom>
                <a:avLst/>
                <a:gdLst/>
                <a:ahLst/>
                <a:cxnLst/>
                <a:rect l="l" t="t" r="r" b="b"/>
                <a:pathLst>
                  <a:path w="6753" h="19097" extrusionOk="0">
                    <a:moveTo>
                      <a:pt x="2063" y="0"/>
                    </a:moveTo>
                    <a:cubicBezTo>
                      <a:pt x="1919" y="0"/>
                      <a:pt x="1789" y="42"/>
                      <a:pt x="1678" y="111"/>
                    </a:cubicBezTo>
                    <a:cubicBezTo>
                      <a:pt x="2454" y="512"/>
                      <a:pt x="3881" y="1481"/>
                      <a:pt x="4566" y="3363"/>
                    </a:cubicBezTo>
                    <a:cubicBezTo>
                      <a:pt x="5493" y="5915"/>
                      <a:pt x="6753" y="13600"/>
                      <a:pt x="1" y="18797"/>
                    </a:cubicBezTo>
                    <a:cubicBezTo>
                      <a:pt x="144" y="18975"/>
                      <a:pt x="350" y="19096"/>
                      <a:pt x="575" y="19096"/>
                    </a:cubicBezTo>
                    <a:cubicBezTo>
                      <a:pt x="697" y="19096"/>
                      <a:pt x="826" y="19060"/>
                      <a:pt x="953" y="18978"/>
                    </a:cubicBezTo>
                    <a:cubicBezTo>
                      <a:pt x="4000" y="16993"/>
                      <a:pt x="5456" y="13146"/>
                      <a:pt x="5928" y="9688"/>
                    </a:cubicBezTo>
                    <a:cubicBezTo>
                      <a:pt x="6412" y="6148"/>
                      <a:pt x="5916" y="2063"/>
                      <a:pt x="2511" y="127"/>
                    </a:cubicBezTo>
                    <a:cubicBezTo>
                      <a:pt x="2352" y="39"/>
                      <a:pt x="2201" y="0"/>
                      <a:pt x="2063" y="0"/>
                    </a:cubicBezTo>
                    <a:close/>
                  </a:path>
                </a:pathLst>
              </a:custGeom>
              <a:solidFill>
                <a:srgbClr val="99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1"/>
              <p:cNvSpPr/>
              <p:nvPr/>
            </p:nvSpPr>
            <p:spPr>
              <a:xfrm>
                <a:off x="5309125" y="2394588"/>
                <a:ext cx="483800" cy="633950"/>
              </a:xfrm>
              <a:custGeom>
                <a:avLst/>
                <a:gdLst/>
                <a:ahLst/>
                <a:cxnLst/>
                <a:rect l="l" t="t" r="r" b="b"/>
                <a:pathLst>
                  <a:path w="19352" h="25358" extrusionOk="0">
                    <a:moveTo>
                      <a:pt x="6412" y="1"/>
                    </a:moveTo>
                    <a:cubicBezTo>
                      <a:pt x="3017" y="1"/>
                      <a:pt x="1" y="7000"/>
                      <a:pt x="674" y="12976"/>
                    </a:cubicBezTo>
                    <a:cubicBezTo>
                      <a:pt x="1520" y="20477"/>
                      <a:pt x="12823" y="22799"/>
                      <a:pt x="13668" y="23541"/>
                    </a:cubicBezTo>
                    <a:cubicBezTo>
                      <a:pt x="14449" y="24224"/>
                      <a:pt x="13965" y="25358"/>
                      <a:pt x="14638" y="25358"/>
                    </a:cubicBezTo>
                    <a:cubicBezTo>
                      <a:pt x="14693" y="25358"/>
                      <a:pt x="14756" y="25350"/>
                      <a:pt x="14828" y="25334"/>
                    </a:cubicBezTo>
                    <a:cubicBezTo>
                      <a:pt x="15780" y="25124"/>
                      <a:pt x="15886" y="23328"/>
                      <a:pt x="15886" y="23328"/>
                    </a:cubicBezTo>
                    <a:cubicBezTo>
                      <a:pt x="15886" y="23328"/>
                      <a:pt x="15990" y="24912"/>
                      <a:pt x="16625" y="25018"/>
                    </a:cubicBezTo>
                    <a:cubicBezTo>
                      <a:pt x="16642" y="25021"/>
                      <a:pt x="16659" y="25022"/>
                      <a:pt x="16676" y="25022"/>
                    </a:cubicBezTo>
                    <a:cubicBezTo>
                      <a:pt x="17290" y="25022"/>
                      <a:pt x="17892" y="23223"/>
                      <a:pt x="17892" y="23221"/>
                    </a:cubicBezTo>
                    <a:lnTo>
                      <a:pt x="17892" y="23221"/>
                    </a:lnTo>
                    <a:cubicBezTo>
                      <a:pt x="17892" y="23222"/>
                      <a:pt x="17577" y="24280"/>
                      <a:pt x="17892" y="24702"/>
                    </a:cubicBezTo>
                    <a:cubicBezTo>
                      <a:pt x="17947" y="24774"/>
                      <a:pt x="18026" y="24816"/>
                      <a:pt x="18119" y="24816"/>
                    </a:cubicBezTo>
                    <a:cubicBezTo>
                      <a:pt x="18570" y="24816"/>
                      <a:pt x="19351" y="23854"/>
                      <a:pt x="19267" y="20793"/>
                    </a:cubicBezTo>
                    <a:cubicBezTo>
                      <a:pt x="19159" y="17098"/>
                      <a:pt x="11449" y="15831"/>
                      <a:pt x="7962" y="13189"/>
                    </a:cubicBezTo>
                    <a:cubicBezTo>
                      <a:pt x="4477" y="10548"/>
                      <a:pt x="11034" y="3928"/>
                      <a:pt x="9025" y="1496"/>
                    </a:cubicBezTo>
                    <a:cubicBezTo>
                      <a:pt x="8166" y="455"/>
                      <a:pt x="7277" y="1"/>
                      <a:pt x="6412" y="1"/>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1"/>
              <p:cNvSpPr/>
              <p:nvPr/>
            </p:nvSpPr>
            <p:spPr>
              <a:xfrm>
                <a:off x="5309125" y="2394588"/>
                <a:ext cx="483525" cy="618375"/>
              </a:xfrm>
              <a:custGeom>
                <a:avLst/>
                <a:gdLst/>
                <a:ahLst/>
                <a:cxnLst/>
                <a:rect l="l" t="t" r="r" b="b"/>
                <a:pathLst>
                  <a:path w="19341" h="24735" extrusionOk="0">
                    <a:moveTo>
                      <a:pt x="6412" y="1"/>
                    </a:moveTo>
                    <a:cubicBezTo>
                      <a:pt x="3017" y="1"/>
                      <a:pt x="1" y="7000"/>
                      <a:pt x="674" y="12976"/>
                    </a:cubicBezTo>
                    <a:cubicBezTo>
                      <a:pt x="699" y="13202"/>
                      <a:pt x="785" y="13213"/>
                      <a:pt x="831" y="13431"/>
                    </a:cubicBezTo>
                    <a:cubicBezTo>
                      <a:pt x="1031" y="13456"/>
                      <a:pt x="1253" y="13467"/>
                      <a:pt x="1492" y="13467"/>
                    </a:cubicBezTo>
                    <a:cubicBezTo>
                      <a:pt x="2654" y="13467"/>
                      <a:pt x="4197" y="13185"/>
                      <a:pt x="5350" y="12685"/>
                    </a:cubicBezTo>
                    <a:cubicBezTo>
                      <a:pt x="5469" y="12633"/>
                      <a:pt x="5579" y="12608"/>
                      <a:pt x="5688" y="12608"/>
                    </a:cubicBezTo>
                    <a:cubicBezTo>
                      <a:pt x="6706" y="12608"/>
                      <a:pt x="7514" y="14785"/>
                      <a:pt x="13164" y="16798"/>
                    </a:cubicBezTo>
                    <a:cubicBezTo>
                      <a:pt x="16387" y="17947"/>
                      <a:pt x="18389" y="19263"/>
                      <a:pt x="18676" y="21503"/>
                    </a:cubicBezTo>
                    <a:cubicBezTo>
                      <a:pt x="18856" y="22913"/>
                      <a:pt x="18582" y="24070"/>
                      <a:pt x="18352" y="24734"/>
                    </a:cubicBezTo>
                    <a:cubicBezTo>
                      <a:pt x="18795" y="24460"/>
                      <a:pt x="19340" y="23373"/>
                      <a:pt x="19267" y="20793"/>
                    </a:cubicBezTo>
                    <a:cubicBezTo>
                      <a:pt x="19159" y="17098"/>
                      <a:pt x="11449" y="15831"/>
                      <a:pt x="7962" y="13189"/>
                    </a:cubicBezTo>
                    <a:cubicBezTo>
                      <a:pt x="5255" y="11138"/>
                      <a:pt x="8602" y="6692"/>
                      <a:pt x="9296" y="3665"/>
                    </a:cubicBezTo>
                    <a:lnTo>
                      <a:pt x="9410" y="2783"/>
                    </a:lnTo>
                    <a:cubicBezTo>
                      <a:pt x="9423" y="2283"/>
                      <a:pt x="9316" y="1848"/>
                      <a:pt x="9025" y="1496"/>
                    </a:cubicBezTo>
                    <a:cubicBezTo>
                      <a:pt x="8166" y="455"/>
                      <a:pt x="7277" y="1"/>
                      <a:pt x="6412" y="1"/>
                    </a:cubicBez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1"/>
              <p:cNvSpPr/>
              <p:nvPr/>
            </p:nvSpPr>
            <p:spPr>
              <a:xfrm>
                <a:off x="5847675" y="2207188"/>
                <a:ext cx="121650" cy="466975"/>
              </a:xfrm>
              <a:custGeom>
                <a:avLst/>
                <a:gdLst/>
                <a:ahLst/>
                <a:cxnLst/>
                <a:rect l="l" t="t" r="r" b="b"/>
                <a:pathLst>
                  <a:path w="4866" h="18679" extrusionOk="0">
                    <a:moveTo>
                      <a:pt x="936" y="1"/>
                    </a:moveTo>
                    <a:cubicBezTo>
                      <a:pt x="459" y="1"/>
                      <a:pt x="1" y="468"/>
                      <a:pt x="324" y="1080"/>
                    </a:cubicBezTo>
                    <a:cubicBezTo>
                      <a:pt x="1748" y="3767"/>
                      <a:pt x="2277" y="5936"/>
                      <a:pt x="2261" y="8992"/>
                    </a:cubicBezTo>
                    <a:cubicBezTo>
                      <a:pt x="2244" y="11928"/>
                      <a:pt x="1486" y="14746"/>
                      <a:pt x="759" y="17568"/>
                    </a:cubicBezTo>
                    <a:cubicBezTo>
                      <a:pt x="603" y="18175"/>
                      <a:pt x="1190" y="18679"/>
                      <a:pt x="1705" y="18679"/>
                    </a:cubicBezTo>
                    <a:cubicBezTo>
                      <a:pt x="1988" y="18679"/>
                      <a:pt x="2249" y="18528"/>
                      <a:pt x="2355" y="18159"/>
                    </a:cubicBezTo>
                    <a:cubicBezTo>
                      <a:pt x="4139" y="11937"/>
                      <a:pt x="4865" y="6199"/>
                      <a:pt x="1564" y="382"/>
                    </a:cubicBezTo>
                    <a:cubicBezTo>
                      <a:pt x="1412" y="115"/>
                      <a:pt x="1171" y="1"/>
                      <a:pt x="936" y="1"/>
                    </a:cubicBezTo>
                    <a:close/>
                  </a:path>
                </a:pathLst>
              </a:custGeom>
              <a:solidFill>
                <a:srgbClr val="CD30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1"/>
              <p:cNvSpPr/>
              <p:nvPr/>
            </p:nvSpPr>
            <p:spPr>
              <a:xfrm>
                <a:off x="5874850" y="2211913"/>
                <a:ext cx="94475" cy="458075"/>
              </a:xfrm>
              <a:custGeom>
                <a:avLst/>
                <a:gdLst/>
                <a:ahLst/>
                <a:cxnLst/>
                <a:rect l="l" t="t" r="r" b="b"/>
                <a:pathLst>
                  <a:path w="3779" h="18323" extrusionOk="0">
                    <a:moveTo>
                      <a:pt x="320" y="0"/>
                    </a:moveTo>
                    <a:cubicBezTo>
                      <a:pt x="104" y="193"/>
                      <a:pt x="0" y="513"/>
                      <a:pt x="202" y="891"/>
                    </a:cubicBezTo>
                    <a:cubicBezTo>
                      <a:pt x="1624" y="3578"/>
                      <a:pt x="2154" y="5747"/>
                      <a:pt x="2137" y="8803"/>
                    </a:cubicBezTo>
                    <a:cubicBezTo>
                      <a:pt x="2125" y="11739"/>
                      <a:pt x="1363" y="14557"/>
                      <a:pt x="636" y="17379"/>
                    </a:cubicBezTo>
                    <a:cubicBezTo>
                      <a:pt x="534" y="17777"/>
                      <a:pt x="751" y="18125"/>
                      <a:pt x="1054" y="18322"/>
                    </a:cubicBezTo>
                    <a:cubicBezTo>
                      <a:pt x="1145" y="18241"/>
                      <a:pt x="1223" y="18125"/>
                      <a:pt x="1268" y="17970"/>
                    </a:cubicBezTo>
                    <a:cubicBezTo>
                      <a:pt x="3052" y="11748"/>
                      <a:pt x="3778" y="6010"/>
                      <a:pt x="477" y="193"/>
                    </a:cubicBezTo>
                    <a:cubicBezTo>
                      <a:pt x="431" y="116"/>
                      <a:pt x="378" y="55"/>
                      <a:pt x="320" y="0"/>
                    </a:cubicBezTo>
                    <a:close/>
                  </a:path>
                </a:pathLst>
              </a:custGeom>
              <a:solidFill>
                <a:srgbClr val="99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1"/>
              <p:cNvSpPr/>
              <p:nvPr/>
            </p:nvSpPr>
            <p:spPr>
              <a:xfrm>
                <a:off x="5283425" y="2389163"/>
                <a:ext cx="319225" cy="317875"/>
              </a:xfrm>
              <a:custGeom>
                <a:avLst/>
                <a:gdLst/>
                <a:ahLst/>
                <a:cxnLst/>
                <a:rect l="l" t="t" r="r" b="b"/>
                <a:pathLst>
                  <a:path w="12769" h="12715" extrusionOk="0">
                    <a:moveTo>
                      <a:pt x="7961" y="1"/>
                    </a:moveTo>
                    <a:cubicBezTo>
                      <a:pt x="6005" y="1"/>
                      <a:pt x="4591" y="1502"/>
                      <a:pt x="3625" y="3062"/>
                    </a:cubicBezTo>
                    <a:cubicBezTo>
                      <a:pt x="1686" y="6199"/>
                      <a:pt x="0" y="9014"/>
                      <a:pt x="390" y="11914"/>
                    </a:cubicBezTo>
                    <a:cubicBezTo>
                      <a:pt x="454" y="12377"/>
                      <a:pt x="858" y="12715"/>
                      <a:pt x="1317" y="12715"/>
                    </a:cubicBezTo>
                    <a:cubicBezTo>
                      <a:pt x="1362" y="12715"/>
                      <a:pt x="1407" y="12711"/>
                      <a:pt x="1452" y="12705"/>
                    </a:cubicBezTo>
                    <a:lnTo>
                      <a:pt x="8392" y="11717"/>
                    </a:lnTo>
                    <a:cubicBezTo>
                      <a:pt x="8814" y="11659"/>
                      <a:pt x="9143" y="11323"/>
                      <a:pt x="9187" y="10900"/>
                    </a:cubicBezTo>
                    <a:cubicBezTo>
                      <a:pt x="9586" y="7184"/>
                      <a:pt x="12768" y="1007"/>
                      <a:pt x="8888" y="109"/>
                    </a:cubicBezTo>
                    <a:cubicBezTo>
                      <a:pt x="8566" y="35"/>
                      <a:pt x="8257" y="1"/>
                      <a:pt x="7961" y="1"/>
                    </a:cubicBezTo>
                    <a:close/>
                  </a:path>
                </a:pathLst>
              </a:custGeom>
              <a:solidFill>
                <a:srgbClr val="FFBD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1"/>
              <p:cNvSpPr/>
              <p:nvPr/>
            </p:nvSpPr>
            <p:spPr>
              <a:xfrm>
                <a:off x="5451800" y="2390838"/>
                <a:ext cx="150850" cy="297175"/>
              </a:xfrm>
              <a:custGeom>
                <a:avLst/>
                <a:gdLst/>
                <a:ahLst/>
                <a:cxnLst/>
                <a:rect l="l" t="t" r="r" b="b"/>
                <a:pathLst>
                  <a:path w="6034" h="11887" extrusionOk="0">
                    <a:moveTo>
                      <a:pt x="1911" y="1"/>
                    </a:moveTo>
                    <a:lnTo>
                      <a:pt x="1911" y="1"/>
                    </a:lnTo>
                    <a:cubicBezTo>
                      <a:pt x="2157" y="555"/>
                      <a:pt x="2272" y="1371"/>
                      <a:pt x="2083" y="2569"/>
                    </a:cubicBezTo>
                    <a:cubicBezTo>
                      <a:pt x="1657" y="5259"/>
                      <a:pt x="279" y="9324"/>
                      <a:pt x="0" y="11887"/>
                    </a:cubicBezTo>
                    <a:lnTo>
                      <a:pt x="1657" y="11650"/>
                    </a:lnTo>
                    <a:cubicBezTo>
                      <a:pt x="2079" y="11592"/>
                      <a:pt x="2408" y="11256"/>
                      <a:pt x="2452" y="10833"/>
                    </a:cubicBezTo>
                    <a:cubicBezTo>
                      <a:pt x="2851" y="7117"/>
                      <a:pt x="6033" y="940"/>
                      <a:pt x="2153" y="42"/>
                    </a:cubicBezTo>
                    <a:cubicBezTo>
                      <a:pt x="2071" y="25"/>
                      <a:pt x="1993" y="14"/>
                      <a:pt x="1911"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8" name="Google Shape;2268;p41"/>
              <p:cNvSpPr/>
              <p:nvPr/>
            </p:nvSpPr>
            <p:spPr>
              <a:xfrm>
                <a:off x="5977575" y="2569063"/>
                <a:ext cx="366425" cy="175525"/>
              </a:xfrm>
              <a:custGeom>
                <a:avLst/>
                <a:gdLst/>
                <a:ahLst/>
                <a:cxnLst/>
                <a:rect l="l" t="t" r="r" b="b"/>
                <a:pathLst>
                  <a:path w="14657" h="7021" extrusionOk="0">
                    <a:moveTo>
                      <a:pt x="3906" y="0"/>
                    </a:moveTo>
                    <a:cubicBezTo>
                      <a:pt x="2344" y="1383"/>
                      <a:pt x="1039" y="1986"/>
                      <a:pt x="1" y="2183"/>
                    </a:cubicBezTo>
                    <a:cubicBezTo>
                      <a:pt x="391" y="2724"/>
                      <a:pt x="781" y="3208"/>
                      <a:pt x="1150" y="3593"/>
                    </a:cubicBezTo>
                    <a:cubicBezTo>
                      <a:pt x="3612" y="6164"/>
                      <a:pt x="7630" y="6307"/>
                      <a:pt x="8490" y="6307"/>
                    </a:cubicBezTo>
                    <a:cubicBezTo>
                      <a:pt x="8597" y="6307"/>
                      <a:pt x="8655" y="6304"/>
                      <a:pt x="8655" y="6304"/>
                    </a:cubicBezTo>
                    <a:lnTo>
                      <a:pt x="9250" y="5943"/>
                    </a:lnTo>
                    <a:cubicBezTo>
                      <a:pt x="9337" y="5857"/>
                      <a:pt x="9450" y="5812"/>
                      <a:pt x="9564" y="5812"/>
                    </a:cubicBezTo>
                    <a:cubicBezTo>
                      <a:pt x="9655" y="5812"/>
                      <a:pt x="9746" y="5840"/>
                      <a:pt x="9825" y="5899"/>
                    </a:cubicBezTo>
                    <a:cubicBezTo>
                      <a:pt x="10244" y="6213"/>
                      <a:pt x="10711" y="7020"/>
                      <a:pt x="11348" y="7020"/>
                    </a:cubicBezTo>
                    <a:cubicBezTo>
                      <a:pt x="11434" y="7020"/>
                      <a:pt x="11524" y="7005"/>
                      <a:pt x="11616" y="6973"/>
                    </a:cubicBezTo>
                    <a:cubicBezTo>
                      <a:pt x="12114" y="6802"/>
                      <a:pt x="11713" y="5418"/>
                      <a:pt x="11655" y="5222"/>
                    </a:cubicBezTo>
                    <a:lnTo>
                      <a:pt x="11655" y="5222"/>
                    </a:lnTo>
                    <a:cubicBezTo>
                      <a:pt x="11703" y="5383"/>
                      <a:pt x="12025" y="6326"/>
                      <a:pt x="12563" y="6326"/>
                    </a:cubicBezTo>
                    <a:cubicBezTo>
                      <a:pt x="12637" y="6326"/>
                      <a:pt x="12715" y="6308"/>
                      <a:pt x="12798" y="6268"/>
                    </a:cubicBezTo>
                    <a:cubicBezTo>
                      <a:pt x="13532" y="5907"/>
                      <a:pt x="12741" y="4632"/>
                      <a:pt x="12741" y="4631"/>
                    </a:cubicBezTo>
                    <a:lnTo>
                      <a:pt x="12741" y="4631"/>
                    </a:lnTo>
                    <a:cubicBezTo>
                      <a:pt x="12741" y="4631"/>
                      <a:pt x="13474" y="5661"/>
                      <a:pt x="13960" y="5661"/>
                    </a:cubicBezTo>
                    <a:cubicBezTo>
                      <a:pt x="14006" y="5661"/>
                      <a:pt x="14049" y="5652"/>
                      <a:pt x="14090" y="5632"/>
                    </a:cubicBezTo>
                    <a:cubicBezTo>
                      <a:pt x="14562" y="5394"/>
                      <a:pt x="14656" y="379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9" name="Google Shape;2269;p41"/>
              <p:cNvSpPr/>
              <p:nvPr/>
            </p:nvSpPr>
            <p:spPr>
              <a:xfrm>
                <a:off x="5977575" y="2569063"/>
                <a:ext cx="363950" cy="136600"/>
              </a:xfrm>
              <a:custGeom>
                <a:avLst/>
                <a:gdLst/>
                <a:ahLst/>
                <a:cxnLst/>
                <a:rect l="l" t="t" r="r" b="b"/>
                <a:pathLst>
                  <a:path w="14558" h="5464" extrusionOk="0">
                    <a:moveTo>
                      <a:pt x="3906" y="0"/>
                    </a:moveTo>
                    <a:cubicBezTo>
                      <a:pt x="2344" y="1383"/>
                      <a:pt x="1039" y="1986"/>
                      <a:pt x="1" y="2183"/>
                    </a:cubicBezTo>
                    <a:cubicBezTo>
                      <a:pt x="108" y="2330"/>
                      <a:pt x="211" y="2469"/>
                      <a:pt x="317" y="2605"/>
                    </a:cubicBezTo>
                    <a:cubicBezTo>
                      <a:pt x="1103" y="2256"/>
                      <a:pt x="2550" y="1648"/>
                      <a:pt x="3167" y="1648"/>
                    </a:cubicBezTo>
                    <a:cubicBezTo>
                      <a:pt x="3210" y="1648"/>
                      <a:pt x="3248" y="1651"/>
                      <a:pt x="3283" y="1657"/>
                    </a:cubicBezTo>
                    <a:cubicBezTo>
                      <a:pt x="4004" y="1784"/>
                      <a:pt x="4858" y="3531"/>
                      <a:pt x="8220" y="3872"/>
                    </a:cubicBezTo>
                    <a:cubicBezTo>
                      <a:pt x="8812" y="3932"/>
                      <a:pt x="9338" y="3954"/>
                      <a:pt x="9807" y="3954"/>
                    </a:cubicBezTo>
                    <a:cubicBezTo>
                      <a:pt x="11050" y="3954"/>
                      <a:pt x="11893" y="3801"/>
                      <a:pt x="12506" y="3801"/>
                    </a:cubicBezTo>
                    <a:cubicBezTo>
                      <a:pt x="12979" y="3801"/>
                      <a:pt x="13314" y="3892"/>
                      <a:pt x="13590" y="4213"/>
                    </a:cubicBezTo>
                    <a:cubicBezTo>
                      <a:pt x="13885" y="4553"/>
                      <a:pt x="14077" y="5057"/>
                      <a:pt x="14258" y="5464"/>
                    </a:cubicBezTo>
                    <a:cubicBezTo>
                      <a:pt x="14558" y="4983"/>
                      <a:pt x="14463" y="375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0" name="Google Shape;2270;p41"/>
              <p:cNvSpPr/>
              <p:nvPr/>
            </p:nvSpPr>
            <p:spPr>
              <a:xfrm rot="-1265394">
                <a:off x="5976045" y="2811271"/>
                <a:ext cx="94211" cy="127639"/>
              </a:xfrm>
              <a:prstGeom prst="roundRect">
                <a:avLst>
                  <a:gd name="adj" fmla="val 16667"/>
                </a:avLst>
              </a:pr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41"/>
              <p:cNvSpPr/>
              <p:nvPr/>
            </p:nvSpPr>
            <p:spPr>
              <a:xfrm>
                <a:off x="5986458" y="2817358"/>
                <a:ext cx="68550" cy="30850"/>
              </a:xfrm>
              <a:custGeom>
                <a:avLst/>
                <a:gdLst/>
                <a:ahLst/>
                <a:cxnLst/>
                <a:rect l="l" t="t" r="r" b="b"/>
                <a:pathLst>
                  <a:path w="2742" h="1234" extrusionOk="0">
                    <a:moveTo>
                      <a:pt x="1648" y="0"/>
                    </a:moveTo>
                    <a:cubicBezTo>
                      <a:pt x="1132" y="0"/>
                      <a:pt x="520" y="328"/>
                      <a:pt x="133" y="550"/>
                    </a:cubicBezTo>
                    <a:cubicBezTo>
                      <a:pt x="0" y="622"/>
                      <a:pt x="89" y="796"/>
                      <a:pt x="216" y="796"/>
                    </a:cubicBezTo>
                    <a:cubicBezTo>
                      <a:pt x="227" y="796"/>
                      <a:pt x="237" y="795"/>
                      <a:pt x="248" y="793"/>
                    </a:cubicBezTo>
                    <a:cubicBezTo>
                      <a:pt x="601" y="707"/>
                      <a:pt x="945" y="571"/>
                      <a:pt x="1299" y="501"/>
                    </a:cubicBezTo>
                    <a:cubicBezTo>
                      <a:pt x="1425" y="475"/>
                      <a:pt x="1536" y="459"/>
                      <a:pt x="1634" y="459"/>
                    </a:cubicBezTo>
                    <a:cubicBezTo>
                      <a:pt x="1887" y="459"/>
                      <a:pt x="2057" y="565"/>
                      <a:pt x="2196" y="874"/>
                    </a:cubicBezTo>
                    <a:cubicBezTo>
                      <a:pt x="2258" y="1010"/>
                      <a:pt x="2278" y="1071"/>
                      <a:pt x="2385" y="1174"/>
                    </a:cubicBezTo>
                    <a:cubicBezTo>
                      <a:pt x="2420" y="1209"/>
                      <a:pt x="2475" y="1234"/>
                      <a:pt x="2524" y="1234"/>
                    </a:cubicBezTo>
                    <a:cubicBezTo>
                      <a:pt x="2574" y="1234"/>
                      <a:pt x="2619" y="1209"/>
                      <a:pt x="2635" y="1145"/>
                    </a:cubicBezTo>
                    <a:cubicBezTo>
                      <a:pt x="2742" y="719"/>
                      <a:pt x="2348" y="173"/>
                      <a:pt x="1942" y="42"/>
                    </a:cubicBezTo>
                    <a:cubicBezTo>
                      <a:pt x="1850" y="13"/>
                      <a:pt x="1751" y="0"/>
                      <a:pt x="1648" y="0"/>
                    </a:cubicBezTo>
                    <a:close/>
                  </a:path>
                </a:pathLst>
              </a:custGeom>
              <a:solidFill>
                <a:srgbClr val="CE80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41"/>
              <p:cNvSpPr/>
              <p:nvPr/>
            </p:nvSpPr>
            <p:spPr>
              <a:xfrm>
                <a:off x="6284375" y="3981938"/>
                <a:ext cx="148400" cy="60350"/>
              </a:xfrm>
              <a:custGeom>
                <a:avLst/>
                <a:gdLst/>
                <a:ahLst/>
                <a:cxnLst/>
                <a:rect l="l" t="t" r="r" b="b"/>
                <a:pathLst>
                  <a:path w="5936" h="2414" extrusionOk="0">
                    <a:moveTo>
                      <a:pt x="5319" y="0"/>
                    </a:moveTo>
                    <a:cubicBezTo>
                      <a:pt x="5197" y="0"/>
                      <a:pt x="5047" y="29"/>
                      <a:pt x="4865" y="96"/>
                    </a:cubicBezTo>
                    <a:cubicBezTo>
                      <a:pt x="3770" y="503"/>
                      <a:pt x="70" y="1400"/>
                      <a:pt x="70" y="1400"/>
                    </a:cubicBezTo>
                    <a:cubicBezTo>
                      <a:pt x="70" y="1400"/>
                      <a:pt x="325" y="1478"/>
                      <a:pt x="0" y="2413"/>
                    </a:cubicBezTo>
                    <a:lnTo>
                      <a:pt x="5878" y="707"/>
                    </a:lnTo>
                    <a:cubicBezTo>
                      <a:pt x="5878" y="707"/>
                      <a:pt x="5935" y="0"/>
                      <a:pt x="5319" y="0"/>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41"/>
              <p:cNvSpPr/>
              <p:nvPr/>
            </p:nvSpPr>
            <p:spPr>
              <a:xfrm>
                <a:off x="6163375" y="3452438"/>
                <a:ext cx="13575" cy="30975"/>
              </a:xfrm>
              <a:custGeom>
                <a:avLst/>
                <a:gdLst/>
                <a:ahLst/>
                <a:cxnLst/>
                <a:rect l="l" t="t" r="r" b="b"/>
                <a:pathLst>
                  <a:path w="543" h="1239" extrusionOk="0">
                    <a:moveTo>
                      <a:pt x="542" y="0"/>
                    </a:moveTo>
                    <a:cubicBezTo>
                      <a:pt x="354" y="180"/>
                      <a:pt x="173" y="394"/>
                      <a:pt x="1" y="636"/>
                    </a:cubicBezTo>
                    <a:lnTo>
                      <a:pt x="145" y="1238"/>
                    </a:lnTo>
                    <a:cubicBezTo>
                      <a:pt x="264" y="799"/>
                      <a:pt x="400" y="385"/>
                      <a:pt x="542" y="0"/>
                    </a:cubicBezTo>
                    <a:close/>
                  </a:path>
                </a:pathLst>
              </a:custGeom>
              <a:solidFill>
                <a:srgbClr val="DBE6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4" name="Google Shape;2274;p41"/>
              <p:cNvSpPr/>
              <p:nvPr/>
            </p:nvSpPr>
            <p:spPr>
              <a:xfrm>
                <a:off x="6099000" y="3542638"/>
                <a:ext cx="373575" cy="1066125"/>
              </a:xfrm>
              <a:custGeom>
                <a:avLst/>
                <a:gdLst/>
                <a:ahLst/>
                <a:cxnLst/>
                <a:rect l="l" t="t" r="r" b="b"/>
                <a:pathLst>
                  <a:path w="14943" h="42645" extrusionOk="0">
                    <a:moveTo>
                      <a:pt x="1280" y="1"/>
                    </a:moveTo>
                    <a:lnTo>
                      <a:pt x="1280" y="1"/>
                    </a:lnTo>
                    <a:cubicBezTo>
                      <a:pt x="33" y="4509"/>
                      <a:pt x="1" y="12047"/>
                      <a:pt x="1453" y="20382"/>
                    </a:cubicBezTo>
                    <a:cubicBezTo>
                      <a:pt x="1707" y="21854"/>
                      <a:pt x="1998" y="23290"/>
                      <a:pt x="2322" y="24672"/>
                    </a:cubicBezTo>
                    <a:cubicBezTo>
                      <a:pt x="2975" y="24659"/>
                      <a:pt x="3639" y="24651"/>
                      <a:pt x="4311" y="24643"/>
                    </a:cubicBezTo>
                    <a:cubicBezTo>
                      <a:pt x="3766" y="22601"/>
                      <a:pt x="3282" y="20431"/>
                      <a:pt x="2880" y="18167"/>
                    </a:cubicBezTo>
                    <a:cubicBezTo>
                      <a:pt x="1850" y="12318"/>
                      <a:pt x="1559" y="6847"/>
                      <a:pt x="1911" y="2520"/>
                    </a:cubicBezTo>
                    <a:lnTo>
                      <a:pt x="1280" y="1"/>
                    </a:lnTo>
                    <a:close/>
                    <a:moveTo>
                      <a:pt x="2876" y="26899"/>
                    </a:moveTo>
                    <a:lnTo>
                      <a:pt x="2876" y="26899"/>
                    </a:lnTo>
                    <a:cubicBezTo>
                      <a:pt x="3397" y="28863"/>
                      <a:pt x="3979" y="30701"/>
                      <a:pt x="4599" y="32382"/>
                    </a:cubicBezTo>
                    <a:cubicBezTo>
                      <a:pt x="6628" y="37772"/>
                      <a:pt x="9081" y="41529"/>
                      <a:pt x="11353" y="42489"/>
                    </a:cubicBezTo>
                    <a:cubicBezTo>
                      <a:pt x="11645" y="42591"/>
                      <a:pt x="11932" y="42644"/>
                      <a:pt x="12215" y="42644"/>
                    </a:cubicBezTo>
                    <a:cubicBezTo>
                      <a:pt x="12342" y="42644"/>
                      <a:pt x="12469" y="42633"/>
                      <a:pt x="12597" y="42612"/>
                    </a:cubicBezTo>
                    <a:cubicBezTo>
                      <a:pt x="13532" y="42447"/>
                      <a:pt x="14319" y="41689"/>
                      <a:pt x="14942" y="40450"/>
                    </a:cubicBezTo>
                    <a:lnTo>
                      <a:pt x="14942" y="40450"/>
                    </a:lnTo>
                    <a:cubicBezTo>
                      <a:pt x="14770" y="40528"/>
                      <a:pt x="14585" y="40586"/>
                      <a:pt x="14401" y="40619"/>
                    </a:cubicBezTo>
                    <a:cubicBezTo>
                      <a:pt x="14261" y="40639"/>
                      <a:pt x="14126" y="40651"/>
                      <a:pt x="13987" y="40651"/>
                    </a:cubicBezTo>
                    <a:cubicBezTo>
                      <a:pt x="10992" y="40651"/>
                      <a:pt x="7478" y="35089"/>
                      <a:pt x="4972" y="26932"/>
                    </a:cubicBezTo>
                    <a:cubicBezTo>
                      <a:pt x="4262" y="26919"/>
                      <a:pt x="3560" y="26911"/>
                      <a:pt x="2876" y="26899"/>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5" name="Google Shape;2275;p41"/>
              <p:cNvSpPr/>
              <p:nvPr/>
            </p:nvSpPr>
            <p:spPr>
              <a:xfrm>
                <a:off x="6159075" y="4167513"/>
                <a:ext cx="61450" cy="39400"/>
              </a:xfrm>
              <a:custGeom>
                <a:avLst/>
                <a:gdLst/>
                <a:ahLst/>
                <a:cxnLst/>
                <a:rect l="l" t="t" r="r" b="b"/>
                <a:pathLst>
                  <a:path w="2458" h="1576" extrusionOk="0">
                    <a:moveTo>
                      <a:pt x="2007" y="1"/>
                    </a:moveTo>
                    <a:cubicBezTo>
                      <a:pt x="1322" y="14"/>
                      <a:pt x="653" y="21"/>
                      <a:pt x="1" y="29"/>
                    </a:cubicBezTo>
                    <a:cubicBezTo>
                      <a:pt x="124" y="542"/>
                      <a:pt x="247" y="1051"/>
                      <a:pt x="379" y="1547"/>
                    </a:cubicBezTo>
                    <a:cubicBezTo>
                      <a:pt x="1055" y="1559"/>
                      <a:pt x="1748" y="1568"/>
                      <a:pt x="2458" y="1576"/>
                    </a:cubicBezTo>
                    <a:cubicBezTo>
                      <a:pt x="2302" y="1063"/>
                      <a:pt x="2154" y="538"/>
                      <a:pt x="2007" y="1"/>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6" name="Google Shape;2276;p41"/>
              <p:cNvSpPr/>
              <p:nvPr/>
            </p:nvSpPr>
            <p:spPr>
              <a:xfrm>
                <a:off x="6157025" y="4158713"/>
                <a:ext cx="66275" cy="57225"/>
              </a:xfrm>
              <a:custGeom>
                <a:avLst/>
                <a:gdLst/>
                <a:ahLst/>
                <a:cxnLst/>
                <a:rect l="l" t="t" r="r" b="b"/>
                <a:pathLst>
                  <a:path w="2651" h="2289" extrusionOk="0">
                    <a:moveTo>
                      <a:pt x="1990" y="0"/>
                    </a:moveTo>
                    <a:cubicBezTo>
                      <a:pt x="1318" y="8"/>
                      <a:pt x="654" y="16"/>
                      <a:pt x="1" y="29"/>
                    </a:cubicBezTo>
                    <a:cubicBezTo>
                      <a:pt x="25" y="148"/>
                      <a:pt x="54" y="267"/>
                      <a:pt x="83" y="381"/>
                    </a:cubicBezTo>
                    <a:cubicBezTo>
                      <a:pt x="735" y="373"/>
                      <a:pt x="1404" y="366"/>
                      <a:pt x="2089" y="353"/>
                    </a:cubicBezTo>
                    <a:cubicBezTo>
                      <a:pt x="2056" y="238"/>
                      <a:pt x="2023" y="119"/>
                      <a:pt x="1990" y="0"/>
                    </a:cubicBezTo>
                    <a:close/>
                    <a:moveTo>
                      <a:pt x="461" y="1899"/>
                    </a:moveTo>
                    <a:lnTo>
                      <a:pt x="461" y="1899"/>
                    </a:lnTo>
                    <a:cubicBezTo>
                      <a:pt x="493" y="2018"/>
                      <a:pt x="522" y="2137"/>
                      <a:pt x="555" y="2256"/>
                    </a:cubicBezTo>
                    <a:cubicBezTo>
                      <a:pt x="1239" y="2268"/>
                      <a:pt x="1941" y="2276"/>
                      <a:pt x="2651" y="2289"/>
                    </a:cubicBezTo>
                    <a:cubicBezTo>
                      <a:pt x="2613" y="2166"/>
                      <a:pt x="2577" y="2047"/>
                      <a:pt x="2540" y="1928"/>
                    </a:cubicBezTo>
                    <a:cubicBezTo>
                      <a:pt x="1830" y="1920"/>
                      <a:pt x="1137" y="1911"/>
                      <a:pt x="461" y="1899"/>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7" name="Google Shape;2277;p41"/>
              <p:cNvSpPr/>
              <p:nvPr/>
            </p:nvSpPr>
            <p:spPr>
              <a:xfrm>
                <a:off x="6128925" y="3512213"/>
                <a:ext cx="21575" cy="93425"/>
              </a:xfrm>
              <a:custGeom>
                <a:avLst/>
                <a:gdLst/>
                <a:ahLst/>
                <a:cxnLst/>
                <a:rect l="l" t="t" r="r" b="b"/>
                <a:pathLst>
                  <a:path w="863" h="3737" extrusionOk="0">
                    <a:moveTo>
                      <a:pt x="284" y="0"/>
                    </a:moveTo>
                    <a:cubicBezTo>
                      <a:pt x="182" y="288"/>
                      <a:pt x="91" y="583"/>
                      <a:pt x="1" y="898"/>
                    </a:cubicBezTo>
                    <a:lnTo>
                      <a:pt x="83" y="1218"/>
                    </a:lnTo>
                    <a:lnTo>
                      <a:pt x="714" y="3737"/>
                    </a:lnTo>
                    <a:cubicBezTo>
                      <a:pt x="756" y="3241"/>
                      <a:pt x="805" y="2756"/>
                      <a:pt x="862" y="2293"/>
                    </a:cubicBezTo>
                    <a:cubicBezTo>
                      <a:pt x="665" y="1522"/>
                      <a:pt x="473" y="759"/>
                      <a:pt x="284" y="0"/>
                    </a:cubicBez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8" name="Google Shape;2278;p41"/>
              <p:cNvSpPr/>
              <p:nvPr/>
            </p:nvSpPr>
            <p:spPr>
              <a:xfrm>
                <a:off x="5317875" y="2007663"/>
                <a:ext cx="90875" cy="86775"/>
              </a:xfrm>
              <a:custGeom>
                <a:avLst/>
                <a:gdLst/>
                <a:ahLst/>
                <a:cxnLst/>
                <a:rect l="l" t="t" r="r" b="b"/>
                <a:pathLst>
                  <a:path w="3635" h="3471" extrusionOk="0">
                    <a:moveTo>
                      <a:pt x="3597" y="0"/>
                    </a:moveTo>
                    <a:lnTo>
                      <a:pt x="2683" y="58"/>
                    </a:lnTo>
                    <a:cubicBezTo>
                      <a:pt x="2683" y="58"/>
                      <a:pt x="2912" y="846"/>
                      <a:pt x="2658" y="874"/>
                    </a:cubicBezTo>
                    <a:cubicBezTo>
                      <a:pt x="2651" y="875"/>
                      <a:pt x="2643" y="876"/>
                      <a:pt x="2633" y="876"/>
                    </a:cubicBezTo>
                    <a:cubicBezTo>
                      <a:pt x="2434" y="876"/>
                      <a:pt x="1738" y="704"/>
                      <a:pt x="1153" y="704"/>
                    </a:cubicBezTo>
                    <a:cubicBezTo>
                      <a:pt x="771" y="704"/>
                      <a:pt x="436" y="777"/>
                      <a:pt x="316" y="1018"/>
                    </a:cubicBezTo>
                    <a:cubicBezTo>
                      <a:pt x="0" y="1645"/>
                      <a:pt x="1284" y="3159"/>
                      <a:pt x="2601" y="3331"/>
                    </a:cubicBezTo>
                    <a:lnTo>
                      <a:pt x="3634" y="3470"/>
                    </a:lnTo>
                    <a:lnTo>
                      <a:pt x="3597" y="0"/>
                    </a:ln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9" name="Google Shape;2279;p41"/>
              <p:cNvSpPr/>
              <p:nvPr/>
            </p:nvSpPr>
            <p:spPr>
              <a:xfrm>
                <a:off x="5314500" y="2033113"/>
                <a:ext cx="79675" cy="58900"/>
              </a:xfrm>
              <a:custGeom>
                <a:avLst/>
                <a:gdLst/>
                <a:ahLst/>
                <a:cxnLst/>
                <a:rect l="l" t="t" r="r" b="b"/>
                <a:pathLst>
                  <a:path w="3187" h="2356" extrusionOk="0">
                    <a:moveTo>
                      <a:pt x="451" y="0"/>
                    </a:moveTo>
                    <a:lnTo>
                      <a:pt x="451" y="0"/>
                    </a:lnTo>
                    <a:cubicBezTo>
                      <a:pt x="0" y="459"/>
                      <a:pt x="1612" y="2153"/>
                      <a:pt x="2399" y="2329"/>
                    </a:cubicBezTo>
                    <a:cubicBezTo>
                      <a:pt x="2480" y="2348"/>
                      <a:pt x="2553" y="2356"/>
                      <a:pt x="2618" y="2356"/>
                    </a:cubicBezTo>
                    <a:cubicBezTo>
                      <a:pt x="3187" y="2356"/>
                      <a:pt x="3170" y="1719"/>
                      <a:pt x="3170" y="1719"/>
                    </a:cubicBezTo>
                    <a:lnTo>
                      <a:pt x="451" y="0"/>
                    </a:ln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0" name="Google Shape;2280;p41"/>
              <p:cNvSpPr/>
              <p:nvPr/>
            </p:nvSpPr>
            <p:spPr>
              <a:xfrm>
                <a:off x="5319700" y="2003663"/>
                <a:ext cx="72725" cy="94350"/>
              </a:xfrm>
              <a:custGeom>
                <a:avLst/>
                <a:gdLst/>
                <a:ahLst/>
                <a:cxnLst/>
                <a:rect l="l" t="t" r="r" b="b"/>
                <a:pathLst>
                  <a:path w="2909" h="3774" extrusionOk="0">
                    <a:moveTo>
                      <a:pt x="2556" y="1"/>
                    </a:moveTo>
                    <a:lnTo>
                      <a:pt x="2269" y="128"/>
                    </a:lnTo>
                    <a:cubicBezTo>
                      <a:pt x="2401" y="423"/>
                      <a:pt x="2503" y="743"/>
                      <a:pt x="2511" y="874"/>
                    </a:cubicBezTo>
                    <a:cubicBezTo>
                      <a:pt x="2433" y="870"/>
                      <a:pt x="2306" y="845"/>
                      <a:pt x="2191" y="830"/>
                    </a:cubicBezTo>
                    <a:cubicBezTo>
                      <a:pt x="1859" y="774"/>
                      <a:pt x="1447" y="706"/>
                      <a:pt x="1073" y="706"/>
                    </a:cubicBezTo>
                    <a:cubicBezTo>
                      <a:pt x="640" y="706"/>
                      <a:pt x="256" y="798"/>
                      <a:pt x="99" y="1108"/>
                    </a:cubicBezTo>
                    <a:cubicBezTo>
                      <a:pt x="1" y="1309"/>
                      <a:pt x="33" y="1584"/>
                      <a:pt x="206" y="1904"/>
                    </a:cubicBezTo>
                    <a:cubicBezTo>
                      <a:pt x="616" y="2679"/>
                      <a:pt x="1786" y="3639"/>
                      <a:pt x="2802" y="3774"/>
                    </a:cubicBezTo>
                    <a:lnTo>
                      <a:pt x="2844" y="3463"/>
                    </a:lnTo>
                    <a:cubicBezTo>
                      <a:pt x="1949" y="3344"/>
                      <a:pt x="858" y="2466"/>
                      <a:pt x="481" y="1756"/>
                    </a:cubicBezTo>
                    <a:cubicBezTo>
                      <a:pt x="366" y="1538"/>
                      <a:pt x="329" y="1354"/>
                      <a:pt x="383" y="1248"/>
                    </a:cubicBezTo>
                    <a:cubicBezTo>
                      <a:pt x="469" y="1076"/>
                      <a:pt x="745" y="1022"/>
                      <a:pt x="1067" y="1022"/>
                    </a:cubicBezTo>
                    <a:cubicBezTo>
                      <a:pt x="1437" y="1022"/>
                      <a:pt x="1868" y="1093"/>
                      <a:pt x="2142" y="1137"/>
                    </a:cubicBezTo>
                    <a:cubicBezTo>
                      <a:pt x="2352" y="1174"/>
                      <a:pt x="2473" y="1192"/>
                      <a:pt x="2555" y="1192"/>
                    </a:cubicBezTo>
                    <a:cubicBezTo>
                      <a:pt x="2572" y="1192"/>
                      <a:pt x="2587" y="1191"/>
                      <a:pt x="2602" y="1190"/>
                    </a:cubicBezTo>
                    <a:cubicBezTo>
                      <a:pt x="2679" y="1182"/>
                      <a:pt x="2740" y="1141"/>
                      <a:pt x="2782" y="1071"/>
                    </a:cubicBezTo>
                    <a:cubicBezTo>
                      <a:pt x="2909" y="849"/>
                      <a:pt x="2691" y="304"/>
                      <a:pt x="2556" y="1"/>
                    </a:cubicBez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81" name="Google Shape;2281;p41"/>
              <p:cNvGrpSpPr/>
              <p:nvPr/>
            </p:nvGrpSpPr>
            <p:grpSpPr>
              <a:xfrm>
                <a:off x="7158598" y="3155565"/>
                <a:ext cx="856417" cy="1215324"/>
                <a:chOff x="4598640" y="4070171"/>
                <a:chExt cx="483633" cy="686430"/>
              </a:xfrm>
            </p:grpSpPr>
            <p:sp>
              <p:nvSpPr>
                <p:cNvPr id="2282" name="Google Shape;2282;p41"/>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CCCC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3" name="Google Shape;2283;p41"/>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1"/>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CCCC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1"/>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6" name="Google Shape;2286;p41"/>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7" name="Google Shape;2287;p41"/>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8" name="Google Shape;2288;p41"/>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9" name="Google Shape;2289;p41"/>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0" name="Google Shape;2290;p41"/>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1" name="Google Shape;2291;p41"/>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2" name="Google Shape;2292;p41"/>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3" name="Google Shape;2293;p41"/>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4" name="Google Shape;2294;p41"/>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5" name="Google Shape;2295;p41"/>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6" name="Google Shape;2296;p41"/>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7" name="Google Shape;2297;p41"/>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8" name="Google Shape;2298;p41"/>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9" name="Google Shape;2299;p41"/>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0" name="Google Shape;2300;p41"/>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1" name="Google Shape;2301;p41"/>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2" name="Google Shape;2302;p41"/>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3" name="Google Shape;2303;p41"/>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4" name="Google Shape;2304;p41"/>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5" name="Google Shape;2305;p41"/>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6" name="Google Shape;2306;p41"/>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7" name="Google Shape;2307;p41"/>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8" name="Google Shape;2308;p41"/>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F4E9D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9" name="Google Shape;2309;p41"/>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0" name="Google Shape;2310;p41"/>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311;p41"/>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312;p41"/>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13" name="Google Shape;2313;p41"/>
              <p:cNvSpPr/>
              <p:nvPr/>
            </p:nvSpPr>
            <p:spPr>
              <a:xfrm>
                <a:off x="6251075" y="4004813"/>
                <a:ext cx="46975" cy="47075"/>
              </a:xfrm>
              <a:custGeom>
                <a:avLst/>
                <a:gdLst/>
                <a:ahLst/>
                <a:cxnLst/>
                <a:rect l="l" t="t" r="r" b="b"/>
                <a:pathLst>
                  <a:path w="1879" h="1883" extrusionOk="0">
                    <a:moveTo>
                      <a:pt x="939" y="0"/>
                    </a:moveTo>
                    <a:cubicBezTo>
                      <a:pt x="418" y="0"/>
                      <a:pt x="0" y="422"/>
                      <a:pt x="0" y="943"/>
                    </a:cubicBezTo>
                    <a:cubicBezTo>
                      <a:pt x="0" y="1460"/>
                      <a:pt x="418" y="1882"/>
                      <a:pt x="939" y="1882"/>
                    </a:cubicBezTo>
                    <a:cubicBezTo>
                      <a:pt x="1460" y="1882"/>
                      <a:pt x="1878" y="1460"/>
                      <a:pt x="1878" y="943"/>
                    </a:cubicBezTo>
                    <a:cubicBezTo>
                      <a:pt x="1878" y="422"/>
                      <a:pt x="1460" y="0"/>
                      <a:pt x="939" y="0"/>
                    </a:cubicBez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314;p41"/>
              <p:cNvSpPr/>
              <p:nvPr/>
            </p:nvSpPr>
            <p:spPr>
              <a:xfrm>
                <a:off x="6400975" y="3962563"/>
                <a:ext cx="53650" cy="46975"/>
              </a:xfrm>
              <a:custGeom>
                <a:avLst/>
                <a:gdLst/>
                <a:ahLst/>
                <a:cxnLst/>
                <a:rect l="l" t="t" r="r" b="b"/>
                <a:pathLst>
                  <a:path w="2146" h="1879" extrusionOk="0">
                    <a:moveTo>
                      <a:pt x="1071" y="0"/>
                    </a:moveTo>
                    <a:cubicBezTo>
                      <a:pt x="719" y="0"/>
                      <a:pt x="383" y="199"/>
                      <a:pt x="222" y="537"/>
                    </a:cubicBezTo>
                    <a:cubicBezTo>
                      <a:pt x="1" y="1009"/>
                      <a:pt x="202" y="1571"/>
                      <a:pt x="673" y="1789"/>
                    </a:cubicBezTo>
                    <a:cubicBezTo>
                      <a:pt x="802" y="1850"/>
                      <a:pt x="938" y="1879"/>
                      <a:pt x="1072" y="1879"/>
                    </a:cubicBezTo>
                    <a:cubicBezTo>
                      <a:pt x="1425" y="1879"/>
                      <a:pt x="1764" y="1679"/>
                      <a:pt x="1924" y="1341"/>
                    </a:cubicBezTo>
                    <a:cubicBezTo>
                      <a:pt x="2146" y="869"/>
                      <a:pt x="1945" y="312"/>
                      <a:pt x="1472" y="91"/>
                    </a:cubicBezTo>
                    <a:cubicBezTo>
                      <a:pt x="1342" y="29"/>
                      <a:pt x="1205" y="0"/>
                      <a:pt x="1071" y="0"/>
                    </a:cubicBez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15" name="Google Shape;2315;p41"/>
            <p:cNvGrpSpPr/>
            <p:nvPr/>
          </p:nvGrpSpPr>
          <p:grpSpPr>
            <a:xfrm>
              <a:off x="3396925" y="1079700"/>
              <a:ext cx="1484469" cy="1304215"/>
              <a:chOff x="3396925" y="1079700"/>
              <a:chExt cx="1484469" cy="1304215"/>
            </a:xfrm>
          </p:grpSpPr>
          <p:sp>
            <p:nvSpPr>
              <p:cNvPr id="2316" name="Google Shape;2316;p41"/>
              <p:cNvSpPr/>
              <p:nvPr/>
            </p:nvSpPr>
            <p:spPr>
              <a:xfrm>
                <a:off x="3396925" y="1079700"/>
                <a:ext cx="1484469" cy="1304215"/>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317;p41"/>
              <p:cNvSpPr txBox="1"/>
              <p:nvPr/>
            </p:nvSpPr>
            <p:spPr>
              <a:xfrm rot="-378820">
                <a:off x="3530765" y="1395261"/>
                <a:ext cx="930242" cy="673091"/>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s" sz="3200" kern="0">
                    <a:solidFill>
                      <a:srgbClr val="FF7C3E"/>
                    </a:solidFill>
                    <a:latin typeface="Denk One"/>
                    <a:ea typeface="Denk One"/>
                    <a:cs typeface="Denk One"/>
                    <a:sym typeface="Denk One"/>
                  </a:rPr>
                  <a:t>BYE!</a:t>
                </a:r>
                <a:endParaRPr sz="3200" kern="0">
                  <a:solidFill>
                    <a:srgbClr val="FF7C3E"/>
                  </a:solidFill>
                  <a:latin typeface="Denk One"/>
                  <a:ea typeface="Denk One"/>
                  <a:cs typeface="Denk One"/>
                  <a:sym typeface="Denk One"/>
                </a:endParaRPr>
              </a:p>
            </p:txBody>
          </p:sp>
        </p:grpSp>
      </p:grpSp>
      <p:pic>
        <p:nvPicPr>
          <p:cNvPr id="2" name="Picture 1">
            <a:extLst>
              <a:ext uri="{FF2B5EF4-FFF2-40B4-BE49-F238E27FC236}">
                <a16:creationId xmlns:a16="http://schemas.microsoft.com/office/drawing/2014/main" id="{378B524B-D9D4-D87A-27E5-DB570DC370B5}"/>
              </a:ext>
            </a:extLst>
          </p:cNvPr>
          <p:cNvPicPr>
            <a:picLocks noChangeAspect="1"/>
          </p:cNvPicPr>
          <p:nvPr/>
        </p:nvPicPr>
        <p:blipFill>
          <a:blip r:embed="rId3"/>
          <a:stretch>
            <a:fillRect/>
          </a:stretch>
        </p:blipFill>
        <p:spPr>
          <a:xfrm>
            <a:off x="0" y="2647752"/>
            <a:ext cx="7139035" cy="4572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6D752DC-2386-E6EB-CE99-B7FC72E9CE37}"/>
              </a:ext>
            </a:extLst>
          </p:cNvPr>
          <p:cNvSpPr txBox="1"/>
          <p:nvPr/>
        </p:nvSpPr>
        <p:spPr>
          <a:xfrm>
            <a:off x="2571492" y="3417497"/>
            <a:ext cx="7178243" cy="2677656"/>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Khi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tiếng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nhạc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vang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lên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sẽ</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hát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theo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và</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chuyền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hoa</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cho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mình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Khi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tiếng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nhạc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dừng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lại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hoa</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trên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tay</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nào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thì</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đó</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sẽ</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đứng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dậy</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kể</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tên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nghề</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nghiệp</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biết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kể</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tên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nêu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20" name="y2mate (mp3cut.net)">
            <a:hlinkClick r:id="" action="ppaction://media"/>
            <a:extLst>
              <a:ext uri="{FF2B5EF4-FFF2-40B4-BE49-F238E27FC236}">
                <a16:creationId xmlns:a16="http://schemas.microsoft.com/office/drawing/2014/main" id="{318A92B6-CB16-7172-F406-7ADE4AA9FC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43476" y="5759516"/>
            <a:ext cx="487363" cy="487363"/>
          </a:xfrm>
          <a:prstGeom prst="rect">
            <a:avLst/>
          </a:prstGeom>
        </p:spPr>
      </p:pic>
      <p:pic>
        <p:nvPicPr>
          <p:cNvPr id="2" name="Picture 1">
            <a:extLst>
              <a:ext uri="{FF2B5EF4-FFF2-40B4-BE49-F238E27FC236}">
                <a16:creationId xmlns:a16="http://schemas.microsoft.com/office/drawing/2014/main" id="{9D9D3315-711D-6B22-ED49-F1009F61FDC1}"/>
              </a:ext>
            </a:extLst>
          </p:cNvPr>
          <p:cNvPicPr>
            <a:picLocks noChangeAspect="1"/>
          </p:cNvPicPr>
          <p:nvPr/>
        </p:nvPicPr>
        <p:blipFill>
          <a:blip r:embed="rId7"/>
          <a:stretch>
            <a:fillRect/>
          </a:stretch>
        </p:blipFill>
        <p:spPr>
          <a:xfrm>
            <a:off x="2189259" y="1024792"/>
            <a:ext cx="8023031" cy="2255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104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0"/>
                </p:tgtEl>
              </p:cMediaNode>
            </p:audio>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637"/>
        <p:cNvGrpSpPr/>
        <p:nvPr/>
      </p:nvGrpSpPr>
      <p:grpSpPr>
        <a:xfrm>
          <a:off x="0" y="0"/>
          <a:ext cx="0" cy="0"/>
          <a:chOff x="0" y="0"/>
          <a:chExt cx="0" cy="0"/>
        </a:xfrm>
      </p:grpSpPr>
      <p:grpSp>
        <p:nvGrpSpPr>
          <p:cNvPr id="639" name="Google Shape;639;p28"/>
          <p:cNvGrpSpPr/>
          <p:nvPr/>
        </p:nvGrpSpPr>
        <p:grpSpPr>
          <a:xfrm>
            <a:off x="6079515" y="956453"/>
            <a:ext cx="5534904" cy="5422417"/>
            <a:chOff x="4559636" y="717339"/>
            <a:chExt cx="4151178" cy="4066813"/>
          </a:xfrm>
        </p:grpSpPr>
        <p:sp>
          <p:nvSpPr>
            <p:cNvPr id="640" name="Google Shape;640;p28"/>
            <p:cNvSpPr/>
            <p:nvPr/>
          </p:nvSpPr>
          <p:spPr>
            <a:xfrm flipH="1">
              <a:off x="6016542" y="717339"/>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 name="Google Shape;641;p28"/>
            <p:cNvSpPr/>
            <p:nvPr/>
          </p:nvSpPr>
          <p:spPr>
            <a:xfrm flipH="1">
              <a:off x="6043441" y="746531"/>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 name="Google Shape;642;p28"/>
            <p:cNvSpPr/>
            <p:nvPr/>
          </p:nvSpPr>
          <p:spPr>
            <a:xfrm flipH="1">
              <a:off x="4559636" y="4611169"/>
              <a:ext cx="4062473" cy="172983"/>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43" name="Google Shape;643;p28"/>
            <p:cNvGrpSpPr/>
            <p:nvPr/>
          </p:nvGrpSpPr>
          <p:grpSpPr>
            <a:xfrm>
              <a:off x="6848238" y="1414670"/>
              <a:ext cx="1804167" cy="3285908"/>
              <a:chOff x="6257575" y="810650"/>
              <a:chExt cx="2253237" cy="4103794"/>
            </a:xfrm>
          </p:grpSpPr>
          <p:sp>
            <p:nvSpPr>
              <p:cNvPr id="644" name="Google Shape;644;p28"/>
              <p:cNvSpPr/>
              <p:nvPr/>
            </p:nvSpPr>
            <p:spPr>
              <a:xfrm flipH="1">
                <a:off x="6983264" y="4357505"/>
                <a:ext cx="371544" cy="261628"/>
              </a:xfrm>
              <a:custGeom>
                <a:avLst/>
                <a:gdLst/>
                <a:ahLst/>
                <a:cxnLst/>
                <a:rect l="l" t="t" r="r" b="b"/>
                <a:pathLst>
                  <a:path w="5858" h="4125" extrusionOk="0">
                    <a:moveTo>
                      <a:pt x="5857" y="1"/>
                    </a:moveTo>
                    <a:lnTo>
                      <a:pt x="150" y="311"/>
                    </a:lnTo>
                    <a:cubicBezTo>
                      <a:pt x="150" y="311"/>
                      <a:pt x="0" y="4125"/>
                      <a:pt x="36" y="4125"/>
                    </a:cubicBezTo>
                    <a:cubicBezTo>
                      <a:pt x="36" y="4125"/>
                      <a:pt x="36" y="4125"/>
                      <a:pt x="37" y="4125"/>
                    </a:cubicBezTo>
                    <a:cubicBezTo>
                      <a:pt x="74" y="4114"/>
                      <a:pt x="4519" y="3708"/>
                      <a:pt x="4519" y="3708"/>
                    </a:cubicBezTo>
                    <a:cubicBezTo>
                      <a:pt x="4556" y="3629"/>
                      <a:pt x="5857" y="1"/>
                      <a:pt x="5857" y="1"/>
                    </a:cubicBezTo>
                    <a:close/>
                  </a:path>
                </a:pathLst>
              </a:custGeom>
              <a:solidFill>
                <a:srgbClr val="80AF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 name="Google Shape;645;p28"/>
              <p:cNvSpPr/>
              <p:nvPr/>
            </p:nvSpPr>
            <p:spPr>
              <a:xfrm flipH="1">
                <a:off x="6923963" y="4592689"/>
                <a:ext cx="498901" cy="321755"/>
              </a:xfrm>
              <a:custGeom>
                <a:avLst/>
                <a:gdLst/>
                <a:ahLst/>
                <a:cxnLst/>
                <a:rect l="l" t="t" r="r" b="b"/>
                <a:pathLst>
                  <a:path w="7866" h="5073" extrusionOk="0">
                    <a:moveTo>
                      <a:pt x="5311" y="1"/>
                    </a:moveTo>
                    <a:cubicBezTo>
                      <a:pt x="3741" y="1"/>
                      <a:pt x="1059" y="299"/>
                      <a:pt x="864" y="522"/>
                    </a:cubicBezTo>
                    <a:cubicBezTo>
                      <a:pt x="864" y="522"/>
                      <a:pt x="0" y="5073"/>
                      <a:pt x="1110" y="5073"/>
                    </a:cubicBezTo>
                    <a:lnTo>
                      <a:pt x="7466" y="5073"/>
                    </a:lnTo>
                    <a:cubicBezTo>
                      <a:pt x="7865" y="5073"/>
                      <a:pt x="6513" y="3669"/>
                      <a:pt x="5080" y="3546"/>
                    </a:cubicBezTo>
                    <a:cubicBezTo>
                      <a:pt x="5080" y="3546"/>
                      <a:pt x="6316" y="679"/>
                      <a:pt x="6431" y="201"/>
                    </a:cubicBezTo>
                    <a:cubicBezTo>
                      <a:pt x="6468" y="57"/>
                      <a:pt x="5995" y="1"/>
                      <a:pt x="5311"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 name="Google Shape;646;p28"/>
              <p:cNvSpPr/>
              <p:nvPr/>
            </p:nvSpPr>
            <p:spPr>
              <a:xfrm flipH="1">
                <a:off x="7247239" y="4605184"/>
                <a:ext cx="127357" cy="309260"/>
              </a:xfrm>
              <a:custGeom>
                <a:avLst/>
                <a:gdLst/>
                <a:ahLst/>
                <a:cxnLst/>
                <a:rect l="l" t="t" r="r" b="b"/>
                <a:pathLst>
                  <a:path w="2008" h="4876" extrusionOk="0">
                    <a:moveTo>
                      <a:pt x="1629" y="1"/>
                    </a:moveTo>
                    <a:lnTo>
                      <a:pt x="1629" y="1"/>
                    </a:lnTo>
                    <a:cubicBezTo>
                      <a:pt x="824" y="100"/>
                      <a:pt x="195" y="220"/>
                      <a:pt x="103" y="325"/>
                    </a:cubicBezTo>
                    <a:cubicBezTo>
                      <a:pt x="103" y="325"/>
                      <a:pt x="58" y="571"/>
                      <a:pt x="0" y="946"/>
                    </a:cubicBezTo>
                    <a:cubicBezTo>
                      <a:pt x="158" y="1974"/>
                      <a:pt x="397" y="3974"/>
                      <a:pt x="0" y="4650"/>
                    </a:cubicBezTo>
                    <a:cubicBezTo>
                      <a:pt x="82" y="4794"/>
                      <a:pt x="199" y="4876"/>
                      <a:pt x="349" y="4876"/>
                    </a:cubicBezTo>
                    <a:lnTo>
                      <a:pt x="1933" y="4876"/>
                    </a:lnTo>
                    <a:cubicBezTo>
                      <a:pt x="2008" y="4876"/>
                      <a:pt x="988" y="4275"/>
                      <a:pt x="885" y="3616"/>
                    </a:cubicBezTo>
                    <a:cubicBezTo>
                      <a:pt x="799" y="3059"/>
                      <a:pt x="1434" y="704"/>
                      <a:pt x="1629" y="1"/>
                    </a:cubicBezTo>
                    <a:close/>
                  </a:path>
                </a:pathLst>
              </a:custGeom>
              <a:solidFill>
                <a:srgbClr val="BE4A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 name="Google Shape;647;p28"/>
              <p:cNvSpPr/>
              <p:nvPr/>
            </p:nvSpPr>
            <p:spPr>
              <a:xfrm flipH="1">
                <a:off x="7015957" y="4816488"/>
                <a:ext cx="235941" cy="33806"/>
              </a:xfrm>
              <a:custGeom>
                <a:avLst/>
                <a:gdLst/>
                <a:ahLst/>
                <a:cxnLst/>
                <a:rect l="l" t="t" r="r" b="b"/>
                <a:pathLst>
                  <a:path w="3720" h="533" extrusionOk="0">
                    <a:moveTo>
                      <a:pt x="2402" y="0"/>
                    </a:moveTo>
                    <a:cubicBezTo>
                      <a:pt x="2402" y="0"/>
                      <a:pt x="1021" y="149"/>
                      <a:pt x="342" y="408"/>
                    </a:cubicBezTo>
                    <a:lnTo>
                      <a:pt x="342" y="408"/>
                    </a:lnTo>
                    <a:cubicBezTo>
                      <a:pt x="588" y="386"/>
                      <a:pt x="1465" y="314"/>
                      <a:pt x="2308" y="314"/>
                    </a:cubicBezTo>
                    <a:cubicBezTo>
                      <a:pt x="2853" y="314"/>
                      <a:pt x="3384" y="345"/>
                      <a:pt x="3720" y="438"/>
                    </a:cubicBezTo>
                    <a:cubicBezTo>
                      <a:pt x="3720" y="438"/>
                      <a:pt x="3153" y="79"/>
                      <a:pt x="2402" y="0"/>
                    </a:cubicBezTo>
                    <a:close/>
                    <a:moveTo>
                      <a:pt x="342" y="408"/>
                    </a:moveTo>
                    <a:lnTo>
                      <a:pt x="342" y="408"/>
                    </a:lnTo>
                    <a:cubicBezTo>
                      <a:pt x="299" y="412"/>
                      <a:pt x="275" y="414"/>
                      <a:pt x="275" y="414"/>
                    </a:cubicBezTo>
                    <a:cubicBezTo>
                      <a:pt x="275" y="414"/>
                      <a:pt x="0" y="532"/>
                      <a:pt x="16" y="532"/>
                    </a:cubicBezTo>
                    <a:cubicBezTo>
                      <a:pt x="23" y="532"/>
                      <a:pt x="103" y="503"/>
                      <a:pt x="326" y="414"/>
                    </a:cubicBezTo>
                    <a:cubicBezTo>
                      <a:pt x="332" y="412"/>
                      <a:pt x="337" y="410"/>
                      <a:pt x="342" y="40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 name="Google Shape;648;p28"/>
              <p:cNvSpPr/>
              <p:nvPr/>
            </p:nvSpPr>
            <p:spPr>
              <a:xfrm flipH="1">
                <a:off x="7394455" y="4357505"/>
                <a:ext cx="371607" cy="261628"/>
              </a:xfrm>
              <a:custGeom>
                <a:avLst/>
                <a:gdLst/>
                <a:ahLst/>
                <a:cxnLst/>
                <a:rect l="l" t="t" r="r" b="b"/>
                <a:pathLst>
                  <a:path w="5859" h="4125" extrusionOk="0">
                    <a:moveTo>
                      <a:pt x="1" y="1"/>
                    </a:moveTo>
                    <a:cubicBezTo>
                      <a:pt x="1" y="1"/>
                      <a:pt x="1302" y="3629"/>
                      <a:pt x="1339" y="3708"/>
                    </a:cubicBezTo>
                    <a:cubicBezTo>
                      <a:pt x="1339" y="3708"/>
                      <a:pt x="5787" y="4114"/>
                      <a:pt x="5824" y="4125"/>
                    </a:cubicBezTo>
                    <a:cubicBezTo>
                      <a:pt x="5824" y="4125"/>
                      <a:pt x="5824" y="4125"/>
                      <a:pt x="5824" y="4125"/>
                    </a:cubicBezTo>
                    <a:cubicBezTo>
                      <a:pt x="5858" y="4125"/>
                      <a:pt x="5709" y="311"/>
                      <a:pt x="5709" y="311"/>
                    </a:cubicBezTo>
                    <a:lnTo>
                      <a:pt x="1" y="1"/>
                    </a:lnTo>
                    <a:close/>
                  </a:path>
                </a:pathLst>
              </a:custGeom>
              <a:solidFill>
                <a:srgbClr val="80AF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 name="Google Shape;649;p28"/>
              <p:cNvSpPr/>
              <p:nvPr/>
            </p:nvSpPr>
            <p:spPr>
              <a:xfrm flipH="1">
                <a:off x="7326465" y="4592689"/>
                <a:ext cx="498901" cy="321755"/>
              </a:xfrm>
              <a:custGeom>
                <a:avLst/>
                <a:gdLst/>
                <a:ahLst/>
                <a:cxnLst/>
                <a:rect l="l" t="t" r="r" b="b"/>
                <a:pathLst>
                  <a:path w="7866" h="5073" extrusionOk="0">
                    <a:moveTo>
                      <a:pt x="2555" y="1"/>
                    </a:moveTo>
                    <a:cubicBezTo>
                      <a:pt x="1871" y="1"/>
                      <a:pt x="1398" y="57"/>
                      <a:pt x="1434" y="201"/>
                    </a:cubicBezTo>
                    <a:cubicBezTo>
                      <a:pt x="1554" y="679"/>
                      <a:pt x="2786" y="3546"/>
                      <a:pt x="2786" y="3546"/>
                    </a:cubicBezTo>
                    <a:cubicBezTo>
                      <a:pt x="1356" y="3669"/>
                      <a:pt x="0" y="5073"/>
                      <a:pt x="400" y="5073"/>
                    </a:cubicBezTo>
                    <a:lnTo>
                      <a:pt x="6759" y="5073"/>
                    </a:lnTo>
                    <a:cubicBezTo>
                      <a:pt x="7865" y="5073"/>
                      <a:pt x="7002" y="522"/>
                      <a:pt x="7002" y="522"/>
                    </a:cubicBezTo>
                    <a:cubicBezTo>
                      <a:pt x="6809" y="299"/>
                      <a:pt x="4126" y="1"/>
                      <a:pt x="2555"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 name="Google Shape;650;p28"/>
              <p:cNvSpPr/>
              <p:nvPr/>
            </p:nvSpPr>
            <p:spPr>
              <a:xfrm flipH="1">
                <a:off x="7562913" y="4592626"/>
                <a:ext cx="241713" cy="321818"/>
              </a:xfrm>
              <a:custGeom>
                <a:avLst/>
                <a:gdLst/>
                <a:ahLst/>
                <a:cxnLst/>
                <a:rect l="l" t="t" r="r" b="b"/>
                <a:pathLst>
                  <a:path w="3811" h="5074" extrusionOk="0">
                    <a:moveTo>
                      <a:pt x="2230" y="1"/>
                    </a:moveTo>
                    <a:cubicBezTo>
                      <a:pt x="1568" y="1"/>
                      <a:pt x="1104" y="56"/>
                      <a:pt x="1104" y="188"/>
                    </a:cubicBezTo>
                    <a:cubicBezTo>
                      <a:pt x="1104" y="192"/>
                      <a:pt x="1104" y="199"/>
                      <a:pt x="1107" y="202"/>
                    </a:cubicBezTo>
                    <a:cubicBezTo>
                      <a:pt x="1227" y="680"/>
                      <a:pt x="2459" y="3547"/>
                      <a:pt x="2459" y="3547"/>
                    </a:cubicBezTo>
                    <a:cubicBezTo>
                      <a:pt x="1199" y="3657"/>
                      <a:pt x="1" y="4756"/>
                      <a:pt x="1" y="5019"/>
                    </a:cubicBezTo>
                    <a:cubicBezTo>
                      <a:pt x="1" y="5053"/>
                      <a:pt x="25" y="5074"/>
                      <a:pt x="73" y="5074"/>
                    </a:cubicBezTo>
                    <a:lnTo>
                      <a:pt x="1831" y="5074"/>
                    </a:lnTo>
                    <a:cubicBezTo>
                      <a:pt x="2189" y="4367"/>
                      <a:pt x="3810" y="4070"/>
                      <a:pt x="3500" y="3701"/>
                    </a:cubicBezTo>
                    <a:cubicBezTo>
                      <a:pt x="3189" y="3336"/>
                      <a:pt x="3101" y="831"/>
                      <a:pt x="3029" y="21"/>
                    </a:cubicBezTo>
                    <a:cubicBezTo>
                      <a:pt x="2745" y="8"/>
                      <a:pt x="2476" y="1"/>
                      <a:pt x="2230" y="1"/>
                    </a:cubicBezTo>
                    <a:close/>
                  </a:path>
                </a:pathLst>
              </a:custGeom>
              <a:solidFill>
                <a:srgbClr val="BD49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 name="Google Shape;651;p28"/>
              <p:cNvSpPr/>
              <p:nvPr/>
            </p:nvSpPr>
            <p:spPr>
              <a:xfrm flipH="1">
                <a:off x="7497426" y="4816488"/>
                <a:ext cx="235941" cy="33806"/>
              </a:xfrm>
              <a:custGeom>
                <a:avLst/>
                <a:gdLst/>
                <a:ahLst/>
                <a:cxnLst/>
                <a:rect l="l" t="t" r="r" b="b"/>
                <a:pathLst>
                  <a:path w="3720" h="533" extrusionOk="0">
                    <a:moveTo>
                      <a:pt x="1318" y="0"/>
                    </a:moveTo>
                    <a:cubicBezTo>
                      <a:pt x="567" y="79"/>
                      <a:pt x="0" y="438"/>
                      <a:pt x="0" y="438"/>
                    </a:cubicBezTo>
                    <a:cubicBezTo>
                      <a:pt x="336" y="345"/>
                      <a:pt x="866" y="314"/>
                      <a:pt x="1412" y="314"/>
                    </a:cubicBezTo>
                    <a:cubicBezTo>
                      <a:pt x="2255" y="314"/>
                      <a:pt x="3134" y="386"/>
                      <a:pt x="3378" y="408"/>
                    </a:cubicBezTo>
                    <a:lnTo>
                      <a:pt x="3378" y="408"/>
                    </a:lnTo>
                    <a:cubicBezTo>
                      <a:pt x="2703" y="149"/>
                      <a:pt x="1318" y="0"/>
                      <a:pt x="1318" y="0"/>
                    </a:cubicBezTo>
                    <a:close/>
                    <a:moveTo>
                      <a:pt x="3378" y="408"/>
                    </a:moveTo>
                    <a:cubicBezTo>
                      <a:pt x="3383" y="410"/>
                      <a:pt x="3389" y="412"/>
                      <a:pt x="3394" y="414"/>
                    </a:cubicBezTo>
                    <a:cubicBezTo>
                      <a:pt x="3617" y="503"/>
                      <a:pt x="3696" y="532"/>
                      <a:pt x="3704" y="532"/>
                    </a:cubicBezTo>
                    <a:cubicBezTo>
                      <a:pt x="3719" y="532"/>
                      <a:pt x="3445" y="414"/>
                      <a:pt x="3445" y="414"/>
                    </a:cubicBezTo>
                    <a:cubicBezTo>
                      <a:pt x="3445" y="414"/>
                      <a:pt x="3421" y="412"/>
                      <a:pt x="3378" y="40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 name="Google Shape;652;p28"/>
              <p:cNvSpPr/>
              <p:nvPr/>
            </p:nvSpPr>
            <p:spPr>
              <a:xfrm flipH="1">
                <a:off x="7680885" y="2916209"/>
                <a:ext cx="195349" cy="270698"/>
              </a:xfrm>
              <a:custGeom>
                <a:avLst/>
                <a:gdLst/>
                <a:ahLst/>
                <a:cxnLst/>
                <a:rect l="l" t="t" r="r" b="b"/>
                <a:pathLst>
                  <a:path w="3080" h="4268" extrusionOk="0">
                    <a:moveTo>
                      <a:pt x="3080" y="0"/>
                    </a:moveTo>
                    <a:lnTo>
                      <a:pt x="3080" y="0"/>
                    </a:lnTo>
                    <a:cubicBezTo>
                      <a:pt x="1199" y="505"/>
                      <a:pt x="0" y="1891"/>
                      <a:pt x="0" y="1891"/>
                    </a:cubicBezTo>
                    <a:lnTo>
                      <a:pt x="2847" y="4267"/>
                    </a:lnTo>
                    <a:lnTo>
                      <a:pt x="3080" y="0"/>
                    </a:lnTo>
                    <a:close/>
                  </a:path>
                </a:pathLst>
              </a:custGeom>
              <a:solidFill>
                <a:srgbClr val="252A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 name="Google Shape;653;p28"/>
              <p:cNvSpPr/>
              <p:nvPr/>
            </p:nvSpPr>
            <p:spPr>
              <a:xfrm flipH="1">
                <a:off x="7005335" y="2789293"/>
                <a:ext cx="281988" cy="178288"/>
              </a:xfrm>
              <a:custGeom>
                <a:avLst/>
                <a:gdLst/>
                <a:ahLst/>
                <a:cxnLst/>
                <a:rect l="l" t="t" r="r" b="b"/>
                <a:pathLst>
                  <a:path w="4446" h="2811" extrusionOk="0">
                    <a:moveTo>
                      <a:pt x="1" y="1"/>
                    </a:moveTo>
                    <a:cubicBezTo>
                      <a:pt x="1" y="1"/>
                      <a:pt x="1656" y="2725"/>
                      <a:pt x="4445" y="2810"/>
                    </a:cubicBezTo>
                    <a:lnTo>
                      <a:pt x="4277" y="954"/>
                    </a:lnTo>
                    <a:lnTo>
                      <a:pt x="1" y="1"/>
                    </a:lnTo>
                    <a:close/>
                  </a:path>
                </a:pathLst>
              </a:custGeom>
              <a:solidFill>
                <a:srgbClr val="80AF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 name="Google Shape;654;p28"/>
              <p:cNvSpPr/>
              <p:nvPr/>
            </p:nvSpPr>
            <p:spPr>
              <a:xfrm flipH="1">
                <a:off x="6781695" y="2927435"/>
                <a:ext cx="286554" cy="1430107"/>
              </a:xfrm>
              <a:custGeom>
                <a:avLst/>
                <a:gdLst/>
                <a:ahLst/>
                <a:cxnLst/>
                <a:rect l="l" t="t" r="r" b="b"/>
                <a:pathLst>
                  <a:path w="4518" h="22548" extrusionOk="0">
                    <a:moveTo>
                      <a:pt x="1" y="0"/>
                    </a:moveTo>
                    <a:lnTo>
                      <a:pt x="1520" y="22548"/>
                    </a:lnTo>
                    <a:lnTo>
                      <a:pt x="4517" y="22452"/>
                    </a:lnTo>
                    <a:lnTo>
                      <a:pt x="1946" y="325"/>
                    </a:lnTo>
                    <a:lnTo>
                      <a:pt x="991" y="632"/>
                    </a:lnTo>
                    <a:lnTo>
                      <a:pt x="1" y="0"/>
                    </a:lnTo>
                    <a:close/>
                  </a:path>
                </a:pathLst>
              </a:custGeom>
              <a:solidFill>
                <a:srgbClr val="80AF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 name="Google Shape;655;p28"/>
              <p:cNvSpPr/>
              <p:nvPr/>
            </p:nvSpPr>
            <p:spPr>
              <a:xfrm flipH="1">
                <a:off x="7206272" y="2736903"/>
                <a:ext cx="474673" cy="179366"/>
              </a:xfrm>
              <a:custGeom>
                <a:avLst/>
                <a:gdLst/>
                <a:ahLst/>
                <a:cxnLst/>
                <a:rect l="l" t="t" r="r" b="b"/>
                <a:pathLst>
                  <a:path w="7484" h="2828" extrusionOk="0">
                    <a:moveTo>
                      <a:pt x="5511" y="1"/>
                    </a:moveTo>
                    <a:cubicBezTo>
                      <a:pt x="3641" y="1"/>
                      <a:pt x="1" y="2827"/>
                      <a:pt x="1" y="2827"/>
                    </a:cubicBezTo>
                    <a:cubicBezTo>
                      <a:pt x="1" y="2827"/>
                      <a:pt x="3560" y="1059"/>
                      <a:pt x="4984" y="1059"/>
                    </a:cubicBezTo>
                    <a:cubicBezTo>
                      <a:pt x="5022" y="1059"/>
                      <a:pt x="5059" y="1060"/>
                      <a:pt x="5093" y="1063"/>
                    </a:cubicBezTo>
                    <a:cubicBezTo>
                      <a:pt x="6439" y="1161"/>
                      <a:pt x="7012" y="1837"/>
                      <a:pt x="7012" y="1837"/>
                    </a:cubicBezTo>
                    <a:cubicBezTo>
                      <a:pt x="7012" y="1837"/>
                      <a:pt x="7483" y="178"/>
                      <a:pt x="5667" y="8"/>
                    </a:cubicBezTo>
                    <a:cubicBezTo>
                      <a:pt x="5616" y="3"/>
                      <a:pt x="5565" y="1"/>
                      <a:pt x="5511"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 name="Google Shape;656;p28"/>
              <p:cNvSpPr/>
              <p:nvPr/>
            </p:nvSpPr>
            <p:spPr>
              <a:xfrm flipH="1">
                <a:off x="7841350" y="3418354"/>
                <a:ext cx="16047" cy="24863"/>
              </a:xfrm>
              <a:custGeom>
                <a:avLst/>
                <a:gdLst/>
                <a:ahLst/>
                <a:cxnLst/>
                <a:rect l="l" t="t" r="r" b="b"/>
                <a:pathLst>
                  <a:path w="253" h="392" extrusionOk="0">
                    <a:moveTo>
                      <a:pt x="146" y="1"/>
                    </a:moveTo>
                    <a:cubicBezTo>
                      <a:pt x="98" y="1"/>
                      <a:pt x="57" y="33"/>
                      <a:pt x="48" y="81"/>
                    </a:cubicBezTo>
                    <a:lnTo>
                      <a:pt x="10" y="273"/>
                    </a:lnTo>
                    <a:cubicBezTo>
                      <a:pt x="1" y="327"/>
                      <a:pt x="34" y="379"/>
                      <a:pt x="86" y="388"/>
                    </a:cubicBezTo>
                    <a:cubicBezTo>
                      <a:pt x="92" y="392"/>
                      <a:pt x="100" y="392"/>
                      <a:pt x="106" y="392"/>
                    </a:cubicBezTo>
                    <a:cubicBezTo>
                      <a:pt x="154" y="392"/>
                      <a:pt x="195" y="358"/>
                      <a:pt x="202" y="314"/>
                    </a:cubicBezTo>
                    <a:lnTo>
                      <a:pt x="243" y="119"/>
                    </a:lnTo>
                    <a:cubicBezTo>
                      <a:pt x="253" y="68"/>
                      <a:pt x="218" y="13"/>
                      <a:pt x="164" y="3"/>
                    </a:cubicBezTo>
                    <a:cubicBezTo>
                      <a:pt x="158" y="1"/>
                      <a:pt x="152" y="1"/>
                      <a:pt x="146" y="1"/>
                    </a:cubicBezTo>
                    <a:close/>
                  </a:path>
                </a:pathLst>
              </a:custGeom>
              <a:solidFill>
                <a:srgbClr val="FAE0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 name="Google Shape;657;p28"/>
              <p:cNvSpPr/>
              <p:nvPr/>
            </p:nvSpPr>
            <p:spPr>
              <a:xfrm flipH="1">
                <a:off x="7848710" y="3454570"/>
                <a:ext cx="199472" cy="943701"/>
              </a:xfrm>
              <a:custGeom>
                <a:avLst/>
                <a:gdLst/>
                <a:ahLst/>
                <a:cxnLst/>
                <a:rect l="l" t="t" r="r" b="b"/>
                <a:pathLst>
                  <a:path w="3145" h="14879" extrusionOk="0">
                    <a:moveTo>
                      <a:pt x="3041" y="0"/>
                    </a:moveTo>
                    <a:cubicBezTo>
                      <a:pt x="2994" y="0"/>
                      <a:pt x="2952" y="32"/>
                      <a:pt x="2944" y="80"/>
                    </a:cubicBezTo>
                    <a:lnTo>
                      <a:pt x="2868" y="456"/>
                    </a:lnTo>
                    <a:cubicBezTo>
                      <a:pt x="2858" y="510"/>
                      <a:pt x="2892" y="562"/>
                      <a:pt x="2944" y="572"/>
                    </a:cubicBezTo>
                    <a:lnTo>
                      <a:pt x="2964" y="572"/>
                    </a:lnTo>
                    <a:cubicBezTo>
                      <a:pt x="3012" y="572"/>
                      <a:pt x="3053" y="542"/>
                      <a:pt x="3059" y="493"/>
                    </a:cubicBezTo>
                    <a:lnTo>
                      <a:pt x="3135" y="118"/>
                    </a:lnTo>
                    <a:cubicBezTo>
                      <a:pt x="3145" y="63"/>
                      <a:pt x="3111" y="12"/>
                      <a:pt x="3059" y="2"/>
                    </a:cubicBezTo>
                    <a:cubicBezTo>
                      <a:pt x="3053" y="1"/>
                      <a:pt x="3047" y="0"/>
                      <a:pt x="3041" y="0"/>
                    </a:cubicBezTo>
                    <a:close/>
                    <a:moveTo>
                      <a:pt x="2886" y="753"/>
                    </a:moveTo>
                    <a:cubicBezTo>
                      <a:pt x="2841" y="753"/>
                      <a:pt x="2802" y="787"/>
                      <a:pt x="2793" y="832"/>
                    </a:cubicBezTo>
                    <a:lnTo>
                      <a:pt x="2718" y="1210"/>
                    </a:lnTo>
                    <a:cubicBezTo>
                      <a:pt x="2708" y="1262"/>
                      <a:pt x="2742" y="1313"/>
                      <a:pt x="2793" y="1323"/>
                    </a:cubicBezTo>
                    <a:cubicBezTo>
                      <a:pt x="2800" y="1326"/>
                      <a:pt x="2807" y="1326"/>
                      <a:pt x="2814" y="1326"/>
                    </a:cubicBezTo>
                    <a:cubicBezTo>
                      <a:pt x="2858" y="1326"/>
                      <a:pt x="2903" y="1295"/>
                      <a:pt x="2909" y="1248"/>
                    </a:cubicBezTo>
                    <a:lnTo>
                      <a:pt x="2985" y="873"/>
                    </a:lnTo>
                    <a:cubicBezTo>
                      <a:pt x="2995" y="818"/>
                      <a:pt x="2960" y="767"/>
                      <a:pt x="2909" y="756"/>
                    </a:cubicBezTo>
                    <a:cubicBezTo>
                      <a:pt x="2902" y="754"/>
                      <a:pt x="2894" y="753"/>
                      <a:pt x="2886" y="753"/>
                    </a:cubicBezTo>
                    <a:close/>
                    <a:moveTo>
                      <a:pt x="2740" y="1506"/>
                    </a:moveTo>
                    <a:cubicBezTo>
                      <a:pt x="2693" y="1506"/>
                      <a:pt x="2652" y="1538"/>
                      <a:pt x="2643" y="1586"/>
                    </a:cubicBezTo>
                    <a:lnTo>
                      <a:pt x="2568" y="1961"/>
                    </a:lnTo>
                    <a:cubicBezTo>
                      <a:pt x="2558" y="2016"/>
                      <a:pt x="2592" y="2067"/>
                      <a:pt x="2643" y="2078"/>
                    </a:cubicBezTo>
                    <a:cubicBezTo>
                      <a:pt x="2650" y="2078"/>
                      <a:pt x="2657" y="2081"/>
                      <a:pt x="2664" y="2081"/>
                    </a:cubicBezTo>
                    <a:cubicBezTo>
                      <a:pt x="2708" y="2081"/>
                      <a:pt x="2749" y="2047"/>
                      <a:pt x="2759" y="1999"/>
                    </a:cubicBezTo>
                    <a:lnTo>
                      <a:pt x="2834" y="1623"/>
                    </a:lnTo>
                    <a:cubicBezTo>
                      <a:pt x="2845" y="1572"/>
                      <a:pt x="2810" y="1517"/>
                      <a:pt x="2759" y="1508"/>
                    </a:cubicBezTo>
                    <a:cubicBezTo>
                      <a:pt x="2753" y="1506"/>
                      <a:pt x="2746" y="1506"/>
                      <a:pt x="2740" y="1506"/>
                    </a:cubicBezTo>
                    <a:close/>
                    <a:moveTo>
                      <a:pt x="2586" y="2259"/>
                    </a:moveTo>
                    <a:cubicBezTo>
                      <a:pt x="2541" y="2259"/>
                      <a:pt x="2502" y="2293"/>
                      <a:pt x="2493" y="2337"/>
                    </a:cubicBezTo>
                    <a:lnTo>
                      <a:pt x="2418" y="2716"/>
                    </a:lnTo>
                    <a:cubicBezTo>
                      <a:pt x="2407" y="2767"/>
                      <a:pt x="2442" y="2818"/>
                      <a:pt x="2493" y="2831"/>
                    </a:cubicBezTo>
                    <a:lnTo>
                      <a:pt x="2514" y="2831"/>
                    </a:lnTo>
                    <a:cubicBezTo>
                      <a:pt x="2558" y="2831"/>
                      <a:pt x="2599" y="2801"/>
                      <a:pt x="2609" y="2754"/>
                    </a:cubicBezTo>
                    <a:lnTo>
                      <a:pt x="2684" y="2378"/>
                    </a:lnTo>
                    <a:cubicBezTo>
                      <a:pt x="2694" y="2324"/>
                      <a:pt x="2660" y="2272"/>
                      <a:pt x="2609" y="2262"/>
                    </a:cubicBezTo>
                    <a:cubicBezTo>
                      <a:pt x="2601" y="2260"/>
                      <a:pt x="2593" y="2259"/>
                      <a:pt x="2586" y="2259"/>
                    </a:cubicBezTo>
                    <a:close/>
                    <a:moveTo>
                      <a:pt x="2438" y="3011"/>
                    </a:moveTo>
                    <a:cubicBezTo>
                      <a:pt x="2393" y="3011"/>
                      <a:pt x="2352" y="3043"/>
                      <a:pt x="2342" y="3091"/>
                    </a:cubicBezTo>
                    <a:lnTo>
                      <a:pt x="2268" y="3466"/>
                    </a:lnTo>
                    <a:cubicBezTo>
                      <a:pt x="2257" y="3521"/>
                      <a:pt x="2292" y="3573"/>
                      <a:pt x="2342" y="3583"/>
                    </a:cubicBezTo>
                    <a:cubicBezTo>
                      <a:pt x="2350" y="3586"/>
                      <a:pt x="2356" y="3586"/>
                      <a:pt x="2363" y="3586"/>
                    </a:cubicBezTo>
                    <a:cubicBezTo>
                      <a:pt x="2407" y="3586"/>
                      <a:pt x="2448" y="3552"/>
                      <a:pt x="2459" y="3507"/>
                    </a:cubicBezTo>
                    <a:lnTo>
                      <a:pt x="2534" y="3129"/>
                    </a:lnTo>
                    <a:cubicBezTo>
                      <a:pt x="2544" y="3077"/>
                      <a:pt x="2510" y="3026"/>
                      <a:pt x="2456" y="3013"/>
                    </a:cubicBezTo>
                    <a:cubicBezTo>
                      <a:pt x="2449" y="3011"/>
                      <a:pt x="2443" y="3011"/>
                      <a:pt x="2438" y="3011"/>
                    </a:cubicBezTo>
                    <a:close/>
                    <a:moveTo>
                      <a:pt x="2287" y="3765"/>
                    </a:moveTo>
                    <a:cubicBezTo>
                      <a:pt x="2242" y="3765"/>
                      <a:pt x="2201" y="3797"/>
                      <a:pt x="2193" y="3846"/>
                    </a:cubicBezTo>
                    <a:lnTo>
                      <a:pt x="2117" y="4221"/>
                    </a:lnTo>
                    <a:cubicBezTo>
                      <a:pt x="2104" y="4276"/>
                      <a:pt x="2141" y="4327"/>
                      <a:pt x="2193" y="4337"/>
                    </a:cubicBezTo>
                    <a:lnTo>
                      <a:pt x="2213" y="4337"/>
                    </a:lnTo>
                    <a:cubicBezTo>
                      <a:pt x="2257" y="4337"/>
                      <a:pt x="2298" y="4306"/>
                      <a:pt x="2309" y="4259"/>
                    </a:cubicBezTo>
                    <a:lnTo>
                      <a:pt x="2383" y="3883"/>
                    </a:lnTo>
                    <a:cubicBezTo>
                      <a:pt x="2394" y="3829"/>
                      <a:pt x="2360" y="3778"/>
                      <a:pt x="2305" y="3767"/>
                    </a:cubicBezTo>
                    <a:cubicBezTo>
                      <a:pt x="2299" y="3766"/>
                      <a:pt x="2293" y="3765"/>
                      <a:pt x="2287" y="3765"/>
                    </a:cubicBezTo>
                    <a:close/>
                    <a:moveTo>
                      <a:pt x="2133" y="4519"/>
                    </a:moveTo>
                    <a:cubicBezTo>
                      <a:pt x="2090" y="4519"/>
                      <a:pt x="2051" y="4553"/>
                      <a:pt x="2043" y="4597"/>
                    </a:cubicBezTo>
                    <a:lnTo>
                      <a:pt x="1967" y="4972"/>
                    </a:lnTo>
                    <a:cubicBezTo>
                      <a:pt x="1953" y="5027"/>
                      <a:pt x="1991" y="5078"/>
                      <a:pt x="2043" y="5089"/>
                    </a:cubicBezTo>
                    <a:cubicBezTo>
                      <a:pt x="2049" y="5092"/>
                      <a:pt x="2056" y="5092"/>
                      <a:pt x="2063" y="5092"/>
                    </a:cubicBezTo>
                    <a:cubicBezTo>
                      <a:pt x="2107" y="5092"/>
                      <a:pt x="2148" y="5057"/>
                      <a:pt x="2158" y="5013"/>
                    </a:cubicBezTo>
                    <a:lnTo>
                      <a:pt x="2233" y="4634"/>
                    </a:lnTo>
                    <a:cubicBezTo>
                      <a:pt x="2243" y="4583"/>
                      <a:pt x="2210" y="4531"/>
                      <a:pt x="2155" y="4522"/>
                    </a:cubicBezTo>
                    <a:cubicBezTo>
                      <a:pt x="2148" y="4520"/>
                      <a:pt x="2140" y="4519"/>
                      <a:pt x="2133" y="4519"/>
                    </a:cubicBezTo>
                    <a:close/>
                    <a:moveTo>
                      <a:pt x="1986" y="5271"/>
                    </a:moveTo>
                    <a:cubicBezTo>
                      <a:pt x="1941" y="5271"/>
                      <a:pt x="1901" y="5303"/>
                      <a:pt x="1889" y="5351"/>
                    </a:cubicBezTo>
                    <a:lnTo>
                      <a:pt x="1813" y="5727"/>
                    </a:lnTo>
                    <a:cubicBezTo>
                      <a:pt x="1803" y="5781"/>
                      <a:pt x="1838" y="5832"/>
                      <a:pt x="1892" y="5842"/>
                    </a:cubicBezTo>
                    <a:lnTo>
                      <a:pt x="1912" y="5842"/>
                    </a:lnTo>
                    <a:cubicBezTo>
                      <a:pt x="1957" y="5842"/>
                      <a:pt x="1998" y="5812"/>
                      <a:pt x="2008" y="5764"/>
                    </a:cubicBezTo>
                    <a:lnTo>
                      <a:pt x="2084" y="5388"/>
                    </a:lnTo>
                    <a:cubicBezTo>
                      <a:pt x="2093" y="5334"/>
                      <a:pt x="2059" y="5283"/>
                      <a:pt x="2005" y="5273"/>
                    </a:cubicBezTo>
                    <a:cubicBezTo>
                      <a:pt x="1999" y="5272"/>
                      <a:pt x="1992" y="5271"/>
                      <a:pt x="1986" y="5271"/>
                    </a:cubicBezTo>
                    <a:close/>
                    <a:moveTo>
                      <a:pt x="1834" y="6024"/>
                    </a:moveTo>
                    <a:cubicBezTo>
                      <a:pt x="1790" y="6024"/>
                      <a:pt x="1750" y="6058"/>
                      <a:pt x="1739" y="6102"/>
                    </a:cubicBezTo>
                    <a:lnTo>
                      <a:pt x="1663" y="6481"/>
                    </a:lnTo>
                    <a:cubicBezTo>
                      <a:pt x="1653" y="6532"/>
                      <a:pt x="1687" y="6584"/>
                      <a:pt x="1742" y="6594"/>
                    </a:cubicBezTo>
                    <a:cubicBezTo>
                      <a:pt x="1748" y="6597"/>
                      <a:pt x="1756" y="6597"/>
                      <a:pt x="1762" y="6597"/>
                    </a:cubicBezTo>
                    <a:cubicBezTo>
                      <a:pt x="1807" y="6597"/>
                      <a:pt x="1848" y="6567"/>
                      <a:pt x="1858" y="6518"/>
                    </a:cubicBezTo>
                    <a:lnTo>
                      <a:pt x="1933" y="6143"/>
                    </a:lnTo>
                    <a:cubicBezTo>
                      <a:pt x="1943" y="6088"/>
                      <a:pt x="1909" y="6037"/>
                      <a:pt x="1854" y="6027"/>
                    </a:cubicBezTo>
                    <a:cubicBezTo>
                      <a:pt x="1847" y="6025"/>
                      <a:pt x="1840" y="6024"/>
                      <a:pt x="1834" y="6024"/>
                    </a:cubicBezTo>
                    <a:close/>
                    <a:moveTo>
                      <a:pt x="1686" y="6776"/>
                    </a:moveTo>
                    <a:cubicBezTo>
                      <a:pt x="1641" y="6776"/>
                      <a:pt x="1597" y="6808"/>
                      <a:pt x="1588" y="6857"/>
                    </a:cubicBezTo>
                    <a:lnTo>
                      <a:pt x="1513" y="7232"/>
                    </a:lnTo>
                    <a:cubicBezTo>
                      <a:pt x="1503" y="7287"/>
                      <a:pt x="1537" y="7337"/>
                      <a:pt x="1592" y="7348"/>
                    </a:cubicBezTo>
                    <a:cubicBezTo>
                      <a:pt x="1599" y="7348"/>
                      <a:pt x="1605" y="7351"/>
                      <a:pt x="1612" y="7351"/>
                    </a:cubicBezTo>
                    <a:cubicBezTo>
                      <a:pt x="1657" y="7351"/>
                      <a:pt x="1698" y="7317"/>
                      <a:pt x="1708" y="7269"/>
                    </a:cubicBezTo>
                    <a:lnTo>
                      <a:pt x="1783" y="6894"/>
                    </a:lnTo>
                    <a:cubicBezTo>
                      <a:pt x="1793" y="6843"/>
                      <a:pt x="1759" y="6789"/>
                      <a:pt x="1704" y="6778"/>
                    </a:cubicBezTo>
                    <a:cubicBezTo>
                      <a:pt x="1698" y="6777"/>
                      <a:pt x="1692" y="6776"/>
                      <a:pt x="1686" y="6776"/>
                    </a:cubicBezTo>
                    <a:close/>
                    <a:moveTo>
                      <a:pt x="1534" y="7531"/>
                    </a:moveTo>
                    <a:cubicBezTo>
                      <a:pt x="1488" y="7531"/>
                      <a:pt x="1447" y="7563"/>
                      <a:pt x="1438" y="7608"/>
                    </a:cubicBezTo>
                    <a:lnTo>
                      <a:pt x="1363" y="7986"/>
                    </a:lnTo>
                    <a:cubicBezTo>
                      <a:pt x="1353" y="8038"/>
                      <a:pt x="1387" y="8092"/>
                      <a:pt x="1441" y="8103"/>
                    </a:cubicBezTo>
                    <a:lnTo>
                      <a:pt x="1462" y="8103"/>
                    </a:lnTo>
                    <a:cubicBezTo>
                      <a:pt x="1506" y="8103"/>
                      <a:pt x="1547" y="8072"/>
                      <a:pt x="1558" y="8024"/>
                    </a:cubicBezTo>
                    <a:lnTo>
                      <a:pt x="1633" y="7649"/>
                    </a:lnTo>
                    <a:cubicBezTo>
                      <a:pt x="1643" y="7594"/>
                      <a:pt x="1608" y="7542"/>
                      <a:pt x="1554" y="7532"/>
                    </a:cubicBezTo>
                    <a:cubicBezTo>
                      <a:pt x="1548" y="7531"/>
                      <a:pt x="1541" y="7531"/>
                      <a:pt x="1534" y="7531"/>
                    </a:cubicBezTo>
                    <a:close/>
                    <a:moveTo>
                      <a:pt x="1384" y="8282"/>
                    </a:moveTo>
                    <a:cubicBezTo>
                      <a:pt x="1337" y="8282"/>
                      <a:pt x="1297" y="8314"/>
                      <a:pt x="1288" y="8362"/>
                    </a:cubicBezTo>
                    <a:lnTo>
                      <a:pt x="1213" y="8738"/>
                    </a:lnTo>
                    <a:cubicBezTo>
                      <a:pt x="1203" y="8792"/>
                      <a:pt x="1236" y="8843"/>
                      <a:pt x="1291" y="8853"/>
                    </a:cubicBezTo>
                    <a:cubicBezTo>
                      <a:pt x="1298" y="8857"/>
                      <a:pt x="1305" y="8857"/>
                      <a:pt x="1312" y="8857"/>
                    </a:cubicBezTo>
                    <a:cubicBezTo>
                      <a:pt x="1356" y="8857"/>
                      <a:pt x="1397" y="8823"/>
                      <a:pt x="1408" y="8779"/>
                    </a:cubicBezTo>
                    <a:lnTo>
                      <a:pt x="1482" y="8399"/>
                    </a:lnTo>
                    <a:cubicBezTo>
                      <a:pt x="1493" y="8348"/>
                      <a:pt x="1458" y="8297"/>
                      <a:pt x="1404" y="8284"/>
                    </a:cubicBezTo>
                    <a:cubicBezTo>
                      <a:pt x="1397" y="8282"/>
                      <a:pt x="1390" y="8282"/>
                      <a:pt x="1384" y="8282"/>
                    </a:cubicBezTo>
                    <a:close/>
                    <a:moveTo>
                      <a:pt x="1235" y="9036"/>
                    </a:moveTo>
                    <a:cubicBezTo>
                      <a:pt x="1188" y="9036"/>
                      <a:pt x="1147" y="9068"/>
                      <a:pt x="1137" y="9116"/>
                    </a:cubicBezTo>
                    <a:lnTo>
                      <a:pt x="1063" y="9492"/>
                    </a:lnTo>
                    <a:cubicBezTo>
                      <a:pt x="1052" y="9546"/>
                      <a:pt x="1087" y="9598"/>
                      <a:pt x="1141" y="9608"/>
                    </a:cubicBezTo>
                    <a:lnTo>
                      <a:pt x="1158" y="9608"/>
                    </a:lnTo>
                    <a:cubicBezTo>
                      <a:pt x="1206" y="9608"/>
                      <a:pt x="1247" y="9577"/>
                      <a:pt x="1257" y="9529"/>
                    </a:cubicBezTo>
                    <a:lnTo>
                      <a:pt x="1332" y="9154"/>
                    </a:lnTo>
                    <a:cubicBezTo>
                      <a:pt x="1342" y="9099"/>
                      <a:pt x="1309" y="9048"/>
                      <a:pt x="1254" y="9037"/>
                    </a:cubicBezTo>
                    <a:cubicBezTo>
                      <a:pt x="1247" y="9036"/>
                      <a:pt x="1241" y="9036"/>
                      <a:pt x="1235" y="9036"/>
                    </a:cubicBezTo>
                    <a:close/>
                    <a:moveTo>
                      <a:pt x="1081" y="9789"/>
                    </a:moveTo>
                    <a:cubicBezTo>
                      <a:pt x="1036" y="9789"/>
                      <a:pt x="997" y="9823"/>
                      <a:pt x="987" y="9867"/>
                    </a:cubicBezTo>
                    <a:lnTo>
                      <a:pt x="912" y="10246"/>
                    </a:lnTo>
                    <a:cubicBezTo>
                      <a:pt x="902" y="10297"/>
                      <a:pt x="937" y="10348"/>
                      <a:pt x="991" y="10359"/>
                    </a:cubicBezTo>
                    <a:cubicBezTo>
                      <a:pt x="998" y="10362"/>
                      <a:pt x="1005" y="10362"/>
                      <a:pt x="1008" y="10362"/>
                    </a:cubicBezTo>
                    <a:cubicBezTo>
                      <a:pt x="1055" y="10362"/>
                      <a:pt x="1096" y="10332"/>
                      <a:pt x="1107" y="10284"/>
                    </a:cubicBezTo>
                    <a:lnTo>
                      <a:pt x="1182" y="9905"/>
                    </a:lnTo>
                    <a:cubicBezTo>
                      <a:pt x="1192" y="9853"/>
                      <a:pt x="1158" y="9803"/>
                      <a:pt x="1104" y="9792"/>
                    </a:cubicBezTo>
                    <a:cubicBezTo>
                      <a:pt x="1096" y="9790"/>
                      <a:pt x="1089" y="9789"/>
                      <a:pt x="1081" y="9789"/>
                    </a:cubicBezTo>
                    <a:close/>
                    <a:moveTo>
                      <a:pt x="933" y="10541"/>
                    </a:moveTo>
                    <a:cubicBezTo>
                      <a:pt x="887" y="10541"/>
                      <a:pt x="846" y="10574"/>
                      <a:pt x="837" y="10622"/>
                    </a:cubicBezTo>
                    <a:lnTo>
                      <a:pt x="762" y="10997"/>
                    </a:lnTo>
                    <a:cubicBezTo>
                      <a:pt x="752" y="11052"/>
                      <a:pt x="786" y="11103"/>
                      <a:pt x="841" y="11113"/>
                    </a:cubicBezTo>
                    <a:cubicBezTo>
                      <a:pt x="847" y="11113"/>
                      <a:pt x="851" y="11117"/>
                      <a:pt x="858" y="11117"/>
                    </a:cubicBezTo>
                    <a:cubicBezTo>
                      <a:pt x="905" y="11117"/>
                      <a:pt x="946" y="11082"/>
                      <a:pt x="957" y="11035"/>
                    </a:cubicBezTo>
                    <a:lnTo>
                      <a:pt x="1032" y="10660"/>
                    </a:lnTo>
                    <a:cubicBezTo>
                      <a:pt x="1042" y="10608"/>
                      <a:pt x="1008" y="10553"/>
                      <a:pt x="953" y="10543"/>
                    </a:cubicBezTo>
                    <a:cubicBezTo>
                      <a:pt x="946" y="10542"/>
                      <a:pt x="940" y="10541"/>
                      <a:pt x="933" y="10541"/>
                    </a:cubicBezTo>
                    <a:close/>
                    <a:moveTo>
                      <a:pt x="780" y="11295"/>
                    </a:moveTo>
                    <a:cubicBezTo>
                      <a:pt x="734" y="11295"/>
                      <a:pt x="696" y="11329"/>
                      <a:pt x="687" y="11372"/>
                    </a:cubicBezTo>
                    <a:lnTo>
                      <a:pt x="612" y="11752"/>
                    </a:lnTo>
                    <a:cubicBezTo>
                      <a:pt x="602" y="11802"/>
                      <a:pt x="636" y="11854"/>
                      <a:pt x="691" y="11868"/>
                    </a:cubicBezTo>
                    <a:lnTo>
                      <a:pt x="707" y="11868"/>
                    </a:lnTo>
                    <a:cubicBezTo>
                      <a:pt x="756" y="11868"/>
                      <a:pt x="796" y="11837"/>
                      <a:pt x="803" y="11789"/>
                    </a:cubicBezTo>
                    <a:lnTo>
                      <a:pt x="882" y="11413"/>
                    </a:lnTo>
                    <a:cubicBezTo>
                      <a:pt x="892" y="11359"/>
                      <a:pt x="858" y="11308"/>
                      <a:pt x="803" y="11298"/>
                    </a:cubicBezTo>
                    <a:cubicBezTo>
                      <a:pt x="795" y="11296"/>
                      <a:pt x="787" y="11295"/>
                      <a:pt x="780" y="11295"/>
                    </a:cubicBezTo>
                    <a:close/>
                    <a:moveTo>
                      <a:pt x="634" y="12047"/>
                    </a:moveTo>
                    <a:cubicBezTo>
                      <a:pt x="587" y="12047"/>
                      <a:pt x="546" y="12079"/>
                      <a:pt x="537" y="12127"/>
                    </a:cubicBezTo>
                    <a:lnTo>
                      <a:pt x="461" y="12503"/>
                    </a:lnTo>
                    <a:cubicBezTo>
                      <a:pt x="452" y="12557"/>
                      <a:pt x="486" y="12609"/>
                      <a:pt x="540" y="12618"/>
                    </a:cubicBezTo>
                    <a:cubicBezTo>
                      <a:pt x="543" y="12622"/>
                      <a:pt x="551" y="12622"/>
                      <a:pt x="557" y="12622"/>
                    </a:cubicBezTo>
                    <a:cubicBezTo>
                      <a:pt x="605" y="12622"/>
                      <a:pt x="646" y="12588"/>
                      <a:pt x="653" y="12544"/>
                    </a:cubicBezTo>
                    <a:lnTo>
                      <a:pt x="728" y="12165"/>
                    </a:lnTo>
                    <a:cubicBezTo>
                      <a:pt x="742" y="12114"/>
                      <a:pt x="704" y="12059"/>
                      <a:pt x="653" y="12048"/>
                    </a:cubicBezTo>
                    <a:cubicBezTo>
                      <a:pt x="647" y="12047"/>
                      <a:pt x="641" y="12047"/>
                      <a:pt x="634" y="12047"/>
                    </a:cubicBezTo>
                    <a:close/>
                    <a:moveTo>
                      <a:pt x="484" y="12801"/>
                    </a:moveTo>
                    <a:cubicBezTo>
                      <a:pt x="437" y="12801"/>
                      <a:pt x="396" y="12833"/>
                      <a:pt x="387" y="12881"/>
                    </a:cubicBezTo>
                    <a:lnTo>
                      <a:pt x="311" y="13257"/>
                    </a:lnTo>
                    <a:cubicBezTo>
                      <a:pt x="302" y="13308"/>
                      <a:pt x="335" y="13363"/>
                      <a:pt x="387" y="13373"/>
                    </a:cubicBezTo>
                    <a:lnTo>
                      <a:pt x="407" y="13373"/>
                    </a:lnTo>
                    <a:cubicBezTo>
                      <a:pt x="455" y="13373"/>
                      <a:pt x="496" y="13343"/>
                      <a:pt x="502" y="13294"/>
                    </a:cubicBezTo>
                    <a:lnTo>
                      <a:pt x="578" y="12919"/>
                    </a:lnTo>
                    <a:cubicBezTo>
                      <a:pt x="592" y="12864"/>
                      <a:pt x="554" y="12813"/>
                      <a:pt x="502" y="12803"/>
                    </a:cubicBezTo>
                    <a:cubicBezTo>
                      <a:pt x="496" y="12802"/>
                      <a:pt x="490" y="12801"/>
                      <a:pt x="484" y="12801"/>
                    </a:cubicBezTo>
                    <a:close/>
                    <a:moveTo>
                      <a:pt x="329" y="13554"/>
                    </a:moveTo>
                    <a:cubicBezTo>
                      <a:pt x="284" y="13554"/>
                      <a:pt x="245" y="13588"/>
                      <a:pt x="236" y="13633"/>
                    </a:cubicBezTo>
                    <a:lnTo>
                      <a:pt x="162" y="14008"/>
                    </a:lnTo>
                    <a:cubicBezTo>
                      <a:pt x="151" y="14063"/>
                      <a:pt x="185" y="14114"/>
                      <a:pt x="236" y="14124"/>
                    </a:cubicBezTo>
                    <a:cubicBezTo>
                      <a:pt x="243" y="14128"/>
                      <a:pt x="250" y="14128"/>
                      <a:pt x="257" y="14128"/>
                    </a:cubicBezTo>
                    <a:cubicBezTo>
                      <a:pt x="305" y="14128"/>
                      <a:pt x="346" y="14093"/>
                      <a:pt x="352" y="14049"/>
                    </a:cubicBezTo>
                    <a:lnTo>
                      <a:pt x="428" y="13670"/>
                    </a:lnTo>
                    <a:cubicBezTo>
                      <a:pt x="438" y="13619"/>
                      <a:pt x="404" y="13568"/>
                      <a:pt x="352" y="13557"/>
                    </a:cubicBezTo>
                    <a:cubicBezTo>
                      <a:pt x="345" y="13555"/>
                      <a:pt x="337" y="13554"/>
                      <a:pt x="329" y="13554"/>
                    </a:cubicBezTo>
                    <a:close/>
                    <a:moveTo>
                      <a:pt x="183" y="14307"/>
                    </a:moveTo>
                    <a:cubicBezTo>
                      <a:pt x="136" y="14307"/>
                      <a:pt x="96" y="14339"/>
                      <a:pt x="86" y="14387"/>
                    </a:cubicBezTo>
                    <a:lnTo>
                      <a:pt x="11" y="14762"/>
                    </a:lnTo>
                    <a:cubicBezTo>
                      <a:pt x="1" y="14817"/>
                      <a:pt x="35" y="14868"/>
                      <a:pt x="86" y="14879"/>
                    </a:cubicBezTo>
                    <a:lnTo>
                      <a:pt x="107" y="14879"/>
                    </a:lnTo>
                    <a:cubicBezTo>
                      <a:pt x="154" y="14879"/>
                      <a:pt x="195" y="14848"/>
                      <a:pt x="203" y="14800"/>
                    </a:cubicBezTo>
                    <a:lnTo>
                      <a:pt x="277" y="14424"/>
                    </a:lnTo>
                    <a:cubicBezTo>
                      <a:pt x="288" y="14370"/>
                      <a:pt x="253" y="14318"/>
                      <a:pt x="203" y="14309"/>
                    </a:cubicBezTo>
                    <a:cubicBezTo>
                      <a:pt x="196" y="14307"/>
                      <a:pt x="189" y="14307"/>
                      <a:pt x="183" y="14307"/>
                    </a:cubicBezTo>
                    <a:close/>
                  </a:path>
                </a:pathLst>
              </a:custGeom>
              <a:solidFill>
                <a:srgbClr val="FAE0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 name="Google Shape;658;p28"/>
              <p:cNvSpPr/>
              <p:nvPr/>
            </p:nvSpPr>
            <p:spPr>
              <a:xfrm flipH="1">
                <a:off x="8039429" y="4409768"/>
                <a:ext cx="16110" cy="24672"/>
              </a:xfrm>
              <a:custGeom>
                <a:avLst/>
                <a:gdLst/>
                <a:ahLst/>
                <a:cxnLst/>
                <a:rect l="l" t="t" r="r" b="b"/>
                <a:pathLst>
                  <a:path w="254" h="389" extrusionOk="0">
                    <a:moveTo>
                      <a:pt x="145" y="0"/>
                    </a:moveTo>
                    <a:cubicBezTo>
                      <a:pt x="100" y="0"/>
                      <a:pt x="61" y="34"/>
                      <a:pt x="52" y="78"/>
                    </a:cubicBezTo>
                    <a:lnTo>
                      <a:pt x="15" y="273"/>
                    </a:lnTo>
                    <a:cubicBezTo>
                      <a:pt x="1" y="323"/>
                      <a:pt x="38" y="378"/>
                      <a:pt x="90" y="388"/>
                    </a:cubicBezTo>
                    <a:lnTo>
                      <a:pt x="110" y="388"/>
                    </a:lnTo>
                    <a:cubicBezTo>
                      <a:pt x="155" y="388"/>
                      <a:pt x="196" y="358"/>
                      <a:pt x="205" y="310"/>
                    </a:cubicBezTo>
                    <a:lnTo>
                      <a:pt x="243" y="119"/>
                    </a:lnTo>
                    <a:cubicBezTo>
                      <a:pt x="254" y="65"/>
                      <a:pt x="219" y="13"/>
                      <a:pt x="168" y="3"/>
                    </a:cubicBezTo>
                    <a:cubicBezTo>
                      <a:pt x="160" y="1"/>
                      <a:pt x="152" y="0"/>
                      <a:pt x="145" y="0"/>
                    </a:cubicBezTo>
                    <a:close/>
                  </a:path>
                </a:pathLst>
              </a:custGeom>
              <a:solidFill>
                <a:srgbClr val="FAE0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 name="Google Shape;659;p28"/>
              <p:cNvSpPr/>
              <p:nvPr/>
            </p:nvSpPr>
            <p:spPr>
              <a:xfrm flipH="1">
                <a:off x="6734966" y="2736908"/>
                <a:ext cx="1466703" cy="1745948"/>
              </a:xfrm>
              <a:custGeom>
                <a:avLst/>
                <a:gdLst/>
                <a:ahLst/>
                <a:cxnLst/>
                <a:rect l="l" t="t" r="r" b="b"/>
                <a:pathLst>
                  <a:path w="23125" h="26673" extrusionOk="0">
                    <a:moveTo>
                      <a:pt x="18017" y="0"/>
                    </a:moveTo>
                    <a:cubicBezTo>
                      <a:pt x="15812" y="0"/>
                      <a:pt x="9147" y="562"/>
                      <a:pt x="5776" y="3740"/>
                    </a:cubicBezTo>
                    <a:cubicBezTo>
                      <a:pt x="5776" y="3740"/>
                      <a:pt x="3018" y="15169"/>
                      <a:pt x="2410" y="17579"/>
                    </a:cubicBezTo>
                    <a:cubicBezTo>
                      <a:pt x="1799" y="19985"/>
                      <a:pt x="0" y="25034"/>
                      <a:pt x="0" y="25034"/>
                    </a:cubicBezTo>
                    <a:cubicBezTo>
                      <a:pt x="0" y="25034"/>
                      <a:pt x="1390" y="26424"/>
                      <a:pt x="2291" y="26673"/>
                    </a:cubicBezTo>
                    <a:lnTo>
                      <a:pt x="6681" y="6086"/>
                    </a:lnTo>
                    <a:lnTo>
                      <a:pt x="6766" y="3420"/>
                    </a:lnTo>
                    <a:lnTo>
                      <a:pt x="9193" y="2361"/>
                    </a:lnTo>
                    <a:lnTo>
                      <a:pt x="7937" y="26652"/>
                    </a:lnTo>
                    <a:cubicBezTo>
                      <a:pt x="10374" y="26571"/>
                      <a:pt x="12675" y="26468"/>
                      <a:pt x="12675" y="26468"/>
                    </a:cubicBezTo>
                    <a:lnTo>
                      <a:pt x="13419" y="26229"/>
                    </a:lnTo>
                    <a:cubicBezTo>
                      <a:pt x="13419" y="26229"/>
                      <a:pt x="21267" y="25556"/>
                      <a:pt x="22195" y="25208"/>
                    </a:cubicBezTo>
                    <a:cubicBezTo>
                      <a:pt x="23124" y="24860"/>
                      <a:pt x="18802" y="228"/>
                      <a:pt x="18744" y="53"/>
                    </a:cubicBezTo>
                    <a:cubicBezTo>
                      <a:pt x="18734" y="24"/>
                      <a:pt x="18470" y="0"/>
                      <a:pt x="18017" y="0"/>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 name="Google Shape;660;p28"/>
              <p:cNvSpPr/>
              <p:nvPr/>
            </p:nvSpPr>
            <p:spPr>
              <a:xfrm flipH="1">
                <a:off x="7605821" y="2878659"/>
                <a:ext cx="462965" cy="1611539"/>
              </a:xfrm>
              <a:custGeom>
                <a:avLst/>
                <a:gdLst/>
                <a:ahLst/>
                <a:cxnLst/>
                <a:rect l="l" t="t" r="r" b="b"/>
                <a:pathLst>
                  <a:path w="6904" h="24384" extrusionOk="0">
                    <a:moveTo>
                      <a:pt x="6903" y="0"/>
                    </a:moveTo>
                    <a:lnTo>
                      <a:pt x="4476" y="1059"/>
                    </a:lnTo>
                    <a:lnTo>
                      <a:pt x="4391" y="3725"/>
                    </a:lnTo>
                    <a:lnTo>
                      <a:pt x="1" y="24312"/>
                    </a:lnTo>
                    <a:cubicBezTo>
                      <a:pt x="21" y="24319"/>
                      <a:pt x="42" y="24322"/>
                      <a:pt x="62" y="24326"/>
                    </a:cubicBezTo>
                    <a:cubicBezTo>
                      <a:pt x="238" y="24367"/>
                      <a:pt x="739" y="24383"/>
                      <a:pt x="1431" y="24383"/>
                    </a:cubicBezTo>
                    <a:cubicBezTo>
                      <a:pt x="2531" y="24383"/>
                      <a:pt x="4115" y="24342"/>
                      <a:pt x="5647" y="24291"/>
                    </a:cubicBezTo>
                    <a:lnTo>
                      <a:pt x="6903" y="0"/>
                    </a:lnTo>
                    <a:close/>
                  </a:path>
                </a:pathLst>
              </a:custGeom>
              <a:solidFill>
                <a:srgbClr val="3022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 name="Google Shape;661;p28"/>
              <p:cNvSpPr/>
              <p:nvPr/>
            </p:nvSpPr>
            <p:spPr>
              <a:xfrm flipH="1">
                <a:off x="7036804" y="1968431"/>
                <a:ext cx="882876" cy="460022"/>
              </a:xfrm>
              <a:custGeom>
                <a:avLst/>
                <a:gdLst/>
                <a:ahLst/>
                <a:cxnLst/>
                <a:rect l="l" t="t" r="r" b="b"/>
                <a:pathLst>
                  <a:path w="13920" h="7253" extrusionOk="0">
                    <a:moveTo>
                      <a:pt x="6417" y="0"/>
                    </a:moveTo>
                    <a:cubicBezTo>
                      <a:pt x="6093" y="0"/>
                      <a:pt x="5758" y="16"/>
                      <a:pt x="5410" y="50"/>
                    </a:cubicBezTo>
                    <a:cubicBezTo>
                      <a:pt x="3765" y="214"/>
                      <a:pt x="955" y="3610"/>
                      <a:pt x="450" y="4552"/>
                    </a:cubicBezTo>
                    <a:cubicBezTo>
                      <a:pt x="1" y="5392"/>
                      <a:pt x="6285" y="7253"/>
                      <a:pt x="9304" y="7253"/>
                    </a:cubicBezTo>
                    <a:cubicBezTo>
                      <a:pt x="9660" y="7253"/>
                      <a:pt x="9971" y="7227"/>
                      <a:pt x="10220" y="7170"/>
                    </a:cubicBezTo>
                    <a:cubicBezTo>
                      <a:pt x="12578" y="6631"/>
                      <a:pt x="13920" y="4484"/>
                      <a:pt x="13920" y="4484"/>
                    </a:cubicBezTo>
                    <a:cubicBezTo>
                      <a:pt x="13920" y="4484"/>
                      <a:pt x="11837" y="0"/>
                      <a:pt x="6417" y="0"/>
                    </a:cubicBezTo>
                    <a:close/>
                  </a:path>
                </a:pathLst>
              </a:custGeom>
              <a:solidFill>
                <a:srgbClr val="009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 name="Google Shape;662;p28"/>
              <p:cNvSpPr/>
              <p:nvPr/>
            </p:nvSpPr>
            <p:spPr>
              <a:xfrm flipH="1">
                <a:off x="7539765" y="1960313"/>
                <a:ext cx="374588" cy="285920"/>
              </a:xfrm>
              <a:custGeom>
                <a:avLst/>
                <a:gdLst/>
                <a:ahLst/>
                <a:cxnLst/>
                <a:rect l="l" t="t" r="r" b="b"/>
                <a:pathLst>
                  <a:path w="5906" h="4508" extrusionOk="0">
                    <a:moveTo>
                      <a:pt x="4651" y="1"/>
                    </a:moveTo>
                    <a:cubicBezTo>
                      <a:pt x="4384" y="1"/>
                      <a:pt x="4064" y="55"/>
                      <a:pt x="3681" y="191"/>
                    </a:cubicBezTo>
                    <a:cubicBezTo>
                      <a:pt x="1868" y="837"/>
                      <a:pt x="1" y="4434"/>
                      <a:pt x="1" y="4500"/>
                    </a:cubicBezTo>
                    <a:cubicBezTo>
                      <a:pt x="1" y="4505"/>
                      <a:pt x="24" y="4508"/>
                      <a:pt x="68" y="4508"/>
                    </a:cubicBezTo>
                    <a:cubicBezTo>
                      <a:pt x="506" y="4508"/>
                      <a:pt x="2947" y="4250"/>
                      <a:pt x="2947" y="4250"/>
                    </a:cubicBezTo>
                    <a:cubicBezTo>
                      <a:pt x="3127" y="2177"/>
                      <a:pt x="5860" y="747"/>
                      <a:pt x="5905" y="747"/>
                    </a:cubicBezTo>
                    <a:cubicBezTo>
                      <a:pt x="5906" y="747"/>
                      <a:pt x="5906" y="747"/>
                      <a:pt x="5906" y="747"/>
                    </a:cubicBezTo>
                    <a:cubicBezTo>
                      <a:pt x="5906" y="747"/>
                      <a:pt x="5647" y="1"/>
                      <a:pt x="4651" y="1"/>
                    </a:cubicBezTo>
                    <a:close/>
                  </a:path>
                </a:pathLst>
              </a:custGeom>
              <a:solidFill>
                <a:srgbClr val="80AF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 name="Google Shape;663;p28"/>
              <p:cNvSpPr/>
              <p:nvPr/>
            </p:nvSpPr>
            <p:spPr>
              <a:xfrm flipH="1">
                <a:off x="7041110" y="2164672"/>
                <a:ext cx="423552" cy="165222"/>
              </a:xfrm>
              <a:custGeom>
                <a:avLst/>
                <a:gdLst/>
                <a:ahLst/>
                <a:cxnLst/>
                <a:rect l="l" t="t" r="r" b="b"/>
                <a:pathLst>
                  <a:path w="6678" h="2605" extrusionOk="0">
                    <a:moveTo>
                      <a:pt x="5824" y="0"/>
                    </a:moveTo>
                    <a:cubicBezTo>
                      <a:pt x="4336" y="2130"/>
                      <a:pt x="1" y="2267"/>
                      <a:pt x="1" y="2267"/>
                    </a:cubicBezTo>
                    <a:cubicBezTo>
                      <a:pt x="803" y="2507"/>
                      <a:pt x="1564" y="2605"/>
                      <a:pt x="2264" y="2605"/>
                    </a:cubicBezTo>
                    <a:cubicBezTo>
                      <a:pt x="4360" y="2605"/>
                      <a:pt x="5947" y="1745"/>
                      <a:pt x="6678" y="1257"/>
                    </a:cubicBezTo>
                    <a:cubicBezTo>
                      <a:pt x="6558" y="1032"/>
                      <a:pt x="6282" y="557"/>
                      <a:pt x="5824" y="0"/>
                    </a:cubicBezTo>
                    <a:close/>
                  </a:path>
                </a:pathLst>
              </a:custGeom>
              <a:solidFill>
                <a:srgbClr val="00777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 name="Google Shape;664;p28"/>
              <p:cNvSpPr/>
              <p:nvPr/>
            </p:nvSpPr>
            <p:spPr>
              <a:xfrm flipH="1">
                <a:off x="6912920" y="2270340"/>
                <a:ext cx="119746" cy="502580"/>
              </a:xfrm>
              <a:custGeom>
                <a:avLst/>
                <a:gdLst/>
                <a:ahLst/>
                <a:cxnLst/>
                <a:rect l="l" t="t" r="r" b="b"/>
                <a:pathLst>
                  <a:path w="1888" h="7924" extrusionOk="0">
                    <a:moveTo>
                      <a:pt x="0" y="1"/>
                    </a:moveTo>
                    <a:cubicBezTo>
                      <a:pt x="492" y="2202"/>
                      <a:pt x="1215" y="5609"/>
                      <a:pt x="1536" y="7923"/>
                    </a:cubicBezTo>
                    <a:cubicBezTo>
                      <a:pt x="1888" y="6544"/>
                      <a:pt x="1594" y="4571"/>
                      <a:pt x="1157" y="3048"/>
                    </a:cubicBezTo>
                    <a:cubicBezTo>
                      <a:pt x="785" y="1755"/>
                      <a:pt x="352" y="724"/>
                      <a:pt x="0" y="1"/>
                    </a:cubicBezTo>
                    <a:close/>
                  </a:path>
                </a:pathLst>
              </a:custGeom>
              <a:solidFill>
                <a:srgbClr val="FF79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 name="Google Shape;665;p28"/>
              <p:cNvSpPr/>
              <p:nvPr/>
            </p:nvSpPr>
            <p:spPr>
              <a:xfrm flipH="1">
                <a:off x="7080507" y="2194165"/>
                <a:ext cx="983024" cy="1201206"/>
              </a:xfrm>
              <a:custGeom>
                <a:avLst/>
                <a:gdLst/>
                <a:ahLst/>
                <a:cxnLst/>
                <a:rect l="l" t="t" r="r" b="b"/>
                <a:pathLst>
                  <a:path w="15499" h="18939" extrusionOk="0">
                    <a:moveTo>
                      <a:pt x="4929" y="0"/>
                    </a:moveTo>
                    <a:cubicBezTo>
                      <a:pt x="4622" y="0"/>
                      <a:pt x="4330" y="21"/>
                      <a:pt x="4059" y="55"/>
                    </a:cubicBezTo>
                    <a:cubicBezTo>
                      <a:pt x="3288" y="1645"/>
                      <a:pt x="0" y="8667"/>
                      <a:pt x="581" y="11651"/>
                    </a:cubicBezTo>
                    <a:cubicBezTo>
                      <a:pt x="1113" y="14388"/>
                      <a:pt x="2906" y="17764"/>
                      <a:pt x="3561" y="18939"/>
                    </a:cubicBezTo>
                    <a:cubicBezTo>
                      <a:pt x="3667" y="18864"/>
                      <a:pt x="3772" y="18785"/>
                      <a:pt x="3889" y="18703"/>
                    </a:cubicBezTo>
                    <a:cubicBezTo>
                      <a:pt x="5050" y="17860"/>
                      <a:pt x="5800" y="15651"/>
                      <a:pt x="5800" y="15651"/>
                    </a:cubicBezTo>
                    <a:cubicBezTo>
                      <a:pt x="4752" y="14515"/>
                      <a:pt x="4615" y="12193"/>
                      <a:pt x="4615" y="12193"/>
                    </a:cubicBezTo>
                    <a:cubicBezTo>
                      <a:pt x="4615" y="12193"/>
                      <a:pt x="8576" y="9804"/>
                      <a:pt x="10764" y="9326"/>
                    </a:cubicBezTo>
                    <a:cubicBezTo>
                      <a:pt x="11033" y="9267"/>
                      <a:pt x="11266" y="9240"/>
                      <a:pt x="11474" y="9240"/>
                    </a:cubicBezTo>
                    <a:cubicBezTo>
                      <a:pt x="12921" y="9240"/>
                      <a:pt x="13113" y="10513"/>
                      <a:pt x="15499" y="10770"/>
                    </a:cubicBezTo>
                    <a:cubicBezTo>
                      <a:pt x="15403" y="8643"/>
                      <a:pt x="15335" y="2713"/>
                      <a:pt x="15311" y="269"/>
                    </a:cubicBezTo>
                    <a:cubicBezTo>
                      <a:pt x="14815" y="693"/>
                      <a:pt x="13679" y="1492"/>
                      <a:pt x="11877" y="1837"/>
                    </a:cubicBezTo>
                    <a:cubicBezTo>
                      <a:pt x="11601" y="1889"/>
                      <a:pt x="11337" y="1913"/>
                      <a:pt x="11083" y="1913"/>
                    </a:cubicBezTo>
                    <a:cubicBezTo>
                      <a:pt x="9029" y="1913"/>
                      <a:pt x="7617" y="368"/>
                      <a:pt x="5937" y="82"/>
                    </a:cubicBezTo>
                    <a:cubicBezTo>
                      <a:pt x="5591" y="24"/>
                      <a:pt x="5252" y="0"/>
                      <a:pt x="4929" y="0"/>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 name="Google Shape;666;p28"/>
              <p:cNvSpPr/>
              <p:nvPr/>
            </p:nvSpPr>
            <p:spPr>
              <a:xfrm flipH="1">
                <a:off x="6938515" y="2195212"/>
                <a:ext cx="157294" cy="684546"/>
              </a:xfrm>
              <a:custGeom>
                <a:avLst/>
                <a:gdLst/>
                <a:ahLst/>
                <a:cxnLst/>
                <a:rect l="l" t="t" r="r" b="b"/>
                <a:pathLst>
                  <a:path w="2480" h="10793" extrusionOk="0">
                    <a:moveTo>
                      <a:pt x="288" y="1"/>
                    </a:moveTo>
                    <a:cubicBezTo>
                      <a:pt x="288" y="1"/>
                      <a:pt x="192" y="107"/>
                      <a:pt x="1" y="270"/>
                    </a:cubicBezTo>
                    <a:cubicBezTo>
                      <a:pt x="25" y="2714"/>
                      <a:pt x="93" y="8644"/>
                      <a:pt x="189" y="10771"/>
                    </a:cubicBezTo>
                    <a:cubicBezTo>
                      <a:pt x="233" y="10774"/>
                      <a:pt x="277" y="10778"/>
                      <a:pt x="325" y="10781"/>
                    </a:cubicBezTo>
                    <a:cubicBezTo>
                      <a:pt x="410" y="10788"/>
                      <a:pt x="492" y="10792"/>
                      <a:pt x="572" y="10792"/>
                    </a:cubicBezTo>
                    <a:cubicBezTo>
                      <a:pt x="1654" y="10792"/>
                      <a:pt x="2231" y="10111"/>
                      <a:pt x="2479" y="9125"/>
                    </a:cubicBezTo>
                    <a:cubicBezTo>
                      <a:pt x="2158" y="6811"/>
                      <a:pt x="1435" y="3404"/>
                      <a:pt x="943" y="1203"/>
                    </a:cubicBezTo>
                    <a:cubicBezTo>
                      <a:pt x="567" y="420"/>
                      <a:pt x="288" y="1"/>
                      <a:pt x="288" y="1"/>
                    </a:cubicBezTo>
                    <a:close/>
                  </a:path>
                </a:pathLst>
              </a:custGeom>
              <a:solidFill>
                <a:srgbClr val="FFA9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 name="Google Shape;667;p28"/>
              <p:cNvSpPr/>
              <p:nvPr/>
            </p:nvSpPr>
            <p:spPr>
              <a:xfrm flipH="1">
                <a:off x="7794812" y="2197590"/>
                <a:ext cx="373320" cy="1246492"/>
              </a:xfrm>
              <a:custGeom>
                <a:avLst/>
                <a:gdLst/>
                <a:ahLst/>
                <a:cxnLst/>
                <a:rect l="l" t="t" r="r" b="b"/>
                <a:pathLst>
                  <a:path w="5886" h="19653" extrusionOk="0">
                    <a:moveTo>
                      <a:pt x="5885" y="1"/>
                    </a:moveTo>
                    <a:cubicBezTo>
                      <a:pt x="4875" y="124"/>
                      <a:pt x="4165" y="417"/>
                      <a:pt x="4165" y="417"/>
                    </a:cubicBezTo>
                    <a:cubicBezTo>
                      <a:pt x="4165" y="417"/>
                      <a:pt x="2096" y="2782"/>
                      <a:pt x="1048" y="8361"/>
                    </a:cubicBezTo>
                    <a:cubicBezTo>
                      <a:pt x="0" y="13938"/>
                      <a:pt x="3120" y="19287"/>
                      <a:pt x="3550" y="19561"/>
                    </a:cubicBezTo>
                    <a:cubicBezTo>
                      <a:pt x="3649" y="19623"/>
                      <a:pt x="3754" y="19653"/>
                      <a:pt x="3872" y="19653"/>
                    </a:cubicBezTo>
                    <a:cubicBezTo>
                      <a:pt x="4222" y="19653"/>
                      <a:pt x="4679" y="19385"/>
                      <a:pt x="5387" y="18885"/>
                    </a:cubicBezTo>
                    <a:cubicBezTo>
                      <a:pt x="4732" y="17710"/>
                      <a:pt x="2939" y="14334"/>
                      <a:pt x="2407" y="11597"/>
                    </a:cubicBezTo>
                    <a:cubicBezTo>
                      <a:pt x="1826" y="8613"/>
                      <a:pt x="5114" y="1591"/>
                      <a:pt x="5885" y="1"/>
                    </a:cubicBezTo>
                    <a:close/>
                  </a:path>
                </a:pathLst>
              </a:custGeom>
              <a:solidFill>
                <a:srgbClr val="FFA9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28"/>
              <p:cNvSpPr/>
              <p:nvPr/>
            </p:nvSpPr>
            <p:spPr>
              <a:xfrm flipH="1">
                <a:off x="7216654" y="3194851"/>
                <a:ext cx="177160" cy="1272747"/>
              </a:xfrm>
              <a:custGeom>
                <a:avLst/>
                <a:gdLst/>
                <a:ahLst/>
                <a:cxnLst/>
                <a:rect l="l" t="t" r="r" b="b"/>
                <a:pathLst>
                  <a:path w="2793" h="17865" extrusionOk="0">
                    <a:moveTo>
                      <a:pt x="2792" y="1"/>
                    </a:moveTo>
                    <a:cubicBezTo>
                      <a:pt x="2792" y="1"/>
                      <a:pt x="1406" y="1120"/>
                      <a:pt x="836" y="1800"/>
                    </a:cubicBezTo>
                    <a:cubicBezTo>
                      <a:pt x="262" y="2479"/>
                      <a:pt x="0" y="17864"/>
                      <a:pt x="0" y="17864"/>
                    </a:cubicBezTo>
                    <a:lnTo>
                      <a:pt x="744" y="17625"/>
                    </a:lnTo>
                    <a:cubicBezTo>
                      <a:pt x="744" y="17625"/>
                      <a:pt x="1191" y="3817"/>
                      <a:pt x="1341" y="2854"/>
                    </a:cubicBezTo>
                    <a:cubicBezTo>
                      <a:pt x="1488" y="1888"/>
                      <a:pt x="2792" y="1"/>
                      <a:pt x="2792" y="1"/>
                    </a:cubicBezTo>
                    <a:close/>
                  </a:path>
                </a:pathLst>
              </a:custGeom>
              <a:solidFill>
                <a:srgbClr val="3022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28"/>
              <p:cNvSpPr/>
              <p:nvPr/>
            </p:nvSpPr>
            <p:spPr>
              <a:xfrm flipH="1">
                <a:off x="6632322" y="3508355"/>
                <a:ext cx="44398" cy="34503"/>
              </a:xfrm>
              <a:custGeom>
                <a:avLst/>
                <a:gdLst/>
                <a:ahLst/>
                <a:cxnLst/>
                <a:rect l="l" t="t" r="r" b="b"/>
                <a:pathLst>
                  <a:path w="700" h="544" extrusionOk="0">
                    <a:moveTo>
                      <a:pt x="348" y="1"/>
                    </a:moveTo>
                    <a:cubicBezTo>
                      <a:pt x="0" y="1"/>
                      <a:pt x="0" y="543"/>
                      <a:pt x="348" y="543"/>
                    </a:cubicBezTo>
                    <a:cubicBezTo>
                      <a:pt x="700" y="543"/>
                      <a:pt x="700" y="1"/>
                      <a:pt x="348" y="1"/>
                    </a:cubicBez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28"/>
              <p:cNvSpPr/>
              <p:nvPr/>
            </p:nvSpPr>
            <p:spPr>
              <a:xfrm flipH="1">
                <a:off x="6547022" y="2021519"/>
                <a:ext cx="532199" cy="434842"/>
              </a:xfrm>
              <a:custGeom>
                <a:avLst/>
                <a:gdLst/>
                <a:ahLst/>
                <a:cxnLst/>
                <a:rect l="l" t="t" r="r" b="b"/>
                <a:pathLst>
                  <a:path w="8391" h="6856" extrusionOk="0">
                    <a:moveTo>
                      <a:pt x="4454" y="0"/>
                    </a:moveTo>
                    <a:cubicBezTo>
                      <a:pt x="4286" y="0"/>
                      <a:pt x="4114" y="9"/>
                      <a:pt x="3936" y="28"/>
                    </a:cubicBezTo>
                    <a:cubicBezTo>
                      <a:pt x="744" y="370"/>
                      <a:pt x="0" y="2125"/>
                      <a:pt x="48" y="2633"/>
                    </a:cubicBezTo>
                    <a:lnTo>
                      <a:pt x="433" y="6856"/>
                    </a:lnTo>
                    <a:lnTo>
                      <a:pt x="8390" y="6436"/>
                    </a:lnTo>
                    <a:lnTo>
                      <a:pt x="7988" y="2032"/>
                    </a:lnTo>
                    <a:cubicBezTo>
                      <a:pt x="7915" y="1515"/>
                      <a:pt x="6635" y="0"/>
                      <a:pt x="4454" y="0"/>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28"/>
              <p:cNvSpPr/>
              <p:nvPr/>
            </p:nvSpPr>
            <p:spPr>
              <a:xfrm flipH="1">
                <a:off x="6520818" y="2868322"/>
                <a:ext cx="11099" cy="52452"/>
              </a:xfrm>
              <a:custGeom>
                <a:avLst/>
                <a:gdLst/>
                <a:ahLst/>
                <a:cxnLst/>
                <a:rect l="l" t="t" r="r" b="b"/>
                <a:pathLst>
                  <a:path w="175" h="827" extrusionOk="0">
                    <a:moveTo>
                      <a:pt x="0" y="1"/>
                    </a:moveTo>
                    <a:lnTo>
                      <a:pt x="65" y="827"/>
                    </a:lnTo>
                    <a:lnTo>
                      <a:pt x="175" y="827"/>
                    </a:lnTo>
                    <a:lnTo>
                      <a:pt x="175" y="4"/>
                    </a:lnTo>
                    <a:lnTo>
                      <a:pt x="0" y="1"/>
                    </a:lnTo>
                    <a:close/>
                  </a:path>
                </a:pathLst>
              </a:custGeom>
              <a:solidFill>
                <a:srgbClr val="4D31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28"/>
              <p:cNvSpPr/>
              <p:nvPr/>
            </p:nvSpPr>
            <p:spPr>
              <a:xfrm flipH="1">
                <a:off x="6520818" y="2818596"/>
                <a:ext cx="15032" cy="46554"/>
              </a:xfrm>
              <a:custGeom>
                <a:avLst/>
                <a:gdLst/>
                <a:ahLst/>
                <a:cxnLst/>
                <a:rect l="l" t="t" r="r" b="b"/>
                <a:pathLst>
                  <a:path w="237" h="734" extrusionOk="0">
                    <a:moveTo>
                      <a:pt x="237" y="0"/>
                    </a:moveTo>
                    <a:cubicBezTo>
                      <a:pt x="209" y="7"/>
                      <a:pt x="179" y="7"/>
                      <a:pt x="151" y="7"/>
                    </a:cubicBezTo>
                    <a:lnTo>
                      <a:pt x="1" y="7"/>
                    </a:lnTo>
                    <a:lnTo>
                      <a:pt x="59" y="733"/>
                    </a:lnTo>
                    <a:lnTo>
                      <a:pt x="237" y="733"/>
                    </a:lnTo>
                    <a:lnTo>
                      <a:pt x="237" y="0"/>
                    </a:lnTo>
                    <a:close/>
                  </a:path>
                </a:pathLst>
              </a:custGeom>
              <a:solidFill>
                <a:srgbClr val="4D31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28"/>
              <p:cNvSpPr/>
              <p:nvPr/>
            </p:nvSpPr>
            <p:spPr>
              <a:xfrm flipH="1">
                <a:off x="6520818" y="2865087"/>
                <a:ext cx="11290" cy="3552"/>
              </a:xfrm>
              <a:custGeom>
                <a:avLst/>
                <a:gdLst/>
                <a:ahLst/>
                <a:cxnLst/>
                <a:rect l="l" t="t" r="r" b="b"/>
                <a:pathLst>
                  <a:path w="178" h="56" extrusionOk="0">
                    <a:moveTo>
                      <a:pt x="0" y="0"/>
                    </a:moveTo>
                    <a:lnTo>
                      <a:pt x="3" y="52"/>
                    </a:lnTo>
                    <a:lnTo>
                      <a:pt x="178" y="55"/>
                    </a:lnTo>
                    <a:lnTo>
                      <a:pt x="178" y="0"/>
                    </a:lnTo>
                    <a:close/>
                  </a:path>
                </a:pathLst>
              </a:custGeom>
              <a:solidFill>
                <a:srgbClr val="4D2C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28"/>
              <p:cNvSpPr/>
              <p:nvPr/>
            </p:nvSpPr>
            <p:spPr>
              <a:xfrm flipH="1">
                <a:off x="6520819" y="2763351"/>
                <a:ext cx="19345" cy="49598"/>
              </a:xfrm>
              <a:custGeom>
                <a:avLst/>
                <a:gdLst/>
                <a:ahLst/>
                <a:cxnLst/>
                <a:rect l="l" t="t" r="r" b="b"/>
                <a:pathLst>
                  <a:path w="305" h="782" extrusionOk="0">
                    <a:moveTo>
                      <a:pt x="1" y="0"/>
                    </a:moveTo>
                    <a:lnTo>
                      <a:pt x="62" y="778"/>
                    </a:lnTo>
                    <a:lnTo>
                      <a:pt x="305" y="782"/>
                    </a:lnTo>
                    <a:lnTo>
                      <a:pt x="305" y="27"/>
                    </a:lnTo>
                    <a:cubicBezTo>
                      <a:pt x="250" y="11"/>
                      <a:pt x="192" y="3"/>
                      <a:pt x="134" y="0"/>
                    </a:cubicBezTo>
                    <a:close/>
                  </a:path>
                </a:pathLst>
              </a:custGeom>
              <a:solidFill>
                <a:srgbClr val="4D31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28"/>
              <p:cNvSpPr/>
              <p:nvPr/>
            </p:nvSpPr>
            <p:spPr>
              <a:xfrm flipH="1">
                <a:off x="6520818" y="2812697"/>
                <a:ext cx="15412" cy="6342"/>
              </a:xfrm>
              <a:custGeom>
                <a:avLst/>
                <a:gdLst/>
                <a:ahLst/>
                <a:cxnLst/>
                <a:rect l="l" t="t" r="r" b="b"/>
                <a:pathLst>
                  <a:path w="243" h="100" extrusionOk="0">
                    <a:moveTo>
                      <a:pt x="0" y="0"/>
                    </a:moveTo>
                    <a:lnTo>
                      <a:pt x="7" y="100"/>
                    </a:lnTo>
                    <a:lnTo>
                      <a:pt x="157" y="100"/>
                    </a:lnTo>
                    <a:cubicBezTo>
                      <a:pt x="185" y="100"/>
                      <a:pt x="215" y="100"/>
                      <a:pt x="243" y="93"/>
                    </a:cubicBezTo>
                    <a:lnTo>
                      <a:pt x="243" y="4"/>
                    </a:lnTo>
                    <a:lnTo>
                      <a:pt x="0" y="0"/>
                    </a:lnTo>
                    <a:close/>
                  </a:path>
                </a:pathLst>
              </a:custGeom>
              <a:solidFill>
                <a:srgbClr val="4D2C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28"/>
              <p:cNvSpPr/>
              <p:nvPr/>
            </p:nvSpPr>
            <p:spPr>
              <a:xfrm flipH="1">
                <a:off x="6404377" y="2257084"/>
                <a:ext cx="509049" cy="2251588"/>
              </a:xfrm>
              <a:custGeom>
                <a:avLst/>
                <a:gdLst/>
                <a:ahLst/>
                <a:cxnLst/>
                <a:rect l="l" t="t" r="r" b="b"/>
                <a:pathLst>
                  <a:path w="8026" h="35500" extrusionOk="0">
                    <a:moveTo>
                      <a:pt x="2186" y="0"/>
                    </a:moveTo>
                    <a:cubicBezTo>
                      <a:pt x="2017" y="0"/>
                      <a:pt x="1843" y="9"/>
                      <a:pt x="1663" y="29"/>
                    </a:cubicBezTo>
                    <a:cubicBezTo>
                      <a:pt x="1011" y="97"/>
                      <a:pt x="462" y="226"/>
                      <a:pt x="0" y="390"/>
                    </a:cubicBezTo>
                    <a:lnTo>
                      <a:pt x="2773" y="35500"/>
                    </a:lnTo>
                    <a:lnTo>
                      <a:pt x="8026" y="35103"/>
                    </a:lnTo>
                    <a:lnTo>
                      <a:pt x="5366" y="1408"/>
                    </a:lnTo>
                    <a:cubicBezTo>
                      <a:pt x="4843" y="776"/>
                      <a:pt x="3744" y="0"/>
                      <a:pt x="2186" y="0"/>
                    </a:cubicBezTo>
                    <a:close/>
                  </a:path>
                </a:pathLst>
              </a:custGeom>
              <a:solidFill>
                <a:srgbClr val="66B0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28"/>
              <p:cNvSpPr/>
              <p:nvPr/>
            </p:nvSpPr>
            <p:spPr>
              <a:xfrm flipH="1">
                <a:off x="6737551" y="2281820"/>
                <a:ext cx="319408" cy="2236365"/>
              </a:xfrm>
              <a:custGeom>
                <a:avLst/>
                <a:gdLst/>
                <a:ahLst/>
                <a:cxnLst/>
                <a:rect l="l" t="t" r="r" b="b"/>
                <a:pathLst>
                  <a:path w="5036" h="35260" extrusionOk="0">
                    <a:moveTo>
                      <a:pt x="2263" y="0"/>
                    </a:moveTo>
                    <a:cubicBezTo>
                      <a:pt x="465" y="642"/>
                      <a:pt x="0" y="1837"/>
                      <a:pt x="38" y="2240"/>
                    </a:cubicBezTo>
                    <a:lnTo>
                      <a:pt x="38" y="2243"/>
                    </a:lnTo>
                    <a:lnTo>
                      <a:pt x="3025" y="35260"/>
                    </a:lnTo>
                    <a:lnTo>
                      <a:pt x="5036" y="35110"/>
                    </a:lnTo>
                    <a:lnTo>
                      <a:pt x="2263" y="0"/>
                    </a:ln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28"/>
              <p:cNvSpPr/>
              <p:nvPr/>
            </p:nvSpPr>
            <p:spPr>
              <a:xfrm flipH="1">
                <a:off x="6361496" y="2346324"/>
                <a:ext cx="211586" cy="2137232"/>
              </a:xfrm>
              <a:custGeom>
                <a:avLst/>
                <a:gdLst/>
                <a:ahLst/>
                <a:cxnLst/>
                <a:rect l="l" t="t" r="r" b="b"/>
                <a:pathLst>
                  <a:path w="3336" h="33697" extrusionOk="0">
                    <a:moveTo>
                      <a:pt x="0" y="1"/>
                    </a:moveTo>
                    <a:lnTo>
                      <a:pt x="2660" y="33696"/>
                    </a:lnTo>
                    <a:lnTo>
                      <a:pt x="3336" y="33645"/>
                    </a:lnTo>
                    <a:lnTo>
                      <a:pt x="349" y="626"/>
                    </a:lnTo>
                    <a:cubicBezTo>
                      <a:pt x="328" y="478"/>
                      <a:pt x="209" y="250"/>
                      <a:pt x="0"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28"/>
              <p:cNvSpPr/>
              <p:nvPr/>
            </p:nvSpPr>
            <p:spPr>
              <a:xfrm flipH="1">
                <a:off x="6466022" y="4725694"/>
                <a:ext cx="226998" cy="184123"/>
              </a:xfrm>
              <a:custGeom>
                <a:avLst/>
                <a:gdLst/>
                <a:ahLst/>
                <a:cxnLst/>
                <a:rect l="l" t="t" r="r" b="b"/>
                <a:pathLst>
                  <a:path w="3579" h="2903" extrusionOk="0">
                    <a:moveTo>
                      <a:pt x="2101" y="0"/>
                    </a:moveTo>
                    <a:cubicBezTo>
                      <a:pt x="1525" y="0"/>
                      <a:pt x="818" y="184"/>
                      <a:pt x="1" y="743"/>
                    </a:cubicBezTo>
                    <a:cubicBezTo>
                      <a:pt x="924" y="1923"/>
                      <a:pt x="1803" y="2902"/>
                      <a:pt x="2113" y="2902"/>
                    </a:cubicBezTo>
                    <a:cubicBezTo>
                      <a:pt x="2122" y="2902"/>
                      <a:pt x="2130" y="2902"/>
                      <a:pt x="2137" y="2900"/>
                    </a:cubicBezTo>
                    <a:cubicBezTo>
                      <a:pt x="2383" y="2853"/>
                      <a:pt x="2977" y="1761"/>
                      <a:pt x="3578" y="466"/>
                    </a:cubicBezTo>
                    <a:cubicBezTo>
                      <a:pt x="3302" y="268"/>
                      <a:pt x="2797" y="0"/>
                      <a:pt x="2101" y="0"/>
                    </a:cubicBezTo>
                    <a:close/>
                  </a:path>
                </a:pathLst>
              </a:custGeom>
              <a:solidFill>
                <a:srgbClr val="1528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28"/>
              <p:cNvSpPr/>
              <p:nvPr/>
            </p:nvSpPr>
            <p:spPr>
              <a:xfrm flipH="1">
                <a:off x="6358393" y="4351416"/>
                <a:ext cx="509556" cy="421459"/>
              </a:xfrm>
              <a:custGeom>
                <a:avLst/>
                <a:gdLst/>
                <a:ahLst/>
                <a:cxnLst/>
                <a:rect l="l" t="t" r="r" b="b"/>
                <a:pathLst>
                  <a:path w="8034" h="6645" extrusionOk="0">
                    <a:moveTo>
                      <a:pt x="4450" y="1"/>
                    </a:moveTo>
                    <a:cubicBezTo>
                      <a:pt x="4283" y="1"/>
                      <a:pt x="4110" y="10"/>
                      <a:pt x="3933" y="29"/>
                    </a:cubicBezTo>
                    <a:cubicBezTo>
                      <a:pt x="742" y="370"/>
                      <a:pt x="0" y="2124"/>
                      <a:pt x="45" y="2630"/>
                    </a:cubicBezTo>
                    <a:cubicBezTo>
                      <a:pt x="72" y="2923"/>
                      <a:pt x="1462" y="4985"/>
                      <a:pt x="2759" y="6644"/>
                    </a:cubicBezTo>
                    <a:cubicBezTo>
                      <a:pt x="3576" y="6085"/>
                      <a:pt x="4283" y="5901"/>
                      <a:pt x="4859" y="5901"/>
                    </a:cubicBezTo>
                    <a:cubicBezTo>
                      <a:pt x="5555" y="5901"/>
                      <a:pt x="6060" y="6169"/>
                      <a:pt x="6336" y="6367"/>
                    </a:cubicBezTo>
                    <a:cubicBezTo>
                      <a:pt x="7176" y="4558"/>
                      <a:pt x="8033" y="2357"/>
                      <a:pt x="7985" y="2032"/>
                    </a:cubicBezTo>
                    <a:cubicBezTo>
                      <a:pt x="7912" y="1516"/>
                      <a:pt x="6632" y="1"/>
                      <a:pt x="4450" y="1"/>
                    </a:cubicBezTo>
                    <a:close/>
                  </a:path>
                </a:pathLst>
              </a:custGeom>
              <a:solidFill>
                <a:srgbClr val="FDDF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28"/>
              <p:cNvSpPr/>
              <p:nvPr/>
            </p:nvSpPr>
            <p:spPr>
              <a:xfrm flipH="1">
                <a:off x="6652494" y="4385856"/>
                <a:ext cx="212854" cy="387019"/>
              </a:xfrm>
              <a:custGeom>
                <a:avLst/>
                <a:gdLst/>
                <a:ahLst/>
                <a:cxnLst/>
                <a:rect l="l" t="t" r="r" b="b"/>
                <a:pathLst>
                  <a:path w="3356" h="6102" extrusionOk="0">
                    <a:moveTo>
                      <a:pt x="1854" y="1"/>
                    </a:moveTo>
                    <a:lnTo>
                      <a:pt x="1854" y="1"/>
                    </a:lnTo>
                    <a:cubicBezTo>
                      <a:pt x="424" y="636"/>
                      <a:pt x="0" y="1636"/>
                      <a:pt x="0" y="2042"/>
                    </a:cubicBezTo>
                    <a:cubicBezTo>
                      <a:pt x="0" y="2060"/>
                      <a:pt x="4" y="2073"/>
                      <a:pt x="4" y="2087"/>
                    </a:cubicBezTo>
                    <a:cubicBezTo>
                      <a:pt x="31" y="2380"/>
                      <a:pt x="1421" y="4442"/>
                      <a:pt x="2718" y="6101"/>
                    </a:cubicBezTo>
                    <a:cubicBezTo>
                      <a:pt x="2940" y="5951"/>
                      <a:pt x="3154" y="5828"/>
                      <a:pt x="3356" y="5726"/>
                    </a:cubicBezTo>
                    <a:cubicBezTo>
                      <a:pt x="2458" y="3927"/>
                      <a:pt x="1602" y="1704"/>
                      <a:pt x="1854" y="1"/>
                    </a:cubicBezTo>
                    <a:close/>
                  </a:path>
                </a:pathLst>
              </a:custGeom>
              <a:solidFill>
                <a:srgbClr val="FBC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28"/>
              <p:cNvSpPr/>
              <p:nvPr/>
            </p:nvSpPr>
            <p:spPr>
              <a:xfrm flipH="1">
                <a:off x="6257575" y="810650"/>
                <a:ext cx="2253237" cy="1137781"/>
              </a:xfrm>
              <a:custGeom>
                <a:avLst/>
                <a:gdLst/>
                <a:ahLst/>
                <a:cxnLst/>
                <a:rect l="l" t="t" r="r" b="b"/>
                <a:pathLst>
                  <a:path w="35526" h="17939" extrusionOk="0">
                    <a:moveTo>
                      <a:pt x="16263" y="0"/>
                    </a:moveTo>
                    <a:cubicBezTo>
                      <a:pt x="15165" y="0"/>
                      <a:pt x="13956" y="211"/>
                      <a:pt x="12723" y="826"/>
                    </a:cubicBezTo>
                    <a:cubicBezTo>
                      <a:pt x="8305" y="3021"/>
                      <a:pt x="9917" y="6851"/>
                      <a:pt x="9364" y="7257"/>
                    </a:cubicBezTo>
                    <a:cubicBezTo>
                      <a:pt x="9278" y="7319"/>
                      <a:pt x="9106" y="7338"/>
                      <a:pt x="8869" y="7338"/>
                    </a:cubicBezTo>
                    <a:cubicBezTo>
                      <a:pt x="8702" y="7338"/>
                      <a:pt x="8503" y="7328"/>
                      <a:pt x="8278" y="7318"/>
                    </a:cubicBezTo>
                    <a:cubicBezTo>
                      <a:pt x="8056" y="7310"/>
                      <a:pt x="7809" y="7301"/>
                      <a:pt x="7546" y="7301"/>
                    </a:cubicBezTo>
                    <a:cubicBezTo>
                      <a:pt x="6476" y="7301"/>
                      <a:pt x="5134" y="7447"/>
                      <a:pt x="4021" y="8343"/>
                    </a:cubicBezTo>
                    <a:cubicBezTo>
                      <a:pt x="1963" y="9998"/>
                      <a:pt x="4352" y="12672"/>
                      <a:pt x="4185" y="12954"/>
                    </a:cubicBezTo>
                    <a:cubicBezTo>
                      <a:pt x="4021" y="13238"/>
                      <a:pt x="1795" y="12815"/>
                      <a:pt x="898" y="14743"/>
                    </a:cubicBezTo>
                    <a:cubicBezTo>
                      <a:pt x="0" y="16675"/>
                      <a:pt x="2034" y="17939"/>
                      <a:pt x="3383" y="17939"/>
                    </a:cubicBezTo>
                    <a:lnTo>
                      <a:pt x="7166" y="17939"/>
                    </a:lnTo>
                    <a:cubicBezTo>
                      <a:pt x="7608" y="17939"/>
                      <a:pt x="7820" y="16691"/>
                      <a:pt x="8005" y="16691"/>
                    </a:cubicBezTo>
                    <a:cubicBezTo>
                      <a:pt x="8008" y="16691"/>
                      <a:pt x="8012" y="16692"/>
                      <a:pt x="8015" y="16692"/>
                    </a:cubicBezTo>
                    <a:cubicBezTo>
                      <a:pt x="8199" y="16737"/>
                      <a:pt x="8251" y="17866"/>
                      <a:pt x="8943" y="17935"/>
                    </a:cubicBezTo>
                    <a:cubicBezTo>
                      <a:pt x="8729" y="17621"/>
                      <a:pt x="8609" y="17187"/>
                      <a:pt x="8684" y="16597"/>
                    </a:cubicBezTo>
                    <a:cubicBezTo>
                      <a:pt x="8956" y="14510"/>
                      <a:pt x="13069" y="13686"/>
                      <a:pt x="13085" y="13678"/>
                    </a:cubicBezTo>
                    <a:lnTo>
                      <a:pt x="13085" y="13678"/>
                    </a:lnTo>
                    <a:lnTo>
                      <a:pt x="15675" y="17939"/>
                    </a:lnTo>
                    <a:lnTo>
                      <a:pt x="29040" y="17939"/>
                    </a:lnTo>
                    <a:cubicBezTo>
                      <a:pt x="29371" y="17939"/>
                      <a:pt x="29108" y="17307"/>
                      <a:pt x="29275" y="17307"/>
                    </a:cubicBezTo>
                    <a:cubicBezTo>
                      <a:pt x="29439" y="17307"/>
                      <a:pt x="29535" y="17939"/>
                      <a:pt x="30033" y="17939"/>
                    </a:cubicBezTo>
                    <a:lnTo>
                      <a:pt x="35188" y="17939"/>
                    </a:lnTo>
                    <a:cubicBezTo>
                      <a:pt x="35188" y="17939"/>
                      <a:pt x="35525" y="17501"/>
                      <a:pt x="35188" y="16385"/>
                    </a:cubicBezTo>
                    <a:cubicBezTo>
                      <a:pt x="34737" y="14893"/>
                      <a:pt x="33767" y="14965"/>
                      <a:pt x="33341" y="14743"/>
                    </a:cubicBezTo>
                    <a:cubicBezTo>
                      <a:pt x="32918" y="14521"/>
                      <a:pt x="33696" y="13261"/>
                      <a:pt x="32845" y="11845"/>
                    </a:cubicBezTo>
                    <a:cubicBezTo>
                      <a:pt x="31996" y="10425"/>
                      <a:pt x="31095" y="10545"/>
                      <a:pt x="30576" y="10237"/>
                    </a:cubicBezTo>
                    <a:cubicBezTo>
                      <a:pt x="30057" y="9930"/>
                      <a:pt x="31191" y="5387"/>
                      <a:pt x="28163" y="2833"/>
                    </a:cubicBezTo>
                    <a:cubicBezTo>
                      <a:pt x="26224" y="1197"/>
                      <a:pt x="24042" y="843"/>
                      <a:pt x="22606" y="843"/>
                    </a:cubicBezTo>
                    <a:cubicBezTo>
                      <a:pt x="21801" y="843"/>
                      <a:pt x="21230" y="954"/>
                      <a:pt x="21068" y="1013"/>
                    </a:cubicBezTo>
                    <a:cubicBezTo>
                      <a:pt x="21053" y="1019"/>
                      <a:pt x="21033" y="1022"/>
                      <a:pt x="21010" y="1022"/>
                    </a:cubicBezTo>
                    <a:cubicBezTo>
                      <a:pt x="20786" y="1022"/>
                      <a:pt x="20204" y="769"/>
                      <a:pt x="19376" y="512"/>
                    </a:cubicBezTo>
                    <a:cubicBezTo>
                      <a:pt x="18548" y="256"/>
                      <a:pt x="17472" y="0"/>
                      <a:pt x="16263" y="0"/>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28"/>
              <p:cNvSpPr/>
              <p:nvPr/>
            </p:nvSpPr>
            <p:spPr>
              <a:xfrm flipH="1">
                <a:off x="7516545" y="1674212"/>
                <a:ext cx="454814" cy="274227"/>
              </a:xfrm>
              <a:custGeom>
                <a:avLst/>
                <a:gdLst/>
                <a:ahLst/>
                <a:cxnLst/>
                <a:rect l="l" t="t" r="r" b="b"/>
                <a:pathLst>
                  <a:path w="7067" h="4261" extrusionOk="0">
                    <a:moveTo>
                      <a:pt x="4476" y="0"/>
                    </a:moveTo>
                    <a:lnTo>
                      <a:pt x="4476" y="0"/>
                    </a:lnTo>
                    <a:lnTo>
                      <a:pt x="4476" y="0"/>
                    </a:lnTo>
                    <a:cubicBezTo>
                      <a:pt x="4476" y="0"/>
                      <a:pt x="4476" y="0"/>
                      <a:pt x="4476" y="0"/>
                    </a:cubicBezTo>
                    <a:close/>
                    <a:moveTo>
                      <a:pt x="4476" y="0"/>
                    </a:moveTo>
                    <a:cubicBezTo>
                      <a:pt x="4460" y="8"/>
                      <a:pt x="347" y="832"/>
                      <a:pt x="75" y="2919"/>
                    </a:cubicBezTo>
                    <a:cubicBezTo>
                      <a:pt x="0" y="3509"/>
                      <a:pt x="120" y="3943"/>
                      <a:pt x="334" y="4257"/>
                    </a:cubicBezTo>
                    <a:cubicBezTo>
                      <a:pt x="355" y="4261"/>
                      <a:pt x="375" y="4261"/>
                      <a:pt x="400" y="4261"/>
                    </a:cubicBezTo>
                    <a:lnTo>
                      <a:pt x="7066" y="4261"/>
                    </a:lnTo>
                    <a:lnTo>
                      <a:pt x="4476" y="0"/>
                    </a:lnTo>
                    <a:close/>
                  </a:path>
                </a:pathLst>
              </a:custGeom>
              <a:solidFill>
                <a:srgbClr val="3022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28"/>
              <p:cNvSpPr/>
              <p:nvPr/>
            </p:nvSpPr>
            <p:spPr>
              <a:xfrm flipH="1">
                <a:off x="6576275" y="1013867"/>
                <a:ext cx="1333637" cy="1070995"/>
              </a:xfrm>
              <a:custGeom>
                <a:avLst/>
                <a:gdLst/>
                <a:ahLst/>
                <a:cxnLst/>
                <a:rect l="l" t="t" r="r" b="b"/>
                <a:pathLst>
                  <a:path w="21027" h="16886" extrusionOk="0">
                    <a:moveTo>
                      <a:pt x="12782" y="1"/>
                    </a:moveTo>
                    <a:cubicBezTo>
                      <a:pt x="12782" y="1"/>
                      <a:pt x="12240" y="3579"/>
                      <a:pt x="10066" y="6006"/>
                    </a:cubicBezTo>
                    <a:cubicBezTo>
                      <a:pt x="7055" y="9368"/>
                      <a:pt x="3914" y="10290"/>
                      <a:pt x="3914" y="10290"/>
                    </a:cubicBezTo>
                    <a:cubicBezTo>
                      <a:pt x="3225" y="9790"/>
                      <a:pt x="2513" y="9546"/>
                      <a:pt x="1892" y="9546"/>
                    </a:cubicBezTo>
                    <a:cubicBezTo>
                      <a:pt x="808" y="9546"/>
                      <a:pt x="0" y="10293"/>
                      <a:pt x="81" y="11734"/>
                    </a:cubicBezTo>
                    <a:cubicBezTo>
                      <a:pt x="203" y="14001"/>
                      <a:pt x="4215" y="13751"/>
                      <a:pt x="4737" y="13826"/>
                    </a:cubicBezTo>
                    <a:cubicBezTo>
                      <a:pt x="5262" y="13901"/>
                      <a:pt x="5235" y="15072"/>
                      <a:pt x="5311" y="15745"/>
                    </a:cubicBezTo>
                    <a:cubicBezTo>
                      <a:pt x="5375" y="16325"/>
                      <a:pt x="7073" y="16885"/>
                      <a:pt x="8017" y="16885"/>
                    </a:cubicBezTo>
                    <a:cubicBezTo>
                      <a:pt x="8167" y="16885"/>
                      <a:pt x="8297" y="16871"/>
                      <a:pt x="8399" y="16841"/>
                    </a:cubicBezTo>
                    <a:cubicBezTo>
                      <a:pt x="9147" y="16616"/>
                      <a:pt x="9120" y="16168"/>
                      <a:pt x="9147" y="15642"/>
                    </a:cubicBezTo>
                    <a:cubicBezTo>
                      <a:pt x="9171" y="15120"/>
                      <a:pt x="13008" y="15294"/>
                      <a:pt x="17019" y="14250"/>
                    </a:cubicBezTo>
                    <a:cubicBezTo>
                      <a:pt x="21027" y="13202"/>
                      <a:pt x="20006" y="9866"/>
                      <a:pt x="19757" y="5781"/>
                    </a:cubicBezTo>
                    <a:cubicBezTo>
                      <a:pt x="19508" y="1694"/>
                      <a:pt x="14602" y="1"/>
                      <a:pt x="12782" y="1"/>
                    </a:cubicBezTo>
                    <a:close/>
                  </a:path>
                </a:pathLst>
              </a:custGeom>
              <a:solidFill>
                <a:srgbClr val="FFB3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28"/>
              <p:cNvSpPr/>
              <p:nvPr/>
            </p:nvSpPr>
            <p:spPr>
              <a:xfrm flipH="1">
                <a:off x="7680440" y="1693415"/>
                <a:ext cx="147971" cy="104778"/>
              </a:xfrm>
              <a:custGeom>
                <a:avLst/>
                <a:gdLst/>
                <a:ahLst/>
                <a:cxnLst/>
                <a:rect l="l" t="t" r="r" b="b"/>
                <a:pathLst>
                  <a:path w="2333" h="1652" extrusionOk="0">
                    <a:moveTo>
                      <a:pt x="934" y="0"/>
                    </a:moveTo>
                    <a:cubicBezTo>
                      <a:pt x="795" y="0"/>
                      <a:pt x="662" y="25"/>
                      <a:pt x="540" y="74"/>
                    </a:cubicBezTo>
                    <a:cubicBezTo>
                      <a:pt x="192" y="218"/>
                      <a:pt x="1" y="545"/>
                      <a:pt x="1" y="1007"/>
                    </a:cubicBezTo>
                    <a:cubicBezTo>
                      <a:pt x="1" y="1061"/>
                      <a:pt x="45" y="1102"/>
                      <a:pt x="97" y="1102"/>
                    </a:cubicBezTo>
                    <a:cubicBezTo>
                      <a:pt x="151" y="1102"/>
                      <a:pt x="196" y="1061"/>
                      <a:pt x="196" y="1007"/>
                    </a:cubicBezTo>
                    <a:cubicBezTo>
                      <a:pt x="196" y="630"/>
                      <a:pt x="346" y="364"/>
                      <a:pt x="615" y="255"/>
                    </a:cubicBezTo>
                    <a:cubicBezTo>
                      <a:pt x="710" y="216"/>
                      <a:pt x="816" y="197"/>
                      <a:pt x="927" y="197"/>
                    </a:cubicBezTo>
                    <a:cubicBezTo>
                      <a:pt x="1210" y="197"/>
                      <a:pt x="1531" y="320"/>
                      <a:pt x="1814" y="539"/>
                    </a:cubicBezTo>
                    <a:cubicBezTo>
                      <a:pt x="1584" y="549"/>
                      <a:pt x="1267" y="600"/>
                      <a:pt x="1080" y="777"/>
                    </a:cubicBezTo>
                    <a:cubicBezTo>
                      <a:pt x="970" y="884"/>
                      <a:pt x="919" y="1016"/>
                      <a:pt x="926" y="1177"/>
                    </a:cubicBezTo>
                    <a:cubicBezTo>
                      <a:pt x="933" y="1371"/>
                      <a:pt x="1001" y="1508"/>
                      <a:pt x="1127" y="1583"/>
                    </a:cubicBezTo>
                    <a:cubicBezTo>
                      <a:pt x="1209" y="1634"/>
                      <a:pt x="1302" y="1651"/>
                      <a:pt x="1393" y="1651"/>
                    </a:cubicBezTo>
                    <a:cubicBezTo>
                      <a:pt x="1592" y="1651"/>
                      <a:pt x="1779" y="1569"/>
                      <a:pt x="1806" y="1555"/>
                    </a:cubicBezTo>
                    <a:cubicBezTo>
                      <a:pt x="1858" y="1535"/>
                      <a:pt x="1878" y="1473"/>
                      <a:pt x="1855" y="1426"/>
                    </a:cubicBezTo>
                    <a:cubicBezTo>
                      <a:pt x="1840" y="1389"/>
                      <a:pt x="1806" y="1369"/>
                      <a:pt x="1768" y="1369"/>
                    </a:cubicBezTo>
                    <a:cubicBezTo>
                      <a:pt x="1754" y="1369"/>
                      <a:pt x="1739" y="1372"/>
                      <a:pt x="1724" y="1378"/>
                    </a:cubicBezTo>
                    <a:cubicBezTo>
                      <a:pt x="1668" y="1404"/>
                      <a:pt x="1523" y="1454"/>
                      <a:pt x="1392" y="1454"/>
                    </a:cubicBezTo>
                    <a:cubicBezTo>
                      <a:pt x="1332" y="1454"/>
                      <a:pt x="1274" y="1444"/>
                      <a:pt x="1230" y="1416"/>
                    </a:cubicBezTo>
                    <a:cubicBezTo>
                      <a:pt x="1162" y="1375"/>
                      <a:pt x="1127" y="1293"/>
                      <a:pt x="1121" y="1170"/>
                    </a:cubicBezTo>
                    <a:cubicBezTo>
                      <a:pt x="1117" y="1068"/>
                      <a:pt x="1148" y="986"/>
                      <a:pt x="1216" y="920"/>
                    </a:cubicBezTo>
                    <a:cubicBezTo>
                      <a:pt x="1373" y="769"/>
                      <a:pt x="1701" y="734"/>
                      <a:pt x="1917" y="734"/>
                    </a:cubicBezTo>
                    <a:cubicBezTo>
                      <a:pt x="1977" y="734"/>
                      <a:pt x="2029" y="736"/>
                      <a:pt x="2066" y="740"/>
                    </a:cubicBezTo>
                    <a:lnTo>
                      <a:pt x="2332" y="761"/>
                    </a:lnTo>
                    <a:lnTo>
                      <a:pt x="2145" y="572"/>
                    </a:lnTo>
                    <a:cubicBezTo>
                      <a:pt x="1784" y="204"/>
                      <a:pt x="1336" y="0"/>
                      <a:pt x="934" y="0"/>
                    </a:cubicBez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28"/>
              <p:cNvSpPr/>
              <p:nvPr/>
            </p:nvSpPr>
            <p:spPr>
              <a:xfrm flipH="1">
                <a:off x="6685728" y="1408695"/>
                <a:ext cx="123235" cy="65772"/>
              </a:xfrm>
              <a:custGeom>
                <a:avLst/>
                <a:gdLst/>
                <a:ahLst/>
                <a:cxnLst/>
                <a:rect l="l" t="t" r="r" b="b"/>
                <a:pathLst>
                  <a:path w="1943" h="1037" extrusionOk="0">
                    <a:moveTo>
                      <a:pt x="659" y="1"/>
                    </a:moveTo>
                    <a:cubicBezTo>
                      <a:pt x="447" y="1"/>
                      <a:pt x="263" y="60"/>
                      <a:pt x="170" y="201"/>
                    </a:cubicBezTo>
                    <a:cubicBezTo>
                      <a:pt x="1" y="452"/>
                      <a:pt x="943" y="1037"/>
                      <a:pt x="1481" y="1037"/>
                    </a:cubicBezTo>
                    <a:cubicBezTo>
                      <a:pt x="1651" y="1037"/>
                      <a:pt x="1781" y="978"/>
                      <a:pt x="1822" y="832"/>
                    </a:cubicBezTo>
                    <a:cubicBezTo>
                      <a:pt x="1942" y="397"/>
                      <a:pt x="1205" y="1"/>
                      <a:pt x="659" y="1"/>
                    </a:cubicBezTo>
                    <a:close/>
                  </a:path>
                </a:pathLst>
              </a:custGeom>
              <a:solidFill>
                <a:srgbClr val="3022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28"/>
              <p:cNvSpPr/>
              <p:nvPr/>
            </p:nvSpPr>
            <p:spPr>
              <a:xfrm flipH="1">
                <a:off x="7197767" y="1434383"/>
                <a:ext cx="145687" cy="58288"/>
              </a:xfrm>
              <a:custGeom>
                <a:avLst/>
                <a:gdLst/>
                <a:ahLst/>
                <a:cxnLst/>
                <a:rect l="l" t="t" r="r" b="b"/>
                <a:pathLst>
                  <a:path w="2297" h="919" extrusionOk="0">
                    <a:moveTo>
                      <a:pt x="1721" y="0"/>
                    </a:moveTo>
                    <a:cubicBezTo>
                      <a:pt x="1105" y="0"/>
                      <a:pt x="1" y="429"/>
                      <a:pt x="240" y="881"/>
                    </a:cubicBezTo>
                    <a:cubicBezTo>
                      <a:pt x="254" y="907"/>
                      <a:pt x="302" y="919"/>
                      <a:pt x="373" y="919"/>
                    </a:cubicBezTo>
                    <a:cubicBezTo>
                      <a:pt x="836" y="919"/>
                      <a:pt x="2297" y="424"/>
                      <a:pt x="2087" y="113"/>
                    </a:cubicBezTo>
                    <a:cubicBezTo>
                      <a:pt x="2032" y="35"/>
                      <a:pt x="1897" y="0"/>
                      <a:pt x="1721" y="0"/>
                    </a:cubicBezTo>
                    <a:close/>
                  </a:path>
                </a:pathLst>
              </a:custGeom>
              <a:solidFill>
                <a:srgbClr val="3022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28"/>
              <p:cNvSpPr/>
              <p:nvPr/>
            </p:nvSpPr>
            <p:spPr>
              <a:xfrm flipH="1">
                <a:off x="6729935" y="1577663"/>
                <a:ext cx="71099" cy="35645"/>
              </a:xfrm>
              <a:custGeom>
                <a:avLst/>
                <a:gdLst/>
                <a:ahLst/>
                <a:cxnLst/>
                <a:rect l="l" t="t" r="r" b="b"/>
                <a:pathLst>
                  <a:path w="1121" h="562" extrusionOk="0">
                    <a:moveTo>
                      <a:pt x="0" y="1"/>
                    </a:moveTo>
                    <a:cubicBezTo>
                      <a:pt x="0" y="312"/>
                      <a:pt x="249" y="561"/>
                      <a:pt x="560" y="561"/>
                    </a:cubicBezTo>
                    <a:cubicBezTo>
                      <a:pt x="870" y="561"/>
                      <a:pt x="1120" y="312"/>
                      <a:pt x="1120" y="1"/>
                    </a:cubicBezTo>
                    <a:close/>
                  </a:path>
                </a:pathLst>
              </a:custGeom>
              <a:solidFill>
                <a:srgbClr val="252A6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28"/>
              <p:cNvSpPr/>
              <p:nvPr/>
            </p:nvSpPr>
            <p:spPr>
              <a:xfrm flipH="1">
                <a:off x="7192692" y="1577663"/>
                <a:ext cx="97674" cy="48837"/>
              </a:xfrm>
              <a:custGeom>
                <a:avLst/>
                <a:gdLst/>
                <a:ahLst/>
                <a:cxnLst/>
                <a:rect l="l" t="t" r="r" b="b"/>
                <a:pathLst>
                  <a:path w="1540" h="770" extrusionOk="0">
                    <a:moveTo>
                      <a:pt x="0" y="1"/>
                    </a:moveTo>
                    <a:cubicBezTo>
                      <a:pt x="0" y="424"/>
                      <a:pt x="345" y="769"/>
                      <a:pt x="772" y="769"/>
                    </a:cubicBezTo>
                    <a:cubicBezTo>
                      <a:pt x="1196" y="769"/>
                      <a:pt x="1540" y="424"/>
                      <a:pt x="1540" y="1"/>
                    </a:cubicBezTo>
                    <a:close/>
                  </a:path>
                </a:pathLst>
              </a:custGeom>
              <a:solidFill>
                <a:srgbClr val="252A6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0" name="Google Shape;690;p28"/>
              <p:cNvSpPr/>
              <p:nvPr/>
            </p:nvSpPr>
            <p:spPr>
              <a:xfrm flipH="1">
                <a:off x="7062099" y="1721703"/>
                <a:ext cx="134968" cy="68880"/>
              </a:xfrm>
              <a:custGeom>
                <a:avLst/>
                <a:gdLst/>
                <a:ahLst/>
                <a:cxnLst/>
                <a:rect l="l" t="t" r="r" b="b"/>
                <a:pathLst>
                  <a:path w="2128" h="1086" extrusionOk="0">
                    <a:moveTo>
                      <a:pt x="134" y="0"/>
                    </a:moveTo>
                    <a:lnTo>
                      <a:pt x="1" y="143"/>
                    </a:lnTo>
                    <a:cubicBezTo>
                      <a:pt x="4" y="151"/>
                      <a:pt x="11" y="161"/>
                      <a:pt x="21" y="175"/>
                    </a:cubicBezTo>
                    <a:cubicBezTo>
                      <a:pt x="486" y="775"/>
                      <a:pt x="1039" y="1086"/>
                      <a:pt x="1622" y="1086"/>
                    </a:cubicBezTo>
                    <a:cubicBezTo>
                      <a:pt x="1789" y="1086"/>
                      <a:pt x="1957" y="1062"/>
                      <a:pt x="2128" y="1007"/>
                    </a:cubicBezTo>
                    <a:lnTo>
                      <a:pt x="2069" y="819"/>
                    </a:lnTo>
                    <a:cubicBezTo>
                      <a:pt x="1915" y="867"/>
                      <a:pt x="1763" y="890"/>
                      <a:pt x="1613" y="890"/>
                    </a:cubicBezTo>
                    <a:cubicBezTo>
                      <a:pt x="1093" y="890"/>
                      <a:pt x="605" y="607"/>
                      <a:pt x="179" y="55"/>
                    </a:cubicBezTo>
                    <a:cubicBezTo>
                      <a:pt x="155" y="24"/>
                      <a:pt x="147" y="11"/>
                      <a:pt x="134" y="0"/>
                    </a:cubicBez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 name="Google Shape;691;p28"/>
              <p:cNvSpPr/>
              <p:nvPr/>
            </p:nvSpPr>
            <p:spPr>
              <a:xfrm flipH="1">
                <a:off x="7170619" y="1707940"/>
                <a:ext cx="50677" cy="37167"/>
              </a:xfrm>
              <a:custGeom>
                <a:avLst/>
                <a:gdLst/>
                <a:ahLst/>
                <a:cxnLst/>
                <a:rect l="l" t="t" r="r" b="b"/>
                <a:pathLst>
                  <a:path w="799" h="586" extrusionOk="0">
                    <a:moveTo>
                      <a:pt x="691" y="1"/>
                    </a:moveTo>
                    <a:cubicBezTo>
                      <a:pt x="685" y="1"/>
                      <a:pt x="679" y="1"/>
                      <a:pt x="673" y="2"/>
                    </a:cubicBezTo>
                    <a:cubicBezTo>
                      <a:pt x="376" y="61"/>
                      <a:pt x="52" y="405"/>
                      <a:pt x="35" y="419"/>
                    </a:cubicBezTo>
                    <a:cubicBezTo>
                      <a:pt x="0" y="460"/>
                      <a:pt x="0" y="521"/>
                      <a:pt x="41" y="559"/>
                    </a:cubicBezTo>
                    <a:cubicBezTo>
                      <a:pt x="58" y="576"/>
                      <a:pt x="82" y="586"/>
                      <a:pt x="107" y="586"/>
                    </a:cubicBezTo>
                    <a:cubicBezTo>
                      <a:pt x="134" y="586"/>
                      <a:pt x="161" y="576"/>
                      <a:pt x="178" y="555"/>
                    </a:cubicBezTo>
                    <a:cubicBezTo>
                      <a:pt x="260" y="466"/>
                      <a:pt x="516" y="234"/>
                      <a:pt x="710" y="197"/>
                    </a:cubicBezTo>
                    <a:cubicBezTo>
                      <a:pt x="762" y="187"/>
                      <a:pt x="799" y="135"/>
                      <a:pt x="789" y="81"/>
                    </a:cubicBezTo>
                    <a:cubicBezTo>
                      <a:pt x="780" y="35"/>
                      <a:pt x="739" y="1"/>
                      <a:pt x="691" y="1"/>
                    </a:cubicBez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 name="Google Shape;692;p28"/>
              <p:cNvSpPr/>
              <p:nvPr/>
            </p:nvSpPr>
            <p:spPr>
              <a:xfrm flipH="1">
                <a:off x="7241153" y="1637220"/>
                <a:ext cx="285856" cy="252114"/>
              </a:xfrm>
              <a:custGeom>
                <a:avLst/>
                <a:gdLst/>
                <a:ahLst/>
                <a:cxnLst/>
                <a:rect l="l" t="t" r="r" b="b"/>
                <a:pathLst>
                  <a:path w="4507" h="3975" extrusionOk="0">
                    <a:moveTo>
                      <a:pt x="2253" y="1"/>
                    </a:moveTo>
                    <a:cubicBezTo>
                      <a:pt x="1007" y="1"/>
                      <a:pt x="0" y="892"/>
                      <a:pt x="0" y="1988"/>
                    </a:cubicBezTo>
                    <a:cubicBezTo>
                      <a:pt x="0" y="3087"/>
                      <a:pt x="1007" y="3974"/>
                      <a:pt x="2253" y="3974"/>
                    </a:cubicBezTo>
                    <a:cubicBezTo>
                      <a:pt x="3496" y="3974"/>
                      <a:pt x="4506" y="3087"/>
                      <a:pt x="4506" y="1988"/>
                    </a:cubicBezTo>
                    <a:cubicBezTo>
                      <a:pt x="4506" y="892"/>
                      <a:pt x="3496" y="1"/>
                      <a:pt x="2253" y="1"/>
                    </a:cubicBez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3" name="Google Shape;693;p28"/>
              <p:cNvSpPr/>
              <p:nvPr/>
            </p:nvSpPr>
            <p:spPr>
              <a:xfrm flipH="1">
                <a:off x="6670887" y="1653520"/>
                <a:ext cx="150317" cy="170613"/>
              </a:xfrm>
              <a:custGeom>
                <a:avLst/>
                <a:gdLst/>
                <a:ahLst/>
                <a:cxnLst/>
                <a:rect l="l" t="t" r="r" b="b"/>
                <a:pathLst>
                  <a:path w="2370" h="2690" extrusionOk="0">
                    <a:moveTo>
                      <a:pt x="1185" y="0"/>
                    </a:moveTo>
                    <a:cubicBezTo>
                      <a:pt x="530" y="0"/>
                      <a:pt x="0" y="601"/>
                      <a:pt x="0" y="1345"/>
                    </a:cubicBezTo>
                    <a:cubicBezTo>
                      <a:pt x="0" y="2089"/>
                      <a:pt x="530" y="2690"/>
                      <a:pt x="1185" y="2690"/>
                    </a:cubicBezTo>
                    <a:cubicBezTo>
                      <a:pt x="1837" y="2690"/>
                      <a:pt x="2370" y="2089"/>
                      <a:pt x="2370" y="1345"/>
                    </a:cubicBezTo>
                    <a:cubicBezTo>
                      <a:pt x="2370" y="601"/>
                      <a:pt x="1837" y="0"/>
                      <a:pt x="1185" y="0"/>
                    </a:cubicBez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4" name="Google Shape;694;p28"/>
              <p:cNvSpPr/>
              <p:nvPr/>
            </p:nvSpPr>
            <p:spPr>
              <a:xfrm flipH="1">
                <a:off x="6718964" y="1571447"/>
                <a:ext cx="150508" cy="12622"/>
              </a:xfrm>
              <a:custGeom>
                <a:avLst/>
                <a:gdLst/>
                <a:ahLst/>
                <a:cxnLst/>
                <a:rect l="l" t="t" r="r" b="b"/>
                <a:pathLst>
                  <a:path w="2373" h="199" extrusionOk="0">
                    <a:moveTo>
                      <a:pt x="0" y="1"/>
                    </a:moveTo>
                    <a:lnTo>
                      <a:pt x="0" y="198"/>
                    </a:lnTo>
                    <a:lnTo>
                      <a:pt x="2373" y="198"/>
                    </a:lnTo>
                    <a:lnTo>
                      <a:pt x="2373" y="1"/>
                    </a:ln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5" name="Google Shape;695;p28"/>
              <p:cNvSpPr/>
              <p:nvPr/>
            </p:nvSpPr>
            <p:spPr>
              <a:xfrm flipH="1">
                <a:off x="7177535" y="1569037"/>
                <a:ext cx="206575" cy="17188"/>
              </a:xfrm>
              <a:custGeom>
                <a:avLst/>
                <a:gdLst/>
                <a:ahLst/>
                <a:cxnLst/>
                <a:rect l="l" t="t" r="r" b="b"/>
                <a:pathLst>
                  <a:path w="3257" h="271" extrusionOk="0">
                    <a:moveTo>
                      <a:pt x="0" y="1"/>
                    </a:moveTo>
                    <a:lnTo>
                      <a:pt x="0" y="270"/>
                    </a:lnTo>
                    <a:lnTo>
                      <a:pt x="3257" y="270"/>
                    </a:lnTo>
                    <a:lnTo>
                      <a:pt x="3257" y="1"/>
                    </a:ln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6" name="Google Shape;696;p28"/>
              <p:cNvSpPr/>
              <p:nvPr/>
            </p:nvSpPr>
            <p:spPr>
              <a:xfrm flipH="1">
                <a:off x="6599214" y="1424425"/>
                <a:ext cx="54419" cy="261818"/>
              </a:xfrm>
              <a:custGeom>
                <a:avLst/>
                <a:gdLst/>
                <a:ahLst/>
                <a:cxnLst/>
                <a:rect l="l" t="t" r="r" b="b"/>
                <a:pathLst>
                  <a:path w="858" h="4128" extrusionOk="0">
                    <a:moveTo>
                      <a:pt x="1" y="0"/>
                    </a:moveTo>
                    <a:cubicBezTo>
                      <a:pt x="8" y="127"/>
                      <a:pt x="18" y="250"/>
                      <a:pt x="32" y="373"/>
                    </a:cubicBezTo>
                    <a:cubicBezTo>
                      <a:pt x="400" y="830"/>
                      <a:pt x="424" y="1503"/>
                      <a:pt x="394" y="2079"/>
                    </a:cubicBezTo>
                    <a:cubicBezTo>
                      <a:pt x="387" y="2219"/>
                      <a:pt x="305" y="2308"/>
                      <a:pt x="202" y="2346"/>
                    </a:cubicBezTo>
                    <a:cubicBezTo>
                      <a:pt x="205" y="2428"/>
                      <a:pt x="213" y="2513"/>
                      <a:pt x="219" y="2595"/>
                    </a:cubicBezTo>
                    <a:cubicBezTo>
                      <a:pt x="500" y="2653"/>
                      <a:pt x="509" y="3083"/>
                      <a:pt x="243" y="3165"/>
                    </a:cubicBezTo>
                    <a:cubicBezTo>
                      <a:pt x="254" y="3499"/>
                      <a:pt x="254" y="3820"/>
                      <a:pt x="233" y="4128"/>
                    </a:cubicBezTo>
                    <a:cubicBezTo>
                      <a:pt x="725" y="3370"/>
                      <a:pt x="749" y="2387"/>
                      <a:pt x="749" y="2212"/>
                    </a:cubicBezTo>
                    <a:cubicBezTo>
                      <a:pt x="749" y="1946"/>
                      <a:pt x="766" y="1659"/>
                      <a:pt x="783" y="1383"/>
                    </a:cubicBezTo>
                    <a:cubicBezTo>
                      <a:pt x="817" y="860"/>
                      <a:pt x="858" y="212"/>
                      <a:pt x="714" y="14"/>
                    </a:cubicBezTo>
                    <a:cubicBezTo>
                      <a:pt x="704" y="14"/>
                      <a:pt x="694" y="11"/>
                      <a:pt x="681" y="11"/>
                    </a:cubicBezTo>
                    <a:cubicBezTo>
                      <a:pt x="547" y="11"/>
                      <a:pt x="305" y="7"/>
                      <a:pt x="1" y="0"/>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7" name="Google Shape;697;p28"/>
              <p:cNvSpPr/>
              <p:nvPr/>
            </p:nvSpPr>
            <p:spPr>
              <a:xfrm flipH="1">
                <a:off x="6637527" y="1419478"/>
                <a:ext cx="269620" cy="309451"/>
              </a:xfrm>
              <a:custGeom>
                <a:avLst/>
                <a:gdLst/>
                <a:ahLst/>
                <a:cxnLst/>
                <a:rect l="l" t="t" r="r" b="b"/>
                <a:pathLst>
                  <a:path w="4251" h="4879" extrusionOk="0">
                    <a:moveTo>
                      <a:pt x="2991" y="54"/>
                    </a:moveTo>
                    <a:lnTo>
                      <a:pt x="2991" y="54"/>
                    </a:lnTo>
                    <a:cubicBezTo>
                      <a:pt x="3155" y="153"/>
                      <a:pt x="3288" y="276"/>
                      <a:pt x="3346" y="413"/>
                    </a:cubicBezTo>
                    <a:cubicBezTo>
                      <a:pt x="3373" y="273"/>
                      <a:pt x="3482" y="153"/>
                      <a:pt x="3616" y="153"/>
                    </a:cubicBezTo>
                    <a:cubicBezTo>
                      <a:pt x="3663" y="153"/>
                      <a:pt x="3718" y="171"/>
                      <a:pt x="3769" y="208"/>
                    </a:cubicBezTo>
                    <a:cubicBezTo>
                      <a:pt x="3871" y="280"/>
                      <a:pt x="3953" y="362"/>
                      <a:pt x="4029" y="451"/>
                    </a:cubicBezTo>
                    <a:cubicBezTo>
                      <a:pt x="4015" y="328"/>
                      <a:pt x="4005" y="205"/>
                      <a:pt x="3998" y="78"/>
                    </a:cubicBezTo>
                    <a:cubicBezTo>
                      <a:pt x="3708" y="72"/>
                      <a:pt x="3363" y="65"/>
                      <a:pt x="2991" y="54"/>
                    </a:cubicBezTo>
                    <a:close/>
                    <a:moveTo>
                      <a:pt x="2967" y="2397"/>
                    </a:moveTo>
                    <a:lnTo>
                      <a:pt x="2967" y="2594"/>
                    </a:lnTo>
                    <a:lnTo>
                      <a:pt x="2786" y="2594"/>
                    </a:lnTo>
                    <a:cubicBezTo>
                      <a:pt x="2738" y="2857"/>
                      <a:pt x="2510" y="3055"/>
                      <a:pt x="2233" y="3055"/>
                    </a:cubicBezTo>
                    <a:cubicBezTo>
                      <a:pt x="1957" y="3055"/>
                      <a:pt x="1728" y="2857"/>
                      <a:pt x="1680" y="2594"/>
                    </a:cubicBezTo>
                    <a:lnTo>
                      <a:pt x="594" y="2594"/>
                    </a:lnTo>
                    <a:lnTo>
                      <a:pt x="594" y="2397"/>
                    </a:lnTo>
                    <a:close/>
                    <a:moveTo>
                      <a:pt x="219" y="0"/>
                    </a:moveTo>
                    <a:cubicBezTo>
                      <a:pt x="113" y="167"/>
                      <a:pt x="0" y="1055"/>
                      <a:pt x="131" y="2878"/>
                    </a:cubicBezTo>
                    <a:cubicBezTo>
                      <a:pt x="205" y="3933"/>
                      <a:pt x="598" y="4581"/>
                      <a:pt x="1363" y="4878"/>
                    </a:cubicBezTo>
                    <a:cubicBezTo>
                      <a:pt x="1431" y="4209"/>
                      <a:pt x="1933" y="3690"/>
                      <a:pt x="2540" y="3690"/>
                    </a:cubicBezTo>
                    <a:cubicBezTo>
                      <a:pt x="3114" y="3690"/>
                      <a:pt x="3588" y="4151"/>
                      <a:pt x="3701" y="4765"/>
                    </a:cubicBezTo>
                    <a:cubicBezTo>
                      <a:pt x="3920" y="4612"/>
                      <a:pt x="4093" y="4417"/>
                      <a:pt x="4230" y="4206"/>
                    </a:cubicBezTo>
                    <a:cubicBezTo>
                      <a:pt x="4251" y="3898"/>
                      <a:pt x="4251" y="3577"/>
                      <a:pt x="4240" y="3243"/>
                    </a:cubicBezTo>
                    <a:lnTo>
                      <a:pt x="4240" y="3243"/>
                    </a:lnTo>
                    <a:cubicBezTo>
                      <a:pt x="4213" y="3253"/>
                      <a:pt x="4182" y="3257"/>
                      <a:pt x="4148" y="3257"/>
                    </a:cubicBezTo>
                    <a:cubicBezTo>
                      <a:pt x="3769" y="3257"/>
                      <a:pt x="3769" y="2666"/>
                      <a:pt x="4148" y="2666"/>
                    </a:cubicBezTo>
                    <a:cubicBezTo>
                      <a:pt x="4172" y="2666"/>
                      <a:pt x="4196" y="2669"/>
                      <a:pt x="4216" y="2673"/>
                    </a:cubicBezTo>
                    <a:cubicBezTo>
                      <a:pt x="4210" y="2591"/>
                      <a:pt x="4202" y="2506"/>
                      <a:pt x="4199" y="2424"/>
                    </a:cubicBezTo>
                    <a:cubicBezTo>
                      <a:pt x="4161" y="2438"/>
                      <a:pt x="4121" y="2444"/>
                      <a:pt x="4084" y="2444"/>
                    </a:cubicBezTo>
                    <a:cubicBezTo>
                      <a:pt x="3936" y="2444"/>
                      <a:pt x="3793" y="2348"/>
                      <a:pt x="3803" y="2157"/>
                    </a:cubicBezTo>
                    <a:cubicBezTo>
                      <a:pt x="3824" y="1731"/>
                      <a:pt x="3879" y="1004"/>
                      <a:pt x="3472" y="717"/>
                    </a:cubicBezTo>
                    <a:cubicBezTo>
                      <a:pt x="3432" y="689"/>
                      <a:pt x="3400" y="652"/>
                      <a:pt x="3377" y="615"/>
                    </a:cubicBezTo>
                    <a:cubicBezTo>
                      <a:pt x="3377" y="631"/>
                      <a:pt x="3373" y="648"/>
                      <a:pt x="3370" y="662"/>
                    </a:cubicBezTo>
                    <a:cubicBezTo>
                      <a:pt x="3329" y="809"/>
                      <a:pt x="3199" y="867"/>
                      <a:pt x="3028" y="867"/>
                    </a:cubicBezTo>
                    <a:cubicBezTo>
                      <a:pt x="2493" y="867"/>
                      <a:pt x="1550" y="283"/>
                      <a:pt x="1718" y="31"/>
                    </a:cubicBezTo>
                    <a:cubicBezTo>
                      <a:pt x="1718" y="31"/>
                      <a:pt x="1721" y="27"/>
                      <a:pt x="1721" y="24"/>
                    </a:cubicBezTo>
                    <a:cubicBezTo>
                      <a:pt x="1127" y="10"/>
                      <a:pt x="577" y="0"/>
                      <a:pt x="219" y="0"/>
                    </a:cubicBezTo>
                    <a:close/>
                  </a:path>
                </a:pathLst>
              </a:custGeom>
              <a:solidFill>
                <a:srgbClr val="D1B3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8" name="Google Shape;698;p28"/>
              <p:cNvSpPr/>
              <p:nvPr/>
            </p:nvSpPr>
            <p:spPr>
              <a:xfrm flipH="1">
                <a:off x="6692959" y="1421000"/>
                <a:ext cx="115877" cy="53531"/>
              </a:xfrm>
              <a:custGeom>
                <a:avLst/>
                <a:gdLst/>
                <a:ahLst/>
                <a:cxnLst/>
                <a:rect l="l" t="t" r="r" b="b"/>
                <a:pathLst>
                  <a:path w="1827" h="844" extrusionOk="0">
                    <a:moveTo>
                      <a:pt x="171" y="0"/>
                    </a:moveTo>
                    <a:cubicBezTo>
                      <a:pt x="171" y="3"/>
                      <a:pt x="168" y="7"/>
                      <a:pt x="168" y="7"/>
                    </a:cubicBezTo>
                    <a:cubicBezTo>
                      <a:pt x="0" y="259"/>
                      <a:pt x="943" y="843"/>
                      <a:pt x="1478" y="843"/>
                    </a:cubicBezTo>
                    <a:cubicBezTo>
                      <a:pt x="1649" y="843"/>
                      <a:pt x="1779" y="785"/>
                      <a:pt x="1820" y="638"/>
                    </a:cubicBezTo>
                    <a:cubicBezTo>
                      <a:pt x="1823" y="624"/>
                      <a:pt x="1827" y="607"/>
                      <a:pt x="1827" y="591"/>
                    </a:cubicBezTo>
                    <a:cubicBezTo>
                      <a:pt x="1792" y="529"/>
                      <a:pt x="1786" y="454"/>
                      <a:pt x="1796" y="389"/>
                    </a:cubicBezTo>
                    <a:cubicBezTo>
                      <a:pt x="1738" y="252"/>
                      <a:pt x="1605" y="129"/>
                      <a:pt x="1441" y="30"/>
                    </a:cubicBezTo>
                    <a:lnTo>
                      <a:pt x="1397" y="30"/>
                    </a:lnTo>
                    <a:cubicBezTo>
                      <a:pt x="993" y="21"/>
                      <a:pt x="574" y="10"/>
                      <a:pt x="171" y="0"/>
                    </a:cubicBezTo>
                    <a:close/>
                  </a:path>
                </a:pathLst>
              </a:custGeom>
              <a:solidFill>
                <a:srgbClr val="3022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9" name="Google Shape;699;p28"/>
              <p:cNvSpPr/>
              <p:nvPr/>
            </p:nvSpPr>
            <p:spPr>
              <a:xfrm flipH="1">
                <a:off x="6730443" y="1584005"/>
                <a:ext cx="70211" cy="29302"/>
              </a:xfrm>
              <a:custGeom>
                <a:avLst/>
                <a:gdLst/>
                <a:ahLst/>
                <a:cxnLst/>
                <a:rect l="l" t="t" r="r" b="b"/>
                <a:pathLst>
                  <a:path w="1107" h="462" extrusionOk="0">
                    <a:moveTo>
                      <a:pt x="1" y="0"/>
                    </a:moveTo>
                    <a:cubicBezTo>
                      <a:pt x="49" y="263"/>
                      <a:pt x="278" y="461"/>
                      <a:pt x="554" y="461"/>
                    </a:cubicBezTo>
                    <a:cubicBezTo>
                      <a:pt x="831" y="461"/>
                      <a:pt x="1059" y="263"/>
                      <a:pt x="1107" y="0"/>
                    </a:cubicBezTo>
                    <a:close/>
                  </a:path>
                </a:pathLst>
              </a:custGeom>
              <a:solidFill>
                <a:srgbClr val="252A6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0" name="Google Shape;700;p28"/>
              <p:cNvSpPr/>
              <p:nvPr/>
            </p:nvSpPr>
            <p:spPr>
              <a:xfrm flipH="1">
                <a:off x="6672346" y="1653520"/>
                <a:ext cx="148415" cy="87526"/>
              </a:xfrm>
              <a:custGeom>
                <a:avLst/>
                <a:gdLst/>
                <a:ahLst/>
                <a:cxnLst/>
                <a:rect l="l" t="t" r="r" b="b"/>
                <a:pathLst>
                  <a:path w="2340" h="1380" extrusionOk="0">
                    <a:moveTo>
                      <a:pt x="1178" y="0"/>
                    </a:moveTo>
                    <a:cubicBezTo>
                      <a:pt x="571" y="0"/>
                      <a:pt x="69" y="519"/>
                      <a:pt x="1" y="1188"/>
                    </a:cubicBezTo>
                    <a:cubicBezTo>
                      <a:pt x="332" y="1318"/>
                      <a:pt x="735" y="1379"/>
                      <a:pt x="1209" y="1379"/>
                    </a:cubicBezTo>
                    <a:lnTo>
                      <a:pt x="1284" y="1379"/>
                    </a:lnTo>
                    <a:cubicBezTo>
                      <a:pt x="1575" y="1376"/>
                      <a:pt x="1827" y="1324"/>
                      <a:pt x="2046" y="1239"/>
                    </a:cubicBezTo>
                    <a:cubicBezTo>
                      <a:pt x="2151" y="1191"/>
                      <a:pt x="2251" y="1137"/>
                      <a:pt x="2339" y="1075"/>
                    </a:cubicBezTo>
                    <a:cubicBezTo>
                      <a:pt x="2226" y="461"/>
                      <a:pt x="1752" y="0"/>
                      <a:pt x="1178" y="0"/>
                    </a:cubicBez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1" name="Google Shape;701;p28"/>
              <p:cNvSpPr/>
              <p:nvPr/>
            </p:nvSpPr>
            <p:spPr>
              <a:xfrm flipH="1">
                <a:off x="6718964" y="1571447"/>
                <a:ext cx="150508" cy="12622"/>
              </a:xfrm>
              <a:custGeom>
                <a:avLst/>
                <a:gdLst/>
                <a:ahLst/>
                <a:cxnLst/>
                <a:rect l="l" t="t" r="r" b="b"/>
                <a:pathLst>
                  <a:path w="2373" h="199" extrusionOk="0">
                    <a:moveTo>
                      <a:pt x="0" y="1"/>
                    </a:moveTo>
                    <a:lnTo>
                      <a:pt x="0" y="198"/>
                    </a:lnTo>
                    <a:lnTo>
                      <a:pt x="2373" y="198"/>
                    </a:lnTo>
                    <a:lnTo>
                      <a:pt x="2373" y="1"/>
                    </a:ln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28"/>
              <p:cNvSpPr/>
              <p:nvPr/>
            </p:nvSpPr>
            <p:spPr>
              <a:xfrm flipH="1">
                <a:off x="7272548" y="1395820"/>
                <a:ext cx="234102" cy="196237"/>
              </a:xfrm>
              <a:custGeom>
                <a:avLst/>
                <a:gdLst/>
                <a:ahLst/>
                <a:cxnLst/>
                <a:rect l="l" t="t" r="r" b="b"/>
                <a:pathLst>
                  <a:path w="3691" h="3094" extrusionOk="0">
                    <a:moveTo>
                      <a:pt x="615" y="0"/>
                    </a:moveTo>
                    <a:cubicBezTo>
                      <a:pt x="376" y="0"/>
                      <a:pt x="1" y="205"/>
                      <a:pt x="1" y="752"/>
                    </a:cubicBezTo>
                    <a:lnTo>
                      <a:pt x="1" y="2906"/>
                    </a:lnTo>
                    <a:cubicBezTo>
                      <a:pt x="1" y="2970"/>
                      <a:pt x="1" y="3032"/>
                      <a:pt x="4" y="3093"/>
                    </a:cubicBezTo>
                    <a:cubicBezTo>
                      <a:pt x="1083" y="2431"/>
                      <a:pt x="2397" y="1442"/>
                      <a:pt x="3691" y="0"/>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3" name="Google Shape;703;p28"/>
              <p:cNvSpPr/>
              <p:nvPr/>
            </p:nvSpPr>
            <p:spPr>
              <a:xfrm flipH="1">
                <a:off x="7013838" y="1395820"/>
                <a:ext cx="492622" cy="399578"/>
              </a:xfrm>
              <a:custGeom>
                <a:avLst/>
                <a:gdLst/>
                <a:ahLst/>
                <a:cxnLst/>
                <a:rect l="l" t="t" r="r" b="b"/>
                <a:pathLst>
                  <a:path w="7767" h="6300" extrusionOk="0">
                    <a:moveTo>
                      <a:pt x="4288" y="608"/>
                    </a:moveTo>
                    <a:cubicBezTo>
                      <a:pt x="4466" y="608"/>
                      <a:pt x="4603" y="643"/>
                      <a:pt x="4657" y="721"/>
                    </a:cubicBezTo>
                    <a:cubicBezTo>
                      <a:pt x="4869" y="1032"/>
                      <a:pt x="3407" y="1527"/>
                      <a:pt x="2944" y="1527"/>
                    </a:cubicBezTo>
                    <a:cubicBezTo>
                      <a:pt x="2872" y="1527"/>
                      <a:pt x="2824" y="1513"/>
                      <a:pt x="2810" y="1489"/>
                    </a:cubicBezTo>
                    <a:cubicBezTo>
                      <a:pt x="2571" y="1035"/>
                      <a:pt x="3674" y="608"/>
                      <a:pt x="4288" y="608"/>
                    </a:cubicBezTo>
                    <a:close/>
                    <a:moveTo>
                      <a:pt x="6442" y="82"/>
                    </a:moveTo>
                    <a:cubicBezTo>
                      <a:pt x="6490" y="82"/>
                      <a:pt x="6544" y="100"/>
                      <a:pt x="6596" y="137"/>
                    </a:cubicBezTo>
                    <a:cubicBezTo>
                      <a:pt x="7217" y="571"/>
                      <a:pt x="7255" y="1393"/>
                      <a:pt x="7220" y="2086"/>
                    </a:cubicBezTo>
                    <a:cubicBezTo>
                      <a:pt x="7210" y="2274"/>
                      <a:pt x="7056" y="2370"/>
                      <a:pt x="6910" y="2370"/>
                    </a:cubicBezTo>
                    <a:cubicBezTo>
                      <a:pt x="6763" y="2370"/>
                      <a:pt x="6620" y="2274"/>
                      <a:pt x="6630" y="2086"/>
                    </a:cubicBezTo>
                    <a:cubicBezTo>
                      <a:pt x="6651" y="1656"/>
                      <a:pt x="6708" y="933"/>
                      <a:pt x="6299" y="646"/>
                    </a:cubicBezTo>
                    <a:cubicBezTo>
                      <a:pt x="6043" y="465"/>
                      <a:pt x="6203" y="82"/>
                      <a:pt x="6442" y="82"/>
                    </a:cubicBezTo>
                    <a:close/>
                    <a:moveTo>
                      <a:pt x="6974" y="2595"/>
                    </a:moveTo>
                    <a:cubicBezTo>
                      <a:pt x="7357" y="2595"/>
                      <a:pt x="7357" y="3186"/>
                      <a:pt x="6974" y="3186"/>
                    </a:cubicBezTo>
                    <a:cubicBezTo>
                      <a:pt x="6596" y="3186"/>
                      <a:pt x="6596" y="2595"/>
                      <a:pt x="6974" y="2595"/>
                    </a:cubicBezTo>
                    <a:close/>
                    <a:moveTo>
                      <a:pt x="5186" y="2732"/>
                    </a:moveTo>
                    <a:lnTo>
                      <a:pt x="5186" y="3001"/>
                    </a:lnTo>
                    <a:lnTo>
                      <a:pt x="4937" y="3001"/>
                    </a:lnTo>
                    <a:cubicBezTo>
                      <a:pt x="4872" y="3364"/>
                      <a:pt x="4558" y="3636"/>
                      <a:pt x="4179" y="3636"/>
                    </a:cubicBezTo>
                    <a:cubicBezTo>
                      <a:pt x="3800" y="3636"/>
                      <a:pt x="3483" y="3364"/>
                      <a:pt x="3418" y="3001"/>
                    </a:cubicBezTo>
                    <a:lnTo>
                      <a:pt x="1929" y="3001"/>
                    </a:lnTo>
                    <a:lnTo>
                      <a:pt x="1929" y="2732"/>
                    </a:lnTo>
                    <a:close/>
                    <a:moveTo>
                      <a:pt x="3688" y="0"/>
                    </a:moveTo>
                    <a:cubicBezTo>
                      <a:pt x="2394" y="1442"/>
                      <a:pt x="1080" y="2431"/>
                      <a:pt x="1" y="3093"/>
                    </a:cubicBezTo>
                    <a:cubicBezTo>
                      <a:pt x="11" y="3609"/>
                      <a:pt x="79" y="4076"/>
                      <a:pt x="236" y="4479"/>
                    </a:cubicBezTo>
                    <a:cubicBezTo>
                      <a:pt x="650" y="4067"/>
                      <a:pt x="1257" y="3807"/>
                      <a:pt x="1929" y="3807"/>
                    </a:cubicBezTo>
                    <a:cubicBezTo>
                      <a:pt x="3172" y="3807"/>
                      <a:pt x="4182" y="4698"/>
                      <a:pt x="4182" y="5794"/>
                    </a:cubicBezTo>
                    <a:cubicBezTo>
                      <a:pt x="4182" y="5965"/>
                      <a:pt x="4159" y="6132"/>
                      <a:pt x="4111" y="6288"/>
                    </a:cubicBezTo>
                    <a:cubicBezTo>
                      <a:pt x="4288" y="6296"/>
                      <a:pt x="4476" y="6299"/>
                      <a:pt x="4667" y="6299"/>
                    </a:cubicBezTo>
                    <a:cubicBezTo>
                      <a:pt x="4906" y="6299"/>
                      <a:pt x="5135" y="6275"/>
                      <a:pt x="5347" y="6234"/>
                    </a:cubicBezTo>
                    <a:cubicBezTo>
                      <a:pt x="5504" y="6190"/>
                      <a:pt x="5650" y="6132"/>
                      <a:pt x="5791" y="6063"/>
                    </a:cubicBezTo>
                    <a:cubicBezTo>
                      <a:pt x="5469" y="5913"/>
                      <a:pt x="5169" y="5661"/>
                      <a:pt x="4899" y="5313"/>
                    </a:cubicBezTo>
                    <a:cubicBezTo>
                      <a:pt x="4893" y="5302"/>
                      <a:pt x="4889" y="5295"/>
                      <a:pt x="4882" y="5289"/>
                    </a:cubicBezTo>
                    <a:cubicBezTo>
                      <a:pt x="4794" y="5360"/>
                      <a:pt x="4715" y="5436"/>
                      <a:pt x="4674" y="5476"/>
                    </a:cubicBezTo>
                    <a:cubicBezTo>
                      <a:pt x="4657" y="5497"/>
                      <a:pt x="4630" y="5507"/>
                      <a:pt x="4603" y="5507"/>
                    </a:cubicBezTo>
                    <a:cubicBezTo>
                      <a:pt x="4578" y="5507"/>
                      <a:pt x="4554" y="5497"/>
                      <a:pt x="4537" y="5480"/>
                    </a:cubicBezTo>
                    <a:cubicBezTo>
                      <a:pt x="4496" y="5442"/>
                      <a:pt x="4496" y="5381"/>
                      <a:pt x="4531" y="5340"/>
                    </a:cubicBezTo>
                    <a:cubicBezTo>
                      <a:pt x="4548" y="5326"/>
                      <a:pt x="4872" y="4982"/>
                      <a:pt x="5169" y="4923"/>
                    </a:cubicBezTo>
                    <a:lnTo>
                      <a:pt x="5189" y="4923"/>
                    </a:lnTo>
                    <a:cubicBezTo>
                      <a:pt x="5233" y="4923"/>
                      <a:pt x="5274" y="4954"/>
                      <a:pt x="5285" y="5002"/>
                    </a:cubicBezTo>
                    <a:cubicBezTo>
                      <a:pt x="5295" y="5056"/>
                      <a:pt x="5258" y="5108"/>
                      <a:pt x="5206" y="5118"/>
                    </a:cubicBezTo>
                    <a:cubicBezTo>
                      <a:pt x="5156" y="5128"/>
                      <a:pt x="5101" y="5149"/>
                      <a:pt x="5046" y="5179"/>
                    </a:cubicBezTo>
                    <a:cubicBezTo>
                      <a:pt x="5049" y="5182"/>
                      <a:pt x="5053" y="5186"/>
                      <a:pt x="5057" y="5193"/>
                    </a:cubicBezTo>
                    <a:cubicBezTo>
                      <a:pt x="5347" y="5568"/>
                      <a:pt x="5668" y="5821"/>
                      <a:pt x="6005" y="5940"/>
                    </a:cubicBezTo>
                    <a:cubicBezTo>
                      <a:pt x="6183" y="5831"/>
                      <a:pt x="6347" y="5694"/>
                      <a:pt x="6494" y="5538"/>
                    </a:cubicBezTo>
                    <a:cubicBezTo>
                      <a:pt x="7767" y="4183"/>
                      <a:pt x="7603" y="1541"/>
                      <a:pt x="7548" y="670"/>
                    </a:cubicBezTo>
                    <a:cubicBezTo>
                      <a:pt x="7541" y="553"/>
                      <a:pt x="7535" y="465"/>
                      <a:pt x="7535" y="418"/>
                    </a:cubicBezTo>
                    <a:cubicBezTo>
                      <a:pt x="7535" y="216"/>
                      <a:pt x="7422" y="96"/>
                      <a:pt x="7258" y="28"/>
                    </a:cubicBezTo>
                    <a:cubicBezTo>
                      <a:pt x="7155" y="8"/>
                      <a:pt x="7043" y="0"/>
                      <a:pt x="6941" y="0"/>
                    </a:cubicBezTo>
                    <a:close/>
                  </a:path>
                </a:pathLst>
              </a:custGeom>
              <a:solidFill>
                <a:srgbClr val="D1B3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4" name="Google Shape;704;p28"/>
              <p:cNvSpPr/>
              <p:nvPr/>
            </p:nvSpPr>
            <p:spPr>
              <a:xfrm flipH="1">
                <a:off x="7197640" y="1434383"/>
                <a:ext cx="145814" cy="58288"/>
              </a:xfrm>
              <a:custGeom>
                <a:avLst/>
                <a:gdLst/>
                <a:ahLst/>
                <a:cxnLst/>
                <a:rect l="l" t="t" r="r" b="b"/>
                <a:pathLst>
                  <a:path w="2299" h="919" extrusionOk="0">
                    <a:moveTo>
                      <a:pt x="1718" y="0"/>
                    </a:moveTo>
                    <a:cubicBezTo>
                      <a:pt x="1104" y="0"/>
                      <a:pt x="1" y="427"/>
                      <a:pt x="240" y="881"/>
                    </a:cubicBezTo>
                    <a:cubicBezTo>
                      <a:pt x="254" y="905"/>
                      <a:pt x="302" y="919"/>
                      <a:pt x="374" y="919"/>
                    </a:cubicBezTo>
                    <a:cubicBezTo>
                      <a:pt x="837" y="919"/>
                      <a:pt x="2299" y="424"/>
                      <a:pt x="2087" y="113"/>
                    </a:cubicBezTo>
                    <a:cubicBezTo>
                      <a:pt x="2033" y="35"/>
                      <a:pt x="1896" y="0"/>
                      <a:pt x="1718" y="0"/>
                    </a:cubicBezTo>
                    <a:close/>
                  </a:path>
                </a:pathLst>
              </a:custGeom>
              <a:solidFill>
                <a:srgbClr val="3022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5" name="Google Shape;705;p28"/>
              <p:cNvSpPr/>
              <p:nvPr/>
            </p:nvSpPr>
            <p:spPr>
              <a:xfrm flipH="1">
                <a:off x="7193327" y="1586162"/>
                <a:ext cx="96406" cy="40338"/>
              </a:xfrm>
              <a:custGeom>
                <a:avLst/>
                <a:gdLst/>
                <a:ahLst/>
                <a:cxnLst/>
                <a:rect l="l" t="t" r="r" b="b"/>
                <a:pathLst>
                  <a:path w="1520" h="636" extrusionOk="0">
                    <a:moveTo>
                      <a:pt x="1" y="0"/>
                    </a:moveTo>
                    <a:cubicBezTo>
                      <a:pt x="66" y="363"/>
                      <a:pt x="383" y="635"/>
                      <a:pt x="762" y="635"/>
                    </a:cubicBezTo>
                    <a:cubicBezTo>
                      <a:pt x="1141" y="635"/>
                      <a:pt x="1455" y="363"/>
                      <a:pt x="1520" y="0"/>
                    </a:cubicBezTo>
                    <a:close/>
                  </a:path>
                </a:pathLst>
              </a:custGeom>
              <a:solidFill>
                <a:srgbClr val="252A6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6" name="Google Shape;706;p28"/>
              <p:cNvSpPr/>
              <p:nvPr/>
            </p:nvSpPr>
            <p:spPr>
              <a:xfrm flipH="1">
                <a:off x="7125524" y="1724304"/>
                <a:ext cx="71290" cy="56131"/>
              </a:xfrm>
              <a:custGeom>
                <a:avLst/>
                <a:gdLst/>
                <a:ahLst/>
                <a:cxnLst/>
                <a:rect l="l" t="t" r="r" b="b"/>
                <a:pathLst>
                  <a:path w="1124" h="885" extrusionOk="0">
                    <a:moveTo>
                      <a:pt x="164" y="0"/>
                    </a:moveTo>
                    <a:cubicBezTo>
                      <a:pt x="110" y="31"/>
                      <a:pt x="55" y="72"/>
                      <a:pt x="0" y="110"/>
                    </a:cubicBezTo>
                    <a:cubicBezTo>
                      <a:pt x="7" y="116"/>
                      <a:pt x="11" y="123"/>
                      <a:pt x="17" y="134"/>
                    </a:cubicBezTo>
                    <a:cubicBezTo>
                      <a:pt x="287" y="482"/>
                      <a:pt x="587" y="734"/>
                      <a:pt x="909" y="884"/>
                    </a:cubicBezTo>
                    <a:cubicBezTo>
                      <a:pt x="980" y="847"/>
                      <a:pt x="1052" y="806"/>
                      <a:pt x="1123" y="761"/>
                    </a:cubicBezTo>
                    <a:cubicBezTo>
                      <a:pt x="786" y="642"/>
                      <a:pt x="465" y="389"/>
                      <a:pt x="175" y="14"/>
                    </a:cubicBezTo>
                    <a:cubicBezTo>
                      <a:pt x="171" y="7"/>
                      <a:pt x="167" y="3"/>
                      <a:pt x="164" y="0"/>
                    </a:cubicBez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7" name="Google Shape;707;p28"/>
              <p:cNvSpPr/>
              <p:nvPr/>
            </p:nvSpPr>
            <p:spPr>
              <a:xfrm flipH="1">
                <a:off x="7170619" y="1708067"/>
                <a:ext cx="50677" cy="37040"/>
              </a:xfrm>
              <a:custGeom>
                <a:avLst/>
                <a:gdLst/>
                <a:ahLst/>
                <a:cxnLst/>
                <a:rect l="l" t="t" r="r" b="b"/>
                <a:pathLst>
                  <a:path w="799" h="584" extrusionOk="0">
                    <a:moveTo>
                      <a:pt x="673" y="0"/>
                    </a:moveTo>
                    <a:cubicBezTo>
                      <a:pt x="376" y="59"/>
                      <a:pt x="52" y="403"/>
                      <a:pt x="35" y="417"/>
                    </a:cubicBezTo>
                    <a:cubicBezTo>
                      <a:pt x="0" y="458"/>
                      <a:pt x="0" y="519"/>
                      <a:pt x="41" y="557"/>
                    </a:cubicBezTo>
                    <a:cubicBezTo>
                      <a:pt x="58" y="574"/>
                      <a:pt x="82" y="584"/>
                      <a:pt x="107" y="584"/>
                    </a:cubicBezTo>
                    <a:cubicBezTo>
                      <a:pt x="134" y="584"/>
                      <a:pt x="161" y="574"/>
                      <a:pt x="178" y="553"/>
                    </a:cubicBezTo>
                    <a:cubicBezTo>
                      <a:pt x="219" y="513"/>
                      <a:pt x="298" y="437"/>
                      <a:pt x="386" y="366"/>
                    </a:cubicBezTo>
                    <a:cubicBezTo>
                      <a:pt x="441" y="328"/>
                      <a:pt x="496" y="287"/>
                      <a:pt x="550" y="256"/>
                    </a:cubicBezTo>
                    <a:cubicBezTo>
                      <a:pt x="605" y="226"/>
                      <a:pt x="660" y="205"/>
                      <a:pt x="710" y="195"/>
                    </a:cubicBezTo>
                    <a:cubicBezTo>
                      <a:pt x="762" y="185"/>
                      <a:pt x="799" y="133"/>
                      <a:pt x="789" y="79"/>
                    </a:cubicBezTo>
                    <a:cubicBezTo>
                      <a:pt x="778" y="31"/>
                      <a:pt x="737" y="0"/>
                      <a:pt x="693" y="0"/>
                    </a:cubicBez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8" name="Google Shape;708;p28"/>
              <p:cNvSpPr/>
              <p:nvPr/>
            </p:nvSpPr>
            <p:spPr>
              <a:xfrm flipH="1">
                <a:off x="7241153" y="1637220"/>
                <a:ext cx="250402" cy="157484"/>
              </a:xfrm>
              <a:custGeom>
                <a:avLst/>
                <a:gdLst/>
                <a:ahLst/>
                <a:cxnLst/>
                <a:rect l="l" t="t" r="r" b="b"/>
                <a:pathLst>
                  <a:path w="3948" h="2483" extrusionOk="0">
                    <a:moveTo>
                      <a:pt x="1694" y="1"/>
                    </a:moveTo>
                    <a:cubicBezTo>
                      <a:pt x="1022" y="1"/>
                      <a:pt x="415" y="261"/>
                      <a:pt x="1" y="673"/>
                    </a:cubicBezTo>
                    <a:cubicBezTo>
                      <a:pt x="421" y="1745"/>
                      <a:pt x="1483" y="2397"/>
                      <a:pt x="3876" y="2482"/>
                    </a:cubicBezTo>
                    <a:cubicBezTo>
                      <a:pt x="3924" y="2326"/>
                      <a:pt x="3947" y="2159"/>
                      <a:pt x="3947" y="1988"/>
                    </a:cubicBezTo>
                    <a:cubicBezTo>
                      <a:pt x="3947" y="892"/>
                      <a:pt x="2937" y="1"/>
                      <a:pt x="1694" y="1"/>
                    </a:cubicBez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28"/>
              <p:cNvSpPr/>
              <p:nvPr/>
            </p:nvSpPr>
            <p:spPr>
              <a:xfrm flipH="1">
                <a:off x="7177535" y="1569037"/>
                <a:ext cx="206575" cy="17188"/>
              </a:xfrm>
              <a:custGeom>
                <a:avLst/>
                <a:gdLst/>
                <a:ahLst/>
                <a:cxnLst/>
                <a:rect l="l" t="t" r="r" b="b"/>
                <a:pathLst>
                  <a:path w="3257" h="271" extrusionOk="0">
                    <a:moveTo>
                      <a:pt x="0" y="1"/>
                    </a:moveTo>
                    <a:lnTo>
                      <a:pt x="0" y="270"/>
                    </a:lnTo>
                    <a:lnTo>
                      <a:pt x="3257" y="270"/>
                    </a:lnTo>
                    <a:lnTo>
                      <a:pt x="3257" y="1"/>
                    </a:lnTo>
                    <a:close/>
                  </a:path>
                </a:pathLst>
              </a:custGeom>
              <a:solidFill>
                <a:srgbClr val="BF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0" name="Google Shape;710;p28"/>
              <p:cNvSpPr/>
              <p:nvPr/>
            </p:nvSpPr>
            <p:spPr>
              <a:xfrm flipH="1">
                <a:off x="6573468" y="1391317"/>
                <a:ext cx="369197" cy="377188"/>
              </a:xfrm>
              <a:custGeom>
                <a:avLst/>
                <a:gdLst/>
                <a:ahLst/>
                <a:cxnLst/>
                <a:rect l="l" t="t" r="r" b="b"/>
                <a:pathLst>
                  <a:path w="5821" h="5947" extrusionOk="0">
                    <a:moveTo>
                      <a:pt x="629" y="393"/>
                    </a:moveTo>
                    <a:cubicBezTo>
                      <a:pt x="1236" y="396"/>
                      <a:pt x="2387" y="424"/>
                      <a:pt x="3404" y="448"/>
                    </a:cubicBezTo>
                    <a:cubicBezTo>
                      <a:pt x="4203" y="468"/>
                      <a:pt x="4896" y="485"/>
                      <a:pt x="5169" y="485"/>
                    </a:cubicBezTo>
                    <a:cubicBezTo>
                      <a:pt x="5217" y="485"/>
                      <a:pt x="5241" y="502"/>
                      <a:pt x="5254" y="519"/>
                    </a:cubicBezTo>
                    <a:cubicBezTo>
                      <a:pt x="5418" y="690"/>
                      <a:pt x="5374" y="1362"/>
                      <a:pt x="5340" y="1905"/>
                    </a:cubicBezTo>
                    <a:cubicBezTo>
                      <a:pt x="5323" y="2181"/>
                      <a:pt x="5306" y="2468"/>
                      <a:pt x="5306" y="2734"/>
                    </a:cubicBezTo>
                    <a:cubicBezTo>
                      <a:pt x="5306" y="3021"/>
                      <a:pt x="5244" y="5530"/>
                      <a:pt x="3097" y="5554"/>
                    </a:cubicBezTo>
                    <a:cubicBezTo>
                      <a:pt x="3073" y="5554"/>
                      <a:pt x="3049" y="5554"/>
                      <a:pt x="3026" y="5554"/>
                    </a:cubicBezTo>
                    <a:cubicBezTo>
                      <a:pt x="1422" y="5554"/>
                      <a:pt x="648" y="4862"/>
                      <a:pt x="540" y="3325"/>
                    </a:cubicBezTo>
                    <a:cubicBezTo>
                      <a:pt x="407" y="1468"/>
                      <a:pt x="519" y="563"/>
                      <a:pt x="629" y="393"/>
                    </a:cubicBezTo>
                    <a:close/>
                    <a:moveTo>
                      <a:pt x="592" y="0"/>
                    </a:moveTo>
                    <a:cubicBezTo>
                      <a:pt x="530" y="0"/>
                      <a:pt x="438" y="21"/>
                      <a:pt x="356" y="109"/>
                    </a:cubicBezTo>
                    <a:cubicBezTo>
                      <a:pt x="1" y="492"/>
                      <a:pt x="72" y="2304"/>
                      <a:pt x="148" y="3353"/>
                    </a:cubicBezTo>
                    <a:cubicBezTo>
                      <a:pt x="270" y="5097"/>
                      <a:pt x="1216" y="5946"/>
                      <a:pt x="3035" y="5946"/>
                    </a:cubicBezTo>
                    <a:lnTo>
                      <a:pt x="3100" y="5946"/>
                    </a:lnTo>
                    <a:cubicBezTo>
                      <a:pt x="5019" y="5926"/>
                      <a:pt x="5698" y="4202"/>
                      <a:pt x="5698" y="2734"/>
                    </a:cubicBezTo>
                    <a:cubicBezTo>
                      <a:pt x="5698" y="2479"/>
                      <a:pt x="5715" y="2202"/>
                      <a:pt x="5732" y="1929"/>
                    </a:cubicBezTo>
                    <a:cubicBezTo>
                      <a:pt x="5780" y="1188"/>
                      <a:pt x="5821" y="547"/>
                      <a:pt x="5541" y="249"/>
                    </a:cubicBezTo>
                    <a:cubicBezTo>
                      <a:pt x="5446" y="147"/>
                      <a:pt x="5315" y="92"/>
                      <a:pt x="5169" y="92"/>
                    </a:cubicBezTo>
                    <a:cubicBezTo>
                      <a:pt x="4899" y="92"/>
                      <a:pt x="4214" y="76"/>
                      <a:pt x="3415" y="55"/>
                    </a:cubicBezTo>
                    <a:cubicBezTo>
                      <a:pt x="2373" y="31"/>
                      <a:pt x="1195" y="0"/>
                      <a:pt x="592" y="0"/>
                    </a:cubicBezTo>
                    <a:close/>
                  </a:path>
                </a:pathLst>
              </a:custGeom>
              <a:solidFill>
                <a:srgbClr val="D6B2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1" name="Google Shape;711;p28"/>
              <p:cNvSpPr/>
              <p:nvPr/>
            </p:nvSpPr>
            <p:spPr>
              <a:xfrm flipH="1">
                <a:off x="6988278" y="1367215"/>
                <a:ext cx="564039" cy="456533"/>
              </a:xfrm>
              <a:custGeom>
                <a:avLst/>
                <a:gdLst/>
                <a:ahLst/>
                <a:cxnLst/>
                <a:rect l="l" t="t" r="r" b="b"/>
                <a:pathLst>
                  <a:path w="8893" h="7198" extrusionOk="0">
                    <a:moveTo>
                      <a:pt x="7462" y="397"/>
                    </a:moveTo>
                    <a:cubicBezTo>
                      <a:pt x="7824" y="397"/>
                      <a:pt x="8258" y="479"/>
                      <a:pt x="8258" y="869"/>
                    </a:cubicBezTo>
                    <a:cubicBezTo>
                      <a:pt x="8258" y="916"/>
                      <a:pt x="8264" y="1004"/>
                      <a:pt x="8271" y="1121"/>
                    </a:cubicBezTo>
                    <a:cubicBezTo>
                      <a:pt x="8326" y="1992"/>
                      <a:pt x="8490" y="4634"/>
                      <a:pt x="7217" y="5989"/>
                    </a:cubicBezTo>
                    <a:cubicBezTo>
                      <a:pt x="6708" y="6531"/>
                      <a:pt x="6011" y="6805"/>
                      <a:pt x="5148" y="6805"/>
                    </a:cubicBezTo>
                    <a:cubicBezTo>
                      <a:pt x="1188" y="6805"/>
                      <a:pt x="393" y="5483"/>
                      <a:pt x="393" y="3353"/>
                    </a:cubicBezTo>
                    <a:lnTo>
                      <a:pt x="393" y="1159"/>
                    </a:lnTo>
                    <a:cubicBezTo>
                      <a:pt x="393" y="602"/>
                      <a:pt x="779" y="397"/>
                      <a:pt x="1020" y="397"/>
                    </a:cubicBezTo>
                    <a:close/>
                    <a:moveTo>
                      <a:pt x="1020" y="1"/>
                    </a:moveTo>
                    <a:cubicBezTo>
                      <a:pt x="598" y="1"/>
                      <a:pt x="0" y="363"/>
                      <a:pt x="0" y="1159"/>
                    </a:cubicBezTo>
                    <a:lnTo>
                      <a:pt x="0" y="3353"/>
                    </a:lnTo>
                    <a:cubicBezTo>
                      <a:pt x="0" y="6084"/>
                      <a:pt x="1491" y="7197"/>
                      <a:pt x="5148" y="7197"/>
                    </a:cubicBezTo>
                    <a:cubicBezTo>
                      <a:pt x="6124" y="7197"/>
                      <a:pt x="6919" y="6883"/>
                      <a:pt x="7503" y="6258"/>
                    </a:cubicBezTo>
                    <a:cubicBezTo>
                      <a:pt x="8893" y="4781"/>
                      <a:pt x="8722" y="2008"/>
                      <a:pt x="8664" y="1097"/>
                    </a:cubicBezTo>
                    <a:cubicBezTo>
                      <a:pt x="8657" y="991"/>
                      <a:pt x="8650" y="913"/>
                      <a:pt x="8650" y="869"/>
                    </a:cubicBezTo>
                    <a:cubicBezTo>
                      <a:pt x="8650" y="325"/>
                      <a:pt x="8206" y="1"/>
                      <a:pt x="7462" y="1"/>
                    </a:cubicBezTo>
                    <a:close/>
                  </a:path>
                </a:pathLst>
              </a:custGeom>
              <a:solidFill>
                <a:srgbClr val="D6B2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28"/>
              <p:cNvSpPr/>
              <p:nvPr/>
            </p:nvSpPr>
            <p:spPr>
              <a:xfrm flipH="1">
                <a:off x="6569726" y="1394995"/>
                <a:ext cx="362728" cy="370465"/>
              </a:xfrm>
              <a:custGeom>
                <a:avLst/>
                <a:gdLst/>
                <a:ahLst/>
                <a:cxnLst/>
                <a:rect l="l" t="t" r="r" b="b"/>
                <a:pathLst>
                  <a:path w="5719" h="5841" extrusionOk="0">
                    <a:moveTo>
                      <a:pt x="618" y="386"/>
                    </a:moveTo>
                    <a:cubicBezTo>
                      <a:pt x="1219" y="386"/>
                      <a:pt x="2345" y="417"/>
                      <a:pt x="3346" y="440"/>
                    </a:cubicBezTo>
                    <a:cubicBezTo>
                      <a:pt x="4130" y="461"/>
                      <a:pt x="4810" y="475"/>
                      <a:pt x="5077" y="475"/>
                    </a:cubicBezTo>
                    <a:cubicBezTo>
                      <a:pt x="5127" y="475"/>
                      <a:pt x="5148" y="492"/>
                      <a:pt x="5162" y="509"/>
                    </a:cubicBezTo>
                    <a:cubicBezTo>
                      <a:pt x="5322" y="676"/>
                      <a:pt x="5281" y="1338"/>
                      <a:pt x="5247" y="1871"/>
                    </a:cubicBezTo>
                    <a:cubicBezTo>
                      <a:pt x="5230" y="2140"/>
                      <a:pt x="5213" y="2424"/>
                      <a:pt x="5213" y="2687"/>
                    </a:cubicBezTo>
                    <a:cubicBezTo>
                      <a:pt x="5213" y="2967"/>
                      <a:pt x="5151" y="5431"/>
                      <a:pt x="3045" y="5455"/>
                    </a:cubicBezTo>
                    <a:cubicBezTo>
                      <a:pt x="3021" y="5455"/>
                      <a:pt x="2998" y="5456"/>
                      <a:pt x="2974" y="5456"/>
                    </a:cubicBezTo>
                    <a:cubicBezTo>
                      <a:pt x="1398" y="5456"/>
                      <a:pt x="637" y="4774"/>
                      <a:pt x="530" y="3264"/>
                    </a:cubicBezTo>
                    <a:cubicBezTo>
                      <a:pt x="399" y="1441"/>
                      <a:pt x="512" y="553"/>
                      <a:pt x="618" y="386"/>
                    </a:cubicBezTo>
                    <a:close/>
                    <a:moveTo>
                      <a:pt x="584" y="0"/>
                    </a:moveTo>
                    <a:cubicBezTo>
                      <a:pt x="522" y="0"/>
                      <a:pt x="431" y="18"/>
                      <a:pt x="349" y="106"/>
                    </a:cubicBezTo>
                    <a:cubicBezTo>
                      <a:pt x="0" y="481"/>
                      <a:pt x="72" y="2263"/>
                      <a:pt x="144" y="3291"/>
                    </a:cubicBezTo>
                    <a:cubicBezTo>
                      <a:pt x="267" y="5004"/>
                      <a:pt x="1195" y="5841"/>
                      <a:pt x="2983" y="5841"/>
                    </a:cubicBezTo>
                    <a:lnTo>
                      <a:pt x="3049" y="5841"/>
                    </a:lnTo>
                    <a:cubicBezTo>
                      <a:pt x="4929" y="5820"/>
                      <a:pt x="5598" y="4127"/>
                      <a:pt x="5598" y="2687"/>
                    </a:cubicBezTo>
                    <a:cubicBezTo>
                      <a:pt x="5598" y="2434"/>
                      <a:pt x="5616" y="2161"/>
                      <a:pt x="5633" y="1895"/>
                    </a:cubicBezTo>
                    <a:cubicBezTo>
                      <a:pt x="5677" y="1165"/>
                      <a:pt x="5718" y="536"/>
                      <a:pt x="5445" y="243"/>
                    </a:cubicBezTo>
                    <a:cubicBezTo>
                      <a:pt x="5349" y="144"/>
                      <a:pt x="5223" y="89"/>
                      <a:pt x="5077" y="89"/>
                    </a:cubicBezTo>
                    <a:cubicBezTo>
                      <a:pt x="4814" y="89"/>
                      <a:pt x="4138" y="72"/>
                      <a:pt x="3356" y="54"/>
                    </a:cubicBezTo>
                    <a:cubicBezTo>
                      <a:pt x="2332" y="27"/>
                      <a:pt x="1174" y="0"/>
                      <a:pt x="584" y="0"/>
                    </a:cubicBezTo>
                    <a:close/>
                  </a:path>
                </a:pathLst>
              </a:custGeom>
              <a:solidFill>
                <a:srgbClr val="FAE0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28"/>
              <p:cNvSpPr/>
              <p:nvPr/>
            </p:nvSpPr>
            <p:spPr>
              <a:xfrm flipH="1">
                <a:off x="6977051" y="1371401"/>
                <a:ext cx="554081" cy="448415"/>
              </a:xfrm>
              <a:custGeom>
                <a:avLst/>
                <a:gdLst/>
                <a:ahLst/>
                <a:cxnLst/>
                <a:rect l="l" t="t" r="r" b="b"/>
                <a:pathLst>
                  <a:path w="8736" h="7070" extrusionOk="0">
                    <a:moveTo>
                      <a:pt x="7330" y="385"/>
                    </a:moveTo>
                    <a:cubicBezTo>
                      <a:pt x="7685" y="385"/>
                      <a:pt x="8111" y="467"/>
                      <a:pt x="8111" y="850"/>
                    </a:cubicBezTo>
                    <a:cubicBezTo>
                      <a:pt x="8111" y="898"/>
                      <a:pt x="8115" y="984"/>
                      <a:pt x="8125" y="1099"/>
                    </a:cubicBezTo>
                    <a:cubicBezTo>
                      <a:pt x="8176" y="1953"/>
                      <a:pt x="8340" y="4551"/>
                      <a:pt x="7091" y="5882"/>
                    </a:cubicBezTo>
                    <a:cubicBezTo>
                      <a:pt x="6589" y="6411"/>
                      <a:pt x="5906" y="6684"/>
                      <a:pt x="5056" y="6684"/>
                    </a:cubicBezTo>
                    <a:cubicBezTo>
                      <a:pt x="1168" y="6684"/>
                      <a:pt x="387" y="5387"/>
                      <a:pt x="387" y="3291"/>
                    </a:cubicBezTo>
                    <a:lnTo>
                      <a:pt x="387" y="1137"/>
                    </a:lnTo>
                    <a:cubicBezTo>
                      <a:pt x="387" y="590"/>
                      <a:pt x="762" y="385"/>
                      <a:pt x="1001" y="385"/>
                    </a:cubicBezTo>
                    <a:close/>
                    <a:moveTo>
                      <a:pt x="1001" y="0"/>
                    </a:moveTo>
                    <a:cubicBezTo>
                      <a:pt x="584" y="0"/>
                      <a:pt x="1" y="355"/>
                      <a:pt x="1" y="1137"/>
                    </a:cubicBezTo>
                    <a:lnTo>
                      <a:pt x="1" y="3291"/>
                    </a:lnTo>
                    <a:cubicBezTo>
                      <a:pt x="1" y="5974"/>
                      <a:pt x="1465" y="7070"/>
                      <a:pt x="5056" y="7070"/>
                    </a:cubicBezTo>
                    <a:cubicBezTo>
                      <a:pt x="6016" y="7070"/>
                      <a:pt x="6794" y="6759"/>
                      <a:pt x="7371" y="6145"/>
                    </a:cubicBezTo>
                    <a:cubicBezTo>
                      <a:pt x="8736" y="4694"/>
                      <a:pt x="8565" y="1970"/>
                      <a:pt x="8507" y="1075"/>
                    </a:cubicBezTo>
                    <a:cubicBezTo>
                      <a:pt x="8501" y="970"/>
                      <a:pt x="8497" y="894"/>
                      <a:pt x="8497" y="850"/>
                    </a:cubicBezTo>
                    <a:cubicBezTo>
                      <a:pt x="8497" y="317"/>
                      <a:pt x="8060" y="0"/>
                      <a:pt x="7330" y="0"/>
                    </a:cubicBezTo>
                    <a:close/>
                  </a:path>
                </a:pathLst>
              </a:custGeom>
              <a:solidFill>
                <a:srgbClr val="FAE0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28"/>
              <p:cNvSpPr/>
              <p:nvPr/>
            </p:nvSpPr>
            <p:spPr>
              <a:xfrm flipH="1">
                <a:off x="6846259" y="1579883"/>
                <a:ext cx="117083" cy="166744"/>
              </a:xfrm>
              <a:custGeom>
                <a:avLst/>
                <a:gdLst/>
                <a:ahLst/>
                <a:cxnLst/>
                <a:rect l="l" t="t" r="r" b="b"/>
                <a:pathLst>
                  <a:path w="1846" h="2629" extrusionOk="0">
                    <a:moveTo>
                      <a:pt x="78" y="0"/>
                    </a:moveTo>
                    <a:cubicBezTo>
                      <a:pt x="61" y="92"/>
                      <a:pt x="0" y="1666"/>
                      <a:pt x="76" y="1666"/>
                    </a:cubicBezTo>
                    <a:cubicBezTo>
                      <a:pt x="76" y="1666"/>
                      <a:pt x="77" y="1666"/>
                      <a:pt x="78" y="1666"/>
                    </a:cubicBezTo>
                    <a:cubicBezTo>
                      <a:pt x="102" y="1656"/>
                      <a:pt x="220" y="1581"/>
                      <a:pt x="381" y="1504"/>
                    </a:cubicBezTo>
                    <a:lnTo>
                      <a:pt x="381" y="1504"/>
                    </a:lnTo>
                    <a:lnTo>
                      <a:pt x="78" y="0"/>
                    </a:lnTo>
                    <a:close/>
                    <a:moveTo>
                      <a:pt x="1025" y="1324"/>
                    </a:moveTo>
                    <a:cubicBezTo>
                      <a:pt x="805" y="1324"/>
                      <a:pt x="565" y="1416"/>
                      <a:pt x="381" y="1504"/>
                    </a:cubicBezTo>
                    <a:lnTo>
                      <a:pt x="381" y="1504"/>
                    </a:lnTo>
                    <a:lnTo>
                      <a:pt x="607" y="2629"/>
                    </a:lnTo>
                    <a:cubicBezTo>
                      <a:pt x="607" y="2629"/>
                      <a:pt x="1846" y="2134"/>
                      <a:pt x="1480" y="1560"/>
                    </a:cubicBezTo>
                    <a:cubicBezTo>
                      <a:pt x="1370" y="1386"/>
                      <a:pt x="1204" y="1324"/>
                      <a:pt x="1025" y="1324"/>
                    </a:cubicBezTo>
                    <a:close/>
                  </a:path>
                </a:pathLst>
              </a:custGeom>
              <a:solidFill>
                <a:srgbClr val="FFB3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5" name="Google Shape;715;p28"/>
              <p:cNvSpPr/>
              <p:nvPr/>
            </p:nvSpPr>
            <p:spPr>
              <a:xfrm flipH="1">
                <a:off x="6858564" y="1578995"/>
                <a:ext cx="111565" cy="172389"/>
              </a:xfrm>
              <a:custGeom>
                <a:avLst/>
                <a:gdLst/>
                <a:ahLst/>
                <a:cxnLst/>
                <a:rect l="l" t="t" r="r" b="b"/>
                <a:pathLst>
                  <a:path w="1759" h="2718" extrusionOk="0">
                    <a:moveTo>
                      <a:pt x="103" y="0"/>
                    </a:moveTo>
                    <a:cubicBezTo>
                      <a:pt x="103" y="18"/>
                      <a:pt x="0" y="1643"/>
                      <a:pt x="127" y="1741"/>
                    </a:cubicBezTo>
                    <a:lnTo>
                      <a:pt x="171" y="1772"/>
                    </a:lnTo>
                    <a:lnTo>
                      <a:pt x="212" y="1755"/>
                    </a:lnTo>
                    <a:cubicBezTo>
                      <a:pt x="223" y="1752"/>
                      <a:pt x="246" y="1738"/>
                      <a:pt x="280" y="1718"/>
                    </a:cubicBezTo>
                    <a:cubicBezTo>
                      <a:pt x="632" y="1519"/>
                      <a:pt x="916" y="1419"/>
                      <a:pt x="1131" y="1419"/>
                    </a:cubicBezTo>
                    <a:cubicBezTo>
                      <a:pt x="1307" y="1419"/>
                      <a:pt x="1437" y="1485"/>
                      <a:pt x="1519" y="1618"/>
                    </a:cubicBezTo>
                    <a:cubicBezTo>
                      <a:pt x="1578" y="1708"/>
                      <a:pt x="1591" y="1793"/>
                      <a:pt x="1560" y="1889"/>
                    </a:cubicBezTo>
                    <a:cubicBezTo>
                      <a:pt x="1437" y="2264"/>
                      <a:pt x="694" y="2565"/>
                      <a:pt x="686" y="2568"/>
                    </a:cubicBezTo>
                    <a:lnTo>
                      <a:pt x="744" y="2718"/>
                    </a:lnTo>
                    <a:cubicBezTo>
                      <a:pt x="779" y="2704"/>
                      <a:pt x="1567" y="2387"/>
                      <a:pt x="1714" y="1936"/>
                    </a:cubicBezTo>
                    <a:cubicBezTo>
                      <a:pt x="1759" y="1796"/>
                      <a:pt x="1738" y="1659"/>
                      <a:pt x="1656" y="1530"/>
                    </a:cubicBezTo>
                    <a:cubicBezTo>
                      <a:pt x="1541" y="1349"/>
                      <a:pt x="1369" y="1258"/>
                      <a:pt x="1141" y="1258"/>
                    </a:cubicBezTo>
                    <a:cubicBezTo>
                      <a:pt x="901" y="1258"/>
                      <a:pt x="599" y="1359"/>
                      <a:pt x="236" y="1561"/>
                    </a:cubicBezTo>
                    <a:cubicBezTo>
                      <a:pt x="212" y="1237"/>
                      <a:pt x="246" y="137"/>
                      <a:pt x="263" y="28"/>
                    </a:cubicBezTo>
                    <a:lnTo>
                      <a:pt x="103" y="0"/>
                    </a:lnTo>
                    <a:close/>
                  </a:path>
                </a:pathLst>
              </a:custGeom>
              <a:solidFill>
                <a:srgbClr val="DD8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6" name="Google Shape;716;p28"/>
              <p:cNvSpPr/>
              <p:nvPr/>
            </p:nvSpPr>
            <p:spPr>
              <a:xfrm flipH="1">
                <a:off x="7533482" y="1560601"/>
                <a:ext cx="149810" cy="106808"/>
              </a:xfrm>
              <a:custGeom>
                <a:avLst/>
                <a:gdLst/>
                <a:ahLst/>
                <a:cxnLst/>
                <a:rect l="l" t="t" r="r" b="b"/>
                <a:pathLst>
                  <a:path w="2362" h="1684" extrusionOk="0">
                    <a:moveTo>
                      <a:pt x="2164" y="0"/>
                    </a:moveTo>
                    <a:lnTo>
                      <a:pt x="0" y="1455"/>
                    </a:lnTo>
                    <a:lnTo>
                      <a:pt x="341" y="1683"/>
                    </a:lnTo>
                    <a:lnTo>
                      <a:pt x="2362" y="342"/>
                    </a:lnTo>
                    <a:lnTo>
                      <a:pt x="2164" y="0"/>
                    </a:lnTo>
                    <a:close/>
                  </a:path>
                </a:pathLst>
              </a:custGeom>
              <a:solidFill>
                <a:srgbClr val="D6B2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7" name="Google Shape;717;p28"/>
              <p:cNvSpPr/>
              <p:nvPr/>
            </p:nvSpPr>
            <p:spPr>
              <a:xfrm flipH="1">
                <a:off x="6925288" y="1558889"/>
                <a:ext cx="78203" cy="25180"/>
              </a:xfrm>
              <a:custGeom>
                <a:avLst/>
                <a:gdLst/>
                <a:ahLst/>
                <a:cxnLst/>
                <a:rect l="l" t="t" r="r" b="b"/>
                <a:pathLst>
                  <a:path w="1233" h="397" extrusionOk="0">
                    <a:moveTo>
                      <a:pt x="1" y="0"/>
                    </a:moveTo>
                    <a:lnTo>
                      <a:pt x="1" y="396"/>
                    </a:lnTo>
                    <a:lnTo>
                      <a:pt x="1233" y="396"/>
                    </a:lnTo>
                    <a:lnTo>
                      <a:pt x="1233" y="0"/>
                    </a:lnTo>
                    <a:close/>
                  </a:path>
                </a:pathLst>
              </a:custGeom>
              <a:solidFill>
                <a:srgbClr val="D6B2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8" name="Google Shape;718;p28"/>
              <p:cNvSpPr/>
              <p:nvPr/>
            </p:nvSpPr>
            <p:spPr>
              <a:xfrm flipH="1">
                <a:off x="6910319" y="1540305"/>
                <a:ext cx="93362" cy="37421"/>
              </a:xfrm>
              <a:custGeom>
                <a:avLst/>
                <a:gdLst/>
                <a:ahLst/>
                <a:cxnLst/>
                <a:rect l="l" t="t" r="r" b="b"/>
                <a:pathLst>
                  <a:path w="1472" h="590" extrusionOk="0">
                    <a:moveTo>
                      <a:pt x="0" y="0"/>
                    </a:moveTo>
                    <a:lnTo>
                      <a:pt x="0" y="590"/>
                    </a:lnTo>
                    <a:lnTo>
                      <a:pt x="1472" y="590"/>
                    </a:lnTo>
                    <a:lnTo>
                      <a:pt x="1472" y="0"/>
                    </a:lnTo>
                    <a:close/>
                  </a:path>
                </a:pathLst>
              </a:custGeom>
              <a:solidFill>
                <a:srgbClr val="FAE0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9" name="Google Shape;719;p28"/>
              <p:cNvSpPr/>
              <p:nvPr/>
            </p:nvSpPr>
            <p:spPr>
              <a:xfrm flipH="1">
                <a:off x="6582342" y="1420429"/>
                <a:ext cx="17822" cy="33044"/>
              </a:xfrm>
              <a:custGeom>
                <a:avLst/>
                <a:gdLst/>
                <a:ahLst/>
                <a:cxnLst/>
                <a:rect l="l" t="t" r="r" b="b"/>
                <a:pathLst>
                  <a:path w="281" h="521" extrusionOk="0">
                    <a:moveTo>
                      <a:pt x="105" y="1"/>
                    </a:moveTo>
                    <a:cubicBezTo>
                      <a:pt x="53" y="1"/>
                      <a:pt x="0" y="53"/>
                      <a:pt x="38" y="108"/>
                    </a:cubicBezTo>
                    <a:cubicBezTo>
                      <a:pt x="104" y="203"/>
                      <a:pt x="134" y="313"/>
                      <a:pt x="117" y="428"/>
                    </a:cubicBezTo>
                    <a:cubicBezTo>
                      <a:pt x="111" y="484"/>
                      <a:pt x="159" y="521"/>
                      <a:pt x="201" y="521"/>
                    </a:cubicBezTo>
                    <a:cubicBezTo>
                      <a:pt x="230" y="521"/>
                      <a:pt x="255" y="505"/>
                      <a:pt x="260" y="466"/>
                    </a:cubicBezTo>
                    <a:cubicBezTo>
                      <a:pt x="281" y="313"/>
                      <a:pt x="254" y="165"/>
                      <a:pt x="165" y="33"/>
                    </a:cubicBezTo>
                    <a:cubicBezTo>
                      <a:pt x="150" y="10"/>
                      <a:pt x="128" y="1"/>
                      <a:pt x="1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0" name="Google Shape;720;p28"/>
              <p:cNvSpPr/>
              <p:nvPr/>
            </p:nvSpPr>
            <p:spPr>
              <a:xfrm flipH="1">
                <a:off x="6577331" y="1461212"/>
                <a:ext cx="11987" cy="9387"/>
              </a:xfrm>
              <a:custGeom>
                <a:avLst/>
                <a:gdLst/>
                <a:ahLst/>
                <a:cxnLst/>
                <a:rect l="l" t="t" r="r" b="b"/>
                <a:pathLst>
                  <a:path w="189" h="148" extrusionOk="0">
                    <a:moveTo>
                      <a:pt x="93" y="1"/>
                    </a:moveTo>
                    <a:cubicBezTo>
                      <a:pt x="1" y="1"/>
                      <a:pt x="1" y="148"/>
                      <a:pt x="93" y="148"/>
                    </a:cubicBezTo>
                    <a:cubicBezTo>
                      <a:pt x="188" y="148"/>
                      <a:pt x="188" y="1"/>
                      <a:pt x="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28"/>
              <p:cNvSpPr/>
              <p:nvPr/>
            </p:nvSpPr>
            <p:spPr>
              <a:xfrm flipH="1">
                <a:off x="6927000" y="1547091"/>
                <a:ext cx="53721" cy="9894"/>
              </a:xfrm>
              <a:custGeom>
                <a:avLst/>
                <a:gdLst/>
                <a:ahLst/>
                <a:cxnLst/>
                <a:rect l="l" t="t" r="r" b="b"/>
                <a:pathLst>
                  <a:path w="847" h="156" extrusionOk="0">
                    <a:moveTo>
                      <a:pt x="270" y="1"/>
                    </a:moveTo>
                    <a:cubicBezTo>
                      <a:pt x="211" y="1"/>
                      <a:pt x="152" y="1"/>
                      <a:pt x="92" y="2"/>
                    </a:cubicBezTo>
                    <a:cubicBezTo>
                      <a:pt x="0" y="5"/>
                      <a:pt x="0" y="152"/>
                      <a:pt x="92" y="152"/>
                    </a:cubicBezTo>
                    <a:cubicBezTo>
                      <a:pt x="177" y="149"/>
                      <a:pt x="261" y="148"/>
                      <a:pt x="345" y="148"/>
                    </a:cubicBezTo>
                    <a:cubicBezTo>
                      <a:pt x="481" y="148"/>
                      <a:pt x="616" y="151"/>
                      <a:pt x="751" y="155"/>
                    </a:cubicBezTo>
                    <a:cubicBezTo>
                      <a:pt x="752" y="155"/>
                      <a:pt x="753" y="155"/>
                      <a:pt x="755" y="155"/>
                    </a:cubicBezTo>
                    <a:cubicBezTo>
                      <a:pt x="847" y="155"/>
                      <a:pt x="845" y="12"/>
                      <a:pt x="751" y="9"/>
                    </a:cubicBezTo>
                    <a:cubicBezTo>
                      <a:pt x="591" y="4"/>
                      <a:pt x="431" y="1"/>
                      <a:pt x="27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2" name="Google Shape;722;p28"/>
              <p:cNvSpPr/>
              <p:nvPr/>
            </p:nvSpPr>
            <p:spPr>
              <a:xfrm flipH="1">
                <a:off x="6997529" y="1388462"/>
                <a:ext cx="29239" cy="43002"/>
              </a:xfrm>
              <a:custGeom>
                <a:avLst/>
                <a:gdLst/>
                <a:ahLst/>
                <a:cxnLst/>
                <a:rect l="l" t="t" r="r" b="b"/>
                <a:pathLst>
                  <a:path w="461" h="678" extrusionOk="0">
                    <a:moveTo>
                      <a:pt x="103" y="1"/>
                    </a:moveTo>
                    <a:cubicBezTo>
                      <a:pt x="48" y="1"/>
                      <a:pt x="0" y="75"/>
                      <a:pt x="50" y="127"/>
                    </a:cubicBezTo>
                    <a:cubicBezTo>
                      <a:pt x="166" y="250"/>
                      <a:pt x="306" y="397"/>
                      <a:pt x="272" y="584"/>
                    </a:cubicBezTo>
                    <a:cubicBezTo>
                      <a:pt x="262" y="640"/>
                      <a:pt x="310" y="678"/>
                      <a:pt x="354" y="678"/>
                    </a:cubicBezTo>
                    <a:cubicBezTo>
                      <a:pt x="382" y="678"/>
                      <a:pt x="409" y="662"/>
                      <a:pt x="415" y="625"/>
                    </a:cubicBezTo>
                    <a:cubicBezTo>
                      <a:pt x="460" y="376"/>
                      <a:pt x="313" y="192"/>
                      <a:pt x="153" y="25"/>
                    </a:cubicBezTo>
                    <a:cubicBezTo>
                      <a:pt x="137" y="8"/>
                      <a:pt x="120" y="1"/>
                      <a:pt x="10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3" name="Google Shape;723;p28"/>
              <p:cNvSpPr/>
              <p:nvPr/>
            </p:nvSpPr>
            <p:spPr>
              <a:xfrm flipH="1">
                <a:off x="6998671" y="1438062"/>
                <a:ext cx="11924" cy="9387"/>
              </a:xfrm>
              <a:custGeom>
                <a:avLst/>
                <a:gdLst/>
                <a:ahLst/>
                <a:cxnLst/>
                <a:rect l="l" t="t" r="r" b="b"/>
                <a:pathLst>
                  <a:path w="188" h="148" extrusionOk="0">
                    <a:moveTo>
                      <a:pt x="95" y="1"/>
                    </a:moveTo>
                    <a:cubicBezTo>
                      <a:pt x="0" y="1"/>
                      <a:pt x="0" y="147"/>
                      <a:pt x="95" y="147"/>
                    </a:cubicBezTo>
                    <a:cubicBezTo>
                      <a:pt x="188" y="147"/>
                      <a:pt x="188" y="1"/>
                      <a:pt x="9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4" name="Google Shape;724;p28"/>
              <p:cNvSpPr/>
              <p:nvPr/>
            </p:nvSpPr>
            <p:spPr>
              <a:xfrm flipH="1">
                <a:off x="6475344" y="2739630"/>
                <a:ext cx="111121" cy="67801"/>
              </a:xfrm>
              <a:custGeom>
                <a:avLst/>
                <a:gdLst/>
                <a:ahLst/>
                <a:cxnLst/>
                <a:rect l="l" t="t" r="r" b="b"/>
                <a:pathLst>
                  <a:path w="1752" h="1069" extrusionOk="0">
                    <a:moveTo>
                      <a:pt x="1248" y="1"/>
                    </a:moveTo>
                    <a:cubicBezTo>
                      <a:pt x="1221" y="1"/>
                      <a:pt x="1192" y="3"/>
                      <a:pt x="1164" y="9"/>
                    </a:cubicBezTo>
                    <a:lnTo>
                      <a:pt x="420" y="146"/>
                    </a:lnTo>
                    <a:cubicBezTo>
                      <a:pt x="167" y="193"/>
                      <a:pt x="0" y="436"/>
                      <a:pt x="48" y="688"/>
                    </a:cubicBezTo>
                    <a:cubicBezTo>
                      <a:pt x="90" y="912"/>
                      <a:pt x="285" y="1069"/>
                      <a:pt x="505" y="1069"/>
                    </a:cubicBezTo>
                    <a:cubicBezTo>
                      <a:pt x="533" y="1069"/>
                      <a:pt x="562" y="1066"/>
                      <a:pt x="591" y="1061"/>
                    </a:cubicBezTo>
                    <a:lnTo>
                      <a:pt x="1331" y="924"/>
                    </a:lnTo>
                    <a:cubicBezTo>
                      <a:pt x="1584" y="876"/>
                      <a:pt x="1752" y="634"/>
                      <a:pt x="1703" y="381"/>
                    </a:cubicBezTo>
                    <a:cubicBezTo>
                      <a:pt x="1664" y="160"/>
                      <a:pt x="1466" y="1"/>
                      <a:pt x="1248" y="1"/>
                    </a:cubicBezTo>
                    <a:close/>
                  </a:path>
                </a:pathLst>
              </a:custGeom>
              <a:solidFill>
                <a:srgbClr val="FFB3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5" name="Google Shape;725;p28"/>
              <p:cNvSpPr/>
              <p:nvPr/>
            </p:nvSpPr>
            <p:spPr>
              <a:xfrm flipH="1">
                <a:off x="6474519" y="2792528"/>
                <a:ext cx="106744" cy="67040"/>
              </a:xfrm>
              <a:custGeom>
                <a:avLst/>
                <a:gdLst/>
                <a:ahLst/>
                <a:cxnLst/>
                <a:rect l="l" t="t" r="r" b="b"/>
                <a:pathLst>
                  <a:path w="1683" h="1057" extrusionOk="0">
                    <a:moveTo>
                      <a:pt x="1178" y="1"/>
                    </a:moveTo>
                    <a:cubicBezTo>
                      <a:pt x="1151" y="1"/>
                      <a:pt x="1124" y="3"/>
                      <a:pt x="1096" y="8"/>
                    </a:cubicBezTo>
                    <a:lnTo>
                      <a:pt x="420" y="134"/>
                    </a:lnTo>
                    <a:cubicBezTo>
                      <a:pt x="167" y="182"/>
                      <a:pt x="0" y="424"/>
                      <a:pt x="48" y="677"/>
                    </a:cubicBezTo>
                    <a:cubicBezTo>
                      <a:pt x="91" y="899"/>
                      <a:pt x="288" y="1056"/>
                      <a:pt x="509" y="1056"/>
                    </a:cubicBezTo>
                    <a:cubicBezTo>
                      <a:pt x="536" y="1056"/>
                      <a:pt x="563" y="1054"/>
                      <a:pt x="591" y="1049"/>
                    </a:cubicBezTo>
                    <a:lnTo>
                      <a:pt x="1267" y="923"/>
                    </a:lnTo>
                    <a:cubicBezTo>
                      <a:pt x="1516" y="875"/>
                      <a:pt x="1683" y="632"/>
                      <a:pt x="1639" y="380"/>
                    </a:cubicBezTo>
                    <a:cubicBezTo>
                      <a:pt x="1596" y="158"/>
                      <a:pt x="1399" y="1"/>
                      <a:pt x="1178" y="1"/>
                    </a:cubicBezTo>
                    <a:close/>
                  </a:path>
                </a:pathLst>
              </a:custGeom>
              <a:solidFill>
                <a:srgbClr val="FFB3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6" name="Google Shape;726;p28"/>
              <p:cNvSpPr/>
              <p:nvPr/>
            </p:nvSpPr>
            <p:spPr>
              <a:xfrm flipH="1">
                <a:off x="6486379" y="2845742"/>
                <a:ext cx="87336" cy="63235"/>
              </a:xfrm>
              <a:custGeom>
                <a:avLst/>
                <a:gdLst/>
                <a:ahLst/>
                <a:cxnLst/>
                <a:rect l="l" t="t" r="r" b="b"/>
                <a:pathLst>
                  <a:path w="1377" h="997" extrusionOk="0">
                    <a:moveTo>
                      <a:pt x="874" y="1"/>
                    </a:moveTo>
                    <a:cubicBezTo>
                      <a:pt x="846" y="1"/>
                      <a:pt x="817" y="3"/>
                      <a:pt x="789" y="9"/>
                    </a:cubicBezTo>
                    <a:lnTo>
                      <a:pt x="420" y="77"/>
                    </a:lnTo>
                    <a:cubicBezTo>
                      <a:pt x="168" y="121"/>
                      <a:pt x="1" y="367"/>
                      <a:pt x="48" y="617"/>
                    </a:cubicBezTo>
                    <a:cubicBezTo>
                      <a:pt x="87" y="840"/>
                      <a:pt x="284" y="997"/>
                      <a:pt x="503" y="997"/>
                    </a:cubicBezTo>
                    <a:cubicBezTo>
                      <a:pt x="531" y="997"/>
                      <a:pt x="559" y="994"/>
                      <a:pt x="588" y="989"/>
                    </a:cubicBezTo>
                    <a:lnTo>
                      <a:pt x="957" y="920"/>
                    </a:lnTo>
                    <a:cubicBezTo>
                      <a:pt x="1209" y="876"/>
                      <a:pt x="1376" y="630"/>
                      <a:pt x="1329" y="381"/>
                    </a:cubicBezTo>
                    <a:cubicBezTo>
                      <a:pt x="1290" y="157"/>
                      <a:pt x="1092" y="1"/>
                      <a:pt x="874" y="1"/>
                    </a:cubicBezTo>
                    <a:close/>
                  </a:path>
                </a:pathLst>
              </a:custGeom>
              <a:solidFill>
                <a:srgbClr val="FFB3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28"/>
              <p:cNvSpPr/>
              <p:nvPr/>
            </p:nvSpPr>
            <p:spPr>
              <a:xfrm flipH="1">
                <a:off x="7680883" y="2507237"/>
                <a:ext cx="113975" cy="460339"/>
              </a:xfrm>
              <a:custGeom>
                <a:avLst/>
                <a:gdLst/>
                <a:ahLst/>
                <a:cxnLst/>
                <a:rect l="l" t="t" r="r" b="b"/>
                <a:pathLst>
                  <a:path w="1797" h="7258" extrusionOk="0">
                    <a:moveTo>
                      <a:pt x="1326" y="0"/>
                    </a:moveTo>
                    <a:cubicBezTo>
                      <a:pt x="1" y="2024"/>
                      <a:pt x="379" y="7257"/>
                      <a:pt x="379" y="7257"/>
                    </a:cubicBezTo>
                    <a:lnTo>
                      <a:pt x="1797" y="6448"/>
                    </a:lnTo>
                    <a:lnTo>
                      <a:pt x="1326" y="0"/>
                    </a:lnTo>
                    <a:close/>
                  </a:path>
                </a:pathLst>
              </a:custGeom>
              <a:solidFill>
                <a:srgbClr val="FFA9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28"/>
              <p:cNvSpPr/>
              <p:nvPr/>
            </p:nvSpPr>
            <p:spPr>
              <a:xfrm flipH="1">
                <a:off x="7686974" y="3205559"/>
                <a:ext cx="249641" cy="253700"/>
              </a:xfrm>
              <a:custGeom>
                <a:avLst/>
                <a:gdLst/>
                <a:ahLst/>
                <a:cxnLst/>
                <a:rect l="l" t="t" r="r" b="b"/>
                <a:pathLst>
                  <a:path w="3936" h="4000" extrusionOk="0">
                    <a:moveTo>
                      <a:pt x="3823" y="1"/>
                    </a:moveTo>
                    <a:cubicBezTo>
                      <a:pt x="3782" y="1"/>
                      <a:pt x="3745" y="27"/>
                      <a:pt x="3731" y="71"/>
                    </a:cubicBezTo>
                    <a:lnTo>
                      <a:pt x="3720" y="105"/>
                    </a:lnTo>
                    <a:cubicBezTo>
                      <a:pt x="3704" y="156"/>
                      <a:pt x="3731" y="211"/>
                      <a:pt x="3782" y="228"/>
                    </a:cubicBezTo>
                    <a:cubicBezTo>
                      <a:pt x="3793" y="231"/>
                      <a:pt x="3802" y="234"/>
                      <a:pt x="3813" y="234"/>
                    </a:cubicBezTo>
                    <a:cubicBezTo>
                      <a:pt x="3854" y="234"/>
                      <a:pt x="3892" y="207"/>
                      <a:pt x="3905" y="166"/>
                    </a:cubicBezTo>
                    <a:lnTo>
                      <a:pt x="3919" y="129"/>
                    </a:lnTo>
                    <a:cubicBezTo>
                      <a:pt x="3936" y="77"/>
                      <a:pt x="3909" y="23"/>
                      <a:pt x="3854" y="6"/>
                    </a:cubicBezTo>
                    <a:cubicBezTo>
                      <a:pt x="3844" y="2"/>
                      <a:pt x="3833" y="1"/>
                      <a:pt x="3823" y="1"/>
                    </a:cubicBezTo>
                    <a:close/>
                    <a:moveTo>
                      <a:pt x="3682" y="407"/>
                    </a:moveTo>
                    <a:cubicBezTo>
                      <a:pt x="3643" y="407"/>
                      <a:pt x="3604" y="430"/>
                      <a:pt x="3588" y="470"/>
                    </a:cubicBezTo>
                    <a:cubicBezTo>
                      <a:pt x="3540" y="592"/>
                      <a:pt x="3489" y="709"/>
                      <a:pt x="3438" y="825"/>
                    </a:cubicBezTo>
                    <a:cubicBezTo>
                      <a:pt x="3413" y="873"/>
                      <a:pt x="3434" y="931"/>
                      <a:pt x="3485" y="955"/>
                    </a:cubicBezTo>
                    <a:cubicBezTo>
                      <a:pt x="3499" y="961"/>
                      <a:pt x="3512" y="965"/>
                      <a:pt x="3526" y="965"/>
                    </a:cubicBezTo>
                    <a:cubicBezTo>
                      <a:pt x="3564" y="965"/>
                      <a:pt x="3598" y="945"/>
                      <a:pt x="3615" y="907"/>
                    </a:cubicBezTo>
                    <a:cubicBezTo>
                      <a:pt x="3670" y="791"/>
                      <a:pt x="3720" y="668"/>
                      <a:pt x="3772" y="542"/>
                    </a:cubicBezTo>
                    <a:cubicBezTo>
                      <a:pt x="3793" y="490"/>
                      <a:pt x="3765" y="433"/>
                      <a:pt x="3714" y="412"/>
                    </a:cubicBezTo>
                    <a:cubicBezTo>
                      <a:pt x="3704" y="408"/>
                      <a:pt x="3693" y="407"/>
                      <a:pt x="3682" y="407"/>
                    </a:cubicBezTo>
                    <a:close/>
                    <a:moveTo>
                      <a:pt x="3348" y="1119"/>
                    </a:moveTo>
                    <a:cubicBezTo>
                      <a:pt x="3314" y="1119"/>
                      <a:pt x="3282" y="1137"/>
                      <a:pt x="3263" y="1170"/>
                    </a:cubicBezTo>
                    <a:cubicBezTo>
                      <a:pt x="3202" y="1289"/>
                      <a:pt x="3137" y="1399"/>
                      <a:pt x="3072" y="1504"/>
                    </a:cubicBezTo>
                    <a:cubicBezTo>
                      <a:pt x="3041" y="1552"/>
                      <a:pt x="3055" y="1613"/>
                      <a:pt x="3103" y="1641"/>
                    </a:cubicBezTo>
                    <a:cubicBezTo>
                      <a:pt x="3117" y="1651"/>
                      <a:pt x="3137" y="1654"/>
                      <a:pt x="3154" y="1654"/>
                    </a:cubicBezTo>
                    <a:cubicBezTo>
                      <a:pt x="3188" y="1654"/>
                      <a:pt x="3219" y="1641"/>
                      <a:pt x="3236" y="1610"/>
                    </a:cubicBezTo>
                    <a:cubicBezTo>
                      <a:pt x="3304" y="1501"/>
                      <a:pt x="3372" y="1385"/>
                      <a:pt x="3438" y="1265"/>
                    </a:cubicBezTo>
                    <a:cubicBezTo>
                      <a:pt x="3462" y="1218"/>
                      <a:pt x="3444" y="1156"/>
                      <a:pt x="3397" y="1132"/>
                    </a:cubicBezTo>
                    <a:cubicBezTo>
                      <a:pt x="3381" y="1123"/>
                      <a:pt x="3364" y="1119"/>
                      <a:pt x="3348" y="1119"/>
                    </a:cubicBezTo>
                    <a:close/>
                    <a:moveTo>
                      <a:pt x="2935" y="1784"/>
                    </a:moveTo>
                    <a:cubicBezTo>
                      <a:pt x="2905" y="1784"/>
                      <a:pt x="2875" y="1799"/>
                      <a:pt x="2857" y="1825"/>
                    </a:cubicBezTo>
                    <a:cubicBezTo>
                      <a:pt x="2782" y="1931"/>
                      <a:pt x="2700" y="2034"/>
                      <a:pt x="2619" y="2133"/>
                    </a:cubicBezTo>
                    <a:cubicBezTo>
                      <a:pt x="2584" y="2174"/>
                      <a:pt x="2591" y="2235"/>
                      <a:pt x="2632" y="2269"/>
                    </a:cubicBezTo>
                    <a:cubicBezTo>
                      <a:pt x="2649" y="2286"/>
                      <a:pt x="2673" y="2292"/>
                      <a:pt x="2693" y="2292"/>
                    </a:cubicBezTo>
                    <a:cubicBezTo>
                      <a:pt x="2724" y="2292"/>
                      <a:pt x="2751" y="2279"/>
                      <a:pt x="2772" y="2259"/>
                    </a:cubicBezTo>
                    <a:cubicBezTo>
                      <a:pt x="2854" y="2156"/>
                      <a:pt x="2936" y="2051"/>
                      <a:pt x="3014" y="1941"/>
                    </a:cubicBezTo>
                    <a:cubicBezTo>
                      <a:pt x="3049" y="1897"/>
                      <a:pt x="3038" y="1835"/>
                      <a:pt x="2994" y="1805"/>
                    </a:cubicBezTo>
                    <a:cubicBezTo>
                      <a:pt x="2976" y="1791"/>
                      <a:pt x="2955" y="1784"/>
                      <a:pt x="2935" y="1784"/>
                    </a:cubicBezTo>
                    <a:close/>
                    <a:moveTo>
                      <a:pt x="2435" y="2389"/>
                    </a:moveTo>
                    <a:cubicBezTo>
                      <a:pt x="2408" y="2389"/>
                      <a:pt x="2382" y="2400"/>
                      <a:pt x="2362" y="2419"/>
                    </a:cubicBezTo>
                    <a:cubicBezTo>
                      <a:pt x="2274" y="2511"/>
                      <a:pt x="2178" y="2604"/>
                      <a:pt x="2086" y="2689"/>
                    </a:cubicBezTo>
                    <a:cubicBezTo>
                      <a:pt x="2045" y="2723"/>
                      <a:pt x="2041" y="2784"/>
                      <a:pt x="2079" y="2825"/>
                    </a:cubicBezTo>
                    <a:cubicBezTo>
                      <a:pt x="2096" y="2850"/>
                      <a:pt x="2123" y="2859"/>
                      <a:pt x="2151" y="2859"/>
                    </a:cubicBezTo>
                    <a:cubicBezTo>
                      <a:pt x="2174" y="2859"/>
                      <a:pt x="2198" y="2850"/>
                      <a:pt x="2215" y="2832"/>
                    </a:cubicBezTo>
                    <a:cubicBezTo>
                      <a:pt x="2315" y="2747"/>
                      <a:pt x="2410" y="2651"/>
                      <a:pt x="2502" y="2555"/>
                    </a:cubicBezTo>
                    <a:cubicBezTo>
                      <a:pt x="2543" y="2518"/>
                      <a:pt x="2540" y="2453"/>
                      <a:pt x="2502" y="2415"/>
                    </a:cubicBezTo>
                    <a:cubicBezTo>
                      <a:pt x="2483" y="2398"/>
                      <a:pt x="2459" y="2389"/>
                      <a:pt x="2435" y="2389"/>
                    </a:cubicBezTo>
                    <a:close/>
                    <a:moveTo>
                      <a:pt x="1848" y="2914"/>
                    </a:moveTo>
                    <a:cubicBezTo>
                      <a:pt x="1828" y="2914"/>
                      <a:pt x="1807" y="2921"/>
                      <a:pt x="1789" y="2935"/>
                    </a:cubicBezTo>
                    <a:cubicBezTo>
                      <a:pt x="1686" y="3013"/>
                      <a:pt x="1580" y="3088"/>
                      <a:pt x="1475" y="3160"/>
                    </a:cubicBezTo>
                    <a:cubicBezTo>
                      <a:pt x="1431" y="3190"/>
                      <a:pt x="1417" y="3252"/>
                      <a:pt x="1447" y="3296"/>
                    </a:cubicBezTo>
                    <a:cubicBezTo>
                      <a:pt x="1467" y="3324"/>
                      <a:pt x="1499" y="3341"/>
                      <a:pt x="1529" y="3341"/>
                    </a:cubicBezTo>
                    <a:cubicBezTo>
                      <a:pt x="1546" y="3341"/>
                      <a:pt x="1567" y="3334"/>
                      <a:pt x="1584" y="3324"/>
                    </a:cubicBezTo>
                    <a:cubicBezTo>
                      <a:pt x="1693" y="3249"/>
                      <a:pt x="1803" y="3170"/>
                      <a:pt x="1908" y="3091"/>
                    </a:cubicBezTo>
                    <a:cubicBezTo>
                      <a:pt x="1952" y="3058"/>
                      <a:pt x="1959" y="2996"/>
                      <a:pt x="1925" y="2952"/>
                    </a:cubicBezTo>
                    <a:cubicBezTo>
                      <a:pt x="1907" y="2928"/>
                      <a:pt x="1878" y="2914"/>
                      <a:pt x="1848" y="2914"/>
                    </a:cubicBezTo>
                    <a:close/>
                    <a:moveTo>
                      <a:pt x="1194" y="3348"/>
                    </a:moveTo>
                    <a:cubicBezTo>
                      <a:pt x="1178" y="3348"/>
                      <a:pt x="1162" y="3353"/>
                      <a:pt x="1147" y="3362"/>
                    </a:cubicBezTo>
                    <a:cubicBezTo>
                      <a:pt x="1034" y="3423"/>
                      <a:pt x="919" y="3480"/>
                      <a:pt x="802" y="3535"/>
                    </a:cubicBezTo>
                    <a:cubicBezTo>
                      <a:pt x="751" y="3559"/>
                      <a:pt x="730" y="3617"/>
                      <a:pt x="755" y="3665"/>
                    </a:cubicBezTo>
                    <a:cubicBezTo>
                      <a:pt x="771" y="3702"/>
                      <a:pt x="805" y="3723"/>
                      <a:pt x="843" y="3723"/>
                    </a:cubicBezTo>
                    <a:cubicBezTo>
                      <a:pt x="857" y="3723"/>
                      <a:pt x="870" y="3720"/>
                      <a:pt x="884" y="3713"/>
                    </a:cubicBezTo>
                    <a:cubicBezTo>
                      <a:pt x="1004" y="3658"/>
                      <a:pt x="1123" y="3597"/>
                      <a:pt x="1242" y="3532"/>
                    </a:cubicBezTo>
                    <a:cubicBezTo>
                      <a:pt x="1287" y="3505"/>
                      <a:pt x="1304" y="3447"/>
                      <a:pt x="1280" y="3398"/>
                    </a:cubicBezTo>
                    <a:cubicBezTo>
                      <a:pt x="1262" y="3366"/>
                      <a:pt x="1228" y="3348"/>
                      <a:pt x="1194" y="3348"/>
                    </a:cubicBezTo>
                    <a:close/>
                    <a:moveTo>
                      <a:pt x="477" y="3677"/>
                    </a:moveTo>
                    <a:cubicBezTo>
                      <a:pt x="467" y="3677"/>
                      <a:pt x="457" y="3678"/>
                      <a:pt x="447" y="3682"/>
                    </a:cubicBezTo>
                    <a:cubicBezTo>
                      <a:pt x="325" y="3730"/>
                      <a:pt x="229" y="3757"/>
                      <a:pt x="164" y="3778"/>
                    </a:cubicBezTo>
                    <a:cubicBezTo>
                      <a:pt x="79" y="3805"/>
                      <a:pt x="58" y="3812"/>
                      <a:pt x="38" y="3833"/>
                    </a:cubicBezTo>
                    <a:cubicBezTo>
                      <a:pt x="0" y="3874"/>
                      <a:pt x="0" y="3935"/>
                      <a:pt x="38" y="3972"/>
                    </a:cubicBezTo>
                    <a:cubicBezTo>
                      <a:pt x="58" y="3992"/>
                      <a:pt x="82" y="4000"/>
                      <a:pt x="106" y="4000"/>
                    </a:cubicBezTo>
                    <a:cubicBezTo>
                      <a:pt x="123" y="4000"/>
                      <a:pt x="144" y="3997"/>
                      <a:pt x="157" y="3986"/>
                    </a:cubicBezTo>
                    <a:cubicBezTo>
                      <a:pt x="171" y="3983"/>
                      <a:pt x="191" y="3976"/>
                      <a:pt x="222" y="3965"/>
                    </a:cubicBezTo>
                    <a:cubicBezTo>
                      <a:pt x="290" y="3945"/>
                      <a:pt x="389" y="3915"/>
                      <a:pt x="512" y="3866"/>
                    </a:cubicBezTo>
                    <a:cubicBezTo>
                      <a:pt x="563" y="3849"/>
                      <a:pt x="591" y="3792"/>
                      <a:pt x="570" y="3740"/>
                    </a:cubicBezTo>
                    <a:cubicBezTo>
                      <a:pt x="557" y="3702"/>
                      <a:pt x="517" y="3677"/>
                      <a:pt x="477" y="3677"/>
                    </a:cubicBezTo>
                    <a:close/>
                  </a:path>
                </a:pathLst>
              </a:custGeom>
              <a:solidFill>
                <a:srgbClr val="3022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28"/>
              <p:cNvSpPr/>
              <p:nvPr/>
            </p:nvSpPr>
            <p:spPr>
              <a:xfrm flipH="1">
                <a:off x="6419402" y="1504025"/>
                <a:ext cx="113340" cy="130021"/>
              </a:xfrm>
              <a:custGeom>
                <a:avLst/>
                <a:gdLst/>
                <a:ahLst/>
                <a:cxnLst/>
                <a:rect l="l" t="t" r="r" b="b"/>
                <a:pathLst>
                  <a:path w="1787" h="2050" extrusionOk="0">
                    <a:moveTo>
                      <a:pt x="411" y="1"/>
                    </a:moveTo>
                    <a:cubicBezTo>
                      <a:pt x="165" y="1"/>
                      <a:pt x="0" y="387"/>
                      <a:pt x="266" y="558"/>
                    </a:cubicBezTo>
                    <a:cubicBezTo>
                      <a:pt x="727" y="859"/>
                      <a:pt x="1034" y="1305"/>
                      <a:pt x="1164" y="1838"/>
                    </a:cubicBezTo>
                    <a:cubicBezTo>
                      <a:pt x="1201" y="1985"/>
                      <a:pt x="1313" y="2049"/>
                      <a:pt x="1429" y="2049"/>
                    </a:cubicBezTo>
                    <a:cubicBezTo>
                      <a:pt x="1604" y="2049"/>
                      <a:pt x="1787" y="1905"/>
                      <a:pt x="1734" y="1681"/>
                    </a:cubicBezTo>
                    <a:cubicBezTo>
                      <a:pt x="1567" y="1002"/>
                      <a:pt x="1150" y="432"/>
                      <a:pt x="563" y="49"/>
                    </a:cubicBezTo>
                    <a:cubicBezTo>
                      <a:pt x="511" y="15"/>
                      <a:pt x="460" y="1"/>
                      <a:pt x="411" y="1"/>
                    </a:cubicBezTo>
                    <a:close/>
                  </a:path>
                </a:pathLst>
              </a:custGeom>
              <a:solidFill>
                <a:srgbClr val="3022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28"/>
              <p:cNvSpPr/>
              <p:nvPr/>
            </p:nvSpPr>
            <p:spPr>
              <a:xfrm flipH="1">
                <a:off x="7156921" y="1045327"/>
                <a:ext cx="157104" cy="290423"/>
              </a:xfrm>
              <a:custGeom>
                <a:avLst/>
                <a:gdLst/>
                <a:ahLst/>
                <a:cxnLst/>
                <a:rect l="l" t="t" r="r" b="b"/>
                <a:pathLst>
                  <a:path w="2477" h="4579" extrusionOk="0">
                    <a:moveTo>
                      <a:pt x="2191" y="1"/>
                    </a:moveTo>
                    <a:cubicBezTo>
                      <a:pt x="2043" y="1"/>
                      <a:pt x="1886" y="95"/>
                      <a:pt x="1869" y="283"/>
                    </a:cubicBezTo>
                    <a:cubicBezTo>
                      <a:pt x="1736" y="1714"/>
                      <a:pt x="1077" y="2970"/>
                      <a:pt x="182" y="4062"/>
                    </a:cubicBezTo>
                    <a:cubicBezTo>
                      <a:pt x="1" y="4283"/>
                      <a:pt x="196" y="4579"/>
                      <a:pt x="406" y="4579"/>
                    </a:cubicBezTo>
                    <a:cubicBezTo>
                      <a:pt x="473" y="4579"/>
                      <a:pt x="540" y="4549"/>
                      <a:pt x="599" y="4479"/>
                    </a:cubicBezTo>
                    <a:cubicBezTo>
                      <a:pt x="1602" y="3253"/>
                      <a:pt x="2313" y="1885"/>
                      <a:pt x="2459" y="283"/>
                    </a:cubicBezTo>
                    <a:cubicBezTo>
                      <a:pt x="2476" y="94"/>
                      <a:pt x="2338" y="1"/>
                      <a:pt x="2191" y="1"/>
                    </a:cubicBezTo>
                    <a:close/>
                  </a:path>
                </a:pathLst>
              </a:custGeom>
              <a:solidFill>
                <a:srgbClr val="3022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28"/>
              <p:cNvSpPr/>
              <p:nvPr/>
            </p:nvSpPr>
            <p:spPr>
              <a:xfrm flipH="1">
                <a:off x="7046305" y="1401021"/>
                <a:ext cx="76935" cy="145116"/>
              </a:xfrm>
              <a:custGeom>
                <a:avLst/>
                <a:gdLst/>
                <a:ahLst/>
                <a:cxnLst/>
                <a:rect l="l" t="t" r="r" b="b"/>
                <a:pathLst>
                  <a:path w="1213" h="2288" extrusionOk="0">
                    <a:moveTo>
                      <a:pt x="400" y="0"/>
                    </a:moveTo>
                    <a:cubicBezTo>
                      <a:pt x="161" y="0"/>
                      <a:pt x="1" y="383"/>
                      <a:pt x="257" y="564"/>
                    </a:cubicBezTo>
                    <a:cubicBezTo>
                      <a:pt x="666" y="851"/>
                      <a:pt x="609" y="1574"/>
                      <a:pt x="588" y="2004"/>
                    </a:cubicBezTo>
                    <a:cubicBezTo>
                      <a:pt x="578" y="2192"/>
                      <a:pt x="721" y="2288"/>
                      <a:pt x="868" y="2288"/>
                    </a:cubicBezTo>
                    <a:cubicBezTo>
                      <a:pt x="1014" y="2288"/>
                      <a:pt x="1168" y="2192"/>
                      <a:pt x="1178" y="2004"/>
                    </a:cubicBezTo>
                    <a:cubicBezTo>
                      <a:pt x="1213" y="1311"/>
                      <a:pt x="1175" y="489"/>
                      <a:pt x="554" y="55"/>
                    </a:cubicBezTo>
                    <a:cubicBezTo>
                      <a:pt x="502" y="18"/>
                      <a:pt x="448" y="0"/>
                      <a:pt x="400" y="0"/>
                    </a:cubicBezTo>
                    <a:close/>
                  </a:path>
                </a:pathLst>
              </a:custGeom>
              <a:solidFill>
                <a:srgbClr val="EBDE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28"/>
              <p:cNvSpPr/>
              <p:nvPr/>
            </p:nvSpPr>
            <p:spPr>
              <a:xfrm flipH="1">
                <a:off x="7039771" y="1560411"/>
                <a:ext cx="48393" cy="37484"/>
              </a:xfrm>
              <a:custGeom>
                <a:avLst/>
                <a:gdLst/>
                <a:ahLst/>
                <a:cxnLst/>
                <a:rect l="l" t="t" r="r" b="b"/>
                <a:pathLst>
                  <a:path w="763" h="591" extrusionOk="0">
                    <a:moveTo>
                      <a:pt x="379" y="0"/>
                    </a:moveTo>
                    <a:cubicBezTo>
                      <a:pt x="1" y="0"/>
                      <a:pt x="1" y="591"/>
                      <a:pt x="379" y="591"/>
                    </a:cubicBezTo>
                    <a:cubicBezTo>
                      <a:pt x="762" y="591"/>
                      <a:pt x="762" y="0"/>
                      <a:pt x="379" y="0"/>
                    </a:cubicBezTo>
                    <a:close/>
                  </a:path>
                </a:pathLst>
              </a:custGeom>
              <a:solidFill>
                <a:srgbClr val="EBDE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28"/>
              <p:cNvSpPr/>
              <p:nvPr/>
            </p:nvSpPr>
            <p:spPr>
              <a:xfrm flipH="1">
                <a:off x="6626677" y="1448020"/>
                <a:ext cx="24989" cy="125201"/>
              </a:xfrm>
              <a:custGeom>
                <a:avLst/>
                <a:gdLst/>
                <a:ahLst/>
                <a:cxnLst/>
                <a:rect l="l" t="t" r="r" b="b"/>
                <a:pathLst>
                  <a:path w="394" h="1974" extrusionOk="0">
                    <a:moveTo>
                      <a:pt x="1" y="1"/>
                    </a:moveTo>
                    <a:lnTo>
                      <a:pt x="1" y="1"/>
                    </a:lnTo>
                    <a:cubicBezTo>
                      <a:pt x="59" y="687"/>
                      <a:pt x="127" y="1345"/>
                      <a:pt x="171" y="1974"/>
                    </a:cubicBezTo>
                    <a:cubicBezTo>
                      <a:pt x="274" y="1936"/>
                      <a:pt x="356" y="1847"/>
                      <a:pt x="363" y="1707"/>
                    </a:cubicBezTo>
                    <a:cubicBezTo>
                      <a:pt x="393" y="1131"/>
                      <a:pt x="369" y="458"/>
                      <a:pt x="1" y="1"/>
                    </a:cubicBezTo>
                    <a:close/>
                  </a:path>
                </a:pathLst>
              </a:custGeom>
              <a:solidFill>
                <a:srgbClr val="B2A9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4" name="Google Shape;734;p28"/>
              <p:cNvSpPr/>
              <p:nvPr/>
            </p:nvSpPr>
            <p:spPr>
              <a:xfrm flipH="1">
                <a:off x="6640758" y="1429182"/>
                <a:ext cx="54165" cy="145370"/>
              </a:xfrm>
              <a:custGeom>
                <a:avLst/>
                <a:gdLst/>
                <a:ahLst/>
                <a:cxnLst/>
                <a:rect l="l" t="t" r="r" b="b"/>
                <a:pathLst>
                  <a:path w="854" h="2292" extrusionOk="0">
                    <a:moveTo>
                      <a:pt x="270" y="0"/>
                    </a:moveTo>
                    <a:cubicBezTo>
                      <a:pt x="136" y="0"/>
                      <a:pt x="27" y="120"/>
                      <a:pt x="0" y="260"/>
                    </a:cubicBezTo>
                    <a:cubicBezTo>
                      <a:pt x="31" y="325"/>
                      <a:pt x="41" y="393"/>
                      <a:pt x="31" y="462"/>
                    </a:cubicBezTo>
                    <a:cubicBezTo>
                      <a:pt x="54" y="499"/>
                      <a:pt x="86" y="536"/>
                      <a:pt x="126" y="564"/>
                    </a:cubicBezTo>
                    <a:cubicBezTo>
                      <a:pt x="533" y="851"/>
                      <a:pt x="478" y="1578"/>
                      <a:pt x="457" y="2004"/>
                    </a:cubicBezTo>
                    <a:cubicBezTo>
                      <a:pt x="447" y="2195"/>
                      <a:pt x="590" y="2291"/>
                      <a:pt x="738" y="2291"/>
                    </a:cubicBezTo>
                    <a:cubicBezTo>
                      <a:pt x="775" y="2291"/>
                      <a:pt x="815" y="2285"/>
                      <a:pt x="853" y="2271"/>
                    </a:cubicBezTo>
                    <a:cubicBezTo>
                      <a:pt x="809" y="1642"/>
                      <a:pt x="741" y="984"/>
                      <a:pt x="683" y="298"/>
                    </a:cubicBezTo>
                    <a:cubicBezTo>
                      <a:pt x="607" y="209"/>
                      <a:pt x="525" y="127"/>
                      <a:pt x="423" y="55"/>
                    </a:cubicBezTo>
                    <a:cubicBezTo>
                      <a:pt x="372" y="18"/>
                      <a:pt x="317" y="0"/>
                      <a:pt x="270" y="0"/>
                    </a:cubicBezTo>
                    <a:close/>
                  </a:path>
                </a:pathLst>
              </a:custGeom>
              <a:solidFill>
                <a:srgbClr val="EBDE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5" name="Google Shape;735;p28"/>
              <p:cNvSpPr/>
              <p:nvPr/>
            </p:nvSpPr>
            <p:spPr>
              <a:xfrm flipH="1">
                <a:off x="6692259" y="1445673"/>
                <a:ext cx="3362" cy="12812"/>
              </a:xfrm>
              <a:custGeom>
                <a:avLst/>
                <a:gdLst/>
                <a:ahLst/>
                <a:cxnLst/>
                <a:rect l="l" t="t" r="r" b="b"/>
                <a:pathLst>
                  <a:path w="53" h="202" extrusionOk="0">
                    <a:moveTo>
                      <a:pt x="11" y="0"/>
                    </a:moveTo>
                    <a:lnTo>
                      <a:pt x="11" y="0"/>
                    </a:lnTo>
                    <a:cubicBezTo>
                      <a:pt x="1" y="65"/>
                      <a:pt x="7" y="140"/>
                      <a:pt x="42" y="202"/>
                    </a:cubicBezTo>
                    <a:cubicBezTo>
                      <a:pt x="52" y="133"/>
                      <a:pt x="42" y="65"/>
                      <a:pt x="11" y="0"/>
                    </a:cubicBezTo>
                    <a:close/>
                  </a:path>
                </a:pathLst>
              </a:custGeom>
              <a:solidFill>
                <a:srgbClr val="A6A0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28"/>
              <p:cNvSpPr/>
              <p:nvPr/>
            </p:nvSpPr>
            <p:spPr>
              <a:xfrm flipH="1">
                <a:off x="6621285" y="1588953"/>
                <a:ext cx="18457" cy="36216"/>
              </a:xfrm>
              <a:custGeom>
                <a:avLst/>
                <a:gdLst/>
                <a:ahLst/>
                <a:cxnLst/>
                <a:rect l="l" t="t" r="r" b="b"/>
                <a:pathLst>
                  <a:path w="291" h="571" extrusionOk="0">
                    <a:moveTo>
                      <a:pt x="0" y="1"/>
                    </a:moveTo>
                    <a:lnTo>
                      <a:pt x="0" y="1"/>
                    </a:lnTo>
                    <a:cubicBezTo>
                      <a:pt x="11" y="196"/>
                      <a:pt x="21" y="387"/>
                      <a:pt x="24" y="571"/>
                    </a:cubicBezTo>
                    <a:cubicBezTo>
                      <a:pt x="290" y="489"/>
                      <a:pt x="281" y="59"/>
                      <a:pt x="0" y="1"/>
                    </a:cubicBezTo>
                    <a:close/>
                  </a:path>
                </a:pathLst>
              </a:custGeom>
              <a:solidFill>
                <a:srgbClr val="B2A9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7" name="Google Shape;737;p28"/>
              <p:cNvSpPr/>
              <p:nvPr/>
            </p:nvSpPr>
            <p:spPr>
              <a:xfrm flipH="1">
                <a:off x="6638157" y="1588572"/>
                <a:ext cx="29937" cy="37484"/>
              </a:xfrm>
              <a:custGeom>
                <a:avLst/>
                <a:gdLst/>
                <a:ahLst/>
                <a:cxnLst/>
                <a:rect l="l" t="t" r="r" b="b"/>
                <a:pathLst>
                  <a:path w="472" h="591" extrusionOk="0">
                    <a:moveTo>
                      <a:pt x="379" y="0"/>
                    </a:moveTo>
                    <a:cubicBezTo>
                      <a:pt x="0" y="0"/>
                      <a:pt x="0" y="591"/>
                      <a:pt x="379" y="591"/>
                    </a:cubicBezTo>
                    <a:cubicBezTo>
                      <a:pt x="413" y="591"/>
                      <a:pt x="444" y="587"/>
                      <a:pt x="471" y="577"/>
                    </a:cubicBezTo>
                    <a:cubicBezTo>
                      <a:pt x="468" y="393"/>
                      <a:pt x="458" y="202"/>
                      <a:pt x="447" y="7"/>
                    </a:cubicBezTo>
                    <a:cubicBezTo>
                      <a:pt x="427" y="3"/>
                      <a:pt x="403" y="0"/>
                      <a:pt x="379" y="0"/>
                    </a:cubicBezTo>
                    <a:close/>
                  </a:path>
                </a:pathLst>
              </a:custGeom>
              <a:solidFill>
                <a:srgbClr val="EBDE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38" name="Google Shape;738;p28"/>
            <p:cNvGrpSpPr/>
            <p:nvPr/>
          </p:nvGrpSpPr>
          <p:grpSpPr>
            <a:xfrm>
              <a:off x="4792158" y="1351068"/>
              <a:ext cx="2055745" cy="3313254"/>
              <a:chOff x="4319342" y="1130177"/>
              <a:chExt cx="2130085" cy="3433068"/>
            </a:xfrm>
          </p:grpSpPr>
          <p:grpSp>
            <p:nvGrpSpPr>
              <p:cNvPr id="739" name="Google Shape;739;p28"/>
              <p:cNvGrpSpPr/>
              <p:nvPr/>
            </p:nvGrpSpPr>
            <p:grpSpPr>
              <a:xfrm>
                <a:off x="4319342" y="1130177"/>
                <a:ext cx="2130085" cy="3433068"/>
                <a:chOff x="4633351" y="1345102"/>
                <a:chExt cx="2130085" cy="3433068"/>
              </a:xfrm>
            </p:grpSpPr>
            <p:sp>
              <p:nvSpPr>
                <p:cNvPr id="740" name="Google Shape;740;p28"/>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28"/>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2" name="Google Shape;742;p28"/>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28"/>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28"/>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5" name="Google Shape;745;p28"/>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28"/>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28"/>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8" name="Google Shape;748;p28"/>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9" name="Google Shape;749;p28"/>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0" name="Google Shape;750;p28"/>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1" name="Google Shape;751;p28"/>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28"/>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28"/>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28"/>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28"/>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28"/>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28"/>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28"/>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28"/>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28"/>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28"/>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28"/>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28"/>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28"/>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65" name="Google Shape;765;p28"/>
              <p:cNvSpPr/>
              <p:nvPr/>
            </p:nvSpPr>
            <p:spPr>
              <a:xfrm>
                <a:off x="5789650" y="2289345"/>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766" name="Google Shape;766;p28"/>
          <p:cNvSpPr txBox="1">
            <a:spLocks noGrp="1"/>
          </p:cNvSpPr>
          <p:nvPr>
            <p:ph type="title" idx="4294967295"/>
          </p:nvPr>
        </p:nvSpPr>
        <p:spPr>
          <a:xfrm>
            <a:off x="2415699" y="2050611"/>
            <a:ext cx="3556000" cy="770400"/>
          </a:xfrm>
          <a:prstGeom prst="rect">
            <a:avLst/>
          </a:prstGeom>
        </p:spPr>
        <p:txBody>
          <a:bodyPr spcFirstLastPara="1" wrap="square" lIns="121900" tIns="121900" rIns="121900" bIns="121900" anchor="ctr" anchorCtr="0">
            <a:noAutofit/>
          </a:bodyPr>
          <a:lstStyle/>
          <a:p>
            <a:r>
              <a:rPr lang="es" sz="12800" dirty="0">
                <a:solidFill>
                  <a:srgbClr val="FF7C3E"/>
                </a:solidFill>
              </a:rPr>
              <a:t>02</a:t>
            </a:r>
            <a:endParaRPr sz="12800" dirty="0">
              <a:solidFill>
                <a:srgbClr val="FF7C3E"/>
              </a:solidFill>
            </a:endParaRPr>
          </a:p>
        </p:txBody>
      </p:sp>
      <p:pic>
        <p:nvPicPr>
          <p:cNvPr id="2" name="Picture 1">
            <a:extLst>
              <a:ext uri="{FF2B5EF4-FFF2-40B4-BE49-F238E27FC236}">
                <a16:creationId xmlns:a16="http://schemas.microsoft.com/office/drawing/2014/main" id="{A04DCA4F-A9AE-32E9-7BBB-234F59DE4711}"/>
              </a:ext>
            </a:extLst>
          </p:cNvPr>
          <p:cNvPicPr>
            <a:picLocks noChangeAspect="1"/>
          </p:cNvPicPr>
          <p:nvPr/>
        </p:nvPicPr>
        <p:blipFill>
          <a:blip r:embed="rId3"/>
          <a:stretch>
            <a:fillRect/>
          </a:stretch>
        </p:blipFill>
        <p:spPr>
          <a:xfrm>
            <a:off x="553372" y="3518100"/>
            <a:ext cx="5845637" cy="1415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770"/>
        <p:cNvGrpSpPr/>
        <p:nvPr/>
      </p:nvGrpSpPr>
      <p:grpSpPr>
        <a:xfrm>
          <a:off x="0" y="0"/>
          <a:ext cx="0" cy="0"/>
          <a:chOff x="0" y="0"/>
          <a:chExt cx="0" cy="0"/>
        </a:xfrm>
      </p:grpSpPr>
      <p:sp>
        <p:nvSpPr>
          <p:cNvPr id="67" name="TextBox 66"/>
          <p:cNvSpPr txBox="1"/>
          <p:nvPr/>
        </p:nvSpPr>
        <p:spPr>
          <a:xfrm>
            <a:off x="762000" y="171759"/>
            <a:ext cx="10715625" cy="1077218"/>
          </a:xfrm>
          <a:prstGeom prst="rect">
            <a:avLst/>
          </a:prstGeom>
          <a:noFill/>
        </p:spPr>
        <p:txBody>
          <a:bodyPr wrap="square" rtlCol="0">
            <a:spAutoFit/>
          </a:bodyPr>
          <a:lstStyle/>
          <a:p>
            <a:pPr algn="just" defTabSz="1219170">
              <a:buClr>
                <a:srgbClr val="000000"/>
              </a:buClr>
            </a:pP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1.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Em</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đồng</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tình</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hay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không</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đồng</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tình</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với</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lời</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nói</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việc</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làm</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của</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bạn</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nào</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sau</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đây</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Vì</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FF0000"/>
                </a:solidFill>
                <a:latin typeface="Cambria" panose="02040503050406030204" pitchFamily="18" charset="0"/>
                <a:ea typeface="Cambria" panose="02040503050406030204" pitchFamily="18" charset="0"/>
                <a:cs typeface="Times New Roman" pitchFamily="18" charset="0"/>
                <a:sym typeface="Arial"/>
              </a:rPr>
              <a:t>sao</a:t>
            </a:r>
            <a:r>
              <a:rPr lang="en-US" sz="3200" b="1" kern="0" dirty="0">
                <a:solidFill>
                  <a:srgbClr val="FF0000"/>
                </a:solidFill>
                <a:latin typeface="Cambria" panose="02040503050406030204" pitchFamily="18" charset="0"/>
                <a:ea typeface="Cambria" panose="02040503050406030204" pitchFamily="18" charset="0"/>
                <a:cs typeface="Times New Roman" pitchFamily="18" charset="0"/>
                <a:sym typeface="Arial"/>
              </a:rPr>
              <a:t>?</a:t>
            </a:r>
          </a:p>
        </p:txBody>
      </p:sp>
      <p:sp>
        <p:nvSpPr>
          <p:cNvPr id="8" name="TextBox 15">
            <a:extLst>
              <a:ext uri="{FF2B5EF4-FFF2-40B4-BE49-F238E27FC236}">
                <a16:creationId xmlns:a16="http://schemas.microsoft.com/office/drawing/2014/main" id="{83028FB2-AF6E-40C0-A21F-6F56F51AA8F8}"/>
              </a:ext>
            </a:extLst>
          </p:cNvPr>
          <p:cNvSpPr txBox="1"/>
          <p:nvPr/>
        </p:nvSpPr>
        <p:spPr>
          <a:xfrm>
            <a:off x="-1214120" y="5980832"/>
            <a:ext cx="81280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US" sz="2400">
                <a:solidFill>
                  <a:srgbClr val="E6E6E6"/>
                </a:solidFill>
                <a:latin typeface="Arial"/>
                <a:sym typeface="Arial"/>
              </a:rPr>
              <a:t>8</a:t>
            </a:r>
          </a:p>
        </p:txBody>
      </p:sp>
      <p:pic>
        <p:nvPicPr>
          <p:cNvPr id="4" name="Picture 3">
            <a:extLst>
              <a:ext uri="{FF2B5EF4-FFF2-40B4-BE49-F238E27FC236}">
                <a16:creationId xmlns:a16="http://schemas.microsoft.com/office/drawing/2014/main" id="{C7F13E74-6BD4-45A4-7BBF-320860524733}"/>
              </a:ext>
            </a:extLst>
          </p:cNvPr>
          <p:cNvPicPr>
            <a:picLocks noChangeAspect="1"/>
          </p:cNvPicPr>
          <p:nvPr/>
        </p:nvPicPr>
        <p:blipFill>
          <a:blip r:embed="rId3"/>
          <a:stretch>
            <a:fillRect/>
          </a:stretch>
        </p:blipFill>
        <p:spPr>
          <a:xfrm>
            <a:off x="2566987" y="1552575"/>
            <a:ext cx="6824663" cy="5106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440;p37"/>
          <p:cNvGrpSpPr/>
          <p:nvPr/>
        </p:nvGrpSpPr>
        <p:grpSpPr>
          <a:xfrm>
            <a:off x="1520699" y="681499"/>
            <a:ext cx="3610453" cy="5671327"/>
            <a:chOff x="5358610" y="540000"/>
            <a:chExt cx="2707840" cy="4253495"/>
          </a:xfrm>
        </p:grpSpPr>
        <p:sp>
          <p:nvSpPr>
            <p:cNvPr id="4" name="Google Shape;1441;p37"/>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442;p37"/>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rgbClr val="F4E9D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443;p37"/>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444;p37"/>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445;p37"/>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rgbClr val="6052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6;p37"/>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447;p37"/>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rgbClr val="A57D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48;p37"/>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rgbClr val="A57D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449;p37"/>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rgbClr val="A57D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450;p37"/>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451;p37"/>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2;p37"/>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453;p37"/>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rgbClr val="A57D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4;p37"/>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455;p37"/>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456;p37"/>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57;p37"/>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58;p37"/>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459;p37"/>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460;p37"/>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461;p37"/>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rgbClr val="6052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462;p37"/>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463;p37"/>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464;p37"/>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rgbClr val="FF8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465;p37"/>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rgbClr val="493A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466;p37"/>
            <p:cNvSpPr/>
            <p:nvPr/>
          </p:nvSpPr>
          <p:spPr>
            <a:xfrm flipH="1">
              <a:off x="6635543" y="4466210"/>
              <a:ext cx="63" cy="63"/>
            </a:xfrm>
            <a:custGeom>
              <a:avLst/>
              <a:gdLst/>
              <a:ahLst/>
              <a:cxnLst/>
              <a:rect l="l" t="t" r="r" b="b"/>
              <a:pathLst>
                <a:path w="1" h="1" extrusionOk="0">
                  <a:moveTo>
                    <a:pt x="1" y="0"/>
                  </a:move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467;p37"/>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468;p37"/>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rgbClr val="6551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469;p37"/>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493A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470;p37"/>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rgbClr val="7F7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471;p37"/>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472;p37"/>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473;p37"/>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474;p37"/>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475;p37"/>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rgbClr val="5645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476;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rgbClr val="5645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477;p37"/>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478;p37"/>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C677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479;p37"/>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C677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480;p37"/>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rgbClr val="FF9C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481;p37"/>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rgbClr val="493E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482;p37"/>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483;p37"/>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rgbClr val="DBD4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484;p37"/>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rgbClr val="DBD4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485;p37"/>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rgbClr val="DBD4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486;p37"/>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487;p37"/>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488;p37"/>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489;p37"/>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490;p37"/>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91;p37"/>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92;p37"/>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93;p37"/>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494;p37"/>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495;p37"/>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6;p37"/>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7;p37"/>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498;p37"/>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499;p37"/>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500;p37"/>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501;p37"/>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502;p37"/>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503;p37"/>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504;p37"/>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505;p37"/>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506;p37"/>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507;p37"/>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508;p37"/>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509;p37"/>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510;p37"/>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511;p37"/>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512;p37"/>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513;p37"/>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514;p37"/>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515;p37"/>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516;p37"/>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rgbClr val="DBD4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517;p37"/>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518;p37"/>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519;p37"/>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520;p37"/>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521;p37"/>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522;p37"/>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523;p37"/>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524;p37"/>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525;p37"/>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526;p37"/>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527;p37"/>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528;p37"/>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529;p37"/>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530;p37"/>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531;p37"/>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532;p37"/>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533;p37"/>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534;p37"/>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535;p37"/>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536;p37"/>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537;p37"/>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538;p37"/>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539;p37"/>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rgbClr val="0F93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540;p37"/>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rgbClr val="5645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541;p37"/>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rgbClr val="5645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542;p37"/>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543;p37"/>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rgbClr val="463E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544;p37"/>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A16A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545;p37"/>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546;p37"/>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547;p37"/>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548;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rgbClr val="463E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549;p37"/>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A16A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550;p37"/>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rgbClr val="3B38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551;p37"/>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552;p37"/>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553;p37"/>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554;p37"/>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rgbClr val="6052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555;p37"/>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rgbClr val="9392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556;p37"/>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rgbClr val="9392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557;p37"/>
            <p:cNvSpPr/>
            <p:nvPr/>
          </p:nvSpPr>
          <p:spPr>
            <a:xfrm flipH="1">
              <a:off x="6883836" y="3330257"/>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rgbClr val="9392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558;p37"/>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rgbClr val="9392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559;p37"/>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rgbClr val="9392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560;p37"/>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rgbClr val="9392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561;p37"/>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rgbClr val="9392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562;p37"/>
            <p:cNvSpPr/>
            <p:nvPr/>
          </p:nvSpPr>
          <p:spPr>
            <a:xfrm flipH="1">
              <a:off x="6540353" y="3378164"/>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rgbClr val="9392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563;p37"/>
            <p:cNvSpPr/>
            <p:nvPr/>
          </p:nvSpPr>
          <p:spPr>
            <a:xfrm flipH="1">
              <a:off x="6433343" y="3369721"/>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rgbClr val="9392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564;p37"/>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rgbClr val="9392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565;p37"/>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rgbClr val="9392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566;p37"/>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rgbClr val="9392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1567;p37"/>
            <p:cNvSpPr/>
            <p:nvPr/>
          </p:nvSpPr>
          <p:spPr>
            <a:xfrm flipH="1">
              <a:off x="6308446" y="3294858"/>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rgbClr val="9392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568;p37"/>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rgbClr val="9392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569;p37"/>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rgbClr val="6052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570;p37"/>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rgbClr val="4234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571;p37"/>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rgbClr val="4234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572;p37"/>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rgbClr val="4234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573;p37"/>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rgbClr val="4234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574;p37"/>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rgbClr val="4234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575;p37"/>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rgbClr val="4234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576;p37"/>
            <p:cNvSpPr/>
            <p:nvPr/>
          </p:nvSpPr>
          <p:spPr>
            <a:xfrm flipH="1">
              <a:off x="6534974" y="3377539"/>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rgbClr val="4234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577;p37"/>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rgbClr val="4234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578;p37"/>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rgbClr val="4234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579;p37"/>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rgbClr val="4234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580;p37"/>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rgbClr val="4234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581;p37"/>
            <p:cNvSpPr/>
            <p:nvPr/>
          </p:nvSpPr>
          <p:spPr>
            <a:xfrm flipH="1">
              <a:off x="6306757" y="3276596"/>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rgbClr val="4234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582;p37"/>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rgbClr val="4234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583;p37"/>
            <p:cNvSpPr/>
            <p:nvPr/>
          </p:nvSpPr>
          <p:spPr>
            <a:xfrm flipH="1">
              <a:off x="6882773" y="3322752"/>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rgbClr val="4234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584;p37"/>
            <p:cNvSpPr/>
            <p:nvPr/>
          </p:nvSpPr>
          <p:spPr>
            <a:xfrm flipH="1">
              <a:off x="6928554"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rgbClr val="4234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585;p37"/>
            <p:cNvSpPr/>
            <p:nvPr/>
          </p:nvSpPr>
          <p:spPr>
            <a:xfrm flipH="1">
              <a:off x="6679823" y="3502748"/>
              <a:ext cx="33710" cy="12446"/>
            </a:xfrm>
            <a:custGeom>
              <a:avLst/>
              <a:gdLst/>
              <a:ahLst/>
              <a:cxnLst/>
              <a:rect l="l" t="t" r="r" b="b"/>
              <a:pathLst>
                <a:path w="539" h="199" extrusionOk="0">
                  <a:moveTo>
                    <a:pt x="177" y="0"/>
                  </a:moveTo>
                  <a:cubicBezTo>
                    <a:pt x="125" y="0"/>
                    <a:pt x="73" y="5"/>
                    <a:pt x="21" y="17"/>
                  </a:cubicBezTo>
                  <a:cubicBezTo>
                    <a:pt x="4" y="20"/>
                    <a:pt x="1" y="47"/>
                    <a:pt x="15" y="55"/>
                  </a:cubicBezTo>
                  <a:cubicBezTo>
                    <a:pt x="172" y="133"/>
                    <a:pt x="336" y="181"/>
                    <a:pt x="509" y="198"/>
                  </a:cubicBezTo>
                  <a:cubicBezTo>
                    <a:pt x="510" y="199"/>
                    <a:pt x="511" y="199"/>
                    <a:pt x="512" y="199"/>
                  </a:cubicBezTo>
                  <a:cubicBezTo>
                    <a:pt x="519" y="199"/>
                    <a:pt x="527" y="190"/>
                    <a:pt x="530" y="184"/>
                  </a:cubicBezTo>
                  <a:cubicBezTo>
                    <a:pt x="533" y="164"/>
                    <a:pt x="533" y="143"/>
                    <a:pt x="536" y="123"/>
                  </a:cubicBezTo>
                  <a:cubicBezTo>
                    <a:pt x="539" y="108"/>
                    <a:pt x="526" y="97"/>
                    <a:pt x="514" y="97"/>
                  </a:cubicBezTo>
                  <a:cubicBezTo>
                    <a:pt x="507" y="97"/>
                    <a:pt x="501" y="102"/>
                    <a:pt x="500" y="112"/>
                  </a:cubicBezTo>
                  <a:cubicBezTo>
                    <a:pt x="497" y="127"/>
                    <a:pt x="494" y="141"/>
                    <a:pt x="492" y="155"/>
                  </a:cubicBezTo>
                  <a:lnTo>
                    <a:pt x="492" y="155"/>
                  </a:lnTo>
                  <a:cubicBezTo>
                    <a:pt x="352" y="139"/>
                    <a:pt x="218" y="104"/>
                    <a:pt x="93" y="47"/>
                  </a:cubicBezTo>
                  <a:lnTo>
                    <a:pt x="93" y="47"/>
                  </a:lnTo>
                  <a:cubicBezTo>
                    <a:pt x="122" y="43"/>
                    <a:pt x="151" y="41"/>
                    <a:pt x="180" y="41"/>
                  </a:cubicBezTo>
                  <a:cubicBezTo>
                    <a:pt x="203" y="41"/>
                    <a:pt x="226" y="42"/>
                    <a:pt x="250" y="44"/>
                  </a:cubicBezTo>
                  <a:cubicBezTo>
                    <a:pt x="251" y="44"/>
                    <a:pt x="252" y="44"/>
                    <a:pt x="252" y="44"/>
                  </a:cubicBezTo>
                  <a:cubicBezTo>
                    <a:pt x="274" y="44"/>
                    <a:pt x="273" y="6"/>
                    <a:pt x="250" y="3"/>
                  </a:cubicBezTo>
                  <a:cubicBezTo>
                    <a:pt x="225" y="1"/>
                    <a:pt x="201" y="0"/>
                    <a:pt x="177" y="0"/>
                  </a:cubicBezTo>
                  <a:close/>
                </a:path>
              </a:pathLst>
            </a:custGeom>
            <a:solidFill>
              <a:srgbClr val="75686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586;p37"/>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rgbClr val="75686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587;p37"/>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rgbClr val="75686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588;p37"/>
            <p:cNvSpPr/>
            <p:nvPr/>
          </p:nvSpPr>
          <p:spPr>
            <a:xfrm flipH="1">
              <a:off x="6386811" y="3501998"/>
              <a:ext cx="44968" cy="5942"/>
            </a:xfrm>
            <a:custGeom>
              <a:avLst/>
              <a:gdLst/>
              <a:ahLst/>
              <a:cxnLst/>
              <a:rect l="l" t="t" r="r" b="b"/>
              <a:pathLst>
                <a:path w="719" h="95" extrusionOk="0">
                  <a:moveTo>
                    <a:pt x="30" y="1"/>
                  </a:moveTo>
                  <a:cubicBezTo>
                    <a:pt x="7" y="1"/>
                    <a:pt x="0" y="33"/>
                    <a:pt x="22" y="39"/>
                  </a:cubicBezTo>
                  <a:cubicBezTo>
                    <a:pt x="22" y="39"/>
                    <a:pt x="22" y="39"/>
                    <a:pt x="22" y="39"/>
                  </a:cubicBezTo>
                  <a:lnTo>
                    <a:pt x="22" y="39"/>
                  </a:lnTo>
                  <a:cubicBezTo>
                    <a:pt x="39" y="50"/>
                    <a:pt x="53" y="56"/>
                    <a:pt x="70" y="67"/>
                  </a:cubicBezTo>
                  <a:cubicBezTo>
                    <a:pt x="75" y="70"/>
                    <a:pt x="80" y="72"/>
                    <a:pt x="84" y="72"/>
                  </a:cubicBezTo>
                  <a:cubicBezTo>
                    <a:pt x="94" y="72"/>
                    <a:pt x="102" y="65"/>
                    <a:pt x="104" y="55"/>
                  </a:cubicBezTo>
                  <a:lnTo>
                    <a:pt x="104" y="55"/>
                  </a:lnTo>
                  <a:cubicBezTo>
                    <a:pt x="250" y="82"/>
                    <a:pt x="396" y="95"/>
                    <a:pt x="543" y="95"/>
                  </a:cubicBezTo>
                  <a:cubicBezTo>
                    <a:pt x="592" y="95"/>
                    <a:pt x="642" y="93"/>
                    <a:pt x="691" y="91"/>
                  </a:cubicBezTo>
                  <a:cubicBezTo>
                    <a:pt x="718" y="91"/>
                    <a:pt x="718" y="50"/>
                    <a:pt x="691" y="50"/>
                  </a:cubicBezTo>
                  <a:cubicBezTo>
                    <a:pt x="642" y="53"/>
                    <a:pt x="593" y="54"/>
                    <a:pt x="543" y="54"/>
                  </a:cubicBezTo>
                  <a:cubicBezTo>
                    <a:pt x="372" y="54"/>
                    <a:pt x="203" y="36"/>
                    <a:pt x="36" y="1"/>
                  </a:cubicBezTo>
                  <a:cubicBezTo>
                    <a:pt x="34" y="1"/>
                    <a:pt x="32" y="1"/>
                    <a:pt x="30" y="1"/>
                  </a:cubicBezTo>
                  <a:close/>
                </a:path>
              </a:pathLst>
            </a:custGeom>
            <a:solidFill>
              <a:srgbClr val="75686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589;p37"/>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rgbClr val="75686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590;p37"/>
            <p:cNvSpPr/>
            <p:nvPr/>
          </p:nvSpPr>
          <p:spPr>
            <a:xfrm flipH="1">
              <a:off x="6174167" y="3433827"/>
              <a:ext cx="20764" cy="28832"/>
            </a:xfrm>
            <a:custGeom>
              <a:avLst/>
              <a:gdLst/>
              <a:ahLst/>
              <a:cxnLst/>
              <a:rect l="l" t="t" r="r" b="b"/>
              <a:pathLst>
                <a:path w="332" h="461" extrusionOk="0">
                  <a:moveTo>
                    <a:pt x="304" y="0"/>
                  </a:moveTo>
                  <a:cubicBezTo>
                    <a:pt x="300" y="0"/>
                    <a:pt x="297" y="1"/>
                    <a:pt x="294" y="2"/>
                  </a:cubicBezTo>
                  <a:cubicBezTo>
                    <a:pt x="290" y="2"/>
                    <a:pt x="290" y="2"/>
                    <a:pt x="287" y="6"/>
                  </a:cubicBezTo>
                  <a:cubicBezTo>
                    <a:pt x="278" y="10"/>
                    <a:pt x="275" y="17"/>
                    <a:pt x="277" y="25"/>
                  </a:cubicBezTo>
                  <a:lnTo>
                    <a:pt x="277" y="25"/>
                  </a:lnTo>
                  <a:cubicBezTo>
                    <a:pt x="268" y="20"/>
                    <a:pt x="257" y="18"/>
                    <a:pt x="246" y="18"/>
                  </a:cubicBezTo>
                  <a:cubicBezTo>
                    <a:pt x="184" y="18"/>
                    <a:pt x="102" y="81"/>
                    <a:pt x="72" y="119"/>
                  </a:cubicBezTo>
                  <a:cubicBezTo>
                    <a:pt x="21" y="184"/>
                    <a:pt x="0" y="276"/>
                    <a:pt x="35" y="354"/>
                  </a:cubicBezTo>
                  <a:cubicBezTo>
                    <a:pt x="58" y="410"/>
                    <a:pt x="112" y="461"/>
                    <a:pt x="176" y="461"/>
                  </a:cubicBezTo>
                  <a:cubicBezTo>
                    <a:pt x="187" y="461"/>
                    <a:pt x="197" y="459"/>
                    <a:pt x="208" y="456"/>
                  </a:cubicBezTo>
                  <a:cubicBezTo>
                    <a:pt x="273" y="440"/>
                    <a:pt x="322" y="365"/>
                    <a:pt x="294" y="300"/>
                  </a:cubicBezTo>
                  <a:cubicBezTo>
                    <a:pt x="290" y="289"/>
                    <a:pt x="281" y="284"/>
                    <a:pt x="273" y="284"/>
                  </a:cubicBezTo>
                  <a:cubicBezTo>
                    <a:pt x="260" y="284"/>
                    <a:pt x="247" y="295"/>
                    <a:pt x="253" y="310"/>
                  </a:cubicBezTo>
                  <a:cubicBezTo>
                    <a:pt x="280" y="375"/>
                    <a:pt x="230" y="414"/>
                    <a:pt x="176" y="414"/>
                  </a:cubicBezTo>
                  <a:cubicBezTo>
                    <a:pt x="148" y="414"/>
                    <a:pt x="119" y="404"/>
                    <a:pt x="100" y="382"/>
                  </a:cubicBezTo>
                  <a:cubicBezTo>
                    <a:pt x="52" y="330"/>
                    <a:pt x="48" y="252"/>
                    <a:pt x="76" y="190"/>
                  </a:cubicBezTo>
                  <a:cubicBezTo>
                    <a:pt x="103" y="139"/>
                    <a:pt x="144" y="98"/>
                    <a:pt x="199" y="78"/>
                  </a:cubicBezTo>
                  <a:cubicBezTo>
                    <a:pt x="240" y="61"/>
                    <a:pt x="284" y="75"/>
                    <a:pt x="322" y="54"/>
                  </a:cubicBezTo>
                  <a:cubicBezTo>
                    <a:pt x="328" y="51"/>
                    <a:pt x="331" y="43"/>
                    <a:pt x="331" y="37"/>
                  </a:cubicBezTo>
                  <a:cubicBezTo>
                    <a:pt x="331" y="20"/>
                    <a:pt x="328" y="16"/>
                    <a:pt x="318" y="6"/>
                  </a:cubicBezTo>
                  <a:cubicBezTo>
                    <a:pt x="314" y="2"/>
                    <a:pt x="309" y="0"/>
                    <a:pt x="304" y="0"/>
                  </a:cubicBezTo>
                  <a:close/>
                </a:path>
              </a:pathLst>
            </a:custGeom>
            <a:solidFill>
              <a:srgbClr val="75686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591;p37"/>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rgbClr val="75686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592;p37"/>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rgbClr val="75686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593;p37"/>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rgbClr val="75686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594;p37"/>
            <p:cNvSpPr/>
            <p:nvPr/>
          </p:nvSpPr>
          <p:spPr>
            <a:xfrm flipH="1">
              <a:off x="6859319" y="3624393"/>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rgbClr val="4737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595;p37"/>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rgbClr val="4737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596;p37"/>
            <p:cNvSpPr/>
            <p:nvPr/>
          </p:nvSpPr>
          <p:spPr>
            <a:xfrm flipH="1">
              <a:off x="6926490"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rgbClr val="4737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597;p37"/>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rgbClr val="4737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598;p37"/>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rgbClr val="4737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599;p37"/>
            <p:cNvSpPr/>
            <p:nvPr/>
          </p:nvSpPr>
          <p:spPr>
            <a:xfrm flipH="1">
              <a:off x="6397694" y="3360527"/>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rgbClr val="4737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600;p37"/>
            <p:cNvSpPr/>
            <p:nvPr/>
          </p:nvSpPr>
          <p:spPr>
            <a:xfrm flipH="1">
              <a:off x="6418646" y="3377789"/>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rgbClr val="4737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601;p37"/>
            <p:cNvSpPr/>
            <p:nvPr/>
          </p:nvSpPr>
          <p:spPr>
            <a:xfrm flipH="1">
              <a:off x="6419584" y="3375412"/>
              <a:ext cx="11320" cy="8944"/>
            </a:xfrm>
            <a:custGeom>
              <a:avLst/>
              <a:gdLst/>
              <a:ahLst/>
              <a:cxnLst/>
              <a:rect l="l" t="t" r="r" b="b"/>
              <a:pathLst>
                <a:path w="181" h="143" extrusionOk="0">
                  <a:moveTo>
                    <a:pt x="67" y="0"/>
                  </a:moveTo>
                  <a:cubicBezTo>
                    <a:pt x="60" y="0"/>
                    <a:pt x="53" y="1"/>
                    <a:pt x="46" y="2"/>
                  </a:cubicBezTo>
                  <a:cubicBezTo>
                    <a:pt x="39" y="2"/>
                    <a:pt x="32" y="8"/>
                    <a:pt x="32" y="15"/>
                  </a:cubicBezTo>
                  <a:cubicBezTo>
                    <a:pt x="22" y="49"/>
                    <a:pt x="11" y="84"/>
                    <a:pt x="5" y="117"/>
                  </a:cubicBezTo>
                  <a:cubicBezTo>
                    <a:pt x="1" y="132"/>
                    <a:pt x="13" y="143"/>
                    <a:pt x="25" y="143"/>
                  </a:cubicBezTo>
                  <a:cubicBezTo>
                    <a:pt x="33" y="143"/>
                    <a:pt x="40" y="138"/>
                    <a:pt x="42" y="128"/>
                  </a:cubicBezTo>
                  <a:cubicBezTo>
                    <a:pt x="51" y="98"/>
                    <a:pt x="58" y="68"/>
                    <a:pt x="66" y="38"/>
                  </a:cubicBezTo>
                  <a:lnTo>
                    <a:pt x="66" y="38"/>
                  </a:lnTo>
                  <a:cubicBezTo>
                    <a:pt x="93" y="38"/>
                    <a:pt x="120" y="52"/>
                    <a:pt x="134" y="73"/>
                  </a:cubicBezTo>
                  <a:cubicBezTo>
                    <a:pt x="138" y="79"/>
                    <a:pt x="144" y="81"/>
                    <a:pt x="151" y="81"/>
                  </a:cubicBezTo>
                  <a:cubicBezTo>
                    <a:pt x="166" y="81"/>
                    <a:pt x="181" y="67"/>
                    <a:pt x="169" y="52"/>
                  </a:cubicBezTo>
                  <a:cubicBezTo>
                    <a:pt x="143" y="18"/>
                    <a:pt x="106" y="0"/>
                    <a:pt x="67" y="0"/>
                  </a:cubicBezTo>
                  <a:close/>
                </a:path>
              </a:pathLst>
            </a:custGeom>
            <a:solidFill>
              <a:srgbClr val="4737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602;p37"/>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rgbClr val="4737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603;p37"/>
            <p:cNvSpPr/>
            <p:nvPr/>
          </p:nvSpPr>
          <p:spPr>
            <a:xfrm flipH="1">
              <a:off x="6782830" y="3358964"/>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rgbClr val="4737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604;p37"/>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605;p37"/>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606;p37"/>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EF6F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607;p37"/>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rgbClr val="7C6D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608;p37"/>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EF6F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609;p37"/>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rgbClr val="D2BFA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610;p37"/>
            <p:cNvSpPr/>
            <p:nvPr/>
          </p:nvSpPr>
          <p:spPr>
            <a:xfrm flipH="1">
              <a:off x="6705590" y="3950362"/>
              <a:ext cx="233784" cy="301142"/>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611;p37"/>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612;p37"/>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613;p37"/>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rgbClr val="009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614;p37"/>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EFE8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615;p37"/>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rgbClr val="CCE2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616;p37"/>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rgbClr val="CCE2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617;p37"/>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rgbClr val="7FAD9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618;p37"/>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rgbClr val="009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619;p37"/>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620;p37"/>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621;p37"/>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622;p37"/>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623;p37"/>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624;p37"/>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625;p37"/>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626;p37"/>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627;p37"/>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rgbClr val="F47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628;p37"/>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629;p37"/>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630;p37"/>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631;p37"/>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632;p37"/>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633;p37"/>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634;p37"/>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635;p37"/>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636;p37"/>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637;p37"/>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638;p37"/>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rgbClr val="009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639;p37"/>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rgbClr val="9993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640;p37"/>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EFE3D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641;p37"/>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EFE3D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642;p37"/>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643;p37"/>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EF6F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644;p37"/>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7C9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645;p37"/>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7C9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646;p37"/>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7C9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1" name="Group 210">
            <a:extLst>
              <a:ext uri="{FF2B5EF4-FFF2-40B4-BE49-F238E27FC236}">
                <a16:creationId xmlns:a16="http://schemas.microsoft.com/office/drawing/2014/main" id="{812207F1-8BDC-4560-BE84-E9CCF8D8FEE9}"/>
              </a:ext>
            </a:extLst>
          </p:cNvPr>
          <p:cNvGrpSpPr/>
          <p:nvPr/>
        </p:nvGrpSpPr>
        <p:grpSpPr>
          <a:xfrm>
            <a:off x="5640078" y="318432"/>
            <a:ext cx="6705969" cy="5904297"/>
            <a:chOff x="4114799" y="762794"/>
            <a:chExt cx="5030787" cy="4429376"/>
          </a:xfrm>
        </p:grpSpPr>
        <p:pic>
          <p:nvPicPr>
            <p:cNvPr id="212" name="Picture 211">
              <a:extLst>
                <a:ext uri="{FF2B5EF4-FFF2-40B4-BE49-F238E27FC236}">
                  <a16:creationId xmlns:a16="http://schemas.microsoft.com/office/drawing/2014/main" id="{319D9EEC-B30E-4D8F-8E76-7909BB013F46}"/>
                </a:ext>
              </a:extLst>
            </p:cNvPr>
            <p:cNvPicPr>
              <a:picLocks noChangeAspect="1"/>
            </p:cNvPicPr>
            <p:nvPr/>
          </p:nvPicPr>
          <p:blipFill rotWithShape="1">
            <a:blip r:embed="rId3">
              <a:extLst>
                <a:ext uri="{28A0092B-C50C-407E-A947-70E740481C1C}">
                  <a14:useLocalDpi xmlns:a14="http://schemas.microsoft.com/office/drawing/2010/main" val="0"/>
                </a:ext>
              </a:extLst>
            </a:blip>
            <a:srcRect l="12222" t="14776" r="14421" b="8894"/>
            <a:stretch/>
          </p:blipFill>
          <p:spPr>
            <a:xfrm flipH="1">
              <a:off x="4114799" y="762794"/>
              <a:ext cx="5030787" cy="4429376"/>
            </a:xfrm>
            <a:prstGeom prst="rect">
              <a:avLst/>
            </a:prstGeom>
          </p:spPr>
        </p:pic>
        <p:sp>
          <p:nvSpPr>
            <p:cNvPr id="213" name="1">
              <a:extLst>
                <a:ext uri="{FF2B5EF4-FFF2-40B4-BE49-F238E27FC236}">
                  <a16:creationId xmlns:a16="http://schemas.microsoft.com/office/drawing/2014/main" id="{E756DDEF-67DE-4185-8C0B-30A0F0969AB8}"/>
                </a:ext>
              </a:extLst>
            </p:cNvPr>
            <p:cNvSpPr/>
            <p:nvPr>
              <p:custDataLst>
                <p:tags r:id="rId1"/>
              </p:custDataLst>
            </p:nvPr>
          </p:nvSpPr>
          <p:spPr>
            <a:xfrm>
              <a:off x="4831284" y="2241741"/>
              <a:ext cx="3519513" cy="1763169"/>
            </a:xfrm>
            <a:prstGeom prst="rect">
              <a:avLst/>
            </a:prstGeom>
          </p:spPr>
          <p:txBody>
            <a:bodyPr lIns="145133" tIns="72567" rIns="145133" bIns="72567" anchor="ctr">
              <a:noAutofit/>
            </a:bodyPr>
            <a:lstStyle/>
            <a:p>
              <a:pPr algn="ctr" defTabSz="1219170">
                <a:lnSpc>
                  <a:spcPct val="120000"/>
                </a:lnSpc>
                <a:buClr>
                  <a:srgbClr val="000000"/>
                </a:buClr>
                <a:defRPr/>
              </a:pPr>
              <a:r>
                <a:rPr lang="en-US" altLang="zh-CN" sz="5333" b="1" kern="0">
                  <a:solidFill>
                    <a:srgbClr val="002060"/>
                  </a:solidFill>
                  <a:latin typeface="Cambria" panose="02040503050406030204" pitchFamily="18" charset="0"/>
                  <a:ea typeface="Cambria" panose="02040503050406030204" pitchFamily="18" charset="0"/>
                  <a:cs typeface="Arial" panose="020B0604020202020204" pitchFamily="34" charset="0"/>
                  <a:sym typeface="Arial"/>
                </a:rPr>
                <a:t>THẢO LUẬN NHÓM</a:t>
              </a:r>
              <a:endParaRPr lang="en-US" altLang="zh-CN" sz="5333" b="1" kern="0" dirty="0">
                <a:solidFill>
                  <a:srgbClr val="002060"/>
                </a:solidFill>
                <a:latin typeface="Cambria" panose="02040503050406030204" pitchFamily="18" charset="0"/>
                <a:ea typeface="Cambria" panose="02040503050406030204" pitchFamily="18" charset="0"/>
                <a:cs typeface="Arial" panose="020B0604020202020204" pitchFamily="34" charset="0"/>
                <a:sym typeface="Arial"/>
              </a:endParaRPr>
            </a:p>
          </p:txBody>
        </p:sp>
      </p:grpSp>
    </p:spTree>
    <p:extLst>
      <p:ext uri="{BB962C8B-B14F-4D97-AF65-F5344CB8AC3E}">
        <p14:creationId xmlns:p14="http://schemas.microsoft.com/office/powerpoint/2010/main" val="164958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p:cTn id="7" dur="500" fill="hold"/>
                                        <p:tgtEl>
                                          <p:spTgt spid="211"/>
                                        </p:tgtEl>
                                        <p:attrNameLst>
                                          <p:attrName>ppt_w</p:attrName>
                                        </p:attrNameLst>
                                      </p:cBhvr>
                                      <p:tavLst>
                                        <p:tav tm="0">
                                          <p:val>
                                            <p:fltVal val="0"/>
                                          </p:val>
                                        </p:tav>
                                        <p:tav tm="100000">
                                          <p:val>
                                            <p:strVal val="#ppt_w"/>
                                          </p:val>
                                        </p:tav>
                                      </p:tavLst>
                                    </p:anim>
                                    <p:anim calcmode="lin" valueType="num">
                                      <p:cBhvr>
                                        <p:cTn id="8" dur="500" fill="hold"/>
                                        <p:tgtEl>
                                          <p:spTgt spid="211"/>
                                        </p:tgtEl>
                                        <p:attrNameLst>
                                          <p:attrName>ppt_h</p:attrName>
                                        </p:attrNameLst>
                                      </p:cBhvr>
                                      <p:tavLst>
                                        <p:tav tm="0">
                                          <p:val>
                                            <p:fltVal val="0"/>
                                          </p:val>
                                        </p:tav>
                                        <p:tav tm="100000">
                                          <p:val>
                                            <p:strVal val="#ppt_h"/>
                                          </p:val>
                                        </p:tav>
                                      </p:tavLst>
                                    </p:anim>
                                    <p:anim calcmode="lin" valueType="num">
                                      <p:cBhvr>
                                        <p:cTn id="9" dur="500" fill="hold"/>
                                        <p:tgtEl>
                                          <p:spTgt spid="211"/>
                                        </p:tgtEl>
                                        <p:attrNameLst>
                                          <p:attrName>style.rotation</p:attrName>
                                        </p:attrNameLst>
                                      </p:cBhvr>
                                      <p:tavLst>
                                        <p:tav tm="0">
                                          <p:val>
                                            <p:fltVal val="360"/>
                                          </p:val>
                                        </p:tav>
                                        <p:tav tm="100000">
                                          <p:val>
                                            <p:fltVal val="0"/>
                                          </p:val>
                                        </p:tav>
                                      </p:tavLst>
                                    </p:anim>
                                    <p:animEffect transition="in" filter="fade">
                                      <p:cBhvr>
                                        <p:cTn id="10"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309CC2-CF66-FC9B-E1D0-258153664587}"/>
              </a:ext>
            </a:extLst>
          </p:cNvPr>
          <p:cNvPicPr>
            <a:picLocks noChangeAspect="1"/>
          </p:cNvPicPr>
          <p:nvPr/>
        </p:nvPicPr>
        <p:blipFill>
          <a:blip r:embed="rId4"/>
          <a:stretch>
            <a:fillRect/>
          </a:stretch>
        </p:blipFill>
        <p:spPr>
          <a:xfrm>
            <a:off x="3602873" y="164166"/>
            <a:ext cx="5614903" cy="1024217"/>
          </a:xfrm>
          <a:prstGeom prst="rect">
            <a:avLst/>
          </a:prstGeom>
        </p:spPr>
      </p:pic>
      <p:pic>
        <p:nvPicPr>
          <p:cNvPr id="6" name="Picture 5">
            <a:extLst>
              <a:ext uri="{FF2B5EF4-FFF2-40B4-BE49-F238E27FC236}">
                <a16:creationId xmlns:a16="http://schemas.microsoft.com/office/drawing/2014/main" id="{E0212372-71F4-AFF6-497B-2D9E9098936F}"/>
              </a:ext>
            </a:extLst>
          </p:cNvPr>
          <p:cNvPicPr>
            <a:picLocks noChangeAspect="1"/>
          </p:cNvPicPr>
          <p:nvPr/>
        </p:nvPicPr>
        <p:blipFill>
          <a:blip r:embed="rId5"/>
          <a:stretch>
            <a:fillRect/>
          </a:stretch>
        </p:blipFill>
        <p:spPr>
          <a:xfrm>
            <a:off x="495300" y="1571624"/>
            <a:ext cx="5316940" cy="4048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0174A941-DD3F-1E1D-E2CF-2E80380084CE}"/>
              </a:ext>
            </a:extLst>
          </p:cNvPr>
          <p:cNvGrpSpPr/>
          <p:nvPr/>
        </p:nvGrpSpPr>
        <p:grpSpPr>
          <a:xfrm>
            <a:off x="6181725" y="994715"/>
            <a:ext cx="5248275" cy="5601080"/>
            <a:chOff x="442192" y="1257300"/>
            <a:chExt cx="4495801" cy="5376796"/>
          </a:xfrm>
        </p:grpSpPr>
        <p:pic>
          <p:nvPicPr>
            <p:cNvPr id="8" name="Picture 7" descr="A picture containing text&#10;&#10;Description automatically generated">
              <a:extLst>
                <a:ext uri="{FF2B5EF4-FFF2-40B4-BE49-F238E27FC236}">
                  <a16:creationId xmlns:a16="http://schemas.microsoft.com/office/drawing/2014/main" id="{8AB549C7-867E-4D2E-74B8-50922FCA9EE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9" name="TextBox 8">
              <a:extLst>
                <a:ext uri="{FF2B5EF4-FFF2-40B4-BE49-F238E27FC236}">
                  <a16:creationId xmlns:a16="http://schemas.microsoft.com/office/drawing/2014/main" id="{CA28570C-3B4B-5982-76C6-9AF26E8A8597}"/>
                </a:ext>
              </a:extLst>
            </p:cNvPr>
            <p:cNvSpPr txBox="1"/>
            <p:nvPr/>
          </p:nvSpPr>
          <p:spPr>
            <a:xfrm>
              <a:off x="442192" y="3886390"/>
              <a:ext cx="4495800" cy="2747706"/>
            </a:xfrm>
            <a:prstGeom prst="rect">
              <a:avLst/>
            </a:prstGeom>
            <a:noFill/>
          </p:spPr>
          <p:txBody>
            <a:bodyPr wrap="square" rtlCol="0">
              <a:spAutoFit/>
            </a:bodyPr>
            <a:lstStyle/>
            <a:p>
              <a:pPr marL="0" marR="0" algn="just">
                <a:spcBef>
                  <a:spcPts val="100"/>
                </a:spcBef>
                <a:spcAft>
                  <a:spcPts val="100"/>
                </a:spcAft>
              </a:pPr>
              <a:r>
                <a:rPr lang="nl-NL"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Đồng tình vì bạn nhỏ đã thể hiện sự quan tâm, biết ơn và động viên người lao động bằng lời nói “Chú vất vả quá!”.</a:t>
              </a:r>
              <a:endPar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9" descr="Logo&#10;&#10;Description automatically generated">
            <a:extLst>
              <a:ext uri="{FF2B5EF4-FFF2-40B4-BE49-F238E27FC236}">
                <a16:creationId xmlns:a16="http://schemas.microsoft.com/office/drawing/2014/main" id="{7FCC375F-8913-6936-C513-5C41B0F4C9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7541" y="1086155"/>
            <a:ext cx="1935448" cy="1935448"/>
          </a:xfrm>
          <a:prstGeom prst="rect">
            <a:avLst/>
          </a:prstGeom>
        </p:spPr>
      </p:pic>
    </p:spTree>
    <p:extLst>
      <p:ext uri="{BB962C8B-B14F-4D97-AF65-F5344CB8AC3E}">
        <p14:creationId xmlns:p14="http://schemas.microsoft.com/office/powerpoint/2010/main" val="98417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362">
                                          <p:stCondLst>
                                            <p:cond delay="0"/>
                                          </p:stCondLst>
                                        </p:cTn>
                                        <p:tgtEl>
                                          <p:spTgt spid="10"/>
                                        </p:tgtEl>
                                      </p:cBhvr>
                                    </p:animEffect>
                                    <p:anim calcmode="lin" valueType="num">
                                      <p:cBhvr>
                                        <p:cTn id="8"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13" dur="16">
                                          <p:stCondLst>
                                            <p:cond delay="406"/>
                                          </p:stCondLst>
                                        </p:cTn>
                                        <p:tgtEl>
                                          <p:spTgt spid="10"/>
                                        </p:tgtEl>
                                      </p:cBhvr>
                                      <p:to x="100000" y="60000"/>
                                    </p:animScale>
                                    <p:animScale>
                                      <p:cBhvr>
                                        <p:cTn id="14" dur="104" decel="50000">
                                          <p:stCondLst>
                                            <p:cond delay="423"/>
                                          </p:stCondLst>
                                        </p:cTn>
                                        <p:tgtEl>
                                          <p:spTgt spid="10"/>
                                        </p:tgtEl>
                                      </p:cBhvr>
                                      <p:to x="100000" y="100000"/>
                                    </p:animScale>
                                    <p:animScale>
                                      <p:cBhvr>
                                        <p:cTn id="15" dur="16">
                                          <p:stCondLst>
                                            <p:cond delay="820"/>
                                          </p:stCondLst>
                                        </p:cTn>
                                        <p:tgtEl>
                                          <p:spTgt spid="10"/>
                                        </p:tgtEl>
                                      </p:cBhvr>
                                      <p:to x="100000" y="80000"/>
                                    </p:animScale>
                                    <p:animScale>
                                      <p:cBhvr>
                                        <p:cTn id="16" dur="104" decel="50000">
                                          <p:stCondLst>
                                            <p:cond delay="836"/>
                                          </p:stCondLst>
                                        </p:cTn>
                                        <p:tgtEl>
                                          <p:spTgt spid="10"/>
                                        </p:tgtEl>
                                      </p:cBhvr>
                                      <p:to x="100000" y="100000"/>
                                    </p:animScale>
                                    <p:animScale>
                                      <p:cBhvr>
                                        <p:cTn id="17" dur="16">
                                          <p:stCondLst>
                                            <p:cond delay="1026"/>
                                          </p:stCondLst>
                                        </p:cTn>
                                        <p:tgtEl>
                                          <p:spTgt spid="10"/>
                                        </p:tgtEl>
                                      </p:cBhvr>
                                      <p:to x="100000" y="90000"/>
                                    </p:animScale>
                                    <p:animScale>
                                      <p:cBhvr>
                                        <p:cTn id="18" dur="104" decel="50000">
                                          <p:stCondLst>
                                            <p:cond delay="1042"/>
                                          </p:stCondLst>
                                        </p:cTn>
                                        <p:tgtEl>
                                          <p:spTgt spid="10"/>
                                        </p:tgtEl>
                                      </p:cBhvr>
                                      <p:to x="100000" y="100000"/>
                                    </p:animScale>
                                    <p:animScale>
                                      <p:cBhvr>
                                        <p:cTn id="19" dur="16">
                                          <p:stCondLst>
                                            <p:cond delay="1130"/>
                                          </p:stCondLst>
                                        </p:cTn>
                                        <p:tgtEl>
                                          <p:spTgt spid="10"/>
                                        </p:tgtEl>
                                      </p:cBhvr>
                                      <p:to x="100000" y="95000"/>
                                    </p:animScale>
                                    <p:animScale>
                                      <p:cBhvr>
                                        <p:cTn id="20" dur="104" decel="50000">
                                          <p:stCondLst>
                                            <p:cond delay="1146"/>
                                          </p:stCondLst>
                                        </p:cTn>
                                        <p:tgtEl>
                                          <p:spTgt spid="10"/>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309CC2-CF66-FC9B-E1D0-258153664587}"/>
              </a:ext>
            </a:extLst>
          </p:cNvPr>
          <p:cNvPicPr>
            <a:picLocks noChangeAspect="1"/>
          </p:cNvPicPr>
          <p:nvPr/>
        </p:nvPicPr>
        <p:blipFill>
          <a:blip r:embed="rId4"/>
          <a:stretch>
            <a:fillRect/>
          </a:stretch>
        </p:blipFill>
        <p:spPr>
          <a:xfrm>
            <a:off x="3602873" y="164166"/>
            <a:ext cx="5614903" cy="1024217"/>
          </a:xfrm>
          <a:prstGeom prst="rect">
            <a:avLst/>
          </a:prstGeom>
        </p:spPr>
      </p:pic>
      <p:pic>
        <p:nvPicPr>
          <p:cNvPr id="4" name="Picture 3">
            <a:extLst>
              <a:ext uri="{FF2B5EF4-FFF2-40B4-BE49-F238E27FC236}">
                <a16:creationId xmlns:a16="http://schemas.microsoft.com/office/drawing/2014/main" id="{D0DC4A79-92C8-32AE-71AC-B521284470B4}"/>
              </a:ext>
            </a:extLst>
          </p:cNvPr>
          <p:cNvPicPr>
            <a:picLocks noChangeAspect="1"/>
          </p:cNvPicPr>
          <p:nvPr/>
        </p:nvPicPr>
        <p:blipFill>
          <a:blip r:embed="rId5"/>
          <a:stretch>
            <a:fillRect/>
          </a:stretch>
        </p:blipFill>
        <p:spPr>
          <a:xfrm>
            <a:off x="628650" y="2045948"/>
            <a:ext cx="4705350" cy="37404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5" name="Group 4">
            <a:extLst>
              <a:ext uri="{FF2B5EF4-FFF2-40B4-BE49-F238E27FC236}">
                <a16:creationId xmlns:a16="http://schemas.microsoft.com/office/drawing/2014/main" id="{507F0428-2BAC-E365-DFE8-5A9F28E8AA67}"/>
              </a:ext>
            </a:extLst>
          </p:cNvPr>
          <p:cNvGrpSpPr/>
          <p:nvPr/>
        </p:nvGrpSpPr>
        <p:grpSpPr>
          <a:xfrm>
            <a:off x="6181725" y="994715"/>
            <a:ext cx="5248275" cy="5596585"/>
            <a:chOff x="442192" y="1257300"/>
            <a:chExt cx="4495801" cy="5372481"/>
          </a:xfrm>
        </p:grpSpPr>
        <p:pic>
          <p:nvPicPr>
            <p:cNvPr id="11" name="Picture 10" descr="A picture containing text&#10;&#10;Description automatically generated">
              <a:extLst>
                <a:ext uri="{FF2B5EF4-FFF2-40B4-BE49-F238E27FC236}">
                  <a16:creationId xmlns:a16="http://schemas.microsoft.com/office/drawing/2014/main" id="{D4F1622B-EE6F-7284-5E83-8313DC556C3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2" name="TextBox 11">
              <a:extLst>
                <a:ext uri="{FF2B5EF4-FFF2-40B4-BE49-F238E27FC236}">
                  <a16:creationId xmlns:a16="http://schemas.microsoft.com/office/drawing/2014/main" id="{F5477C2E-D149-9720-B723-57643E1E7E9C}"/>
                </a:ext>
              </a:extLst>
            </p:cNvPr>
            <p:cNvSpPr txBox="1"/>
            <p:nvPr/>
          </p:nvSpPr>
          <p:spPr>
            <a:xfrm>
              <a:off x="442192" y="3886390"/>
              <a:ext cx="4495800" cy="26738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5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Đồng tình vì bạn học sinh đã thể hiện sự biết phấn đấu, cố gắng học theo những tấm gương của người lao động quanh em.</a:t>
              </a:r>
              <a:endParaRPr kumimoji="0" lang="en-US" sz="35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descr="Logo&#10;&#10;Description automatically generated">
            <a:extLst>
              <a:ext uri="{FF2B5EF4-FFF2-40B4-BE49-F238E27FC236}">
                <a16:creationId xmlns:a16="http://schemas.microsoft.com/office/drawing/2014/main" id="{51AEABEB-048F-DF0A-8E4D-E247FEB5C0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7541" y="1086155"/>
            <a:ext cx="1935448" cy="1935448"/>
          </a:xfrm>
          <a:prstGeom prst="rect">
            <a:avLst/>
          </a:prstGeom>
        </p:spPr>
      </p:pic>
    </p:spTree>
    <p:extLst>
      <p:ext uri="{BB962C8B-B14F-4D97-AF65-F5344CB8AC3E}">
        <p14:creationId xmlns:p14="http://schemas.microsoft.com/office/powerpoint/2010/main" val="35034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362">
                                          <p:stCondLst>
                                            <p:cond delay="0"/>
                                          </p:stCondLst>
                                        </p:cTn>
                                        <p:tgtEl>
                                          <p:spTgt spid="13"/>
                                        </p:tgtEl>
                                      </p:cBhvr>
                                    </p:animEffect>
                                    <p:anim calcmode="lin" valueType="num">
                                      <p:cBhvr>
                                        <p:cTn id="8" dur="1139"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3"/>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3"/>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3"/>
                                        </p:tgtEl>
                                        <p:attrNameLst>
                                          <p:attrName>ppt_y</p:attrName>
                                        </p:attrNameLst>
                                      </p:cBhvr>
                                      <p:tavLst>
                                        <p:tav tm="0" fmla="#ppt_y-sin(pi*$)/81">
                                          <p:val>
                                            <p:fltVal val="0"/>
                                          </p:val>
                                        </p:tav>
                                        <p:tav tm="100000">
                                          <p:val>
                                            <p:fltVal val="1"/>
                                          </p:val>
                                        </p:tav>
                                      </p:tavLst>
                                    </p:anim>
                                    <p:animScale>
                                      <p:cBhvr>
                                        <p:cTn id="13" dur="16">
                                          <p:stCondLst>
                                            <p:cond delay="406"/>
                                          </p:stCondLst>
                                        </p:cTn>
                                        <p:tgtEl>
                                          <p:spTgt spid="13"/>
                                        </p:tgtEl>
                                      </p:cBhvr>
                                      <p:to x="100000" y="60000"/>
                                    </p:animScale>
                                    <p:animScale>
                                      <p:cBhvr>
                                        <p:cTn id="14" dur="104" decel="50000">
                                          <p:stCondLst>
                                            <p:cond delay="423"/>
                                          </p:stCondLst>
                                        </p:cTn>
                                        <p:tgtEl>
                                          <p:spTgt spid="13"/>
                                        </p:tgtEl>
                                      </p:cBhvr>
                                      <p:to x="100000" y="100000"/>
                                    </p:animScale>
                                    <p:animScale>
                                      <p:cBhvr>
                                        <p:cTn id="15" dur="16">
                                          <p:stCondLst>
                                            <p:cond delay="820"/>
                                          </p:stCondLst>
                                        </p:cTn>
                                        <p:tgtEl>
                                          <p:spTgt spid="13"/>
                                        </p:tgtEl>
                                      </p:cBhvr>
                                      <p:to x="100000" y="80000"/>
                                    </p:animScale>
                                    <p:animScale>
                                      <p:cBhvr>
                                        <p:cTn id="16" dur="104" decel="50000">
                                          <p:stCondLst>
                                            <p:cond delay="836"/>
                                          </p:stCondLst>
                                        </p:cTn>
                                        <p:tgtEl>
                                          <p:spTgt spid="13"/>
                                        </p:tgtEl>
                                      </p:cBhvr>
                                      <p:to x="100000" y="100000"/>
                                    </p:animScale>
                                    <p:animScale>
                                      <p:cBhvr>
                                        <p:cTn id="17" dur="16">
                                          <p:stCondLst>
                                            <p:cond delay="1026"/>
                                          </p:stCondLst>
                                        </p:cTn>
                                        <p:tgtEl>
                                          <p:spTgt spid="13"/>
                                        </p:tgtEl>
                                      </p:cBhvr>
                                      <p:to x="100000" y="90000"/>
                                    </p:animScale>
                                    <p:animScale>
                                      <p:cBhvr>
                                        <p:cTn id="18" dur="104" decel="50000">
                                          <p:stCondLst>
                                            <p:cond delay="1042"/>
                                          </p:stCondLst>
                                        </p:cTn>
                                        <p:tgtEl>
                                          <p:spTgt spid="13"/>
                                        </p:tgtEl>
                                      </p:cBhvr>
                                      <p:to x="100000" y="100000"/>
                                    </p:animScale>
                                    <p:animScale>
                                      <p:cBhvr>
                                        <p:cTn id="19" dur="16">
                                          <p:stCondLst>
                                            <p:cond delay="1130"/>
                                          </p:stCondLst>
                                        </p:cTn>
                                        <p:tgtEl>
                                          <p:spTgt spid="13"/>
                                        </p:tgtEl>
                                      </p:cBhvr>
                                      <p:to x="100000" y="95000"/>
                                    </p:animScale>
                                    <p:animScale>
                                      <p:cBhvr>
                                        <p:cTn id="20" dur="104" decel="50000">
                                          <p:stCondLst>
                                            <p:cond delay="1146"/>
                                          </p:stCondLst>
                                        </p:cTn>
                                        <p:tgtEl>
                                          <p:spTgt spid="1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309CC2-CF66-FC9B-E1D0-258153664587}"/>
              </a:ext>
            </a:extLst>
          </p:cNvPr>
          <p:cNvPicPr>
            <a:picLocks noChangeAspect="1"/>
          </p:cNvPicPr>
          <p:nvPr/>
        </p:nvPicPr>
        <p:blipFill>
          <a:blip r:embed="rId4"/>
          <a:stretch>
            <a:fillRect/>
          </a:stretch>
        </p:blipFill>
        <p:spPr>
          <a:xfrm>
            <a:off x="3602873" y="164166"/>
            <a:ext cx="5614903" cy="1024217"/>
          </a:xfrm>
          <a:prstGeom prst="rect">
            <a:avLst/>
          </a:prstGeom>
        </p:spPr>
      </p:pic>
      <p:pic>
        <p:nvPicPr>
          <p:cNvPr id="6" name="Picture 5">
            <a:extLst>
              <a:ext uri="{FF2B5EF4-FFF2-40B4-BE49-F238E27FC236}">
                <a16:creationId xmlns:a16="http://schemas.microsoft.com/office/drawing/2014/main" id="{38759515-E0BB-6AB8-DF54-1BFD3171888C}"/>
              </a:ext>
            </a:extLst>
          </p:cNvPr>
          <p:cNvPicPr>
            <a:picLocks noChangeAspect="1"/>
          </p:cNvPicPr>
          <p:nvPr/>
        </p:nvPicPr>
        <p:blipFill>
          <a:blip r:embed="rId5"/>
          <a:stretch>
            <a:fillRect/>
          </a:stretch>
        </p:blipFill>
        <p:spPr>
          <a:xfrm>
            <a:off x="928687" y="2396574"/>
            <a:ext cx="4586288" cy="3408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E1D8413A-EDD3-250D-5B1F-E8652F27ED00}"/>
              </a:ext>
            </a:extLst>
          </p:cNvPr>
          <p:cNvGrpSpPr/>
          <p:nvPr/>
        </p:nvGrpSpPr>
        <p:grpSpPr>
          <a:xfrm>
            <a:off x="6181725" y="994715"/>
            <a:ext cx="5248275" cy="5596585"/>
            <a:chOff x="442192" y="1257300"/>
            <a:chExt cx="4495801" cy="5372481"/>
          </a:xfrm>
        </p:grpSpPr>
        <p:pic>
          <p:nvPicPr>
            <p:cNvPr id="8" name="Picture 7" descr="A picture containing text&#10;&#10;Description automatically generated">
              <a:extLst>
                <a:ext uri="{FF2B5EF4-FFF2-40B4-BE49-F238E27FC236}">
                  <a16:creationId xmlns:a16="http://schemas.microsoft.com/office/drawing/2014/main" id="{9E8ED36B-D5DE-6E66-8E2A-805C7E35B13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9" name="TextBox 8">
              <a:extLst>
                <a:ext uri="{FF2B5EF4-FFF2-40B4-BE49-F238E27FC236}">
                  <a16:creationId xmlns:a16="http://schemas.microsoft.com/office/drawing/2014/main" id="{8E845864-74C0-31DE-8090-B70908AC5A09}"/>
                </a:ext>
              </a:extLst>
            </p:cNvPr>
            <p:cNvSpPr txBox="1"/>
            <p:nvPr/>
          </p:nvSpPr>
          <p:spPr>
            <a:xfrm>
              <a:off x="442192" y="3886390"/>
              <a:ext cx="4495800" cy="24522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Đồng tình vì bạn nhỏ đã thể hiện sự quan tâm, biết ơn và giúp đỡ người lao động bằng việc làm cụ thể là mời chú giao hàng uống nước.</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9" descr="Logo&#10;&#10;Description automatically generated">
            <a:extLst>
              <a:ext uri="{FF2B5EF4-FFF2-40B4-BE49-F238E27FC236}">
                <a16:creationId xmlns:a16="http://schemas.microsoft.com/office/drawing/2014/main" id="{12F973B3-E838-4D1D-CCCC-745F2AD5A5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7541" y="1086155"/>
            <a:ext cx="1935448" cy="1935448"/>
          </a:xfrm>
          <a:prstGeom prst="rect">
            <a:avLst/>
          </a:prstGeom>
        </p:spPr>
      </p:pic>
    </p:spTree>
    <p:extLst>
      <p:ext uri="{BB962C8B-B14F-4D97-AF65-F5344CB8AC3E}">
        <p14:creationId xmlns:p14="http://schemas.microsoft.com/office/powerpoint/2010/main" val="346386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362">
                                          <p:stCondLst>
                                            <p:cond delay="0"/>
                                          </p:stCondLst>
                                        </p:cTn>
                                        <p:tgtEl>
                                          <p:spTgt spid="10"/>
                                        </p:tgtEl>
                                      </p:cBhvr>
                                    </p:animEffect>
                                    <p:anim calcmode="lin" valueType="num">
                                      <p:cBhvr>
                                        <p:cTn id="8"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13" dur="16">
                                          <p:stCondLst>
                                            <p:cond delay="406"/>
                                          </p:stCondLst>
                                        </p:cTn>
                                        <p:tgtEl>
                                          <p:spTgt spid="10"/>
                                        </p:tgtEl>
                                      </p:cBhvr>
                                      <p:to x="100000" y="60000"/>
                                    </p:animScale>
                                    <p:animScale>
                                      <p:cBhvr>
                                        <p:cTn id="14" dur="104" decel="50000">
                                          <p:stCondLst>
                                            <p:cond delay="423"/>
                                          </p:stCondLst>
                                        </p:cTn>
                                        <p:tgtEl>
                                          <p:spTgt spid="10"/>
                                        </p:tgtEl>
                                      </p:cBhvr>
                                      <p:to x="100000" y="100000"/>
                                    </p:animScale>
                                    <p:animScale>
                                      <p:cBhvr>
                                        <p:cTn id="15" dur="16">
                                          <p:stCondLst>
                                            <p:cond delay="820"/>
                                          </p:stCondLst>
                                        </p:cTn>
                                        <p:tgtEl>
                                          <p:spTgt spid="10"/>
                                        </p:tgtEl>
                                      </p:cBhvr>
                                      <p:to x="100000" y="80000"/>
                                    </p:animScale>
                                    <p:animScale>
                                      <p:cBhvr>
                                        <p:cTn id="16" dur="104" decel="50000">
                                          <p:stCondLst>
                                            <p:cond delay="836"/>
                                          </p:stCondLst>
                                        </p:cTn>
                                        <p:tgtEl>
                                          <p:spTgt spid="10"/>
                                        </p:tgtEl>
                                      </p:cBhvr>
                                      <p:to x="100000" y="100000"/>
                                    </p:animScale>
                                    <p:animScale>
                                      <p:cBhvr>
                                        <p:cTn id="17" dur="16">
                                          <p:stCondLst>
                                            <p:cond delay="1026"/>
                                          </p:stCondLst>
                                        </p:cTn>
                                        <p:tgtEl>
                                          <p:spTgt spid="10"/>
                                        </p:tgtEl>
                                      </p:cBhvr>
                                      <p:to x="100000" y="90000"/>
                                    </p:animScale>
                                    <p:animScale>
                                      <p:cBhvr>
                                        <p:cTn id="18" dur="104" decel="50000">
                                          <p:stCondLst>
                                            <p:cond delay="1042"/>
                                          </p:stCondLst>
                                        </p:cTn>
                                        <p:tgtEl>
                                          <p:spTgt spid="10"/>
                                        </p:tgtEl>
                                      </p:cBhvr>
                                      <p:to x="100000" y="100000"/>
                                    </p:animScale>
                                    <p:animScale>
                                      <p:cBhvr>
                                        <p:cTn id="19" dur="16">
                                          <p:stCondLst>
                                            <p:cond delay="1130"/>
                                          </p:stCondLst>
                                        </p:cTn>
                                        <p:tgtEl>
                                          <p:spTgt spid="10"/>
                                        </p:tgtEl>
                                      </p:cBhvr>
                                      <p:to x="100000" y="95000"/>
                                    </p:animScale>
                                    <p:animScale>
                                      <p:cBhvr>
                                        <p:cTn id="20" dur="104" decel="50000">
                                          <p:stCondLst>
                                            <p:cond delay="1146"/>
                                          </p:stCondLst>
                                        </p:cTn>
                                        <p:tgtEl>
                                          <p:spTgt spid="10"/>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80819160429"/>
  <p:tag name="MH_LIBRARY" val="GRAPHIC"/>
  <p:tag name="MH_TYPE" val="Text"/>
  <p:tag name="MH_ORDER" val="1"/>
</p:tagLst>
</file>

<file path=ppt/theme/theme1.xml><?xml version="1.0" encoding="utf-8"?>
<a:theme xmlns:a="http://schemas.openxmlformats.org/drawingml/2006/main" name="Language School Newsletter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955</Words>
  <Application>Microsoft Office PowerPoint</Application>
  <PresentationFormat>Widescreen</PresentationFormat>
  <Paragraphs>53</Paragraphs>
  <Slides>21</Slides>
  <Notes>18</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21</vt:i4>
      </vt:variant>
    </vt:vector>
  </HeadingPairs>
  <TitlesOfParts>
    <vt:vector size="35" baseType="lpstr">
      <vt:lpstr>Cupid de Locke</vt:lpstr>
      <vt:lpstr>等线</vt:lpstr>
      <vt:lpstr>Denk One</vt:lpstr>
      <vt:lpstr>inpin heiti</vt:lpstr>
      <vt:lpstr>字魂59号-创粗黑</vt:lpstr>
      <vt:lpstr>Arial</vt:lpstr>
      <vt:lpstr>Barlow</vt:lpstr>
      <vt:lpstr>Barlow Semi Condensed</vt:lpstr>
      <vt:lpstr>Calibri</vt:lpstr>
      <vt:lpstr>Cambria</vt:lpstr>
      <vt:lpstr>UTM Showcard</vt:lpstr>
      <vt:lpstr>Language School Newsletter By Slidesgo</vt:lpstr>
      <vt:lpstr>Office 主题​​</vt:lpstr>
      <vt:lpstr>第一PPT，www.1ppt.com</vt:lpstr>
      <vt:lpstr>PowerPoint Presentation</vt:lpstr>
      <vt:lpstr>01</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18</cp:revision>
  <dcterms:created xsi:type="dcterms:W3CDTF">2023-09-02T05:01:29Z</dcterms:created>
  <dcterms:modified xsi:type="dcterms:W3CDTF">2023-09-02T05:36:19Z</dcterms:modified>
</cp:coreProperties>
</file>