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1"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howGuides="1">
      <p:cViewPr>
        <p:scale>
          <a:sx n="71" d="100"/>
          <a:sy n="71" d="100"/>
        </p:scale>
        <p:origin x="-366" y="-7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722BA80-CCDF-4570-83CD-F75DBE4FC23F}" type="datetimeFigureOut">
              <a:rPr lang="en-US" smtClean="0"/>
              <a:t>4/1/2025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7E37115-0FB8-4572-9111-815031FB4447}" type="slidenum">
              <a:rPr lang="en-US" smtClean="0"/>
              <a:t>‹#›</a:t>
            </a:fld>
            <a:endParaRPr lang="en-US"/>
          </a:p>
        </p:txBody>
      </p:sp>
    </p:spTree>
    <p:extLst>
      <p:ext uri="{BB962C8B-B14F-4D97-AF65-F5344CB8AC3E}">
        <p14:creationId xmlns:p14="http://schemas.microsoft.com/office/powerpoint/2010/main" val="5296775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722BA80-CCDF-4570-83CD-F75DBE4FC23F}" type="datetimeFigureOut">
              <a:rPr lang="en-US" smtClean="0"/>
              <a:t>4/1/2025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7E37115-0FB8-4572-9111-815031FB4447}" type="slidenum">
              <a:rPr lang="en-US" smtClean="0"/>
              <a:t>‹#›</a:t>
            </a:fld>
            <a:endParaRPr lang="en-US"/>
          </a:p>
        </p:txBody>
      </p:sp>
    </p:spTree>
    <p:extLst>
      <p:ext uri="{BB962C8B-B14F-4D97-AF65-F5344CB8AC3E}">
        <p14:creationId xmlns:p14="http://schemas.microsoft.com/office/powerpoint/2010/main" val="16477269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722BA80-CCDF-4570-83CD-F75DBE4FC23F}" type="datetimeFigureOut">
              <a:rPr lang="en-US" smtClean="0"/>
              <a:t>4/1/2025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7E37115-0FB8-4572-9111-815031FB4447}" type="slidenum">
              <a:rPr lang="en-US" smtClean="0"/>
              <a:t>‹#›</a:t>
            </a:fld>
            <a:endParaRPr lang="en-US"/>
          </a:p>
        </p:txBody>
      </p:sp>
    </p:spTree>
    <p:extLst>
      <p:ext uri="{BB962C8B-B14F-4D97-AF65-F5344CB8AC3E}">
        <p14:creationId xmlns:p14="http://schemas.microsoft.com/office/powerpoint/2010/main" val="21487987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722BA80-CCDF-4570-83CD-F75DBE4FC23F}" type="datetimeFigureOut">
              <a:rPr lang="en-US" smtClean="0"/>
              <a:t>4/1/2025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7E37115-0FB8-4572-9111-815031FB4447}" type="slidenum">
              <a:rPr lang="en-US" smtClean="0"/>
              <a:t>‹#›</a:t>
            </a:fld>
            <a:endParaRPr lang="en-US"/>
          </a:p>
        </p:txBody>
      </p:sp>
    </p:spTree>
    <p:extLst>
      <p:ext uri="{BB962C8B-B14F-4D97-AF65-F5344CB8AC3E}">
        <p14:creationId xmlns:p14="http://schemas.microsoft.com/office/powerpoint/2010/main" val="33433983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722BA80-CCDF-4570-83CD-F75DBE4FC23F}" type="datetimeFigureOut">
              <a:rPr lang="en-US" smtClean="0"/>
              <a:t>4/1/2025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7E37115-0FB8-4572-9111-815031FB4447}" type="slidenum">
              <a:rPr lang="en-US" smtClean="0"/>
              <a:t>‹#›</a:t>
            </a:fld>
            <a:endParaRPr lang="en-US"/>
          </a:p>
        </p:txBody>
      </p:sp>
    </p:spTree>
    <p:extLst>
      <p:ext uri="{BB962C8B-B14F-4D97-AF65-F5344CB8AC3E}">
        <p14:creationId xmlns:p14="http://schemas.microsoft.com/office/powerpoint/2010/main" val="37026434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722BA80-CCDF-4570-83CD-F75DBE4FC23F}" type="datetimeFigureOut">
              <a:rPr lang="en-US" smtClean="0"/>
              <a:t>4/1/2025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7E37115-0FB8-4572-9111-815031FB4447}" type="slidenum">
              <a:rPr lang="en-US" smtClean="0"/>
              <a:t>‹#›</a:t>
            </a:fld>
            <a:endParaRPr lang="en-US"/>
          </a:p>
        </p:txBody>
      </p:sp>
    </p:spTree>
    <p:extLst>
      <p:ext uri="{BB962C8B-B14F-4D97-AF65-F5344CB8AC3E}">
        <p14:creationId xmlns:p14="http://schemas.microsoft.com/office/powerpoint/2010/main" val="23605040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722BA80-CCDF-4570-83CD-F75DBE4FC23F}" type="datetimeFigureOut">
              <a:rPr lang="en-US" smtClean="0"/>
              <a:t>4/1/2025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7E37115-0FB8-4572-9111-815031FB4447}" type="slidenum">
              <a:rPr lang="en-US" smtClean="0"/>
              <a:t>‹#›</a:t>
            </a:fld>
            <a:endParaRPr lang="en-US"/>
          </a:p>
        </p:txBody>
      </p:sp>
    </p:spTree>
    <p:extLst>
      <p:ext uri="{BB962C8B-B14F-4D97-AF65-F5344CB8AC3E}">
        <p14:creationId xmlns:p14="http://schemas.microsoft.com/office/powerpoint/2010/main" val="37596653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722BA80-CCDF-4570-83CD-F75DBE4FC23F}" type="datetimeFigureOut">
              <a:rPr lang="en-US" smtClean="0"/>
              <a:t>4/1/2025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7E37115-0FB8-4572-9111-815031FB4447}" type="slidenum">
              <a:rPr lang="en-US" smtClean="0"/>
              <a:t>‹#›</a:t>
            </a:fld>
            <a:endParaRPr lang="en-US"/>
          </a:p>
        </p:txBody>
      </p:sp>
    </p:spTree>
    <p:extLst>
      <p:ext uri="{BB962C8B-B14F-4D97-AF65-F5344CB8AC3E}">
        <p14:creationId xmlns:p14="http://schemas.microsoft.com/office/powerpoint/2010/main" val="22699300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722BA80-CCDF-4570-83CD-F75DBE4FC23F}" type="datetimeFigureOut">
              <a:rPr lang="en-US" smtClean="0"/>
              <a:t>4/1/2025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7E37115-0FB8-4572-9111-815031FB4447}" type="slidenum">
              <a:rPr lang="en-US" smtClean="0"/>
              <a:t>‹#›</a:t>
            </a:fld>
            <a:endParaRPr lang="en-US"/>
          </a:p>
        </p:txBody>
      </p:sp>
    </p:spTree>
    <p:extLst>
      <p:ext uri="{BB962C8B-B14F-4D97-AF65-F5344CB8AC3E}">
        <p14:creationId xmlns:p14="http://schemas.microsoft.com/office/powerpoint/2010/main" val="16102055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722BA80-CCDF-4570-83CD-F75DBE4FC23F}" type="datetimeFigureOut">
              <a:rPr lang="en-US" smtClean="0"/>
              <a:t>4/1/2025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7E37115-0FB8-4572-9111-815031FB4447}" type="slidenum">
              <a:rPr lang="en-US" smtClean="0"/>
              <a:t>‹#›</a:t>
            </a:fld>
            <a:endParaRPr lang="en-US"/>
          </a:p>
        </p:txBody>
      </p:sp>
    </p:spTree>
    <p:extLst>
      <p:ext uri="{BB962C8B-B14F-4D97-AF65-F5344CB8AC3E}">
        <p14:creationId xmlns:p14="http://schemas.microsoft.com/office/powerpoint/2010/main" val="39045310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722BA80-CCDF-4570-83CD-F75DBE4FC23F}" type="datetimeFigureOut">
              <a:rPr lang="en-US" smtClean="0"/>
              <a:t>4/1/2025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7E37115-0FB8-4572-9111-815031FB4447}" type="slidenum">
              <a:rPr lang="en-US" smtClean="0"/>
              <a:t>‹#›</a:t>
            </a:fld>
            <a:endParaRPr lang="en-US"/>
          </a:p>
        </p:txBody>
      </p:sp>
    </p:spTree>
    <p:extLst>
      <p:ext uri="{BB962C8B-B14F-4D97-AF65-F5344CB8AC3E}">
        <p14:creationId xmlns:p14="http://schemas.microsoft.com/office/powerpoint/2010/main" val="4467931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722BA80-CCDF-4570-83CD-F75DBE4FC23F}" type="datetimeFigureOut">
              <a:rPr lang="en-US" smtClean="0"/>
              <a:t>4/1/2025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7E37115-0FB8-4572-9111-815031FB4447}" type="slidenum">
              <a:rPr lang="en-US" smtClean="0"/>
              <a:t>‹#›</a:t>
            </a:fld>
            <a:endParaRPr lang="en-US"/>
          </a:p>
        </p:txBody>
      </p:sp>
    </p:spTree>
    <p:extLst>
      <p:ext uri="{BB962C8B-B14F-4D97-AF65-F5344CB8AC3E}">
        <p14:creationId xmlns:p14="http://schemas.microsoft.com/office/powerpoint/2010/main" val="47976564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67145" y="152400"/>
            <a:ext cx="8382000" cy="1470025"/>
          </a:xfrm>
        </p:spPr>
        <p:txBody>
          <a:bodyPr>
            <a:noAutofit/>
          </a:bodyPr>
          <a:lstStyle/>
          <a:p>
            <a:r>
              <a:rPr lang="en-US" sz="3600" dirty="0" smtClean="0">
                <a:solidFill>
                  <a:srgbClr val="FF0000"/>
                </a:solidFill>
              </a:rPr>
              <a:t>TRƯỜNG </a:t>
            </a:r>
            <a:r>
              <a:rPr lang="en-US" sz="3600" dirty="0" smtClean="0">
                <a:solidFill>
                  <a:srgbClr val="FF0000"/>
                </a:solidFill>
              </a:rPr>
              <a:t>TH</a:t>
            </a:r>
            <a:endParaRPr lang="en-US" sz="3600" dirty="0">
              <a:solidFill>
                <a:srgbClr val="FF0000"/>
              </a:solidFill>
            </a:endParaRPr>
          </a:p>
        </p:txBody>
      </p:sp>
      <p:sp>
        <p:nvSpPr>
          <p:cNvPr id="3" name="Subtitle 2"/>
          <p:cNvSpPr>
            <a:spLocks noGrp="1"/>
          </p:cNvSpPr>
          <p:nvPr>
            <p:ph type="subTitle" idx="1"/>
          </p:nvPr>
        </p:nvSpPr>
        <p:spPr>
          <a:xfrm>
            <a:off x="152400" y="1371600"/>
            <a:ext cx="8839200" cy="4724400"/>
          </a:xfrm>
        </p:spPr>
        <p:txBody>
          <a:bodyPr/>
          <a:lstStyle/>
          <a:p>
            <a:r>
              <a:rPr lang="en-US" dirty="0" smtClean="0"/>
              <a:t>LỚP </a:t>
            </a:r>
            <a:r>
              <a:rPr lang="en-US" dirty="0" smtClean="0"/>
              <a:t>2</a:t>
            </a:r>
            <a:endParaRPr lang="en-US" dirty="0" smtClean="0"/>
          </a:p>
          <a:p>
            <a:r>
              <a:rPr lang="en-US" dirty="0" smtClean="0"/>
              <a:t>MÔN TOÁN</a:t>
            </a:r>
          </a:p>
          <a:p>
            <a:r>
              <a:rPr lang="en-US" dirty="0" smtClean="0"/>
              <a:t>BÀI: </a:t>
            </a:r>
            <a:r>
              <a:rPr lang="en-US" dirty="0" smtClean="0">
                <a:solidFill>
                  <a:srgbClr val="FF0000"/>
                </a:solidFill>
              </a:rPr>
              <a:t>EM ÔN LẠI NHỮNG GÌ ĐÃ </a:t>
            </a:r>
            <a:r>
              <a:rPr lang="en-US" dirty="0" smtClean="0">
                <a:solidFill>
                  <a:srgbClr val="FF0000"/>
                </a:solidFill>
              </a:rPr>
              <a:t>HỌC ( </a:t>
            </a:r>
            <a:r>
              <a:rPr lang="en-US" dirty="0" err="1" smtClean="0">
                <a:solidFill>
                  <a:srgbClr val="FF0000"/>
                </a:solidFill>
              </a:rPr>
              <a:t>Tiết</a:t>
            </a:r>
            <a:r>
              <a:rPr lang="en-US" dirty="0" smtClean="0">
                <a:solidFill>
                  <a:srgbClr val="FF0000"/>
                </a:solidFill>
              </a:rPr>
              <a:t> 2)</a:t>
            </a:r>
            <a:endParaRPr lang="en-US" dirty="0" smtClean="0">
              <a:solidFill>
                <a:srgbClr val="FF0000"/>
              </a:solidFill>
            </a:endParaRPr>
          </a:p>
          <a:p>
            <a:r>
              <a:rPr lang="en-US" dirty="0" smtClean="0"/>
              <a:t>GIÁO </a:t>
            </a:r>
            <a:r>
              <a:rPr lang="en-US" dirty="0" smtClean="0"/>
              <a:t>VIÊN:TRẦN VĂN KHOA</a:t>
            </a:r>
            <a:r>
              <a:rPr lang="vi-VN" dirty="0" smtClean="0"/>
              <a:t/>
            </a:r>
            <a:br>
              <a:rPr lang="vi-VN" dirty="0" smtClean="0"/>
            </a:br>
            <a:endParaRPr lang="en-US"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1000" y="3581400"/>
            <a:ext cx="8382000" cy="2895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31083689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err="1" smtClean="0">
                <a:solidFill>
                  <a:prstClr val="black"/>
                </a:solidFill>
                <a:latin typeface="HP001 4 hang 1 ô ly" pitchFamily="34" charset="0"/>
              </a:rPr>
              <a:t>Toán</a:t>
            </a:r>
            <a:r>
              <a:rPr lang="en-US" sz="3600" dirty="0">
                <a:solidFill>
                  <a:prstClr val="black"/>
                </a:solidFill>
                <a:latin typeface="HP001 4 hang 1 ô ly" pitchFamily="34" charset="0"/>
              </a:rPr>
              <a:t/>
            </a:r>
            <a:br>
              <a:rPr lang="en-US" sz="3600" dirty="0">
                <a:solidFill>
                  <a:prstClr val="black"/>
                </a:solidFill>
                <a:latin typeface="HP001 4 hang 1 ô ly" pitchFamily="34" charset="0"/>
              </a:rPr>
            </a:br>
            <a:r>
              <a:rPr lang="en-US" sz="3600" dirty="0" err="1">
                <a:solidFill>
                  <a:prstClr val="black"/>
                </a:solidFill>
                <a:latin typeface="HP001 4 hang 1 ô ly" pitchFamily="34" charset="0"/>
              </a:rPr>
              <a:t>Em</a:t>
            </a:r>
            <a:r>
              <a:rPr lang="en-US" sz="3600" dirty="0">
                <a:solidFill>
                  <a:prstClr val="black"/>
                </a:solidFill>
                <a:latin typeface="HP001 4 hang 1 ô ly" pitchFamily="34" charset="0"/>
              </a:rPr>
              <a:t> </a:t>
            </a:r>
            <a:r>
              <a:rPr lang="en-US" sz="3600" dirty="0" err="1">
                <a:solidFill>
                  <a:prstClr val="black"/>
                </a:solidFill>
                <a:latin typeface="HP001 4 hang 1 ô ly" pitchFamily="34" charset="0"/>
              </a:rPr>
              <a:t>ôn</a:t>
            </a:r>
            <a:r>
              <a:rPr lang="en-US" sz="3600" dirty="0">
                <a:solidFill>
                  <a:prstClr val="black"/>
                </a:solidFill>
                <a:latin typeface="HP001 4 hang 1 ô ly" pitchFamily="34" charset="0"/>
              </a:rPr>
              <a:t> </a:t>
            </a:r>
            <a:r>
              <a:rPr lang="en-US" sz="3600" dirty="0" err="1">
                <a:solidFill>
                  <a:prstClr val="black"/>
                </a:solidFill>
                <a:latin typeface="HP001 4 hang 1 ô ly" pitchFamily="34" charset="0"/>
              </a:rPr>
              <a:t>lại</a:t>
            </a:r>
            <a:r>
              <a:rPr lang="en-US" sz="3600" dirty="0">
                <a:solidFill>
                  <a:prstClr val="black"/>
                </a:solidFill>
                <a:latin typeface="HP001 4 hang 1 ô ly" pitchFamily="34" charset="0"/>
              </a:rPr>
              <a:t> </a:t>
            </a:r>
            <a:r>
              <a:rPr lang="en-US" sz="3600" dirty="0" err="1">
                <a:solidFill>
                  <a:prstClr val="black"/>
                </a:solidFill>
                <a:latin typeface="HP001 4 hang 1 ô ly" pitchFamily="34" charset="0"/>
              </a:rPr>
              <a:t>những</a:t>
            </a:r>
            <a:r>
              <a:rPr lang="en-US" sz="3600" dirty="0">
                <a:solidFill>
                  <a:prstClr val="black"/>
                </a:solidFill>
                <a:latin typeface="HP001 4 hang 1 ô ly" pitchFamily="34" charset="0"/>
              </a:rPr>
              <a:t> </a:t>
            </a:r>
            <a:r>
              <a:rPr lang="en-US" sz="3600" dirty="0" err="1">
                <a:solidFill>
                  <a:prstClr val="black"/>
                </a:solidFill>
                <a:latin typeface="HP001 4 hang 1 ô ly" pitchFamily="34" charset="0"/>
              </a:rPr>
              <a:t>gì</a:t>
            </a:r>
            <a:r>
              <a:rPr lang="en-US" sz="3600" dirty="0">
                <a:solidFill>
                  <a:prstClr val="black"/>
                </a:solidFill>
                <a:latin typeface="HP001 4 hang 1 ô ly" pitchFamily="34" charset="0"/>
              </a:rPr>
              <a:t> </a:t>
            </a:r>
            <a:r>
              <a:rPr lang="en-US" sz="3600" dirty="0" err="1">
                <a:solidFill>
                  <a:prstClr val="black"/>
                </a:solidFill>
                <a:latin typeface="HP001 4 hang 1 ô ly" pitchFamily="34" charset="0"/>
              </a:rPr>
              <a:t>đã</a:t>
            </a:r>
            <a:r>
              <a:rPr lang="en-US" sz="3600" dirty="0">
                <a:solidFill>
                  <a:prstClr val="black"/>
                </a:solidFill>
                <a:latin typeface="HP001 4 hang 1 ô ly" pitchFamily="34" charset="0"/>
              </a:rPr>
              <a:t> </a:t>
            </a:r>
            <a:r>
              <a:rPr lang="en-US" sz="3600" dirty="0" err="1">
                <a:solidFill>
                  <a:prstClr val="black"/>
                </a:solidFill>
                <a:latin typeface="HP001 4 hang 1 ô ly" pitchFamily="34" charset="0"/>
              </a:rPr>
              <a:t>học</a:t>
            </a:r>
            <a:endParaRPr lang="en-US" sz="3600" dirty="0"/>
          </a:p>
        </p:txBody>
      </p:sp>
      <p:sp>
        <p:nvSpPr>
          <p:cNvPr id="3" name="Content Placeholder 2"/>
          <p:cNvSpPr>
            <a:spLocks noGrp="1"/>
          </p:cNvSpPr>
          <p:nvPr>
            <p:ph idx="1"/>
          </p:nvPr>
        </p:nvSpPr>
        <p:spPr/>
        <p:txBody>
          <a:bodyPr/>
          <a:lstStyle/>
          <a:p>
            <a:r>
              <a:rPr lang="en-US" b="0" i="0" dirty="0" smtClean="0">
                <a:solidFill>
                  <a:srgbClr val="000000"/>
                </a:solidFill>
                <a:effectLst/>
                <a:latin typeface="Open Sans"/>
              </a:rPr>
              <a:t>a) </a:t>
            </a:r>
            <a:r>
              <a:rPr lang="en-US" b="0" i="0" dirty="0" err="1" smtClean="0">
                <a:solidFill>
                  <a:srgbClr val="000000"/>
                </a:solidFill>
                <a:effectLst/>
                <a:latin typeface="Open Sans"/>
              </a:rPr>
              <a:t>Tháng</a:t>
            </a:r>
            <a:r>
              <a:rPr lang="en-US" b="0" i="0" dirty="0" smtClean="0">
                <a:solidFill>
                  <a:srgbClr val="000000"/>
                </a:solidFill>
                <a:effectLst/>
                <a:latin typeface="Open Sans"/>
              </a:rPr>
              <a:t> 5 </a:t>
            </a:r>
            <a:r>
              <a:rPr lang="en-US" b="0" i="0" dirty="0" err="1" smtClean="0">
                <a:solidFill>
                  <a:srgbClr val="000000"/>
                </a:solidFill>
                <a:effectLst/>
                <a:latin typeface="Open Sans"/>
              </a:rPr>
              <a:t>có</a:t>
            </a:r>
            <a:r>
              <a:rPr lang="en-US" b="0" i="0" dirty="0" smtClean="0">
                <a:solidFill>
                  <a:srgbClr val="000000"/>
                </a:solidFill>
                <a:effectLst/>
                <a:latin typeface="Open Sans"/>
              </a:rPr>
              <a:t> 31 </a:t>
            </a:r>
            <a:r>
              <a:rPr lang="en-US" b="0" i="0" dirty="0" err="1" smtClean="0">
                <a:solidFill>
                  <a:srgbClr val="000000"/>
                </a:solidFill>
                <a:effectLst/>
                <a:latin typeface="Open Sans"/>
              </a:rPr>
              <a:t>ngày</a:t>
            </a:r>
            <a:r>
              <a:rPr lang="en-US" b="0" i="0" dirty="0" smtClean="0">
                <a:solidFill>
                  <a:srgbClr val="000000"/>
                </a:solidFill>
                <a:effectLst/>
                <a:latin typeface="Open Sans"/>
              </a:rPr>
              <a:t>.</a:t>
            </a:r>
            <a:endParaRPr lang="en-US" dirty="0"/>
          </a:p>
        </p:txBody>
      </p:sp>
    </p:spTree>
    <p:extLst>
      <p:ext uri="{BB962C8B-B14F-4D97-AF65-F5344CB8AC3E}">
        <p14:creationId xmlns:p14="http://schemas.microsoft.com/office/powerpoint/2010/main" val="144722502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600" dirty="0" err="1" smtClean="0">
                <a:solidFill>
                  <a:prstClr val="black"/>
                </a:solidFill>
                <a:latin typeface="HP001 4 hang 1 ô ly" pitchFamily="34" charset="0"/>
              </a:rPr>
              <a:t>Toán</a:t>
            </a:r>
            <a:r>
              <a:rPr lang="en-US" sz="3600" dirty="0">
                <a:solidFill>
                  <a:prstClr val="black"/>
                </a:solidFill>
                <a:latin typeface="HP001 4 hang 1 ô ly" pitchFamily="34" charset="0"/>
              </a:rPr>
              <a:t/>
            </a:r>
            <a:br>
              <a:rPr lang="en-US" sz="3600" dirty="0">
                <a:solidFill>
                  <a:prstClr val="black"/>
                </a:solidFill>
                <a:latin typeface="HP001 4 hang 1 ô ly" pitchFamily="34" charset="0"/>
              </a:rPr>
            </a:br>
            <a:r>
              <a:rPr lang="en-US" sz="3600" dirty="0" err="1">
                <a:solidFill>
                  <a:prstClr val="black"/>
                </a:solidFill>
                <a:latin typeface="HP001 4 hang 1 ô ly" pitchFamily="34" charset="0"/>
              </a:rPr>
              <a:t>Em</a:t>
            </a:r>
            <a:r>
              <a:rPr lang="en-US" sz="3600" dirty="0">
                <a:solidFill>
                  <a:prstClr val="black"/>
                </a:solidFill>
                <a:latin typeface="HP001 4 hang 1 ô ly" pitchFamily="34" charset="0"/>
              </a:rPr>
              <a:t> </a:t>
            </a:r>
            <a:r>
              <a:rPr lang="en-US" sz="3600" dirty="0" err="1">
                <a:solidFill>
                  <a:prstClr val="black"/>
                </a:solidFill>
                <a:latin typeface="HP001 4 hang 1 ô ly" pitchFamily="34" charset="0"/>
              </a:rPr>
              <a:t>ôn</a:t>
            </a:r>
            <a:r>
              <a:rPr lang="en-US" sz="3600" dirty="0">
                <a:solidFill>
                  <a:prstClr val="black"/>
                </a:solidFill>
                <a:latin typeface="HP001 4 hang 1 ô ly" pitchFamily="34" charset="0"/>
              </a:rPr>
              <a:t> </a:t>
            </a:r>
            <a:r>
              <a:rPr lang="en-US" sz="3600" dirty="0" err="1">
                <a:solidFill>
                  <a:prstClr val="black"/>
                </a:solidFill>
                <a:latin typeface="HP001 4 hang 1 ô ly" pitchFamily="34" charset="0"/>
              </a:rPr>
              <a:t>lại</a:t>
            </a:r>
            <a:r>
              <a:rPr lang="en-US" sz="3600" dirty="0">
                <a:solidFill>
                  <a:prstClr val="black"/>
                </a:solidFill>
                <a:latin typeface="HP001 4 hang 1 ô ly" pitchFamily="34" charset="0"/>
              </a:rPr>
              <a:t> </a:t>
            </a:r>
            <a:r>
              <a:rPr lang="en-US" sz="3600" dirty="0" err="1">
                <a:solidFill>
                  <a:prstClr val="black"/>
                </a:solidFill>
                <a:latin typeface="HP001 4 hang 1 ô ly" pitchFamily="34" charset="0"/>
              </a:rPr>
              <a:t>những</a:t>
            </a:r>
            <a:r>
              <a:rPr lang="en-US" sz="3600" dirty="0">
                <a:solidFill>
                  <a:prstClr val="black"/>
                </a:solidFill>
                <a:latin typeface="HP001 4 hang 1 ô ly" pitchFamily="34" charset="0"/>
              </a:rPr>
              <a:t> </a:t>
            </a:r>
            <a:r>
              <a:rPr lang="en-US" sz="3600" dirty="0" err="1">
                <a:solidFill>
                  <a:prstClr val="black"/>
                </a:solidFill>
                <a:latin typeface="HP001 4 hang 1 ô ly" pitchFamily="34" charset="0"/>
              </a:rPr>
              <a:t>gì</a:t>
            </a:r>
            <a:r>
              <a:rPr lang="en-US" sz="3600" dirty="0">
                <a:solidFill>
                  <a:prstClr val="black"/>
                </a:solidFill>
                <a:latin typeface="HP001 4 hang 1 ô ly" pitchFamily="34" charset="0"/>
              </a:rPr>
              <a:t> </a:t>
            </a:r>
            <a:r>
              <a:rPr lang="en-US" sz="3600" dirty="0" err="1">
                <a:solidFill>
                  <a:prstClr val="black"/>
                </a:solidFill>
                <a:latin typeface="HP001 4 hang 1 ô ly" pitchFamily="34" charset="0"/>
              </a:rPr>
              <a:t>đã</a:t>
            </a:r>
            <a:r>
              <a:rPr lang="en-US" sz="3600" dirty="0">
                <a:solidFill>
                  <a:prstClr val="black"/>
                </a:solidFill>
                <a:latin typeface="HP001 4 hang 1 ô ly" pitchFamily="34" charset="0"/>
              </a:rPr>
              <a:t> </a:t>
            </a:r>
            <a:r>
              <a:rPr lang="en-US" sz="3600" dirty="0" err="1">
                <a:solidFill>
                  <a:prstClr val="black"/>
                </a:solidFill>
                <a:latin typeface="HP001 4 hang 1 ô ly" pitchFamily="34" charset="0"/>
              </a:rPr>
              <a:t>học</a:t>
            </a:r>
            <a:endParaRPr lang="en-US" dirty="0"/>
          </a:p>
        </p:txBody>
      </p:sp>
      <p:sp>
        <p:nvSpPr>
          <p:cNvPr id="3" name="Content Placeholder 2"/>
          <p:cNvSpPr>
            <a:spLocks noGrp="1"/>
          </p:cNvSpPr>
          <p:nvPr>
            <p:ph idx="1"/>
          </p:nvPr>
        </p:nvSpPr>
        <p:spPr/>
        <p:txBody>
          <a:bodyPr/>
          <a:lstStyle/>
          <a:p>
            <a:r>
              <a:rPr lang="en-US" b="0" i="0" dirty="0" smtClean="0">
                <a:solidFill>
                  <a:srgbClr val="000000"/>
                </a:solidFill>
                <a:effectLst/>
                <a:latin typeface="Open Sans"/>
              </a:rPr>
              <a:t>b) </a:t>
            </a:r>
            <a:r>
              <a:rPr lang="en-US" b="0" i="0" dirty="0" err="1" smtClean="0">
                <a:solidFill>
                  <a:srgbClr val="000000"/>
                </a:solidFill>
                <a:effectLst/>
                <a:latin typeface="Open Sans"/>
              </a:rPr>
              <a:t>Sinh</a:t>
            </a:r>
            <a:r>
              <a:rPr lang="en-US" b="0" i="0" dirty="0" smtClean="0">
                <a:solidFill>
                  <a:srgbClr val="000000"/>
                </a:solidFill>
                <a:effectLst/>
                <a:latin typeface="Open Sans"/>
              </a:rPr>
              <a:t> </a:t>
            </a:r>
            <a:r>
              <a:rPr lang="en-US" b="0" i="0" dirty="0" err="1" smtClean="0">
                <a:solidFill>
                  <a:srgbClr val="000000"/>
                </a:solidFill>
                <a:effectLst/>
                <a:latin typeface="Open Sans"/>
              </a:rPr>
              <a:t>nhật</a:t>
            </a:r>
            <a:r>
              <a:rPr lang="en-US" b="0" i="0" dirty="0" smtClean="0">
                <a:solidFill>
                  <a:srgbClr val="000000"/>
                </a:solidFill>
                <a:effectLst/>
                <a:latin typeface="Open Sans"/>
              </a:rPr>
              <a:t> </a:t>
            </a:r>
            <a:r>
              <a:rPr lang="en-US" b="0" i="0" dirty="0" err="1" smtClean="0">
                <a:solidFill>
                  <a:srgbClr val="000000"/>
                </a:solidFill>
                <a:effectLst/>
                <a:latin typeface="Open Sans"/>
              </a:rPr>
              <a:t>Bác</a:t>
            </a:r>
            <a:r>
              <a:rPr lang="en-US" b="0" i="0" dirty="0" smtClean="0">
                <a:solidFill>
                  <a:srgbClr val="000000"/>
                </a:solidFill>
                <a:effectLst/>
                <a:latin typeface="Open Sans"/>
              </a:rPr>
              <a:t> </a:t>
            </a:r>
            <a:r>
              <a:rPr lang="en-US" b="0" i="0" dirty="0" err="1" smtClean="0">
                <a:solidFill>
                  <a:srgbClr val="000000"/>
                </a:solidFill>
                <a:effectLst/>
                <a:latin typeface="Open Sans"/>
              </a:rPr>
              <a:t>Hồ</a:t>
            </a:r>
            <a:r>
              <a:rPr lang="en-US" b="0" i="0" dirty="0" smtClean="0">
                <a:solidFill>
                  <a:srgbClr val="000000"/>
                </a:solidFill>
                <a:effectLst/>
                <a:latin typeface="Open Sans"/>
              </a:rPr>
              <a:t> </a:t>
            </a:r>
            <a:r>
              <a:rPr lang="en-US" b="0" i="0" dirty="0" err="1" smtClean="0">
                <a:solidFill>
                  <a:srgbClr val="000000"/>
                </a:solidFill>
                <a:effectLst/>
                <a:latin typeface="Open Sans"/>
              </a:rPr>
              <a:t>ngày</a:t>
            </a:r>
            <a:r>
              <a:rPr lang="en-US" b="0" i="0" dirty="0" smtClean="0">
                <a:solidFill>
                  <a:srgbClr val="000000"/>
                </a:solidFill>
                <a:effectLst/>
                <a:latin typeface="Open Sans"/>
              </a:rPr>
              <a:t> </a:t>
            </a:r>
            <a:r>
              <a:rPr lang="en-US" b="0" i="0" dirty="0" err="1" smtClean="0">
                <a:solidFill>
                  <a:srgbClr val="000000"/>
                </a:solidFill>
                <a:effectLst/>
                <a:latin typeface="Open Sans"/>
              </a:rPr>
              <a:t>tháng</a:t>
            </a:r>
            <a:r>
              <a:rPr lang="en-US" b="0" i="0" dirty="0" smtClean="0">
                <a:solidFill>
                  <a:srgbClr val="000000"/>
                </a:solidFill>
                <a:effectLst/>
                <a:latin typeface="Open Sans"/>
              </a:rPr>
              <a:t> 5 </a:t>
            </a:r>
            <a:r>
              <a:rPr lang="en-US" b="0" i="0" dirty="0" err="1" smtClean="0">
                <a:solidFill>
                  <a:srgbClr val="000000"/>
                </a:solidFill>
                <a:effectLst/>
                <a:latin typeface="Open Sans"/>
              </a:rPr>
              <a:t>vào</a:t>
            </a:r>
            <a:r>
              <a:rPr lang="en-US" b="0" i="0" dirty="0" smtClean="0">
                <a:solidFill>
                  <a:srgbClr val="000000"/>
                </a:solidFill>
                <a:effectLst/>
                <a:latin typeface="Open Sans"/>
              </a:rPr>
              <a:t> </a:t>
            </a:r>
            <a:r>
              <a:rPr lang="en-US" b="0" i="0" dirty="0" err="1" smtClean="0">
                <a:solidFill>
                  <a:srgbClr val="000000"/>
                </a:solidFill>
                <a:effectLst/>
                <a:latin typeface="Open Sans"/>
              </a:rPr>
              <a:t>thứ</a:t>
            </a:r>
            <a:r>
              <a:rPr lang="en-US" b="0" i="0" dirty="0" smtClean="0">
                <a:solidFill>
                  <a:srgbClr val="000000"/>
                </a:solidFill>
                <a:effectLst/>
                <a:latin typeface="Open Sans"/>
              </a:rPr>
              <a:t> </a:t>
            </a:r>
            <a:r>
              <a:rPr lang="en-US" b="0" i="0" dirty="0" err="1" smtClean="0">
                <a:solidFill>
                  <a:srgbClr val="000000"/>
                </a:solidFill>
                <a:effectLst/>
                <a:latin typeface="Open Sans"/>
              </a:rPr>
              <a:t>mấy</a:t>
            </a:r>
            <a:r>
              <a:rPr lang="en-US" b="0" i="0" dirty="0" smtClean="0">
                <a:solidFill>
                  <a:srgbClr val="000000"/>
                </a:solidFill>
                <a:effectLst/>
                <a:latin typeface="Open Sans"/>
              </a:rPr>
              <a:t>?</a:t>
            </a:r>
            <a:endParaRPr lang="en-US" dirty="0"/>
          </a:p>
        </p:txBody>
      </p:sp>
      <p:pic>
        <p:nvPicPr>
          <p:cNvPr id="819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514600"/>
            <a:ext cx="8839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38357781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err="1" smtClean="0">
                <a:solidFill>
                  <a:prstClr val="black"/>
                </a:solidFill>
                <a:latin typeface="HP001 4 hang 1 ô ly" pitchFamily="34" charset="0"/>
              </a:rPr>
              <a:t>Toán</a:t>
            </a:r>
            <a:r>
              <a:rPr lang="en-US" sz="3600" dirty="0">
                <a:solidFill>
                  <a:prstClr val="black"/>
                </a:solidFill>
                <a:latin typeface="HP001 4 hang 1 ô ly" pitchFamily="34" charset="0"/>
              </a:rPr>
              <a:t/>
            </a:r>
            <a:br>
              <a:rPr lang="en-US" sz="3600" dirty="0">
                <a:solidFill>
                  <a:prstClr val="black"/>
                </a:solidFill>
                <a:latin typeface="HP001 4 hang 1 ô ly" pitchFamily="34" charset="0"/>
              </a:rPr>
            </a:br>
            <a:r>
              <a:rPr lang="en-US" sz="3600" dirty="0" err="1">
                <a:solidFill>
                  <a:prstClr val="black"/>
                </a:solidFill>
                <a:latin typeface="HP001 4 hang 1 ô ly" pitchFamily="34" charset="0"/>
              </a:rPr>
              <a:t>Em</a:t>
            </a:r>
            <a:r>
              <a:rPr lang="en-US" sz="3600" dirty="0">
                <a:solidFill>
                  <a:prstClr val="black"/>
                </a:solidFill>
                <a:latin typeface="HP001 4 hang 1 ô ly" pitchFamily="34" charset="0"/>
              </a:rPr>
              <a:t> </a:t>
            </a:r>
            <a:r>
              <a:rPr lang="en-US" sz="3600" dirty="0" err="1">
                <a:solidFill>
                  <a:prstClr val="black"/>
                </a:solidFill>
                <a:latin typeface="HP001 4 hang 1 ô ly" pitchFamily="34" charset="0"/>
              </a:rPr>
              <a:t>ôn</a:t>
            </a:r>
            <a:r>
              <a:rPr lang="en-US" sz="3600" dirty="0">
                <a:solidFill>
                  <a:prstClr val="black"/>
                </a:solidFill>
                <a:latin typeface="HP001 4 hang 1 ô ly" pitchFamily="34" charset="0"/>
              </a:rPr>
              <a:t> </a:t>
            </a:r>
            <a:r>
              <a:rPr lang="en-US" sz="3600" dirty="0" err="1">
                <a:solidFill>
                  <a:prstClr val="black"/>
                </a:solidFill>
                <a:latin typeface="HP001 4 hang 1 ô ly" pitchFamily="34" charset="0"/>
              </a:rPr>
              <a:t>lại</a:t>
            </a:r>
            <a:r>
              <a:rPr lang="en-US" sz="3600" dirty="0">
                <a:solidFill>
                  <a:prstClr val="black"/>
                </a:solidFill>
                <a:latin typeface="HP001 4 hang 1 ô ly" pitchFamily="34" charset="0"/>
              </a:rPr>
              <a:t> </a:t>
            </a:r>
            <a:r>
              <a:rPr lang="en-US" sz="3600" dirty="0" err="1">
                <a:solidFill>
                  <a:prstClr val="black"/>
                </a:solidFill>
                <a:latin typeface="HP001 4 hang 1 ô ly" pitchFamily="34" charset="0"/>
              </a:rPr>
              <a:t>những</a:t>
            </a:r>
            <a:r>
              <a:rPr lang="en-US" sz="3600" dirty="0">
                <a:solidFill>
                  <a:prstClr val="black"/>
                </a:solidFill>
                <a:latin typeface="HP001 4 hang 1 ô ly" pitchFamily="34" charset="0"/>
              </a:rPr>
              <a:t> </a:t>
            </a:r>
            <a:r>
              <a:rPr lang="en-US" sz="3600" dirty="0" err="1">
                <a:solidFill>
                  <a:prstClr val="black"/>
                </a:solidFill>
                <a:latin typeface="HP001 4 hang 1 ô ly" pitchFamily="34" charset="0"/>
              </a:rPr>
              <a:t>gì</a:t>
            </a:r>
            <a:r>
              <a:rPr lang="en-US" sz="3600" dirty="0">
                <a:solidFill>
                  <a:prstClr val="black"/>
                </a:solidFill>
                <a:latin typeface="HP001 4 hang 1 ô ly" pitchFamily="34" charset="0"/>
              </a:rPr>
              <a:t> </a:t>
            </a:r>
            <a:r>
              <a:rPr lang="en-US" sz="3600" dirty="0" err="1">
                <a:solidFill>
                  <a:prstClr val="black"/>
                </a:solidFill>
                <a:latin typeface="HP001 4 hang 1 ô ly" pitchFamily="34" charset="0"/>
              </a:rPr>
              <a:t>đã</a:t>
            </a:r>
            <a:r>
              <a:rPr lang="en-US" sz="3600" dirty="0">
                <a:solidFill>
                  <a:prstClr val="black"/>
                </a:solidFill>
                <a:latin typeface="HP001 4 hang 1 ô ly" pitchFamily="34" charset="0"/>
              </a:rPr>
              <a:t> </a:t>
            </a:r>
            <a:r>
              <a:rPr lang="en-US" sz="3600" dirty="0" err="1">
                <a:solidFill>
                  <a:prstClr val="black"/>
                </a:solidFill>
                <a:latin typeface="HP001 4 hang 1 ô ly" pitchFamily="34" charset="0"/>
              </a:rPr>
              <a:t>học</a:t>
            </a:r>
            <a:endParaRPr lang="en-US" sz="3600" dirty="0"/>
          </a:p>
        </p:txBody>
      </p:sp>
      <p:sp>
        <p:nvSpPr>
          <p:cNvPr id="3" name="Content Placeholder 2"/>
          <p:cNvSpPr>
            <a:spLocks noGrp="1"/>
          </p:cNvSpPr>
          <p:nvPr>
            <p:ph idx="1"/>
          </p:nvPr>
        </p:nvSpPr>
        <p:spPr/>
        <p:txBody>
          <a:bodyPr/>
          <a:lstStyle/>
          <a:p>
            <a:r>
              <a:rPr lang="vi-VN" b="0" i="0" dirty="0" smtClean="0">
                <a:solidFill>
                  <a:srgbClr val="000000"/>
                </a:solidFill>
                <a:effectLst/>
                <a:latin typeface="Open Sans"/>
              </a:rPr>
              <a:t>b) Sinh nhật Bác Hồ là ngày 19 tháng 5 vào thứ Năm.</a:t>
            </a:r>
            <a:endParaRPr lang="en-US" dirty="0"/>
          </a:p>
        </p:txBody>
      </p:sp>
    </p:spTree>
    <p:extLst>
      <p:ext uri="{BB962C8B-B14F-4D97-AF65-F5344CB8AC3E}">
        <p14:creationId xmlns:p14="http://schemas.microsoft.com/office/powerpoint/2010/main" val="322485924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600" dirty="0" err="1" smtClean="0">
                <a:solidFill>
                  <a:prstClr val="black"/>
                </a:solidFill>
                <a:latin typeface="HP001 4 hang 1 ô ly" pitchFamily="34" charset="0"/>
              </a:rPr>
              <a:t>Toán</a:t>
            </a:r>
            <a:r>
              <a:rPr lang="en-US" sz="3600" dirty="0">
                <a:solidFill>
                  <a:prstClr val="black"/>
                </a:solidFill>
                <a:latin typeface="HP001 4 hang 1 ô ly" pitchFamily="34" charset="0"/>
              </a:rPr>
              <a:t/>
            </a:r>
            <a:br>
              <a:rPr lang="en-US" sz="3600" dirty="0">
                <a:solidFill>
                  <a:prstClr val="black"/>
                </a:solidFill>
                <a:latin typeface="HP001 4 hang 1 ô ly" pitchFamily="34" charset="0"/>
              </a:rPr>
            </a:br>
            <a:r>
              <a:rPr lang="en-US" sz="3600" dirty="0" err="1">
                <a:solidFill>
                  <a:prstClr val="black"/>
                </a:solidFill>
                <a:latin typeface="HP001 4 hang 1 ô ly" pitchFamily="34" charset="0"/>
              </a:rPr>
              <a:t>Em</a:t>
            </a:r>
            <a:r>
              <a:rPr lang="en-US" sz="3600" dirty="0">
                <a:solidFill>
                  <a:prstClr val="black"/>
                </a:solidFill>
                <a:latin typeface="HP001 4 hang 1 ô ly" pitchFamily="34" charset="0"/>
              </a:rPr>
              <a:t> </a:t>
            </a:r>
            <a:r>
              <a:rPr lang="en-US" sz="3600" dirty="0" err="1">
                <a:solidFill>
                  <a:prstClr val="black"/>
                </a:solidFill>
                <a:latin typeface="HP001 4 hang 1 ô ly" pitchFamily="34" charset="0"/>
              </a:rPr>
              <a:t>ôn</a:t>
            </a:r>
            <a:r>
              <a:rPr lang="en-US" sz="3600" dirty="0">
                <a:solidFill>
                  <a:prstClr val="black"/>
                </a:solidFill>
                <a:latin typeface="HP001 4 hang 1 ô ly" pitchFamily="34" charset="0"/>
              </a:rPr>
              <a:t> </a:t>
            </a:r>
            <a:r>
              <a:rPr lang="en-US" sz="3600" dirty="0" err="1">
                <a:solidFill>
                  <a:prstClr val="black"/>
                </a:solidFill>
                <a:latin typeface="HP001 4 hang 1 ô ly" pitchFamily="34" charset="0"/>
              </a:rPr>
              <a:t>lại</a:t>
            </a:r>
            <a:r>
              <a:rPr lang="en-US" sz="3600" dirty="0">
                <a:solidFill>
                  <a:prstClr val="black"/>
                </a:solidFill>
                <a:latin typeface="HP001 4 hang 1 ô ly" pitchFamily="34" charset="0"/>
              </a:rPr>
              <a:t> </a:t>
            </a:r>
            <a:r>
              <a:rPr lang="en-US" sz="3600" dirty="0" err="1">
                <a:solidFill>
                  <a:prstClr val="black"/>
                </a:solidFill>
                <a:latin typeface="HP001 4 hang 1 ô ly" pitchFamily="34" charset="0"/>
              </a:rPr>
              <a:t>những</a:t>
            </a:r>
            <a:r>
              <a:rPr lang="en-US" sz="3600" dirty="0">
                <a:solidFill>
                  <a:prstClr val="black"/>
                </a:solidFill>
                <a:latin typeface="HP001 4 hang 1 ô ly" pitchFamily="34" charset="0"/>
              </a:rPr>
              <a:t> </a:t>
            </a:r>
            <a:r>
              <a:rPr lang="en-US" sz="3600" dirty="0" err="1">
                <a:solidFill>
                  <a:prstClr val="black"/>
                </a:solidFill>
                <a:latin typeface="HP001 4 hang 1 ô ly" pitchFamily="34" charset="0"/>
              </a:rPr>
              <a:t>gì</a:t>
            </a:r>
            <a:r>
              <a:rPr lang="en-US" sz="3600" dirty="0">
                <a:solidFill>
                  <a:prstClr val="black"/>
                </a:solidFill>
                <a:latin typeface="HP001 4 hang 1 ô ly" pitchFamily="34" charset="0"/>
              </a:rPr>
              <a:t> </a:t>
            </a:r>
            <a:r>
              <a:rPr lang="en-US" sz="3600" dirty="0" err="1">
                <a:solidFill>
                  <a:prstClr val="black"/>
                </a:solidFill>
                <a:latin typeface="HP001 4 hang 1 ô ly" pitchFamily="34" charset="0"/>
              </a:rPr>
              <a:t>đã</a:t>
            </a:r>
            <a:r>
              <a:rPr lang="en-US" sz="3600" dirty="0">
                <a:solidFill>
                  <a:prstClr val="black"/>
                </a:solidFill>
                <a:latin typeface="HP001 4 hang 1 ô ly" pitchFamily="34" charset="0"/>
              </a:rPr>
              <a:t> </a:t>
            </a:r>
            <a:r>
              <a:rPr lang="en-US" sz="3600" dirty="0" err="1">
                <a:solidFill>
                  <a:prstClr val="black"/>
                </a:solidFill>
                <a:latin typeface="HP001 4 hang 1 ô ly" pitchFamily="34" charset="0"/>
              </a:rPr>
              <a:t>học</a:t>
            </a:r>
            <a:endParaRPr lang="en-US" dirty="0"/>
          </a:p>
        </p:txBody>
      </p:sp>
      <p:pic>
        <p:nvPicPr>
          <p:cNvPr id="9218"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52400" y="2882106"/>
            <a:ext cx="8839200" cy="38234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Rectangle 3"/>
          <p:cNvSpPr/>
          <p:nvPr/>
        </p:nvSpPr>
        <p:spPr>
          <a:xfrm>
            <a:off x="381000" y="1752600"/>
            <a:ext cx="8458200" cy="1200329"/>
          </a:xfrm>
          <a:prstGeom prst="rect">
            <a:avLst/>
          </a:prstGeom>
        </p:spPr>
        <p:txBody>
          <a:bodyPr wrap="square">
            <a:spAutoFit/>
          </a:bodyPr>
          <a:lstStyle/>
          <a:p>
            <a:r>
              <a:rPr lang="en-US" b="0" i="0" dirty="0" smtClean="0">
                <a:solidFill>
                  <a:srgbClr val="000000"/>
                </a:solidFill>
                <a:effectLst/>
                <a:latin typeface="Open Sans"/>
              </a:rPr>
              <a:t>c</a:t>
            </a:r>
            <a:r>
              <a:rPr lang="en-US" sz="3600" b="0" i="0" dirty="0" smtClean="0">
                <a:solidFill>
                  <a:srgbClr val="000000"/>
                </a:solidFill>
                <a:effectLst/>
                <a:latin typeface="Open Sans"/>
              </a:rPr>
              <a:t>) </a:t>
            </a:r>
            <a:r>
              <a:rPr lang="en-US" sz="3600" b="0" i="0" dirty="0" err="1" smtClean="0">
                <a:solidFill>
                  <a:srgbClr val="000000"/>
                </a:solidFill>
                <a:effectLst/>
                <a:latin typeface="Open Sans"/>
              </a:rPr>
              <a:t>Trong</a:t>
            </a:r>
            <a:r>
              <a:rPr lang="en-US" sz="3600" b="0" i="0" dirty="0" smtClean="0">
                <a:solidFill>
                  <a:srgbClr val="000000"/>
                </a:solidFill>
                <a:effectLst/>
                <a:latin typeface="Open Sans"/>
              </a:rPr>
              <a:t> </a:t>
            </a:r>
            <a:r>
              <a:rPr lang="en-US" sz="3600" b="0" i="0" dirty="0" err="1" smtClean="0">
                <a:solidFill>
                  <a:srgbClr val="000000"/>
                </a:solidFill>
                <a:effectLst/>
                <a:latin typeface="Open Sans"/>
              </a:rPr>
              <a:t>tháng</a:t>
            </a:r>
            <a:r>
              <a:rPr lang="en-US" sz="3600" b="0" i="0" dirty="0" smtClean="0">
                <a:solidFill>
                  <a:srgbClr val="000000"/>
                </a:solidFill>
                <a:effectLst/>
                <a:latin typeface="Open Sans"/>
              </a:rPr>
              <a:t> 5 </a:t>
            </a:r>
            <a:r>
              <a:rPr lang="en-US" sz="3600" b="0" i="0" dirty="0" err="1" smtClean="0">
                <a:solidFill>
                  <a:srgbClr val="000000"/>
                </a:solidFill>
                <a:effectLst/>
                <a:latin typeface="Open Sans"/>
              </a:rPr>
              <a:t>có</a:t>
            </a:r>
            <a:r>
              <a:rPr lang="en-US" sz="3600" b="0" i="0" dirty="0" smtClean="0">
                <a:solidFill>
                  <a:srgbClr val="000000"/>
                </a:solidFill>
                <a:effectLst/>
                <a:latin typeface="Open Sans"/>
              </a:rPr>
              <a:t> </a:t>
            </a:r>
            <a:r>
              <a:rPr lang="en-US" sz="3600" b="0" i="0" dirty="0" err="1" smtClean="0">
                <a:solidFill>
                  <a:srgbClr val="000000"/>
                </a:solidFill>
                <a:effectLst/>
                <a:latin typeface="Open Sans"/>
              </a:rPr>
              <a:t>mấy</a:t>
            </a:r>
            <a:r>
              <a:rPr lang="en-US" sz="3600" b="0" i="0" dirty="0" smtClean="0">
                <a:solidFill>
                  <a:srgbClr val="000000"/>
                </a:solidFill>
                <a:effectLst/>
                <a:latin typeface="Open Sans"/>
              </a:rPr>
              <a:t> </a:t>
            </a:r>
            <a:r>
              <a:rPr lang="en-US" sz="3600" b="0" i="0" dirty="0" err="1" smtClean="0">
                <a:solidFill>
                  <a:srgbClr val="000000"/>
                </a:solidFill>
                <a:effectLst/>
                <a:latin typeface="Open Sans"/>
              </a:rPr>
              <a:t>ngày</a:t>
            </a:r>
            <a:r>
              <a:rPr lang="en-US" sz="3600" b="0" i="0" dirty="0" smtClean="0">
                <a:solidFill>
                  <a:srgbClr val="000000"/>
                </a:solidFill>
                <a:effectLst/>
                <a:latin typeface="Open Sans"/>
              </a:rPr>
              <a:t> </a:t>
            </a:r>
            <a:r>
              <a:rPr lang="en-US" sz="3600" b="0" i="0" dirty="0" err="1" smtClean="0">
                <a:solidFill>
                  <a:srgbClr val="000000"/>
                </a:solidFill>
                <a:effectLst/>
                <a:latin typeface="Open Sans"/>
              </a:rPr>
              <a:t>Chủ</a:t>
            </a:r>
            <a:r>
              <a:rPr lang="en-US" sz="3600" b="0" i="0" dirty="0" smtClean="0">
                <a:solidFill>
                  <a:srgbClr val="000000"/>
                </a:solidFill>
                <a:effectLst/>
                <a:latin typeface="Open Sans"/>
              </a:rPr>
              <a:t> </a:t>
            </a:r>
            <a:r>
              <a:rPr lang="en-US" sz="3600" b="0" i="0" dirty="0" err="1" smtClean="0">
                <a:solidFill>
                  <a:srgbClr val="000000"/>
                </a:solidFill>
                <a:effectLst/>
                <a:latin typeface="Open Sans"/>
              </a:rPr>
              <a:t>nhật</a:t>
            </a:r>
            <a:r>
              <a:rPr lang="en-US" sz="3600" b="0" i="0" dirty="0" smtClean="0">
                <a:solidFill>
                  <a:srgbClr val="000000"/>
                </a:solidFill>
                <a:effectLst/>
                <a:latin typeface="Open Sans"/>
              </a:rPr>
              <a:t>? </a:t>
            </a:r>
            <a:r>
              <a:rPr lang="en-US" sz="3600" b="0" i="0" dirty="0" err="1" smtClean="0">
                <a:solidFill>
                  <a:srgbClr val="000000"/>
                </a:solidFill>
                <a:effectLst/>
                <a:latin typeface="Open Sans"/>
              </a:rPr>
              <a:t>Đó</a:t>
            </a:r>
            <a:r>
              <a:rPr lang="en-US" sz="3600" b="0" i="0" dirty="0" smtClean="0">
                <a:solidFill>
                  <a:srgbClr val="000000"/>
                </a:solidFill>
                <a:effectLst/>
                <a:latin typeface="Open Sans"/>
              </a:rPr>
              <a:t> </a:t>
            </a:r>
            <a:r>
              <a:rPr lang="en-US" sz="3600" b="0" i="0" dirty="0" err="1" smtClean="0">
                <a:solidFill>
                  <a:srgbClr val="000000"/>
                </a:solidFill>
                <a:effectLst/>
                <a:latin typeface="Open Sans"/>
              </a:rPr>
              <a:t>là</a:t>
            </a:r>
            <a:r>
              <a:rPr lang="en-US" sz="3600" b="0" i="0" dirty="0" smtClean="0">
                <a:solidFill>
                  <a:srgbClr val="000000"/>
                </a:solidFill>
                <a:effectLst/>
                <a:latin typeface="Open Sans"/>
              </a:rPr>
              <a:t> </a:t>
            </a:r>
            <a:r>
              <a:rPr lang="en-US" sz="3600" b="0" i="0" dirty="0" err="1" smtClean="0">
                <a:solidFill>
                  <a:srgbClr val="000000"/>
                </a:solidFill>
                <a:effectLst/>
                <a:latin typeface="Open Sans"/>
              </a:rPr>
              <a:t>những</a:t>
            </a:r>
            <a:r>
              <a:rPr lang="en-US" sz="3600" b="0" i="0" dirty="0" smtClean="0">
                <a:solidFill>
                  <a:srgbClr val="000000"/>
                </a:solidFill>
                <a:effectLst/>
                <a:latin typeface="Open Sans"/>
              </a:rPr>
              <a:t> </a:t>
            </a:r>
            <a:r>
              <a:rPr lang="en-US" sz="3600" b="0" i="0" dirty="0" err="1" smtClean="0">
                <a:solidFill>
                  <a:srgbClr val="000000"/>
                </a:solidFill>
                <a:effectLst/>
                <a:latin typeface="Open Sans"/>
              </a:rPr>
              <a:t>ngày</a:t>
            </a:r>
            <a:r>
              <a:rPr lang="en-US" sz="3600" b="0" i="0" dirty="0" smtClean="0">
                <a:solidFill>
                  <a:srgbClr val="000000"/>
                </a:solidFill>
                <a:effectLst/>
                <a:latin typeface="Open Sans"/>
              </a:rPr>
              <a:t> </a:t>
            </a:r>
            <a:r>
              <a:rPr lang="en-US" sz="3600" b="0" i="0" dirty="0" err="1" smtClean="0">
                <a:solidFill>
                  <a:srgbClr val="000000"/>
                </a:solidFill>
                <a:effectLst/>
                <a:latin typeface="Open Sans"/>
              </a:rPr>
              <a:t>nào</a:t>
            </a:r>
            <a:r>
              <a:rPr lang="en-US" sz="3600" b="0" i="0" dirty="0" smtClean="0">
                <a:solidFill>
                  <a:srgbClr val="000000"/>
                </a:solidFill>
                <a:effectLst/>
                <a:latin typeface="Open Sans"/>
              </a:rPr>
              <a:t>?</a:t>
            </a:r>
            <a:endParaRPr lang="en-US" sz="3600" dirty="0"/>
          </a:p>
        </p:txBody>
      </p:sp>
    </p:spTree>
    <p:extLst>
      <p:ext uri="{BB962C8B-B14F-4D97-AF65-F5344CB8AC3E}">
        <p14:creationId xmlns:p14="http://schemas.microsoft.com/office/powerpoint/2010/main" val="393194989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err="1" smtClean="0">
                <a:solidFill>
                  <a:prstClr val="black"/>
                </a:solidFill>
                <a:latin typeface="HP001 4 hang 1 ô ly" pitchFamily="34" charset="0"/>
              </a:rPr>
              <a:t>Toán</a:t>
            </a:r>
            <a:r>
              <a:rPr lang="en-US" sz="3600" dirty="0">
                <a:solidFill>
                  <a:prstClr val="black"/>
                </a:solidFill>
                <a:latin typeface="HP001 4 hang 1 ô ly" pitchFamily="34" charset="0"/>
              </a:rPr>
              <a:t/>
            </a:r>
            <a:br>
              <a:rPr lang="en-US" sz="3600" dirty="0">
                <a:solidFill>
                  <a:prstClr val="black"/>
                </a:solidFill>
                <a:latin typeface="HP001 4 hang 1 ô ly" pitchFamily="34" charset="0"/>
              </a:rPr>
            </a:br>
            <a:r>
              <a:rPr lang="en-US" sz="3600" dirty="0" err="1">
                <a:solidFill>
                  <a:prstClr val="black"/>
                </a:solidFill>
                <a:latin typeface="HP001 4 hang 1 ô ly" pitchFamily="34" charset="0"/>
              </a:rPr>
              <a:t>Em</a:t>
            </a:r>
            <a:r>
              <a:rPr lang="en-US" sz="3600" dirty="0">
                <a:solidFill>
                  <a:prstClr val="black"/>
                </a:solidFill>
                <a:latin typeface="HP001 4 hang 1 ô ly" pitchFamily="34" charset="0"/>
              </a:rPr>
              <a:t> </a:t>
            </a:r>
            <a:r>
              <a:rPr lang="en-US" sz="3600" dirty="0" err="1">
                <a:solidFill>
                  <a:prstClr val="black"/>
                </a:solidFill>
                <a:latin typeface="HP001 4 hang 1 ô ly" pitchFamily="34" charset="0"/>
              </a:rPr>
              <a:t>ôn</a:t>
            </a:r>
            <a:r>
              <a:rPr lang="en-US" sz="3600" dirty="0">
                <a:solidFill>
                  <a:prstClr val="black"/>
                </a:solidFill>
                <a:latin typeface="HP001 4 hang 1 ô ly" pitchFamily="34" charset="0"/>
              </a:rPr>
              <a:t> </a:t>
            </a:r>
            <a:r>
              <a:rPr lang="en-US" sz="3600" dirty="0" err="1">
                <a:solidFill>
                  <a:prstClr val="black"/>
                </a:solidFill>
                <a:latin typeface="HP001 4 hang 1 ô ly" pitchFamily="34" charset="0"/>
              </a:rPr>
              <a:t>lại</a:t>
            </a:r>
            <a:r>
              <a:rPr lang="en-US" sz="3600" dirty="0">
                <a:solidFill>
                  <a:prstClr val="black"/>
                </a:solidFill>
                <a:latin typeface="HP001 4 hang 1 ô ly" pitchFamily="34" charset="0"/>
              </a:rPr>
              <a:t> </a:t>
            </a:r>
            <a:r>
              <a:rPr lang="en-US" sz="3600" dirty="0" err="1">
                <a:solidFill>
                  <a:prstClr val="black"/>
                </a:solidFill>
                <a:latin typeface="HP001 4 hang 1 ô ly" pitchFamily="34" charset="0"/>
              </a:rPr>
              <a:t>những</a:t>
            </a:r>
            <a:r>
              <a:rPr lang="en-US" sz="3600" dirty="0">
                <a:solidFill>
                  <a:prstClr val="black"/>
                </a:solidFill>
                <a:latin typeface="HP001 4 hang 1 ô ly" pitchFamily="34" charset="0"/>
              </a:rPr>
              <a:t> </a:t>
            </a:r>
            <a:r>
              <a:rPr lang="en-US" sz="3600" dirty="0" err="1">
                <a:solidFill>
                  <a:prstClr val="black"/>
                </a:solidFill>
                <a:latin typeface="HP001 4 hang 1 ô ly" pitchFamily="34" charset="0"/>
              </a:rPr>
              <a:t>gì</a:t>
            </a:r>
            <a:r>
              <a:rPr lang="en-US" sz="3600" dirty="0">
                <a:solidFill>
                  <a:prstClr val="black"/>
                </a:solidFill>
                <a:latin typeface="HP001 4 hang 1 ô ly" pitchFamily="34" charset="0"/>
              </a:rPr>
              <a:t> </a:t>
            </a:r>
            <a:r>
              <a:rPr lang="en-US" sz="3600" dirty="0" err="1">
                <a:solidFill>
                  <a:prstClr val="black"/>
                </a:solidFill>
                <a:latin typeface="HP001 4 hang 1 ô ly" pitchFamily="34" charset="0"/>
              </a:rPr>
              <a:t>đã</a:t>
            </a:r>
            <a:r>
              <a:rPr lang="en-US" sz="3600" dirty="0">
                <a:solidFill>
                  <a:prstClr val="black"/>
                </a:solidFill>
                <a:latin typeface="HP001 4 hang 1 ô ly" pitchFamily="34" charset="0"/>
              </a:rPr>
              <a:t> </a:t>
            </a:r>
            <a:r>
              <a:rPr lang="en-US" sz="3600" dirty="0" err="1">
                <a:solidFill>
                  <a:prstClr val="black"/>
                </a:solidFill>
                <a:latin typeface="HP001 4 hang 1 ô ly" pitchFamily="34" charset="0"/>
              </a:rPr>
              <a:t>học</a:t>
            </a:r>
            <a:endParaRPr lang="en-US" sz="3600" dirty="0"/>
          </a:p>
        </p:txBody>
      </p:sp>
      <p:sp>
        <p:nvSpPr>
          <p:cNvPr id="3" name="Content Placeholder 2"/>
          <p:cNvSpPr>
            <a:spLocks noGrp="1"/>
          </p:cNvSpPr>
          <p:nvPr>
            <p:ph idx="1"/>
          </p:nvPr>
        </p:nvSpPr>
        <p:spPr/>
        <p:txBody>
          <a:bodyPr/>
          <a:lstStyle/>
          <a:p>
            <a:pPr marL="0" indent="0">
              <a:buNone/>
            </a:pPr>
            <a:r>
              <a:rPr lang="en-US" dirty="0" smtClean="0">
                <a:solidFill>
                  <a:srgbClr val="000000"/>
                </a:solidFill>
                <a:latin typeface="Open Sans"/>
              </a:rPr>
              <a:t>C </a:t>
            </a:r>
            <a:r>
              <a:rPr lang="en-US" b="0" i="0" dirty="0" smtClean="0">
                <a:solidFill>
                  <a:srgbClr val="000000"/>
                </a:solidFill>
                <a:effectLst/>
                <a:latin typeface="Open Sans"/>
              </a:rPr>
              <a:t>) </a:t>
            </a:r>
            <a:r>
              <a:rPr lang="en-US" sz="3600" b="0" i="0" dirty="0" err="1" smtClean="0">
                <a:solidFill>
                  <a:srgbClr val="000000"/>
                </a:solidFill>
                <a:effectLst/>
                <a:latin typeface="Open Sans"/>
              </a:rPr>
              <a:t>Trong</a:t>
            </a:r>
            <a:r>
              <a:rPr lang="en-US" sz="3600" b="0" i="0" dirty="0" smtClean="0">
                <a:solidFill>
                  <a:srgbClr val="000000"/>
                </a:solidFill>
                <a:effectLst/>
                <a:latin typeface="Open Sans"/>
              </a:rPr>
              <a:t> </a:t>
            </a:r>
            <a:r>
              <a:rPr lang="en-US" sz="3600" b="0" i="0" dirty="0" err="1" smtClean="0">
                <a:solidFill>
                  <a:srgbClr val="000000"/>
                </a:solidFill>
                <a:effectLst/>
                <a:latin typeface="Open Sans"/>
              </a:rPr>
              <a:t>tháng</a:t>
            </a:r>
            <a:r>
              <a:rPr lang="en-US" sz="3600" b="0" i="0" dirty="0" smtClean="0">
                <a:solidFill>
                  <a:srgbClr val="000000"/>
                </a:solidFill>
                <a:effectLst/>
                <a:latin typeface="Open Sans"/>
              </a:rPr>
              <a:t> 5 </a:t>
            </a:r>
            <a:r>
              <a:rPr lang="en-US" sz="3600" b="0" i="0" dirty="0" err="1" smtClean="0">
                <a:solidFill>
                  <a:srgbClr val="000000"/>
                </a:solidFill>
                <a:effectLst/>
                <a:latin typeface="Open Sans"/>
              </a:rPr>
              <a:t>có</a:t>
            </a:r>
            <a:r>
              <a:rPr lang="en-US" sz="3600" b="0" i="0" dirty="0" smtClean="0">
                <a:solidFill>
                  <a:srgbClr val="000000"/>
                </a:solidFill>
                <a:effectLst/>
                <a:latin typeface="Open Sans"/>
              </a:rPr>
              <a:t> 5 </a:t>
            </a:r>
            <a:r>
              <a:rPr lang="en-US" sz="3600" b="0" i="0" dirty="0" err="1" smtClean="0">
                <a:solidFill>
                  <a:srgbClr val="000000"/>
                </a:solidFill>
                <a:effectLst/>
                <a:latin typeface="Open Sans"/>
              </a:rPr>
              <a:t>ngày</a:t>
            </a:r>
            <a:r>
              <a:rPr lang="en-US" sz="3600" b="0" i="0" dirty="0" smtClean="0">
                <a:solidFill>
                  <a:srgbClr val="000000"/>
                </a:solidFill>
                <a:effectLst/>
                <a:latin typeface="Open Sans"/>
              </a:rPr>
              <a:t> </a:t>
            </a:r>
            <a:r>
              <a:rPr lang="en-US" sz="3600" b="0" i="0" dirty="0" err="1" smtClean="0">
                <a:solidFill>
                  <a:srgbClr val="000000"/>
                </a:solidFill>
                <a:effectLst/>
                <a:latin typeface="Open Sans"/>
              </a:rPr>
              <a:t>Chủ</a:t>
            </a:r>
            <a:r>
              <a:rPr lang="en-US" sz="3600" b="0" i="0" dirty="0" smtClean="0">
                <a:solidFill>
                  <a:srgbClr val="000000"/>
                </a:solidFill>
                <a:effectLst/>
                <a:latin typeface="Open Sans"/>
              </a:rPr>
              <a:t> </a:t>
            </a:r>
            <a:r>
              <a:rPr lang="en-US" sz="3600" b="0" i="0" dirty="0" err="1" smtClean="0">
                <a:solidFill>
                  <a:srgbClr val="000000"/>
                </a:solidFill>
                <a:effectLst/>
                <a:latin typeface="Open Sans"/>
              </a:rPr>
              <a:t>nhật</a:t>
            </a:r>
            <a:r>
              <a:rPr lang="en-US" sz="3600" b="0" i="0" dirty="0" smtClean="0">
                <a:solidFill>
                  <a:srgbClr val="000000"/>
                </a:solidFill>
                <a:effectLst/>
                <a:latin typeface="Open Sans"/>
              </a:rPr>
              <a:t>. </a:t>
            </a:r>
            <a:r>
              <a:rPr lang="en-US" sz="3600" b="0" i="0" dirty="0" err="1" smtClean="0">
                <a:solidFill>
                  <a:srgbClr val="000000"/>
                </a:solidFill>
                <a:effectLst/>
                <a:latin typeface="Open Sans"/>
              </a:rPr>
              <a:t>Đó</a:t>
            </a:r>
            <a:r>
              <a:rPr lang="en-US" sz="3600" b="0" i="0" dirty="0" smtClean="0">
                <a:solidFill>
                  <a:srgbClr val="000000"/>
                </a:solidFill>
                <a:effectLst/>
                <a:latin typeface="Open Sans"/>
              </a:rPr>
              <a:t> </a:t>
            </a:r>
            <a:r>
              <a:rPr lang="en-US" sz="3600" b="0" i="0" dirty="0" err="1" smtClean="0">
                <a:solidFill>
                  <a:srgbClr val="000000"/>
                </a:solidFill>
                <a:effectLst/>
                <a:latin typeface="Open Sans"/>
              </a:rPr>
              <a:t>là</a:t>
            </a:r>
            <a:r>
              <a:rPr lang="en-US" sz="3600" b="0" i="0" dirty="0" smtClean="0">
                <a:solidFill>
                  <a:srgbClr val="000000"/>
                </a:solidFill>
                <a:effectLst/>
                <a:latin typeface="Open Sans"/>
              </a:rPr>
              <a:t> </a:t>
            </a:r>
            <a:r>
              <a:rPr lang="en-US" sz="3600" b="0" i="0" dirty="0" err="1" smtClean="0">
                <a:solidFill>
                  <a:srgbClr val="000000"/>
                </a:solidFill>
                <a:effectLst/>
                <a:latin typeface="Open Sans"/>
              </a:rPr>
              <a:t>những</a:t>
            </a:r>
            <a:r>
              <a:rPr lang="en-US" sz="3600" b="0" i="0" dirty="0" smtClean="0">
                <a:solidFill>
                  <a:srgbClr val="000000"/>
                </a:solidFill>
                <a:effectLst/>
                <a:latin typeface="Open Sans"/>
              </a:rPr>
              <a:t> </a:t>
            </a:r>
            <a:r>
              <a:rPr lang="en-US" sz="3600" b="0" i="0" dirty="0" err="1" smtClean="0">
                <a:solidFill>
                  <a:srgbClr val="000000"/>
                </a:solidFill>
                <a:effectLst/>
                <a:latin typeface="Open Sans"/>
              </a:rPr>
              <a:t>ngày</a:t>
            </a:r>
            <a:r>
              <a:rPr lang="en-US" sz="3600" b="0" i="0" dirty="0" smtClean="0">
                <a:solidFill>
                  <a:srgbClr val="000000"/>
                </a:solidFill>
                <a:effectLst/>
                <a:latin typeface="Open Sans"/>
              </a:rPr>
              <a:t> 1, 8, 15, 22 </a:t>
            </a:r>
            <a:r>
              <a:rPr lang="en-US" sz="3600" b="0" i="0" dirty="0" err="1" smtClean="0">
                <a:solidFill>
                  <a:srgbClr val="000000"/>
                </a:solidFill>
                <a:effectLst/>
                <a:latin typeface="Open Sans"/>
              </a:rPr>
              <a:t>và</a:t>
            </a:r>
            <a:r>
              <a:rPr lang="en-US" sz="3600" b="0" i="0" dirty="0" smtClean="0">
                <a:solidFill>
                  <a:srgbClr val="000000"/>
                </a:solidFill>
                <a:effectLst/>
                <a:latin typeface="Open Sans"/>
              </a:rPr>
              <a:t> </a:t>
            </a:r>
            <a:r>
              <a:rPr lang="en-US" b="0" i="0" dirty="0" smtClean="0">
                <a:solidFill>
                  <a:srgbClr val="000000"/>
                </a:solidFill>
                <a:effectLst/>
                <a:latin typeface="Open Sans"/>
              </a:rPr>
              <a:t>29.</a:t>
            </a:r>
            <a:endParaRPr lang="en-US" dirty="0"/>
          </a:p>
        </p:txBody>
      </p:sp>
    </p:spTree>
    <p:extLst>
      <p:ext uri="{BB962C8B-B14F-4D97-AF65-F5344CB8AC3E}">
        <p14:creationId xmlns:p14="http://schemas.microsoft.com/office/powerpoint/2010/main" val="395505361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600" dirty="0" err="1" smtClean="0">
                <a:solidFill>
                  <a:prstClr val="black"/>
                </a:solidFill>
                <a:latin typeface="HP001 4 hang 1 ô ly" pitchFamily="34" charset="0"/>
              </a:rPr>
              <a:t>Toán</a:t>
            </a:r>
            <a:r>
              <a:rPr lang="en-US" sz="3600" dirty="0">
                <a:solidFill>
                  <a:prstClr val="black"/>
                </a:solidFill>
                <a:latin typeface="HP001 4 hang 1 ô ly" pitchFamily="34" charset="0"/>
              </a:rPr>
              <a:t/>
            </a:r>
            <a:br>
              <a:rPr lang="en-US" sz="3600" dirty="0">
                <a:solidFill>
                  <a:prstClr val="black"/>
                </a:solidFill>
                <a:latin typeface="HP001 4 hang 1 ô ly" pitchFamily="34" charset="0"/>
              </a:rPr>
            </a:br>
            <a:r>
              <a:rPr lang="en-US" sz="3600" dirty="0" err="1">
                <a:solidFill>
                  <a:prstClr val="black"/>
                </a:solidFill>
                <a:latin typeface="HP001 4 hang 1 ô ly" pitchFamily="34" charset="0"/>
              </a:rPr>
              <a:t>Em</a:t>
            </a:r>
            <a:r>
              <a:rPr lang="en-US" sz="3600" dirty="0">
                <a:solidFill>
                  <a:prstClr val="black"/>
                </a:solidFill>
                <a:latin typeface="HP001 4 hang 1 ô ly" pitchFamily="34" charset="0"/>
              </a:rPr>
              <a:t> </a:t>
            </a:r>
            <a:r>
              <a:rPr lang="en-US" sz="3600" dirty="0" err="1">
                <a:solidFill>
                  <a:prstClr val="black"/>
                </a:solidFill>
                <a:latin typeface="HP001 4 hang 1 ô ly" pitchFamily="34" charset="0"/>
              </a:rPr>
              <a:t>ôn</a:t>
            </a:r>
            <a:r>
              <a:rPr lang="en-US" sz="3600" dirty="0">
                <a:solidFill>
                  <a:prstClr val="black"/>
                </a:solidFill>
                <a:latin typeface="HP001 4 hang 1 ô ly" pitchFamily="34" charset="0"/>
              </a:rPr>
              <a:t> </a:t>
            </a:r>
            <a:r>
              <a:rPr lang="en-US" sz="3600" dirty="0" err="1">
                <a:solidFill>
                  <a:prstClr val="black"/>
                </a:solidFill>
                <a:latin typeface="HP001 4 hang 1 ô ly" pitchFamily="34" charset="0"/>
              </a:rPr>
              <a:t>lại</a:t>
            </a:r>
            <a:r>
              <a:rPr lang="en-US" sz="3600" dirty="0">
                <a:solidFill>
                  <a:prstClr val="black"/>
                </a:solidFill>
                <a:latin typeface="HP001 4 hang 1 ô ly" pitchFamily="34" charset="0"/>
              </a:rPr>
              <a:t> </a:t>
            </a:r>
            <a:r>
              <a:rPr lang="en-US" sz="3600" dirty="0" err="1">
                <a:solidFill>
                  <a:prstClr val="black"/>
                </a:solidFill>
                <a:latin typeface="HP001 4 hang 1 ô ly" pitchFamily="34" charset="0"/>
              </a:rPr>
              <a:t>những</a:t>
            </a:r>
            <a:r>
              <a:rPr lang="en-US" sz="3600" dirty="0">
                <a:solidFill>
                  <a:prstClr val="black"/>
                </a:solidFill>
                <a:latin typeface="HP001 4 hang 1 ô ly" pitchFamily="34" charset="0"/>
              </a:rPr>
              <a:t> </a:t>
            </a:r>
            <a:r>
              <a:rPr lang="en-US" sz="3600" dirty="0" err="1">
                <a:solidFill>
                  <a:prstClr val="black"/>
                </a:solidFill>
                <a:latin typeface="HP001 4 hang 1 ô ly" pitchFamily="34" charset="0"/>
              </a:rPr>
              <a:t>gì</a:t>
            </a:r>
            <a:r>
              <a:rPr lang="en-US" sz="3600" dirty="0">
                <a:solidFill>
                  <a:prstClr val="black"/>
                </a:solidFill>
                <a:latin typeface="HP001 4 hang 1 ô ly" pitchFamily="34" charset="0"/>
              </a:rPr>
              <a:t> </a:t>
            </a:r>
            <a:r>
              <a:rPr lang="en-US" sz="3600" dirty="0" err="1">
                <a:solidFill>
                  <a:prstClr val="black"/>
                </a:solidFill>
                <a:latin typeface="HP001 4 hang 1 ô ly" pitchFamily="34" charset="0"/>
              </a:rPr>
              <a:t>đã</a:t>
            </a:r>
            <a:r>
              <a:rPr lang="en-US" sz="3600" dirty="0">
                <a:solidFill>
                  <a:prstClr val="black"/>
                </a:solidFill>
                <a:latin typeface="HP001 4 hang 1 ô ly" pitchFamily="34" charset="0"/>
              </a:rPr>
              <a:t> </a:t>
            </a:r>
            <a:r>
              <a:rPr lang="en-US" sz="3600" dirty="0" err="1">
                <a:solidFill>
                  <a:prstClr val="black"/>
                </a:solidFill>
                <a:latin typeface="HP001 4 hang 1 ô ly" pitchFamily="34" charset="0"/>
              </a:rPr>
              <a:t>học</a:t>
            </a:r>
            <a:endParaRPr lang="en-US" dirty="0"/>
          </a:p>
        </p:txBody>
      </p:sp>
      <p:sp>
        <p:nvSpPr>
          <p:cNvPr id="3" name="Content Placeholder 2"/>
          <p:cNvSpPr>
            <a:spLocks noGrp="1"/>
          </p:cNvSpPr>
          <p:nvPr>
            <p:ph idx="1"/>
          </p:nvPr>
        </p:nvSpPr>
        <p:spPr/>
        <p:txBody>
          <a:bodyPr/>
          <a:lstStyle/>
          <a:p>
            <a:pPr algn="just"/>
            <a:r>
              <a:rPr lang="en-US" b="0" i="0" dirty="0" smtClean="0">
                <a:solidFill>
                  <a:srgbClr val="000000"/>
                </a:solidFill>
                <a:effectLst/>
                <a:latin typeface="Open Sans"/>
              </a:rPr>
              <a:t> </a:t>
            </a:r>
            <a:r>
              <a:rPr lang="en-US" sz="3600" b="0" i="0" dirty="0" smtClean="0">
                <a:solidFill>
                  <a:srgbClr val="000000"/>
                </a:solidFill>
                <a:effectLst/>
                <a:latin typeface="Open Sans"/>
              </a:rPr>
              <a:t>d) </a:t>
            </a:r>
            <a:r>
              <a:rPr lang="en-US" sz="3600" b="0" i="0" dirty="0" err="1" smtClean="0">
                <a:solidFill>
                  <a:srgbClr val="000000"/>
                </a:solidFill>
                <a:effectLst/>
                <a:latin typeface="Open Sans"/>
              </a:rPr>
              <a:t>Nếu</a:t>
            </a:r>
            <a:r>
              <a:rPr lang="en-US" sz="3600" b="0" i="0" dirty="0" smtClean="0">
                <a:solidFill>
                  <a:srgbClr val="000000"/>
                </a:solidFill>
                <a:effectLst/>
                <a:latin typeface="Open Sans"/>
              </a:rPr>
              <a:t> </a:t>
            </a:r>
            <a:r>
              <a:rPr lang="en-US" sz="3600" b="0" i="0" dirty="0" err="1" smtClean="0">
                <a:solidFill>
                  <a:srgbClr val="000000"/>
                </a:solidFill>
                <a:effectLst/>
                <a:latin typeface="Open Sans"/>
              </a:rPr>
              <a:t>thứ</a:t>
            </a:r>
            <a:r>
              <a:rPr lang="en-US" sz="3600" b="0" i="0" dirty="0" smtClean="0">
                <a:solidFill>
                  <a:srgbClr val="000000"/>
                </a:solidFill>
                <a:effectLst/>
                <a:latin typeface="Open Sans"/>
              </a:rPr>
              <a:t> </a:t>
            </a:r>
            <a:r>
              <a:rPr lang="en-US" sz="3600" b="0" i="0" dirty="0" err="1" smtClean="0">
                <a:solidFill>
                  <a:srgbClr val="000000"/>
                </a:solidFill>
                <a:effectLst/>
                <a:latin typeface="Open Sans"/>
              </a:rPr>
              <a:t>Bảy</a:t>
            </a:r>
            <a:r>
              <a:rPr lang="en-US" sz="3600" b="0" i="0" dirty="0" smtClean="0">
                <a:solidFill>
                  <a:srgbClr val="000000"/>
                </a:solidFill>
                <a:effectLst/>
                <a:latin typeface="Open Sans"/>
              </a:rPr>
              <a:t> </a:t>
            </a:r>
            <a:r>
              <a:rPr lang="en-US" sz="3600" b="0" i="0" dirty="0" err="1" smtClean="0">
                <a:solidFill>
                  <a:srgbClr val="000000"/>
                </a:solidFill>
                <a:effectLst/>
                <a:latin typeface="Open Sans"/>
              </a:rPr>
              <a:t>tuần</a:t>
            </a:r>
            <a:r>
              <a:rPr lang="en-US" sz="3600" b="0" i="0" dirty="0" smtClean="0">
                <a:solidFill>
                  <a:srgbClr val="000000"/>
                </a:solidFill>
                <a:effectLst/>
                <a:latin typeface="Open Sans"/>
              </a:rPr>
              <a:t> </a:t>
            </a:r>
            <a:r>
              <a:rPr lang="en-US" sz="3600" b="0" i="0" dirty="0" err="1" smtClean="0">
                <a:solidFill>
                  <a:srgbClr val="000000"/>
                </a:solidFill>
                <a:effectLst/>
                <a:latin typeface="Open Sans"/>
              </a:rPr>
              <a:t>này</a:t>
            </a:r>
            <a:r>
              <a:rPr lang="en-US" sz="3600" b="0" i="0" dirty="0" smtClean="0">
                <a:solidFill>
                  <a:srgbClr val="000000"/>
                </a:solidFill>
                <a:effectLst/>
                <a:latin typeface="Open Sans"/>
              </a:rPr>
              <a:t> </a:t>
            </a:r>
            <a:r>
              <a:rPr lang="en-US" sz="3600" b="0" i="0" dirty="0" err="1" smtClean="0">
                <a:solidFill>
                  <a:srgbClr val="000000"/>
                </a:solidFill>
                <a:effectLst/>
                <a:latin typeface="Open Sans"/>
              </a:rPr>
              <a:t>là</a:t>
            </a:r>
            <a:r>
              <a:rPr lang="en-US" sz="3600" b="0" i="0" dirty="0" smtClean="0">
                <a:solidFill>
                  <a:srgbClr val="000000"/>
                </a:solidFill>
                <a:effectLst/>
                <a:latin typeface="Open Sans"/>
              </a:rPr>
              <a:t> </a:t>
            </a:r>
            <a:r>
              <a:rPr lang="en-US" sz="3600" b="0" i="0" dirty="0" err="1" smtClean="0">
                <a:solidFill>
                  <a:srgbClr val="000000"/>
                </a:solidFill>
                <a:effectLst/>
                <a:latin typeface="Open Sans"/>
              </a:rPr>
              <a:t>ngày</a:t>
            </a:r>
            <a:r>
              <a:rPr lang="en-US" sz="3600" b="0" i="0" dirty="0" smtClean="0">
                <a:solidFill>
                  <a:srgbClr val="000000"/>
                </a:solidFill>
                <a:effectLst/>
                <a:latin typeface="Open Sans"/>
              </a:rPr>
              <a:t> 7 </a:t>
            </a:r>
            <a:r>
              <a:rPr lang="en-US" sz="3600" b="0" i="0" dirty="0" err="1" smtClean="0">
                <a:solidFill>
                  <a:srgbClr val="000000"/>
                </a:solidFill>
                <a:effectLst/>
                <a:latin typeface="Open Sans"/>
              </a:rPr>
              <a:t>tháng</a:t>
            </a:r>
            <a:r>
              <a:rPr lang="en-US" sz="3600" b="0" i="0" dirty="0" smtClean="0">
                <a:solidFill>
                  <a:srgbClr val="000000"/>
                </a:solidFill>
                <a:effectLst/>
                <a:latin typeface="Open Sans"/>
              </a:rPr>
              <a:t> 5 </a:t>
            </a:r>
            <a:r>
              <a:rPr lang="en-US" sz="3600" b="0" i="0" dirty="0" err="1" smtClean="0">
                <a:solidFill>
                  <a:srgbClr val="000000"/>
                </a:solidFill>
                <a:effectLst/>
                <a:latin typeface="Open Sans"/>
              </a:rPr>
              <a:t>thì</a:t>
            </a:r>
            <a:r>
              <a:rPr lang="en-US" sz="3600" b="0" i="0" dirty="0" smtClean="0">
                <a:solidFill>
                  <a:srgbClr val="000000"/>
                </a:solidFill>
                <a:effectLst/>
                <a:latin typeface="Open Sans"/>
              </a:rPr>
              <a:t> </a:t>
            </a:r>
            <a:r>
              <a:rPr lang="en-US" sz="3600" b="0" i="0" dirty="0" err="1" smtClean="0">
                <a:solidFill>
                  <a:srgbClr val="000000"/>
                </a:solidFill>
                <a:effectLst/>
                <a:latin typeface="Open Sans"/>
              </a:rPr>
              <a:t>thứ</a:t>
            </a:r>
            <a:r>
              <a:rPr lang="en-US" sz="3600" b="0" i="0" dirty="0" smtClean="0">
                <a:solidFill>
                  <a:srgbClr val="000000"/>
                </a:solidFill>
                <a:effectLst/>
                <a:latin typeface="Open Sans"/>
              </a:rPr>
              <a:t> </a:t>
            </a:r>
            <a:r>
              <a:rPr lang="en-US" sz="3600" b="0" i="0" dirty="0" err="1" smtClean="0">
                <a:solidFill>
                  <a:srgbClr val="000000"/>
                </a:solidFill>
                <a:effectLst/>
                <a:latin typeface="Open Sans"/>
              </a:rPr>
              <a:t>Bảy</a:t>
            </a:r>
            <a:r>
              <a:rPr lang="en-US" sz="3600" b="0" i="0" dirty="0" smtClean="0">
                <a:solidFill>
                  <a:srgbClr val="000000"/>
                </a:solidFill>
                <a:effectLst/>
                <a:latin typeface="Open Sans"/>
              </a:rPr>
              <a:t> </a:t>
            </a:r>
            <a:r>
              <a:rPr lang="en-US" sz="3600" b="0" i="0" dirty="0" err="1" smtClean="0">
                <a:solidFill>
                  <a:srgbClr val="000000"/>
                </a:solidFill>
                <a:effectLst/>
                <a:latin typeface="Open Sans"/>
              </a:rPr>
              <a:t>tuần</a:t>
            </a:r>
            <a:r>
              <a:rPr lang="en-US" sz="3600" b="0" i="0" dirty="0" smtClean="0">
                <a:solidFill>
                  <a:srgbClr val="000000"/>
                </a:solidFill>
                <a:effectLst/>
                <a:latin typeface="Open Sans"/>
              </a:rPr>
              <a:t> </a:t>
            </a:r>
            <a:r>
              <a:rPr lang="en-US" sz="3600" b="0" i="0" dirty="0" err="1" smtClean="0">
                <a:solidFill>
                  <a:srgbClr val="000000"/>
                </a:solidFill>
                <a:effectLst/>
                <a:latin typeface="Open Sans"/>
              </a:rPr>
              <a:t>sau</a:t>
            </a:r>
            <a:r>
              <a:rPr lang="en-US" sz="3600" b="0" i="0" dirty="0" smtClean="0">
                <a:solidFill>
                  <a:srgbClr val="000000"/>
                </a:solidFill>
                <a:effectLst/>
                <a:latin typeface="Open Sans"/>
              </a:rPr>
              <a:t> </a:t>
            </a:r>
            <a:r>
              <a:rPr lang="en-US" sz="3600" b="0" i="0" dirty="0" err="1" smtClean="0">
                <a:solidFill>
                  <a:srgbClr val="000000"/>
                </a:solidFill>
                <a:effectLst/>
                <a:latin typeface="Open Sans"/>
              </a:rPr>
              <a:t>là</a:t>
            </a:r>
            <a:r>
              <a:rPr lang="en-US" sz="3600" b="0" i="0" dirty="0" smtClean="0">
                <a:solidFill>
                  <a:srgbClr val="000000"/>
                </a:solidFill>
                <a:effectLst/>
                <a:latin typeface="Open Sans"/>
              </a:rPr>
              <a:t> </a:t>
            </a:r>
            <a:r>
              <a:rPr lang="en-US" sz="3600" b="0" i="0" dirty="0" err="1" smtClean="0">
                <a:solidFill>
                  <a:srgbClr val="000000"/>
                </a:solidFill>
                <a:effectLst/>
                <a:latin typeface="Open Sans"/>
              </a:rPr>
              <a:t>ngày</a:t>
            </a:r>
            <a:r>
              <a:rPr lang="en-US" sz="3600" b="0" i="0" dirty="0" smtClean="0">
                <a:solidFill>
                  <a:srgbClr val="000000"/>
                </a:solidFill>
                <a:effectLst/>
                <a:latin typeface="Open Sans"/>
              </a:rPr>
              <a:t> </a:t>
            </a:r>
            <a:r>
              <a:rPr lang="en-US" sz="3600" b="0" i="0" dirty="0" err="1" smtClean="0">
                <a:solidFill>
                  <a:srgbClr val="000000"/>
                </a:solidFill>
                <a:effectLst/>
                <a:latin typeface="Open Sans"/>
              </a:rPr>
              <a:t>nào</a:t>
            </a:r>
            <a:r>
              <a:rPr lang="en-US" sz="3600" b="0" i="0" dirty="0" smtClean="0">
                <a:solidFill>
                  <a:srgbClr val="000000"/>
                </a:solidFill>
                <a:effectLst/>
                <a:latin typeface="Open Sans"/>
              </a:rPr>
              <a:t>?</a:t>
            </a:r>
          </a:p>
        </p:txBody>
      </p:sp>
      <p:pic>
        <p:nvPicPr>
          <p:cNvPr id="1024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380508"/>
            <a:ext cx="8915400" cy="34774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17696611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err="1" smtClean="0">
                <a:solidFill>
                  <a:prstClr val="black"/>
                </a:solidFill>
                <a:latin typeface="HP001 4 hang 1 ô ly" pitchFamily="34" charset="0"/>
              </a:rPr>
              <a:t>Toán</a:t>
            </a:r>
            <a:r>
              <a:rPr lang="en-US" sz="3600" dirty="0">
                <a:solidFill>
                  <a:prstClr val="black"/>
                </a:solidFill>
                <a:latin typeface="HP001 4 hang 1 ô ly" pitchFamily="34" charset="0"/>
              </a:rPr>
              <a:t/>
            </a:r>
            <a:br>
              <a:rPr lang="en-US" sz="3600" dirty="0">
                <a:solidFill>
                  <a:prstClr val="black"/>
                </a:solidFill>
                <a:latin typeface="HP001 4 hang 1 ô ly" pitchFamily="34" charset="0"/>
              </a:rPr>
            </a:br>
            <a:r>
              <a:rPr lang="en-US" sz="3600" dirty="0" err="1">
                <a:solidFill>
                  <a:prstClr val="black"/>
                </a:solidFill>
                <a:latin typeface="HP001 4 hang 1 ô ly" pitchFamily="34" charset="0"/>
              </a:rPr>
              <a:t>Em</a:t>
            </a:r>
            <a:r>
              <a:rPr lang="en-US" sz="3600" dirty="0">
                <a:solidFill>
                  <a:prstClr val="black"/>
                </a:solidFill>
                <a:latin typeface="HP001 4 hang 1 ô ly" pitchFamily="34" charset="0"/>
              </a:rPr>
              <a:t> </a:t>
            </a:r>
            <a:r>
              <a:rPr lang="en-US" sz="3600" dirty="0" err="1">
                <a:solidFill>
                  <a:prstClr val="black"/>
                </a:solidFill>
                <a:latin typeface="HP001 4 hang 1 ô ly" pitchFamily="34" charset="0"/>
              </a:rPr>
              <a:t>ôn</a:t>
            </a:r>
            <a:r>
              <a:rPr lang="en-US" sz="3600" dirty="0">
                <a:solidFill>
                  <a:prstClr val="black"/>
                </a:solidFill>
                <a:latin typeface="HP001 4 hang 1 ô ly" pitchFamily="34" charset="0"/>
              </a:rPr>
              <a:t> </a:t>
            </a:r>
            <a:r>
              <a:rPr lang="en-US" sz="3600" dirty="0" err="1">
                <a:solidFill>
                  <a:prstClr val="black"/>
                </a:solidFill>
                <a:latin typeface="HP001 4 hang 1 ô ly" pitchFamily="34" charset="0"/>
              </a:rPr>
              <a:t>lại</a:t>
            </a:r>
            <a:r>
              <a:rPr lang="en-US" sz="3600" dirty="0">
                <a:solidFill>
                  <a:prstClr val="black"/>
                </a:solidFill>
                <a:latin typeface="HP001 4 hang 1 ô ly" pitchFamily="34" charset="0"/>
              </a:rPr>
              <a:t> </a:t>
            </a:r>
            <a:r>
              <a:rPr lang="en-US" sz="3600" dirty="0" err="1">
                <a:solidFill>
                  <a:prstClr val="black"/>
                </a:solidFill>
                <a:latin typeface="HP001 4 hang 1 ô ly" pitchFamily="34" charset="0"/>
              </a:rPr>
              <a:t>những</a:t>
            </a:r>
            <a:r>
              <a:rPr lang="en-US" sz="3600" dirty="0">
                <a:solidFill>
                  <a:prstClr val="black"/>
                </a:solidFill>
                <a:latin typeface="HP001 4 hang 1 ô ly" pitchFamily="34" charset="0"/>
              </a:rPr>
              <a:t> </a:t>
            </a:r>
            <a:r>
              <a:rPr lang="en-US" sz="3600" dirty="0" err="1">
                <a:solidFill>
                  <a:prstClr val="black"/>
                </a:solidFill>
                <a:latin typeface="HP001 4 hang 1 ô ly" pitchFamily="34" charset="0"/>
              </a:rPr>
              <a:t>gì</a:t>
            </a:r>
            <a:r>
              <a:rPr lang="en-US" sz="3600" dirty="0">
                <a:solidFill>
                  <a:prstClr val="black"/>
                </a:solidFill>
                <a:latin typeface="HP001 4 hang 1 ô ly" pitchFamily="34" charset="0"/>
              </a:rPr>
              <a:t> </a:t>
            </a:r>
            <a:r>
              <a:rPr lang="en-US" sz="3600" dirty="0" err="1">
                <a:solidFill>
                  <a:prstClr val="black"/>
                </a:solidFill>
                <a:latin typeface="HP001 4 hang 1 ô ly" pitchFamily="34" charset="0"/>
              </a:rPr>
              <a:t>đã</a:t>
            </a:r>
            <a:r>
              <a:rPr lang="en-US" sz="3600" dirty="0">
                <a:solidFill>
                  <a:prstClr val="black"/>
                </a:solidFill>
                <a:latin typeface="HP001 4 hang 1 ô ly" pitchFamily="34" charset="0"/>
              </a:rPr>
              <a:t> </a:t>
            </a:r>
            <a:r>
              <a:rPr lang="en-US" sz="3600" dirty="0" err="1">
                <a:solidFill>
                  <a:prstClr val="black"/>
                </a:solidFill>
                <a:latin typeface="HP001 4 hang 1 ô ly" pitchFamily="34" charset="0"/>
              </a:rPr>
              <a:t>học</a:t>
            </a:r>
            <a:endParaRPr lang="en-US" sz="3600" dirty="0"/>
          </a:p>
        </p:txBody>
      </p:sp>
      <p:sp>
        <p:nvSpPr>
          <p:cNvPr id="3" name="Content Placeholder 2"/>
          <p:cNvSpPr>
            <a:spLocks noGrp="1"/>
          </p:cNvSpPr>
          <p:nvPr>
            <p:ph idx="1"/>
          </p:nvPr>
        </p:nvSpPr>
        <p:spPr/>
        <p:txBody>
          <a:bodyPr>
            <a:normAutofit/>
          </a:bodyPr>
          <a:lstStyle/>
          <a:p>
            <a:pPr algn="just"/>
            <a:r>
              <a:rPr lang="en-US" sz="3600" b="0" i="0" dirty="0" smtClean="0">
                <a:solidFill>
                  <a:srgbClr val="000000"/>
                </a:solidFill>
                <a:effectLst/>
                <a:latin typeface="Open Sans"/>
              </a:rPr>
              <a:t>d) </a:t>
            </a:r>
            <a:r>
              <a:rPr lang="en-US" sz="3600" b="0" i="0" dirty="0" err="1" smtClean="0">
                <a:solidFill>
                  <a:srgbClr val="000000"/>
                </a:solidFill>
                <a:effectLst/>
                <a:latin typeface="Open Sans"/>
              </a:rPr>
              <a:t>Nếu</a:t>
            </a:r>
            <a:r>
              <a:rPr lang="en-US" sz="3600" b="0" i="0" dirty="0" smtClean="0">
                <a:solidFill>
                  <a:srgbClr val="000000"/>
                </a:solidFill>
                <a:effectLst/>
                <a:latin typeface="Open Sans"/>
              </a:rPr>
              <a:t> </a:t>
            </a:r>
            <a:r>
              <a:rPr lang="en-US" sz="3600" b="0" i="0" dirty="0" err="1" smtClean="0">
                <a:solidFill>
                  <a:srgbClr val="000000"/>
                </a:solidFill>
                <a:effectLst/>
                <a:latin typeface="Open Sans"/>
              </a:rPr>
              <a:t>thứ</a:t>
            </a:r>
            <a:r>
              <a:rPr lang="en-US" sz="3600" b="0" i="0" dirty="0" smtClean="0">
                <a:solidFill>
                  <a:srgbClr val="000000"/>
                </a:solidFill>
                <a:effectLst/>
                <a:latin typeface="Open Sans"/>
              </a:rPr>
              <a:t> </a:t>
            </a:r>
            <a:r>
              <a:rPr lang="en-US" sz="3600" b="0" i="0" dirty="0" err="1" smtClean="0">
                <a:solidFill>
                  <a:srgbClr val="000000"/>
                </a:solidFill>
                <a:effectLst/>
                <a:latin typeface="Open Sans"/>
              </a:rPr>
              <a:t>Bảy</a:t>
            </a:r>
            <a:r>
              <a:rPr lang="en-US" sz="3600" b="0" i="0" dirty="0" smtClean="0">
                <a:solidFill>
                  <a:srgbClr val="000000"/>
                </a:solidFill>
                <a:effectLst/>
                <a:latin typeface="Open Sans"/>
              </a:rPr>
              <a:t> </a:t>
            </a:r>
            <a:r>
              <a:rPr lang="en-US" sz="3600" b="0" i="0" dirty="0" err="1" smtClean="0">
                <a:solidFill>
                  <a:srgbClr val="000000"/>
                </a:solidFill>
                <a:effectLst/>
                <a:latin typeface="Open Sans"/>
              </a:rPr>
              <a:t>tuần</a:t>
            </a:r>
            <a:r>
              <a:rPr lang="en-US" sz="3600" b="0" i="0" dirty="0" smtClean="0">
                <a:solidFill>
                  <a:srgbClr val="000000"/>
                </a:solidFill>
                <a:effectLst/>
                <a:latin typeface="Open Sans"/>
              </a:rPr>
              <a:t> </a:t>
            </a:r>
            <a:r>
              <a:rPr lang="en-US" sz="3600" b="0" i="0" dirty="0" err="1" smtClean="0">
                <a:solidFill>
                  <a:srgbClr val="000000"/>
                </a:solidFill>
                <a:effectLst/>
                <a:latin typeface="Open Sans"/>
              </a:rPr>
              <a:t>này</a:t>
            </a:r>
            <a:r>
              <a:rPr lang="en-US" sz="3600" b="0" i="0" dirty="0" smtClean="0">
                <a:solidFill>
                  <a:srgbClr val="000000"/>
                </a:solidFill>
                <a:effectLst/>
                <a:latin typeface="Open Sans"/>
              </a:rPr>
              <a:t> </a:t>
            </a:r>
            <a:r>
              <a:rPr lang="en-US" sz="3600" b="0" i="0" dirty="0" err="1" smtClean="0">
                <a:solidFill>
                  <a:srgbClr val="000000"/>
                </a:solidFill>
                <a:effectLst/>
                <a:latin typeface="Open Sans"/>
              </a:rPr>
              <a:t>là</a:t>
            </a:r>
            <a:r>
              <a:rPr lang="en-US" sz="3600" b="0" i="0" dirty="0" smtClean="0">
                <a:solidFill>
                  <a:srgbClr val="000000"/>
                </a:solidFill>
                <a:effectLst/>
                <a:latin typeface="Open Sans"/>
              </a:rPr>
              <a:t> </a:t>
            </a:r>
            <a:r>
              <a:rPr lang="en-US" sz="3600" b="0" i="0" dirty="0" err="1" smtClean="0">
                <a:solidFill>
                  <a:srgbClr val="000000"/>
                </a:solidFill>
                <a:effectLst/>
                <a:latin typeface="Open Sans"/>
              </a:rPr>
              <a:t>ngày</a:t>
            </a:r>
            <a:r>
              <a:rPr lang="en-US" sz="3600" b="0" i="0" dirty="0" smtClean="0">
                <a:solidFill>
                  <a:srgbClr val="000000"/>
                </a:solidFill>
                <a:effectLst/>
                <a:latin typeface="Open Sans"/>
              </a:rPr>
              <a:t> 7 </a:t>
            </a:r>
            <a:r>
              <a:rPr lang="en-US" sz="3600" b="0" i="0" dirty="0" err="1" smtClean="0">
                <a:solidFill>
                  <a:srgbClr val="000000"/>
                </a:solidFill>
                <a:effectLst/>
                <a:latin typeface="Open Sans"/>
              </a:rPr>
              <a:t>tháng</a:t>
            </a:r>
            <a:r>
              <a:rPr lang="en-US" sz="3600" b="0" i="0" dirty="0" smtClean="0">
                <a:solidFill>
                  <a:srgbClr val="000000"/>
                </a:solidFill>
                <a:effectLst/>
                <a:latin typeface="Open Sans"/>
              </a:rPr>
              <a:t> 5 </a:t>
            </a:r>
            <a:r>
              <a:rPr lang="en-US" sz="3600" b="0" i="0" dirty="0" err="1" smtClean="0">
                <a:solidFill>
                  <a:srgbClr val="000000"/>
                </a:solidFill>
                <a:effectLst/>
                <a:latin typeface="Open Sans"/>
              </a:rPr>
              <a:t>thì</a:t>
            </a:r>
            <a:r>
              <a:rPr lang="en-US" sz="3600" b="0" i="0" dirty="0" smtClean="0">
                <a:solidFill>
                  <a:srgbClr val="000000"/>
                </a:solidFill>
                <a:effectLst/>
                <a:latin typeface="Open Sans"/>
              </a:rPr>
              <a:t> </a:t>
            </a:r>
            <a:r>
              <a:rPr lang="en-US" sz="3600" b="0" i="0" dirty="0" err="1" smtClean="0">
                <a:solidFill>
                  <a:srgbClr val="000000"/>
                </a:solidFill>
                <a:effectLst/>
                <a:latin typeface="Open Sans"/>
              </a:rPr>
              <a:t>thứ</a:t>
            </a:r>
            <a:r>
              <a:rPr lang="en-US" sz="3600" b="0" i="0" dirty="0" smtClean="0">
                <a:solidFill>
                  <a:srgbClr val="000000"/>
                </a:solidFill>
                <a:effectLst/>
                <a:latin typeface="Open Sans"/>
              </a:rPr>
              <a:t> </a:t>
            </a:r>
            <a:r>
              <a:rPr lang="en-US" sz="3600" b="0" i="0" dirty="0" err="1" smtClean="0">
                <a:solidFill>
                  <a:srgbClr val="000000"/>
                </a:solidFill>
                <a:effectLst/>
                <a:latin typeface="Open Sans"/>
              </a:rPr>
              <a:t>Bảy</a:t>
            </a:r>
            <a:r>
              <a:rPr lang="en-US" sz="3600" b="0" i="0" dirty="0" smtClean="0">
                <a:solidFill>
                  <a:srgbClr val="000000"/>
                </a:solidFill>
                <a:effectLst/>
                <a:latin typeface="Open Sans"/>
              </a:rPr>
              <a:t> </a:t>
            </a:r>
            <a:r>
              <a:rPr lang="en-US" sz="3600" b="0" i="0" dirty="0" err="1" smtClean="0">
                <a:solidFill>
                  <a:srgbClr val="000000"/>
                </a:solidFill>
                <a:effectLst/>
                <a:latin typeface="Open Sans"/>
              </a:rPr>
              <a:t>tuần</a:t>
            </a:r>
            <a:r>
              <a:rPr lang="en-US" sz="3600" b="0" i="0" dirty="0" smtClean="0">
                <a:solidFill>
                  <a:srgbClr val="000000"/>
                </a:solidFill>
                <a:effectLst/>
                <a:latin typeface="Open Sans"/>
              </a:rPr>
              <a:t> </a:t>
            </a:r>
            <a:r>
              <a:rPr lang="en-US" sz="3600" b="0" i="0" dirty="0" err="1" smtClean="0">
                <a:solidFill>
                  <a:srgbClr val="000000"/>
                </a:solidFill>
                <a:effectLst/>
                <a:latin typeface="Open Sans"/>
              </a:rPr>
              <a:t>sau</a:t>
            </a:r>
            <a:r>
              <a:rPr lang="en-US" sz="3600" b="0" i="0" dirty="0" smtClean="0">
                <a:solidFill>
                  <a:srgbClr val="000000"/>
                </a:solidFill>
                <a:effectLst/>
                <a:latin typeface="Open Sans"/>
              </a:rPr>
              <a:t> </a:t>
            </a:r>
            <a:r>
              <a:rPr lang="en-US" sz="3600" b="0" i="0" dirty="0" err="1" smtClean="0">
                <a:solidFill>
                  <a:srgbClr val="000000"/>
                </a:solidFill>
                <a:effectLst/>
                <a:latin typeface="Open Sans"/>
              </a:rPr>
              <a:t>là</a:t>
            </a:r>
            <a:r>
              <a:rPr lang="en-US" sz="3600" b="0" i="0" dirty="0" smtClean="0">
                <a:solidFill>
                  <a:srgbClr val="000000"/>
                </a:solidFill>
                <a:effectLst/>
                <a:latin typeface="Open Sans"/>
              </a:rPr>
              <a:t> </a:t>
            </a:r>
            <a:r>
              <a:rPr lang="en-US" sz="3600" b="0" i="0" dirty="0" err="1" smtClean="0">
                <a:solidFill>
                  <a:srgbClr val="000000"/>
                </a:solidFill>
                <a:effectLst/>
                <a:latin typeface="Open Sans"/>
              </a:rPr>
              <a:t>ngày</a:t>
            </a:r>
            <a:r>
              <a:rPr lang="en-US" sz="3600" b="0" i="0" dirty="0" smtClean="0">
                <a:solidFill>
                  <a:srgbClr val="000000"/>
                </a:solidFill>
                <a:effectLst/>
                <a:latin typeface="Open Sans"/>
              </a:rPr>
              <a:t> 14 </a:t>
            </a:r>
            <a:r>
              <a:rPr lang="en-US" sz="3600" b="0" i="0" dirty="0" err="1" smtClean="0">
                <a:solidFill>
                  <a:srgbClr val="000000"/>
                </a:solidFill>
                <a:effectLst/>
                <a:latin typeface="Open Sans"/>
              </a:rPr>
              <a:t>tháng</a:t>
            </a:r>
            <a:r>
              <a:rPr lang="en-US" sz="3600" b="0" i="0" dirty="0" smtClean="0">
                <a:solidFill>
                  <a:srgbClr val="000000"/>
                </a:solidFill>
                <a:effectLst/>
                <a:latin typeface="Open Sans"/>
              </a:rPr>
              <a:t> 5.</a:t>
            </a:r>
          </a:p>
          <a:p>
            <a:r>
              <a:rPr lang="en-US" sz="3600" b="0" i="0" dirty="0" smtClean="0">
                <a:solidFill>
                  <a:srgbClr val="313131"/>
                </a:solidFill>
                <a:effectLst/>
                <a:latin typeface="Open Sans"/>
              </a:rPr>
              <a:t/>
            </a:r>
            <a:br>
              <a:rPr lang="en-US" sz="3600" b="0" i="0" dirty="0" smtClean="0">
                <a:solidFill>
                  <a:srgbClr val="313131"/>
                </a:solidFill>
                <a:effectLst/>
                <a:latin typeface="Open Sans"/>
              </a:rPr>
            </a:br>
            <a:endParaRPr lang="en-US" sz="3600" dirty="0"/>
          </a:p>
        </p:txBody>
      </p:sp>
    </p:spTree>
    <p:extLst>
      <p:ext uri="{BB962C8B-B14F-4D97-AF65-F5344CB8AC3E}">
        <p14:creationId xmlns:p14="http://schemas.microsoft.com/office/powerpoint/2010/main" val="69546573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err="1">
                <a:solidFill>
                  <a:prstClr val="black"/>
                </a:solidFill>
                <a:latin typeface="HP001 4 hang 1 ô ly" pitchFamily="34" charset="0"/>
              </a:rPr>
              <a:t>Thứ</a:t>
            </a:r>
            <a:r>
              <a:rPr lang="en-US" sz="3600" dirty="0">
                <a:solidFill>
                  <a:prstClr val="black"/>
                </a:solidFill>
                <a:latin typeface="HP001 4 hang 1 ô ly" pitchFamily="34" charset="0"/>
              </a:rPr>
              <a:t> </a:t>
            </a:r>
            <a:r>
              <a:rPr lang="en-US" sz="3600" dirty="0" err="1">
                <a:solidFill>
                  <a:prstClr val="black"/>
                </a:solidFill>
                <a:latin typeface="HP001 4 hang 1 ô ly" pitchFamily="34" charset="0"/>
              </a:rPr>
              <a:t>ba</a:t>
            </a:r>
            <a:r>
              <a:rPr lang="en-US" sz="3600" dirty="0">
                <a:solidFill>
                  <a:prstClr val="black"/>
                </a:solidFill>
                <a:latin typeface="HP001 4 hang 1 ô ly" pitchFamily="34" charset="0"/>
              </a:rPr>
              <a:t>, </a:t>
            </a:r>
            <a:r>
              <a:rPr lang="en-US" sz="3600" dirty="0" err="1">
                <a:solidFill>
                  <a:prstClr val="black"/>
                </a:solidFill>
                <a:latin typeface="HP001 4 hang 1 ô ly" pitchFamily="34" charset="0"/>
              </a:rPr>
              <a:t>ngày</a:t>
            </a:r>
            <a:r>
              <a:rPr lang="en-US" sz="3600" dirty="0">
                <a:solidFill>
                  <a:prstClr val="black"/>
                </a:solidFill>
                <a:latin typeface="HP001 4 hang 1 ô ly" pitchFamily="34" charset="0"/>
              </a:rPr>
              <a:t> </a:t>
            </a:r>
            <a:r>
              <a:rPr lang="en-US" sz="3600" dirty="0" smtClean="0">
                <a:solidFill>
                  <a:prstClr val="black"/>
                </a:solidFill>
                <a:latin typeface="HP001 4 hang 1 ô ly" pitchFamily="34" charset="0"/>
              </a:rPr>
              <a:t>19 </a:t>
            </a:r>
            <a:r>
              <a:rPr lang="en-US" sz="3600" dirty="0" err="1">
                <a:solidFill>
                  <a:prstClr val="black"/>
                </a:solidFill>
                <a:latin typeface="HP001 4 hang 1 ô ly" pitchFamily="34" charset="0"/>
              </a:rPr>
              <a:t>tháng</a:t>
            </a:r>
            <a:r>
              <a:rPr lang="en-US" sz="3600" dirty="0">
                <a:solidFill>
                  <a:prstClr val="black"/>
                </a:solidFill>
                <a:latin typeface="HP001 4 hang 1 ô ly" pitchFamily="34" charset="0"/>
              </a:rPr>
              <a:t> 3 </a:t>
            </a:r>
            <a:r>
              <a:rPr lang="en-US" sz="3600" dirty="0" err="1">
                <a:solidFill>
                  <a:prstClr val="black"/>
                </a:solidFill>
                <a:latin typeface="HP001 4 hang 1 ô ly" pitchFamily="34" charset="0"/>
              </a:rPr>
              <a:t>năm</a:t>
            </a:r>
            <a:r>
              <a:rPr lang="en-US" sz="3600" dirty="0">
                <a:solidFill>
                  <a:prstClr val="black"/>
                </a:solidFill>
                <a:latin typeface="HP001 4 hang 1 ô ly" pitchFamily="34" charset="0"/>
              </a:rPr>
              <a:t> </a:t>
            </a:r>
            <a:r>
              <a:rPr lang="en-US" sz="3600" dirty="0" smtClean="0">
                <a:solidFill>
                  <a:prstClr val="black"/>
                </a:solidFill>
                <a:latin typeface="HP001 4 hang 1 ô ly" pitchFamily="34" charset="0"/>
              </a:rPr>
              <a:t>2025</a:t>
            </a:r>
            <a:r>
              <a:rPr lang="en-US" sz="3600" dirty="0">
                <a:solidFill>
                  <a:prstClr val="black"/>
                </a:solidFill>
                <a:latin typeface="HP001 4 hang 1 ô ly" pitchFamily="34" charset="0"/>
              </a:rPr>
              <a:t/>
            </a:r>
            <a:br>
              <a:rPr lang="en-US" sz="3600" dirty="0">
                <a:solidFill>
                  <a:prstClr val="black"/>
                </a:solidFill>
                <a:latin typeface="HP001 4 hang 1 ô ly" pitchFamily="34" charset="0"/>
              </a:rPr>
            </a:br>
            <a:r>
              <a:rPr lang="en-US" sz="3600" dirty="0" err="1">
                <a:solidFill>
                  <a:prstClr val="black"/>
                </a:solidFill>
                <a:latin typeface="HP001 4 hang 1 ô ly" pitchFamily="34" charset="0"/>
              </a:rPr>
              <a:t>Toán</a:t>
            </a:r>
            <a:r>
              <a:rPr lang="en-US" sz="3600" dirty="0">
                <a:solidFill>
                  <a:prstClr val="black"/>
                </a:solidFill>
                <a:latin typeface="HP001 4 hang 1 ô ly" pitchFamily="34" charset="0"/>
              </a:rPr>
              <a:t/>
            </a:r>
            <a:br>
              <a:rPr lang="en-US" sz="3600" dirty="0">
                <a:solidFill>
                  <a:prstClr val="black"/>
                </a:solidFill>
                <a:latin typeface="HP001 4 hang 1 ô ly" pitchFamily="34" charset="0"/>
              </a:rPr>
            </a:br>
            <a:r>
              <a:rPr lang="en-US" sz="3600" dirty="0" err="1">
                <a:solidFill>
                  <a:prstClr val="black"/>
                </a:solidFill>
                <a:latin typeface="HP001 4 hang 1 ô ly" pitchFamily="34" charset="0"/>
              </a:rPr>
              <a:t>Em</a:t>
            </a:r>
            <a:r>
              <a:rPr lang="en-US" sz="3600" dirty="0">
                <a:solidFill>
                  <a:prstClr val="black"/>
                </a:solidFill>
                <a:latin typeface="HP001 4 hang 1 ô ly" pitchFamily="34" charset="0"/>
              </a:rPr>
              <a:t> </a:t>
            </a:r>
            <a:r>
              <a:rPr lang="en-US" sz="3600" dirty="0" err="1">
                <a:solidFill>
                  <a:prstClr val="black"/>
                </a:solidFill>
                <a:latin typeface="HP001 4 hang 1 ô ly" pitchFamily="34" charset="0"/>
              </a:rPr>
              <a:t>ôn</a:t>
            </a:r>
            <a:r>
              <a:rPr lang="en-US" sz="3600" dirty="0">
                <a:solidFill>
                  <a:prstClr val="black"/>
                </a:solidFill>
                <a:latin typeface="HP001 4 hang 1 ô ly" pitchFamily="34" charset="0"/>
              </a:rPr>
              <a:t> </a:t>
            </a:r>
            <a:r>
              <a:rPr lang="en-US" sz="3600" dirty="0" err="1">
                <a:solidFill>
                  <a:prstClr val="black"/>
                </a:solidFill>
                <a:latin typeface="HP001 4 hang 1 ô ly" pitchFamily="34" charset="0"/>
              </a:rPr>
              <a:t>lại</a:t>
            </a:r>
            <a:r>
              <a:rPr lang="en-US" sz="3600" dirty="0">
                <a:solidFill>
                  <a:prstClr val="black"/>
                </a:solidFill>
                <a:latin typeface="HP001 4 hang 1 ô ly" pitchFamily="34" charset="0"/>
              </a:rPr>
              <a:t> </a:t>
            </a:r>
            <a:r>
              <a:rPr lang="en-US" sz="3600" dirty="0" err="1">
                <a:solidFill>
                  <a:prstClr val="black"/>
                </a:solidFill>
                <a:latin typeface="HP001 4 hang 1 ô ly" pitchFamily="34" charset="0"/>
              </a:rPr>
              <a:t>những</a:t>
            </a:r>
            <a:r>
              <a:rPr lang="en-US" sz="3600" dirty="0">
                <a:solidFill>
                  <a:prstClr val="black"/>
                </a:solidFill>
                <a:latin typeface="HP001 4 hang 1 ô ly" pitchFamily="34" charset="0"/>
              </a:rPr>
              <a:t> </a:t>
            </a:r>
            <a:r>
              <a:rPr lang="en-US" sz="3600" dirty="0" err="1">
                <a:solidFill>
                  <a:prstClr val="black"/>
                </a:solidFill>
                <a:latin typeface="HP001 4 hang 1 ô ly" pitchFamily="34" charset="0"/>
              </a:rPr>
              <a:t>gì</a:t>
            </a:r>
            <a:r>
              <a:rPr lang="en-US" sz="3600" dirty="0">
                <a:solidFill>
                  <a:prstClr val="black"/>
                </a:solidFill>
                <a:latin typeface="HP001 4 hang 1 ô ly" pitchFamily="34" charset="0"/>
              </a:rPr>
              <a:t> </a:t>
            </a:r>
            <a:r>
              <a:rPr lang="en-US" sz="3600" dirty="0" err="1">
                <a:solidFill>
                  <a:prstClr val="black"/>
                </a:solidFill>
                <a:latin typeface="HP001 4 hang 1 ô ly" pitchFamily="34" charset="0"/>
              </a:rPr>
              <a:t>đã</a:t>
            </a:r>
            <a:r>
              <a:rPr lang="en-US" sz="3600" dirty="0">
                <a:solidFill>
                  <a:prstClr val="black"/>
                </a:solidFill>
                <a:latin typeface="HP001 4 hang 1 ô ly" pitchFamily="34" charset="0"/>
              </a:rPr>
              <a:t> </a:t>
            </a:r>
            <a:r>
              <a:rPr lang="en-US" sz="3600" dirty="0" err="1">
                <a:solidFill>
                  <a:prstClr val="black"/>
                </a:solidFill>
                <a:latin typeface="HP001 4 hang 1 ô ly" pitchFamily="34" charset="0"/>
              </a:rPr>
              <a:t>học</a:t>
            </a:r>
            <a:endParaRPr lang="en-US" sz="3600" dirty="0"/>
          </a:p>
        </p:txBody>
      </p:sp>
      <p:sp>
        <p:nvSpPr>
          <p:cNvPr id="3" name="Content Placeholder 2"/>
          <p:cNvSpPr>
            <a:spLocks noGrp="1"/>
          </p:cNvSpPr>
          <p:nvPr>
            <p:ph idx="1"/>
          </p:nvPr>
        </p:nvSpPr>
        <p:spPr/>
        <p:txBody>
          <a:bodyPr>
            <a:normAutofit/>
          </a:bodyPr>
          <a:lstStyle/>
          <a:p>
            <a:pPr marL="0" lvl="0" indent="0" algn="just">
              <a:buNone/>
            </a:pPr>
            <a:r>
              <a:rPr lang="vi-VN" sz="3600" b="1" dirty="0">
                <a:solidFill>
                  <a:srgbClr val="00B050"/>
                </a:solidFill>
                <a:latin typeface="Open Sans"/>
              </a:rPr>
              <a:t>Bài 4 trang 41 </a:t>
            </a:r>
            <a:endParaRPr lang="vi-VN" sz="3600" dirty="0">
              <a:solidFill>
                <a:srgbClr val="000000"/>
              </a:solidFill>
              <a:latin typeface="Open Sans"/>
            </a:endParaRPr>
          </a:p>
          <a:p>
            <a:pPr marL="0" lvl="0" indent="0" algn="just">
              <a:buNone/>
            </a:pPr>
            <a:r>
              <a:rPr lang="vi-VN" sz="3600" dirty="0">
                <a:solidFill>
                  <a:srgbClr val="000000"/>
                </a:solidFill>
                <a:latin typeface="Open Sans"/>
              </a:rPr>
              <a:t>Hình bên được ghép từ bao nhiêu khối hộp chữ nhật? Khối trụ? Khối cầu?</a:t>
            </a:r>
          </a:p>
        </p:txBody>
      </p:sp>
      <p:pic>
        <p:nvPicPr>
          <p:cNvPr id="1126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4800" y="3657600"/>
            <a:ext cx="8458200" cy="2971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94719675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4000" dirty="0" err="1">
                <a:solidFill>
                  <a:prstClr val="black"/>
                </a:solidFill>
                <a:latin typeface="HP001 4 hang 1 ô ly" pitchFamily="34" charset="0"/>
              </a:rPr>
              <a:t>Thứ</a:t>
            </a:r>
            <a:r>
              <a:rPr lang="en-US" sz="4000" dirty="0">
                <a:solidFill>
                  <a:prstClr val="black"/>
                </a:solidFill>
                <a:latin typeface="HP001 4 hang 1 ô ly" pitchFamily="34" charset="0"/>
              </a:rPr>
              <a:t> </a:t>
            </a:r>
            <a:r>
              <a:rPr lang="en-US" sz="4000" dirty="0" err="1">
                <a:solidFill>
                  <a:prstClr val="black"/>
                </a:solidFill>
                <a:latin typeface="HP001 4 hang 1 ô ly" pitchFamily="34" charset="0"/>
              </a:rPr>
              <a:t>ba</a:t>
            </a:r>
            <a:r>
              <a:rPr lang="en-US" sz="4000" dirty="0">
                <a:solidFill>
                  <a:prstClr val="black"/>
                </a:solidFill>
                <a:latin typeface="HP001 4 hang 1 ô ly" pitchFamily="34" charset="0"/>
              </a:rPr>
              <a:t>, </a:t>
            </a:r>
            <a:r>
              <a:rPr lang="en-US" sz="4000" dirty="0" err="1">
                <a:solidFill>
                  <a:prstClr val="black"/>
                </a:solidFill>
                <a:latin typeface="HP001 4 hang 1 ô ly" pitchFamily="34" charset="0"/>
              </a:rPr>
              <a:t>ngày</a:t>
            </a:r>
            <a:r>
              <a:rPr lang="en-US" sz="4000" dirty="0">
                <a:solidFill>
                  <a:prstClr val="black"/>
                </a:solidFill>
                <a:latin typeface="HP001 4 hang 1 ô ly" pitchFamily="34" charset="0"/>
              </a:rPr>
              <a:t> </a:t>
            </a:r>
            <a:r>
              <a:rPr lang="en-US" sz="4000" dirty="0" smtClean="0">
                <a:solidFill>
                  <a:prstClr val="black"/>
                </a:solidFill>
                <a:latin typeface="HP001 4 hang 1 ô ly" pitchFamily="34" charset="0"/>
              </a:rPr>
              <a:t>19 </a:t>
            </a:r>
            <a:r>
              <a:rPr lang="en-US" sz="4000" dirty="0" err="1">
                <a:solidFill>
                  <a:prstClr val="black"/>
                </a:solidFill>
                <a:latin typeface="HP001 4 hang 1 ô ly" pitchFamily="34" charset="0"/>
              </a:rPr>
              <a:t>tháng</a:t>
            </a:r>
            <a:r>
              <a:rPr lang="en-US" sz="4000" dirty="0">
                <a:solidFill>
                  <a:prstClr val="black"/>
                </a:solidFill>
                <a:latin typeface="HP001 4 hang 1 ô ly" pitchFamily="34" charset="0"/>
              </a:rPr>
              <a:t> 3 </a:t>
            </a:r>
            <a:r>
              <a:rPr lang="en-US" sz="4000" dirty="0" err="1">
                <a:solidFill>
                  <a:prstClr val="black"/>
                </a:solidFill>
                <a:latin typeface="HP001 4 hang 1 ô ly" pitchFamily="34" charset="0"/>
              </a:rPr>
              <a:t>năm</a:t>
            </a:r>
            <a:r>
              <a:rPr lang="en-US" sz="4000" dirty="0">
                <a:solidFill>
                  <a:prstClr val="black"/>
                </a:solidFill>
                <a:latin typeface="HP001 4 hang 1 ô ly" pitchFamily="34" charset="0"/>
              </a:rPr>
              <a:t> </a:t>
            </a:r>
            <a:r>
              <a:rPr lang="en-US" sz="4000" dirty="0" smtClean="0">
                <a:solidFill>
                  <a:prstClr val="black"/>
                </a:solidFill>
                <a:latin typeface="HP001 4 hang 1 ô ly" pitchFamily="34" charset="0"/>
              </a:rPr>
              <a:t>2025</a:t>
            </a:r>
            <a:r>
              <a:rPr lang="en-US" sz="4000" dirty="0">
                <a:solidFill>
                  <a:prstClr val="black"/>
                </a:solidFill>
                <a:latin typeface="HP001 4 hang 1 ô ly" pitchFamily="34" charset="0"/>
              </a:rPr>
              <a:t/>
            </a:r>
            <a:br>
              <a:rPr lang="en-US" sz="4000" dirty="0">
                <a:solidFill>
                  <a:prstClr val="black"/>
                </a:solidFill>
                <a:latin typeface="HP001 4 hang 1 ô ly" pitchFamily="34" charset="0"/>
              </a:rPr>
            </a:br>
            <a:r>
              <a:rPr lang="en-US" sz="4000" dirty="0" err="1">
                <a:solidFill>
                  <a:prstClr val="black"/>
                </a:solidFill>
                <a:latin typeface="HP001 4 hang 1 ô ly" pitchFamily="34" charset="0"/>
              </a:rPr>
              <a:t>Toán</a:t>
            </a:r>
            <a:r>
              <a:rPr lang="en-US" sz="4000" dirty="0">
                <a:solidFill>
                  <a:prstClr val="black"/>
                </a:solidFill>
                <a:latin typeface="HP001 4 hang 1 ô ly" pitchFamily="34" charset="0"/>
              </a:rPr>
              <a:t/>
            </a:r>
            <a:br>
              <a:rPr lang="en-US" sz="4000" dirty="0">
                <a:solidFill>
                  <a:prstClr val="black"/>
                </a:solidFill>
                <a:latin typeface="HP001 4 hang 1 ô ly" pitchFamily="34" charset="0"/>
              </a:rPr>
            </a:br>
            <a:r>
              <a:rPr lang="en-US" sz="4000" dirty="0" err="1">
                <a:solidFill>
                  <a:prstClr val="black"/>
                </a:solidFill>
                <a:latin typeface="HP001 4 hang 1 ô ly" pitchFamily="34" charset="0"/>
              </a:rPr>
              <a:t>Em</a:t>
            </a:r>
            <a:r>
              <a:rPr lang="en-US" sz="4000" dirty="0">
                <a:solidFill>
                  <a:prstClr val="black"/>
                </a:solidFill>
                <a:latin typeface="HP001 4 hang 1 ô ly" pitchFamily="34" charset="0"/>
              </a:rPr>
              <a:t> </a:t>
            </a:r>
            <a:r>
              <a:rPr lang="en-US" sz="4000" dirty="0" err="1">
                <a:solidFill>
                  <a:prstClr val="black"/>
                </a:solidFill>
                <a:latin typeface="HP001 4 hang 1 ô ly" pitchFamily="34" charset="0"/>
              </a:rPr>
              <a:t>ôn</a:t>
            </a:r>
            <a:r>
              <a:rPr lang="en-US" sz="4000" dirty="0">
                <a:solidFill>
                  <a:prstClr val="black"/>
                </a:solidFill>
                <a:latin typeface="HP001 4 hang 1 ô ly" pitchFamily="34" charset="0"/>
              </a:rPr>
              <a:t> </a:t>
            </a:r>
            <a:r>
              <a:rPr lang="en-US" sz="4000" dirty="0" err="1">
                <a:solidFill>
                  <a:prstClr val="black"/>
                </a:solidFill>
                <a:latin typeface="HP001 4 hang 1 ô ly" pitchFamily="34" charset="0"/>
              </a:rPr>
              <a:t>lại</a:t>
            </a:r>
            <a:r>
              <a:rPr lang="en-US" sz="4000" dirty="0">
                <a:solidFill>
                  <a:prstClr val="black"/>
                </a:solidFill>
                <a:latin typeface="HP001 4 hang 1 ô ly" pitchFamily="34" charset="0"/>
              </a:rPr>
              <a:t> </a:t>
            </a:r>
            <a:r>
              <a:rPr lang="en-US" sz="4000" dirty="0" err="1">
                <a:solidFill>
                  <a:prstClr val="black"/>
                </a:solidFill>
                <a:latin typeface="HP001 4 hang 1 ô ly" pitchFamily="34" charset="0"/>
              </a:rPr>
              <a:t>nhữn</a:t>
            </a:r>
            <a:r>
              <a:rPr lang="en-US" sz="2900" dirty="0" err="1">
                <a:solidFill>
                  <a:prstClr val="black"/>
                </a:solidFill>
                <a:latin typeface="HP001 4 hang 1 ô ly" pitchFamily="34" charset="0"/>
              </a:rPr>
              <a:t>g</a:t>
            </a:r>
            <a:r>
              <a:rPr lang="en-US" sz="2900" dirty="0">
                <a:solidFill>
                  <a:prstClr val="black"/>
                </a:solidFill>
                <a:latin typeface="HP001 4 hang 1 ô ly" pitchFamily="34" charset="0"/>
              </a:rPr>
              <a:t> </a:t>
            </a:r>
            <a:r>
              <a:rPr lang="en-US" sz="2900" dirty="0" err="1">
                <a:solidFill>
                  <a:prstClr val="black"/>
                </a:solidFill>
                <a:latin typeface="HP001 4 hang 1 ô ly" pitchFamily="34" charset="0"/>
              </a:rPr>
              <a:t>gì</a:t>
            </a:r>
            <a:r>
              <a:rPr lang="en-US" sz="2900" dirty="0">
                <a:solidFill>
                  <a:prstClr val="black"/>
                </a:solidFill>
                <a:latin typeface="HP001 4 hang 1 ô ly" pitchFamily="34" charset="0"/>
              </a:rPr>
              <a:t> </a:t>
            </a:r>
            <a:r>
              <a:rPr lang="en-US" sz="2900" dirty="0" err="1">
                <a:solidFill>
                  <a:prstClr val="black"/>
                </a:solidFill>
                <a:latin typeface="HP001 4 hang 1 ô ly" pitchFamily="34" charset="0"/>
              </a:rPr>
              <a:t>đã</a:t>
            </a:r>
            <a:r>
              <a:rPr lang="en-US" sz="2900" dirty="0">
                <a:solidFill>
                  <a:prstClr val="black"/>
                </a:solidFill>
                <a:latin typeface="HP001 4 hang 1 ô ly" pitchFamily="34" charset="0"/>
              </a:rPr>
              <a:t> </a:t>
            </a:r>
            <a:r>
              <a:rPr lang="en-US" sz="2900" dirty="0" err="1">
                <a:solidFill>
                  <a:prstClr val="black"/>
                </a:solidFill>
                <a:latin typeface="HP001 4 hang 1 ô ly" pitchFamily="34" charset="0"/>
              </a:rPr>
              <a:t>học</a:t>
            </a:r>
            <a:endParaRPr lang="en-US" dirty="0"/>
          </a:p>
        </p:txBody>
      </p:sp>
      <p:sp>
        <p:nvSpPr>
          <p:cNvPr id="3" name="Content Placeholder 2"/>
          <p:cNvSpPr>
            <a:spLocks noGrp="1"/>
          </p:cNvSpPr>
          <p:nvPr>
            <p:ph idx="1"/>
          </p:nvPr>
        </p:nvSpPr>
        <p:spPr/>
        <p:txBody>
          <a:bodyPr/>
          <a:lstStyle/>
          <a:p>
            <a:pPr algn="just"/>
            <a:r>
              <a:rPr lang="en-US" b="1" i="0" dirty="0" err="1" smtClean="0">
                <a:solidFill>
                  <a:srgbClr val="000000"/>
                </a:solidFill>
                <a:effectLst/>
                <a:latin typeface="Open Sans"/>
              </a:rPr>
              <a:t>Lời</a:t>
            </a:r>
            <a:r>
              <a:rPr lang="en-US" b="1" i="0" dirty="0" smtClean="0">
                <a:solidFill>
                  <a:srgbClr val="000000"/>
                </a:solidFill>
                <a:effectLst/>
                <a:latin typeface="Open Sans"/>
              </a:rPr>
              <a:t> </a:t>
            </a:r>
            <a:r>
              <a:rPr lang="en-US" b="1" i="0" dirty="0" err="1" smtClean="0">
                <a:solidFill>
                  <a:srgbClr val="000000"/>
                </a:solidFill>
                <a:effectLst/>
                <a:latin typeface="Open Sans"/>
              </a:rPr>
              <a:t>giải</a:t>
            </a:r>
            <a:endParaRPr lang="en-US" b="0" i="0" dirty="0" smtClean="0">
              <a:solidFill>
                <a:srgbClr val="000000"/>
              </a:solidFill>
              <a:effectLst/>
              <a:latin typeface="Open Sans"/>
            </a:endParaRPr>
          </a:p>
          <a:p>
            <a:pPr algn="just"/>
            <a:r>
              <a:rPr lang="en-US" b="0" i="0" dirty="0" err="1" smtClean="0">
                <a:solidFill>
                  <a:srgbClr val="000000"/>
                </a:solidFill>
                <a:effectLst/>
                <a:latin typeface="Open Sans"/>
              </a:rPr>
              <a:t>Có</a:t>
            </a:r>
            <a:r>
              <a:rPr lang="en-US" b="0" i="0" dirty="0" smtClean="0">
                <a:solidFill>
                  <a:srgbClr val="000000"/>
                </a:solidFill>
                <a:effectLst/>
                <a:latin typeface="Open Sans"/>
              </a:rPr>
              <a:t> 4 </a:t>
            </a:r>
            <a:r>
              <a:rPr lang="en-US" b="0" i="0" dirty="0" err="1" smtClean="0">
                <a:solidFill>
                  <a:srgbClr val="000000"/>
                </a:solidFill>
                <a:effectLst/>
                <a:latin typeface="Open Sans"/>
              </a:rPr>
              <a:t>khối</a:t>
            </a:r>
            <a:r>
              <a:rPr lang="en-US" b="0" i="0" dirty="0" smtClean="0">
                <a:solidFill>
                  <a:srgbClr val="000000"/>
                </a:solidFill>
                <a:effectLst/>
                <a:latin typeface="Open Sans"/>
              </a:rPr>
              <a:t> </a:t>
            </a:r>
            <a:r>
              <a:rPr lang="en-US" b="0" i="0" dirty="0" err="1" smtClean="0">
                <a:solidFill>
                  <a:srgbClr val="000000"/>
                </a:solidFill>
                <a:effectLst/>
                <a:latin typeface="Open Sans"/>
              </a:rPr>
              <a:t>cầu</a:t>
            </a:r>
            <a:r>
              <a:rPr lang="en-US" b="0" i="0" dirty="0" smtClean="0">
                <a:solidFill>
                  <a:srgbClr val="000000"/>
                </a:solidFill>
                <a:effectLst/>
                <a:latin typeface="Open Sans"/>
              </a:rPr>
              <a:t>.</a:t>
            </a:r>
          </a:p>
          <a:p>
            <a:pPr algn="just"/>
            <a:r>
              <a:rPr lang="en-US" b="0" i="0" dirty="0" err="1" smtClean="0">
                <a:solidFill>
                  <a:srgbClr val="000000"/>
                </a:solidFill>
                <a:effectLst/>
                <a:latin typeface="Open Sans"/>
              </a:rPr>
              <a:t>Có</a:t>
            </a:r>
            <a:r>
              <a:rPr lang="en-US" b="0" i="0" dirty="0" smtClean="0">
                <a:solidFill>
                  <a:srgbClr val="000000"/>
                </a:solidFill>
                <a:effectLst/>
                <a:latin typeface="Open Sans"/>
              </a:rPr>
              <a:t> 4 </a:t>
            </a:r>
            <a:r>
              <a:rPr lang="en-US" b="0" i="0" dirty="0" err="1" smtClean="0">
                <a:solidFill>
                  <a:srgbClr val="000000"/>
                </a:solidFill>
                <a:effectLst/>
                <a:latin typeface="Open Sans"/>
              </a:rPr>
              <a:t>khối</a:t>
            </a:r>
            <a:r>
              <a:rPr lang="en-US" b="0" i="0" dirty="0" smtClean="0">
                <a:solidFill>
                  <a:srgbClr val="000000"/>
                </a:solidFill>
                <a:effectLst/>
                <a:latin typeface="Open Sans"/>
              </a:rPr>
              <a:t> </a:t>
            </a:r>
            <a:r>
              <a:rPr lang="en-US" b="0" i="0" dirty="0" err="1" smtClean="0">
                <a:solidFill>
                  <a:srgbClr val="000000"/>
                </a:solidFill>
                <a:effectLst/>
                <a:latin typeface="Open Sans"/>
              </a:rPr>
              <a:t>trụ</a:t>
            </a:r>
            <a:r>
              <a:rPr lang="en-US" b="0" i="0" dirty="0" smtClean="0">
                <a:solidFill>
                  <a:srgbClr val="000000"/>
                </a:solidFill>
                <a:effectLst/>
                <a:latin typeface="Open Sans"/>
              </a:rPr>
              <a:t>.</a:t>
            </a:r>
          </a:p>
          <a:p>
            <a:pPr algn="just"/>
            <a:r>
              <a:rPr lang="en-US" b="0" i="0" dirty="0" err="1" smtClean="0">
                <a:solidFill>
                  <a:srgbClr val="000000"/>
                </a:solidFill>
                <a:effectLst/>
                <a:latin typeface="Open Sans"/>
              </a:rPr>
              <a:t>Có</a:t>
            </a:r>
            <a:r>
              <a:rPr lang="en-US" b="0" i="0" dirty="0" smtClean="0">
                <a:solidFill>
                  <a:srgbClr val="000000"/>
                </a:solidFill>
                <a:effectLst/>
                <a:latin typeface="Open Sans"/>
              </a:rPr>
              <a:t> 3 </a:t>
            </a:r>
            <a:r>
              <a:rPr lang="en-US" b="0" i="0" dirty="0" err="1" smtClean="0">
                <a:solidFill>
                  <a:srgbClr val="000000"/>
                </a:solidFill>
                <a:effectLst/>
                <a:latin typeface="Open Sans"/>
              </a:rPr>
              <a:t>khối</a:t>
            </a:r>
            <a:r>
              <a:rPr lang="en-US" b="0" i="0" dirty="0" smtClean="0">
                <a:solidFill>
                  <a:srgbClr val="000000"/>
                </a:solidFill>
                <a:effectLst/>
                <a:latin typeface="Open Sans"/>
              </a:rPr>
              <a:t> </a:t>
            </a:r>
            <a:r>
              <a:rPr lang="en-US" b="0" i="0" dirty="0" err="1" smtClean="0">
                <a:solidFill>
                  <a:srgbClr val="000000"/>
                </a:solidFill>
                <a:effectLst/>
                <a:latin typeface="Open Sans"/>
              </a:rPr>
              <a:t>hộp</a:t>
            </a:r>
            <a:r>
              <a:rPr lang="en-US" b="0" i="0" dirty="0" smtClean="0">
                <a:solidFill>
                  <a:srgbClr val="000000"/>
                </a:solidFill>
                <a:effectLst/>
                <a:latin typeface="Open Sans"/>
              </a:rPr>
              <a:t> </a:t>
            </a:r>
            <a:r>
              <a:rPr lang="en-US" b="0" i="0" dirty="0" err="1" smtClean="0">
                <a:solidFill>
                  <a:srgbClr val="000000"/>
                </a:solidFill>
                <a:effectLst/>
                <a:latin typeface="Open Sans"/>
              </a:rPr>
              <a:t>chữ</a:t>
            </a:r>
            <a:r>
              <a:rPr lang="en-US" b="0" i="0" dirty="0" smtClean="0">
                <a:solidFill>
                  <a:srgbClr val="000000"/>
                </a:solidFill>
                <a:effectLst/>
                <a:latin typeface="Open Sans"/>
              </a:rPr>
              <a:t> </a:t>
            </a:r>
            <a:r>
              <a:rPr lang="en-US" b="0" i="0" dirty="0" err="1" smtClean="0">
                <a:solidFill>
                  <a:srgbClr val="000000"/>
                </a:solidFill>
                <a:effectLst/>
                <a:latin typeface="Open Sans"/>
              </a:rPr>
              <a:t>nhật</a:t>
            </a:r>
            <a:r>
              <a:rPr lang="en-US" b="0" i="0" dirty="0" smtClean="0">
                <a:solidFill>
                  <a:srgbClr val="000000"/>
                </a:solidFill>
                <a:effectLst/>
                <a:latin typeface="Open Sans"/>
              </a:rPr>
              <a:t>.</a:t>
            </a:r>
            <a:endParaRPr lang="en-US" b="0" i="0" dirty="0">
              <a:solidFill>
                <a:srgbClr val="000000"/>
              </a:solidFill>
              <a:effectLst/>
              <a:latin typeface="Open Sans"/>
            </a:endParaRPr>
          </a:p>
        </p:txBody>
      </p:sp>
    </p:spTree>
    <p:extLst>
      <p:ext uri="{BB962C8B-B14F-4D97-AF65-F5344CB8AC3E}">
        <p14:creationId xmlns:p14="http://schemas.microsoft.com/office/powerpoint/2010/main" val="167856841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err="1" smtClean="0">
                <a:solidFill>
                  <a:prstClr val="black"/>
                </a:solidFill>
                <a:latin typeface="HP001 4 hang 1 ô ly" pitchFamily="34" charset="0"/>
              </a:rPr>
              <a:t>Toán</a:t>
            </a:r>
            <a:r>
              <a:rPr lang="en-US" sz="3600" dirty="0">
                <a:solidFill>
                  <a:prstClr val="black"/>
                </a:solidFill>
                <a:latin typeface="HP001 4 hang 1 ô ly" pitchFamily="34" charset="0"/>
              </a:rPr>
              <a:t/>
            </a:r>
            <a:br>
              <a:rPr lang="en-US" sz="3600" dirty="0">
                <a:solidFill>
                  <a:prstClr val="black"/>
                </a:solidFill>
                <a:latin typeface="HP001 4 hang 1 ô ly" pitchFamily="34" charset="0"/>
              </a:rPr>
            </a:br>
            <a:r>
              <a:rPr lang="en-US" sz="3600" dirty="0" err="1">
                <a:solidFill>
                  <a:prstClr val="black"/>
                </a:solidFill>
                <a:latin typeface="HP001 4 hang 1 ô ly" pitchFamily="34" charset="0"/>
              </a:rPr>
              <a:t>Em</a:t>
            </a:r>
            <a:r>
              <a:rPr lang="en-US" sz="3600" dirty="0">
                <a:solidFill>
                  <a:prstClr val="black"/>
                </a:solidFill>
                <a:latin typeface="HP001 4 hang 1 ô ly" pitchFamily="34" charset="0"/>
              </a:rPr>
              <a:t> </a:t>
            </a:r>
            <a:r>
              <a:rPr lang="en-US" sz="3600" dirty="0" err="1">
                <a:solidFill>
                  <a:prstClr val="black"/>
                </a:solidFill>
                <a:latin typeface="HP001 4 hang 1 ô ly" pitchFamily="34" charset="0"/>
              </a:rPr>
              <a:t>ôn</a:t>
            </a:r>
            <a:r>
              <a:rPr lang="en-US" sz="3600" dirty="0">
                <a:solidFill>
                  <a:prstClr val="black"/>
                </a:solidFill>
                <a:latin typeface="HP001 4 hang 1 ô ly" pitchFamily="34" charset="0"/>
              </a:rPr>
              <a:t> </a:t>
            </a:r>
            <a:r>
              <a:rPr lang="en-US" sz="3600" dirty="0" err="1">
                <a:solidFill>
                  <a:prstClr val="black"/>
                </a:solidFill>
                <a:latin typeface="HP001 4 hang 1 ô ly" pitchFamily="34" charset="0"/>
              </a:rPr>
              <a:t>lại</a:t>
            </a:r>
            <a:r>
              <a:rPr lang="en-US" sz="3600" dirty="0">
                <a:solidFill>
                  <a:prstClr val="black"/>
                </a:solidFill>
                <a:latin typeface="HP001 4 hang 1 ô ly" pitchFamily="34" charset="0"/>
              </a:rPr>
              <a:t> </a:t>
            </a:r>
            <a:r>
              <a:rPr lang="en-US" sz="3600" dirty="0" err="1">
                <a:solidFill>
                  <a:prstClr val="black"/>
                </a:solidFill>
                <a:latin typeface="HP001 4 hang 1 ô ly" pitchFamily="34" charset="0"/>
              </a:rPr>
              <a:t>những</a:t>
            </a:r>
            <a:r>
              <a:rPr lang="en-US" sz="3600" dirty="0">
                <a:solidFill>
                  <a:prstClr val="black"/>
                </a:solidFill>
                <a:latin typeface="HP001 4 hang 1 ô ly" pitchFamily="34" charset="0"/>
              </a:rPr>
              <a:t> </a:t>
            </a:r>
            <a:r>
              <a:rPr lang="en-US" sz="3600" dirty="0" err="1">
                <a:solidFill>
                  <a:prstClr val="black"/>
                </a:solidFill>
                <a:latin typeface="HP001 4 hang 1 ô ly" pitchFamily="34" charset="0"/>
              </a:rPr>
              <a:t>gì</a:t>
            </a:r>
            <a:r>
              <a:rPr lang="en-US" sz="3600" dirty="0">
                <a:solidFill>
                  <a:prstClr val="black"/>
                </a:solidFill>
                <a:latin typeface="HP001 4 hang 1 ô ly" pitchFamily="34" charset="0"/>
              </a:rPr>
              <a:t> </a:t>
            </a:r>
            <a:r>
              <a:rPr lang="en-US" sz="3600" dirty="0" err="1">
                <a:solidFill>
                  <a:prstClr val="black"/>
                </a:solidFill>
                <a:latin typeface="HP001 4 hang 1 ô ly" pitchFamily="34" charset="0"/>
              </a:rPr>
              <a:t>đã</a:t>
            </a:r>
            <a:r>
              <a:rPr lang="en-US" sz="3600" dirty="0">
                <a:solidFill>
                  <a:prstClr val="black"/>
                </a:solidFill>
                <a:latin typeface="HP001 4 hang 1 ô ly" pitchFamily="34" charset="0"/>
              </a:rPr>
              <a:t> </a:t>
            </a:r>
            <a:r>
              <a:rPr lang="en-US" sz="3600" dirty="0" err="1">
                <a:solidFill>
                  <a:prstClr val="black"/>
                </a:solidFill>
                <a:latin typeface="HP001 4 hang 1 ô ly" pitchFamily="34" charset="0"/>
              </a:rPr>
              <a:t>học</a:t>
            </a:r>
            <a:endParaRPr lang="en-US" sz="3600" dirty="0"/>
          </a:p>
        </p:txBody>
      </p:sp>
      <p:sp>
        <p:nvSpPr>
          <p:cNvPr id="3" name="Content Placeholder 2"/>
          <p:cNvSpPr>
            <a:spLocks noGrp="1"/>
          </p:cNvSpPr>
          <p:nvPr>
            <p:ph idx="1"/>
          </p:nvPr>
        </p:nvSpPr>
        <p:spPr/>
        <p:txBody>
          <a:bodyPr/>
          <a:lstStyle/>
          <a:p>
            <a:pPr algn="just"/>
            <a:r>
              <a:rPr lang="vi-VN" b="1" i="0" dirty="0" smtClean="0">
                <a:solidFill>
                  <a:srgbClr val="00B050"/>
                </a:solidFill>
                <a:effectLst/>
                <a:latin typeface="Open Sans"/>
              </a:rPr>
              <a:t>Bài 5 trang 41 SGK</a:t>
            </a:r>
            <a:r>
              <a:rPr lang="vi-VN" b="0" i="0" dirty="0" smtClean="0">
                <a:solidFill>
                  <a:srgbClr val="00B050"/>
                </a:solidFill>
                <a:effectLst/>
                <a:latin typeface="Open Sans"/>
              </a:rPr>
              <a:t> </a:t>
            </a:r>
            <a:r>
              <a:rPr lang="vi-VN" b="1" i="0" dirty="0" smtClean="0">
                <a:solidFill>
                  <a:srgbClr val="00B050"/>
                </a:solidFill>
                <a:effectLst/>
                <a:latin typeface="Open Sans"/>
              </a:rPr>
              <a:t>Toán lớp 2 Tập 2: </a:t>
            </a:r>
            <a:endParaRPr lang="vi-VN" b="0" i="0" dirty="0" smtClean="0">
              <a:solidFill>
                <a:srgbClr val="000000"/>
              </a:solidFill>
              <a:effectLst/>
              <a:latin typeface="Open Sans"/>
            </a:endParaRPr>
          </a:p>
          <a:p>
            <a:pPr algn="just"/>
            <a:r>
              <a:rPr lang="vi-VN" b="0" i="0" dirty="0" smtClean="0">
                <a:solidFill>
                  <a:srgbClr val="000000"/>
                </a:solidFill>
                <a:effectLst/>
                <a:latin typeface="Open Sans"/>
              </a:rPr>
              <a:t>Mỗi đồng hồ sau chỉ mấy giờ?</a:t>
            </a:r>
          </a:p>
          <a:p>
            <a:r>
              <a:rPr lang="vi-VN" dirty="0" smtClean="0"/>
              <a:t/>
            </a:r>
            <a:br>
              <a:rPr lang="vi-VN" dirty="0" smtClean="0"/>
            </a:br>
            <a:endParaRPr lang="en-US"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 y="2819400"/>
            <a:ext cx="8610600" cy="3810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02319139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600" dirty="0" err="1" smtClean="0">
                <a:solidFill>
                  <a:prstClr val="black"/>
                </a:solidFill>
                <a:latin typeface="HP001 4 hang 1 ô ly" pitchFamily="34" charset="0"/>
              </a:rPr>
              <a:t>Toán</a:t>
            </a:r>
            <a:r>
              <a:rPr lang="en-US" sz="3600" dirty="0">
                <a:solidFill>
                  <a:prstClr val="black"/>
                </a:solidFill>
                <a:latin typeface="HP001 4 hang 1 ô ly" pitchFamily="34" charset="0"/>
              </a:rPr>
              <a:t/>
            </a:r>
            <a:br>
              <a:rPr lang="en-US" sz="3600" dirty="0">
                <a:solidFill>
                  <a:prstClr val="black"/>
                </a:solidFill>
                <a:latin typeface="HP001 4 hang 1 ô ly" pitchFamily="34" charset="0"/>
              </a:rPr>
            </a:br>
            <a:r>
              <a:rPr lang="en-US" sz="3600" dirty="0" err="1">
                <a:solidFill>
                  <a:prstClr val="black"/>
                </a:solidFill>
                <a:latin typeface="HP001 4 hang 1 ô ly" pitchFamily="34" charset="0"/>
              </a:rPr>
              <a:t>Em</a:t>
            </a:r>
            <a:r>
              <a:rPr lang="en-US" sz="3600" dirty="0">
                <a:solidFill>
                  <a:prstClr val="black"/>
                </a:solidFill>
                <a:latin typeface="HP001 4 hang 1 ô ly" pitchFamily="34" charset="0"/>
              </a:rPr>
              <a:t> </a:t>
            </a:r>
            <a:r>
              <a:rPr lang="en-US" sz="3600" dirty="0" err="1">
                <a:solidFill>
                  <a:prstClr val="black"/>
                </a:solidFill>
                <a:latin typeface="HP001 4 hang 1 ô ly" pitchFamily="34" charset="0"/>
              </a:rPr>
              <a:t>ôn</a:t>
            </a:r>
            <a:r>
              <a:rPr lang="en-US" sz="3600" dirty="0">
                <a:solidFill>
                  <a:prstClr val="black"/>
                </a:solidFill>
                <a:latin typeface="HP001 4 hang 1 ô ly" pitchFamily="34" charset="0"/>
              </a:rPr>
              <a:t> </a:t>
            </a:r>
            <a:r>
              <a:rPr lang="en-US" sz="3600" dirty="0" err="1">
                <a:solidFill>
                  <a:prstClr val="black"/>
                </a:solidFill>
                <a:latin typeface="HP001 4 hang 1 ô ly" pitchFamily="34" charset="0"/>
              </a:rPr>
              <a:t>lại</a:t>
            </a:r>
            <a:r>
              <a:rPr lang="en-US" sz="3600" dirty="0">
                <a:solidFill>
                  <a:prstClr val="black"/>
                </a:solidFill>
                <a:latin typeface="HP001 4 hang 1 ô ly" pitchFamily="34" charset="0"/>
              </a:rPr>
              <a:t> </a:t>
            </a:r>
            <a:r>
              <a:rPr lang="en-US" sz="3600" dirty="0" err="1">
                <a:solidFill>
                  <a:prstClr val="black"/>
                </a:solidFill>
                <a:latin typeface="HP001 4 hang 1 ô ly" pitchFamily="34" charset="0"/>
              </a:rPr>
              <a:t>những</a:t>
            </a:r>
            <a:r>
              <a:rPr lang="en-US" sz="3600" dirty="0">
                <a:solidFill>
                  <a:prstClr val="black"/>
                </a:solidFill>
                <a:latin typeface="HP001 4 hang 1 ô ly" pitchFamily="34" charset="0"/>
              </a:rPr>
              <a:t> </a:t>
            </a:r>
            <a:r>
              <a:rPr lang="en-US" sz="3600" dirty="0" err="1">
                <a:solidFill>
                  <a:prstClr val="black"/>
                </a:solidFill>
                <a:latin typeface="HP001 4 hang 1 ô ly" pitchFamily="34" charset="0"/>
              </a:rPr>
              <a:t>gì</a:t>
            </a:r>
            <a:r>
              <a:rPr lang="en-US" sz="3600" dirty="0">
                <a:solidFill>
                  <a:prstClr val="black"/>
                </a:solidFill>
                <a:latin typeface="HP001 4 hang 1 ô ly" pitchFamily="34" charset="0"/>
              </a:rPr>
              <a:t> </a:t>
            </a:r>
            <a:r>
              <a:rPr lang="en-US" sz="3600" dirty="0" err="1">
                <a:solidFill>
                  <a:prstClr val="black"/>
                </a:solidFill>
                <a:latin typeface="HP001 4 hang 1 ô ly" pitchFamily="34" charset="0"/>
              </a:rPr>
              <a:t>đã</a:t>
            </a:r>
            <a:r>
              <a:rPr lang="en-US" sz="3600" dirty="0">
                <a:solidFill>
                  <a:prstClr val="black"/>
                </a:solidFill>
                <a:latin typeface="HP001 4 hang 1 ô ly" pitchFamily="34" charset="0"/>
              </a:rPr>
              <a:t> </a:t>
            </a:r>
            <a:r>
              <a:rPr lang="en-US" sz="3600" dirty="0" err="1">
                <a:solidFill>
                  <a:prstClr val="black"/>
                </a:solidFill>
                <a:latin typeface="HP001 4 hang 1 ô ly" pitchFamily="34" charset="0"/>
              </a:rPr>
              <a:t>học</a:t>
            </a:r>
            <a:endParaRPr lang="en-US" dirty="0"/>
          </a:p>
        </p:txBody>
      </p:sp>
      <p:pic>
        <p:nvPicPr>
          <p:cNvPr id="3074"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457200" y="1752600"/>
            <a:ext cx="3581400" cy="472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Rectangle 3"/>
          <p:cNvSpPr/>
          <p:nvPr/>
        </p:nvSpPr>
        <p:spPr>
          <a:xfrm>
            <a:off x="4191000" y="2057400"/>
            <a:ext cx="4572000" cy="4401205"/>
          </a:xfrm>
          <a:prstGeom prst="rect">
            <a:avLst/>
          </a:prstGeom>
        </p:spPr>
        <p:txBody>
          <a:bodyPr>
            <a:spAutoFit/>
          </a:bodyPr>
          <a:lstStyle/>
          <a:p>
            <a:r>
              <a:rPr lang="vi-VN" sz="4000" b="0" i="0" dirty="0" smtClean="0">
                <a:solidFill>
                  <a:srgbClr val="000000"/>
                </a:solidFill>
                <a:effectLst/>
                <a:latin typeface="+mj-lt"/>
              </a:rPr>
              <a:t>Em quan sát đồng hồ thấy kim ngắn chỉ giữa số 8 và số 9, kim dài chỉ số 6. Trong hình có ông trăng nên đồng hồ chỉ 20 giờ 30 phút.</a:t>
            </a:r>
            <a:endParaRPr lang="en-US" sz="4000" dirty="0">
              <a:latin typeface="+mj-lt"/>
            </a:endParaRPr>
          </a:p>
        </p:txBody>
      </p:sp>
    </p:spTree>
    <p:extLst>
      <p:ext uri="{BB962C8B-B14F-4D97-AF65-F5344CB8AC3E}">
        <p14:creationId xmlns:p14="http://schemas.microsoft.com/office/powerpoint/2010/main" val="381589019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err="1" smtClean="0">
                <a:solidFill>
                  <a:prstClr val="black"/>
                </a:solidFill>
                <a:latin typeface="HP001 4 hang 1 ô ly" pitchFamily="34" charset="0"/>
              </a:rPr>
              <a:t>Toán</a:t>
            </a:r>
            <a:r>
              <a:rPr lang="en-US" sz="3600" dirty="0">
                <a:solidFill>
                  <a:prstClr val="black"/>
                </a:solidFill>
                <a:latin typeface="HP001 4 hang 1 ô ly" pitchFamily="34" charset="0"/>
              </a:rPr>
              <a:t/>
            </a:r>
            <a:br>
              <a:rPr lang="en-US" sz="3600" dirty="0">
                <a:solidFill>
                  <a:prstClr val="black"/>
                </a:solidFill>
                <a:latin typeface="HP001 4 hang 1 ô ly" pitchFamily="34" charset="0"/>
              </a:rPr>
            </a:br>
            <a:r>
              <a:rPr lang="en-US" sz="3600" dirty="0" err="1">
                <a:solidFill>
                  <a:prstClr val="black"/>
                </a:solidFill>
                <a:latin typeface="HP001 4 hang 1 ô ly" pitchFamily="34" charset="0"/>
              </a:rPr>
              <a:t>Em</a:t>
            </a:r>
            <a:r>
              <a:rPr lang="en-US" sz="3600" dirty="0">
                <a:solidFill>
                  <a:prstClr val="black"/>
                </a:solidFill>
                <a:latin typeface="HP001 4 hang 1 ô ly" pitchFamily="34" charset="0"/>
              </a:rPr>
              <a:t> </a:t>
            </a:r>
            <a:r>
              <a:rPr lang="en-US" sz="3600" dirty="0" err="1">
                <a:solidFill>
                  <a:prstClr val="black"/>
                </a:solidFill>
                <a:latin typeface="HP001 4 hang 1 ô ly" pitchFamily="34" charset="0"/>
              </a:rPr>
              <a:t>ôn</a:t>
            </a:r>
            <a:r>
              <a:rPr lang="en-US" sz="3600" dirty="0">
                <a:solidFill>
                  <a:prstClr val="black"/>
                </a:solidFill>
                <a:latin typeface="HP001 4 hang 1 ô ly" pitchFamily="34" charset="0"/>
              </a:rPr>
              <a:t> </a:t>
            </a:r>
            <a:r>
              <a:rPr lang="en-US" sz="3600" dirty="0" err="1">
                <a:solidFill>
                  <a:prstClr val="black"/>
                </a:solidFill>
                <a:latin typeface="HP001 4 hang 1 ô ly" pitchFamily="34" charset="0"/>
              </a:rPr>
              <a:t>lại</a:t>
            </a:r>
            <a:r>
              <a:rPr lang="en-US" sz="3600" dirty="0">
                <a:solidFill>
                  <a:prstClr val="black"/>
                </a:solidFill>
                <a:latin typeface="HP001 4 hang 1 ô ly" pitchFamily="34" charset="0"/>
              </a:rPr>
              <a:t> </a:t>
            </a:r>
            <a:r>
              <a:rPr lang="en-US" sz="3600" dirty="0" err="1">
                <a:solidFill>
                  <a:prstClr val="black"/>
                </a:solidFill>
                <a:latin typeface="HP001 4 hang 1 ô ly" pitchFamily="34" charset="0"/>
              </a:rPr>
              <a:t>những</a:t>
            </a:r>
            <a:r>
              <a:rPr lang="en-US" sz="3600" dirty="0">
                <a:solidFill>
                  <a:prstClr val="black"/>
                </a:solidFill>
                <a:latin typeface="HP001 4 hang 1 ô ly" pitchFamily="34" charset="0"/>
              </a:rPr>
              <a:t> </a:t>
            </a:r>
            <a:r>
              <a:rPr lang="en-US" sz="3600" dirty="0" err="1">
                <a:solidFill>
                  <a:prstClr val="black"/>
                </a:solidFill>
                <a:latin typeface="HP001 4 hang 1 ô ly" pitchFamily="34" charset="0"/>
              </a:rPr>
              <a:t>gì</a:t>
            </a:r>
            <a:r>
              <a:rPr lang="en-US" sz="3600" dirty="0">
                <a:solidFill>
                  <a:prstClr val="black"/>
                </a:solidFill>
                <a:latin typeface="HP001 4 hang 1 ô ly" pitchFamily="34" charset="0"/>
              </a:rPr>
              <a:t> </a:t>
            </a:r>
            <a:r>
              <a:rPr lang="en-US" sz="3600" dirty="0" err="1">
                <a:solidFill>
                  <a:prstClr val="black"/>
                </a:solidFill>
                <a:latin typeface="HP001 4 hang 1 ô ly" pitchFamily="34" charset="0"/>
              </a:rPr>
              <a:t>đã</a:t>
            </a:r>
            <a:r>
              <a:rPr lang="en-US" sz="3600" dirty="0">
                <a:solidFill>
                  <a:prstClr val="black"/>
                </a:solidFill>
                <a:latin typeface="HP001 4 hang 1 ô ly" pitchFamily="34" charset="0"/>
              </a:rPr>
              <a:t> </a:t>
            </a:r>
            <a:r>
              <a:rPr lang="en-US" sz="3600" dirty="0" err="1">
                <a:solidFill>
                  <a:prstClr val="black"/>
                </a:solidFill>
                <a:latin typeface="HP001 4 hang 1 ô ly" pitchFamily="34" charset="0"/>
              </a:rPr>
              <a:t>học</a:t>
            </a:r>
            <a:endParaRPr lang="en-US" sz="3600" dirty="0"/>
          </a:p>
        </p:txBody>
      </p:sp>
      <p:pic>
        <p:nvPicPr>
          <p:cNvPr id="4098"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81000" y="1752600"/>
            <a:ext cx="3657600" cy="457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Rectangle 3"/>
          <p:cNvSpPr/>
          <p:nvPr/>
        </p:nvSpPr>
        <p:spPr>
          <a:xfrm>
            <a:off x="4017818" y="2057400"/>
            <a:ext cx="4572000" cy="3970318"/>
          </a:xfrm>
          <a:prstGeom prst="rect">
            <a:avLst/>
          </a:prstGeom>
        </p:spPr>
        <p:txBody>
          <a:bodyPr>
            <a:spAutoFit/>
          </a:bodyPr>
          <a:lstStyle/>
          <a:p>
            <a:r>
              <a:rPr lang="en-US" sz="3600" b="0" i="0" dirty="0" smtClean="0">
                <a:solidFill>
                  <a:srgbClr val="000000"/>
                </a:solidFill>
                <a:effectLst/>
                <a:latin typeface="Open Sans"/>
              </a:rPr>
              <a:t>    </a:t>
            </a:r>
            <a:r>
              <a:rPr lang="vi-VN" sz="3600" b="0" i="0" dirty="0" smtClean="0">
                <a:solidFill>
                  <a:srgbClr val="000000"/>
                </a:solidFill>
                <a:effectLst/>
                <a:latin typeface="Open Sans"/>
              </a:rPr>
              <a:t>Em quan sát đồng hồ thấy kim ngắn chỉ giữa số 10 và số 11, kim dài chỉ số 6. Trong hình có mặt trời nên đồng hồ chỉ 10 giờ 30 phút.</a:t>
            </a:r>
            <a:endParaRPr lang="en-US" sz="3600" dirty="0"/>
          </a:p>
        </p:txBody>
      </p:sp>
    </p:spTree>
    <p:extLst>
      <p:ext uri="{BB962C8B-B14F-4D97-AF65-F5344CB8AC3E}">
        <p14:creationId xmlns:p14="http://schemas.microsoft.com/office/powerpoint/2010/main" val="165755109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600" dirty="0" err="1" smtClean="0">
                <a:solidFill>
                  <a:prstClr val="black"/>
                </a:solidFill>
                <a:latin typeface="HP001 4 hang 1 ô ly" pitchFamily="34" charset="0"/>
              </a:rPr>
              <a:t>Toán</a:t>
            </a:r>
            <a:r>
              <a:rPr lang="en-US" sz="3600" dirty="0">
                <a:solidFill>
                  <a:prstClr val="black"/>
                </a:solidFill>
                <a:latin typeface="HP001 4 hang 1 ô ly" pitchFamily="34" charset="0"/>
              </a:rPr>
              <a:t/>
            </a:r>
            <a:br>
              <a:rPr lang="en-US" sz="3600" dirty="0">
                <a:solidFill>
                  <a:prstClr val="black"/>
                </a:solidFill>
                <a:latin typeface="HP001 4 hang 1 ô ly" pitchFamily="34" charset="0"/>
              </a:rPr>
            </a:br>
            <a:r>
              <a:rPr lang="en-US" sz="3600" dirty="0" err="1">
                <a:solidFill>
                  <a:prstClr val="black"/>
                </a:solidFill>
                <a:latin typeface="HP001 4 hang 1 ô ly" pitchFamily="34" charset="0"/>
              </a:rPr>
              <a:t>Em</a:t>
            </a:r>
            <a:r>
              <a:rPr lang="en-US" sz="3600" dirty="0">
                <a:solidFill>
                  <a:prstClr val="black"/>
                </a:solidFill>
                <a:latin typeface="HP001 4 hang 1 ô ly" pitchFamily="34" charset="0"/>
              </a:rPr>
              <a:t> </a:t>
            </a:r>
            <a:r>
              <a:rPr lang="en-US" sz="3600" dirty="0" err="1">
                <a:solidFill>
                  <a:prstClr val="black"/>
                </a:solidFill>
                <a:latin typeface="HP001 4 hang 1 ô ly" pitchFamily="34" charset="0"/>
              </a:rPr>
              <a:t>ôn</a:t>
            </a:r>
            <a:r>
              <a:rPr lang="en-US" sz="3600" dirty="0">
                <a:solidFill>
                  <a:prstClr val="black"/>
                </a:solidFill>
                <a:latin typeface="HP001 4 hang 1 ô ly" pitchFamily="34" charset="0"/>
              </a:rPr>
              <a:t> </a:t>
            </a:r>
            <a:r>
              <a:rPr lang="en-US" sz="3600" dirty="0" err="1">
                <a:solidFill>
                  <a:prstClr val="black"/>
                </a:solidFill>
                <a:latin typeface="HP001 4 hang 1 ô ly" pitchFamily="34" charset="0"/>
              </a:rPr>
              <a:t>lại</a:t>
            </a:r>
            <a:r>
              <a:rPr lang="en-US" sz="3600" dirty="0">
                <a:solidFill>
                  <a:prstClr val="black"/>
                </a:solidFill>
                <a:latin typeface="HP001 4 hang 1 ô ly" pitchFamily="34" charset="0"/>
              </a:rPr>
              <a:t> </a:t>
            </a:r>
            <a:r>
              <a:rPr lang="en-US" sz="3600" dirty="0" err="1">
                <a:solidFill>
                  <a:prstClr val="black"/>
                </a:solidFill>
                <a:latin typeface="HP001 4 hang 1 ô ly" pitchFamily="34" charset="0"/>
              </a:rPr>
              <a:t>những</a:t>
            </a:r>
            <a:r>
              <a:rPr lang="en-US" sz="3600" dirty="0">
                <a:solidFill>
                  <a:prstClr val="black"/>
                </a:solidFill>
                <a:latin typeface="HP001 4 hang 1 ô ly" pitchFamily="34" charset="0"/>
              </a:rPr>
              <a:t> </a:t>
            </a:r>
            <a:r>
              <a:rPr lang="en-US" sz="3600" dirty="0" err="1">
                <a:solidFill>
                  <a:prstClr val="black"/>
                </a:solidFill>
                <a:latin typeface="HP001 4 hang 1 ô ly" pitchFamily="34" charset="0"/>
              </a:rPr>
              <a:t>gì</a:t>
            </a:r>
            <a:r>
              <a:rPr lang="en-US" sz="3600" dirty="0">
                <a:solidFill>
                  <a:prstClr val="black"/>
                </a:solidFill>
                <a:latin typeface="HP001 4 hang 1 ô ly" pitchFamily="34" charset="0"/>
              </a:rPr>
              <a:t> </a:t>
            </a:r>
            <a:r>
              <a:rPr lang="en-US" sz="3600" dirty="0" err="1">
                <a:solidFill>
                  <a:prstClr val="black"/>
                </a:solidFill>
                <a:latin typeface="HP001 4 hang 1 ô ly" pitchFamily="34" charset="0"/>
              </a:rPr>
              <a:t>đã</a:t>
            </a:r>
            <a:r>
              <a:rPr lang="en-US" sz="3600" dirty="0">
                <a:solidFill>
                  <a:prstClr val="black"/>
                </a:solidFill>
                <a:latin typeface="HP001 4 hang 1 ô ly" pitchFamily="34" charset="0"/>
              </a:rPr>
              <a:t> </a:t>
            </a:r>
            <a:r>
              <a:rPr lang="en-US" sz="3600" dirty="0" err="1">
                <a:solidFill>
                  <a:prstClr val="black"/>
                </a:solidFill>
                <a:latin typeface="HP001 4 hang 1 ô ly" pitchFamily="34" charset="0"/>
              </a:rPr>
              <a:t>học</a:t>
            </a:r>
            <a:endParaRPr lang="en-US" dirty="0"/>
          </a:p>
        </p:txBody>
      </p:sp>
      <p:pic>
        <p:nvPicPr>
          <p:cNvPr id="5122"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28600" y="1905000"/>
            <a:ext cx="4114800" cy="441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Rectangle 3"/>
          <p:cNvSpPr/>
          <p:nvPr/>
        </p:nvSpPr>
        <p:spPr>
          <a:xfrm>
            <a:off x="4038600" y="2590800"/>
            <a:ext cx="4572000" cy="3970318"/>
          </a:xfrm>
          <a:prstGeom prst="rect">
            <a:avLst/>
          </a:prstGeom>
        </p:spPr>
        <p:txBody>
          <a:bodyPr>
            <a:spAutoFit/>
          </a:bodyPr>
          <a:lstStyle/>
          <a:p>
            <a:r>
              <a:rPr lang="vi-VN" sz="3600" b="0" i="0" dirty="0" smtClean="0">
                <a:solidFill>
                  <a:srgbClr val="000000"/>
                </a:solidFill>
                <a:effectLst/>
                <a:latin typeface="Open Sans"/>
              </a:rPr>
              <a:t>Em quan sát đồng hồ thấy kim ngắn chỉ quá số 4, kim dài chỉ số 3. Trong hình có hai bạn nhỏ đang thi chạy nên đồng hồ 16 giờ 15 phút.</a:t>
            </a:r>
            <a:endParaRPr lang="en-US" sz="3600" dirty="0"/>
          </a:p>
        </p:txBody>
      </p:sp>
    </p:spTree>
    <p:extLst>
      <p:ext uri="{BB962C8B-B14F-4D97-AF65-F5344CB8AC3E}">
        <p14:creationId xmlns:p14="http://schemas.microsoft.com/office/powerpoint/2010/main" val="67591613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err="1" smtClean="0">
                <a:solidFill>
                  <a:prstClr val="black"/>
                </a:solidFill>
                <a:latin typeface="HP001 4 hang 1 ô ly" pitchFamily="34" charset="0"/>
              </a:rPr>
              <a:t>Toán</a:t>
            </a:r>
            <a:r>
              <a:rPr lang="en-US" sz="3600" dirty="0">
                <a:solidFill>
                  <a:prstClr val="black"/>
                </a:solidFill>
                <a:latin typeface="HP001 4 hang 1 ô ly" pitchFamily="34" charset="0"/>
              </a:rPr>
              <a:t/>
            </a:r>
            <a:br>
              <a:rPr lang="en-US" sz="3600" dirty="0">
                <a:solidFill>
                  <a:prstClr val="black"/>
                </a:solidFill>
                <a:latin typeface="HP001 4 hang 1 ô ly" pitchFamily="34" charset="0"/>
              </a:rPr>
            </a:br>
            <a:r>
              <a:rPr lang="en-US" sz="3600" dirty="0" err="1">
                <a:solidFill>
                  <a:prstClr val="black"/>
                </a:solidFill>
                <a:latin typeface="HP001 4 hang 1 ô ly" pitchFamily="34" charset="0"/>
              </a:rPr>
              <a:t>Em</a:t>
            </a:r>
            <a:r>
              <a:rPr lang="en-US" sz="3600" dirty="0">
                <a:solidFill>
                  <a:prstClr val="black"/>
                </a:solidFill>
                <a:latin typeface="HP001 4 hang 1 ô ly" pitchFamily="34" charset="0"/>
              </a:rPr>
              <a:t> </a:t>
            </a:r>
            <a:r>
              <a:rPr lang="en-US" sz="3600" dirty="0" err="1">
                <a:solidFill>
                  <a:prstClr val="black"/>
                </a:solidFill>
                <a:latin typeface="HP001 4 hang 1 ô ly" pitchFamily="34" charset="0"/>
              </a:rPr>
              <a:t>ôn</a:t>
            </a:r>
            <a:r>
              <a:rPr lang="en-US" sz="3600" dirty="0">
                <a:solidFill>
                  <a:prstClr val="black"/>
                </a:solidFill>
                <a:latin typeface="HP001 4 hang 1 ô ly" pitchFamily="34" charset="0"/>
              </a:rPr>
              <a:t> </a:t>
            </a:r>
            <a:r>
              <a:rPr lang="en-US" sz="3600" dirty="0" err="1">
                <a:solidFill>
                  <a:prstClr val="black"/>
                </a:solidFill>
                <a:latin typeface="HP001 4 hang 1 ô ly" pitchFamily="34" charset="0"/>
              </a:rPr>
              <a:t>lại</a:t>
            </a:r>
            <a:r>
              <a:rPr lang="en-US" sz="3600" dirty="0">
                <a:solidFill>
                  <a:prstClr val="black"/>
                </a:solidFill>
                <a:latin typeface="HP001 4 hang 1 ô ly" pitchFamily="34" charset="0"/>
              </a:rPr>
              <a:t> </a:t>
            </a:r>
            <a:r>
              <a:rPr lang="en-US" sz="3600" dirty="0" err="1">
                <a:solidFill>
                  <a:prstClr val="black"/>
                </a:solidFill>
                <a:latin typeface="HP001 4 hang 1 ô ly" pitchFamily="34" charset="0"/>
              </a:rPr>
              <a:t>những</a:t>
            </a:r>
            <a:r>
              <a:rPr lang="en-US" sz="3600" dirty="0">
                <a:solidFill>
                  <a:prstClr val="black"/>
                </a:solidFill>
                <a:latin typeface="HP001 4 hang 1 ô ly" pitchFamily="34" charset="0"/>
              </a:rPr>
              <a:t> </a:t>
            </a:r>
            <a:r>
              <a:rPr lang="en-US" sz="3600" dirty="0" err="1">
                <a:solidFill>
                  <a:prstClr val="black"/>
                </a:solidFill>
                <a:latin typeface="HP001 4 hang 1 ô ly" pitchFamily="34" charset="0"/>
              </a:rPr>
              <a:t>gì</a:t>
            </a:r>
            <a:r>
              <a:rPr lang="en-US" sz="3600" dirty="0">
                <a:solidFill>
                  <a:prstClr val="black"/>
                </a:solidFill>
                <a:latin typeface="HP001 4 hang 1 ô ly" pitchFamily="34" charset="0"/>
              </a:rPr>
              <a:t> </a:t>
            </a:r>
            <a:r>
              <a:rPr lang="en-US" sz="3600" dirty="0" err="1">
                <a:solidFill>
                  <a:prstClr val="black"/>
                </a:solidFill>
                <a:latin typeface="HP001 4 hang 1 ô ly" pitchFamily="34" charset="0"/>
              </a:rPr>
              <a:t>đã</a:t>
            </a:r>
            <a:r>
              <a:rPr lang="en-US" sz="3600" dirty="0">
                <a:solidFill>
                  <a:prstClr val="black"/>
                </a:solidFill>
                <a:latin typeface="HP001 4 hang 1 ô ly" pitchFamily="34" charset="0"/>
              </a:rPr>
              <a:t> </a:t>
            </a:r>
            <a:r>
              <a:rPr lang="en-US" sz="3600" dirty="0" err="1">
                <a:solidFill>
                  <a:prstClr val="black"/>
                </a:solidFill>
                <a:latin typeface="HP001 4 hang 1 ô ly" pitchFamily="34" charset="0"/>
              </a:rPr>
              <a:t>học</a:t>
            </a:r>
            <a:endParaRPr lang="en-US" sz="3600" dirty="0"/>
          </a:p>
        </p:txBody>
      </p:sp>
      <p:sp>
        <p:nvSpPr>
          <p:cNvPr id="3" name="Content Placeholder 2"/>
          <p:cNvSpPr>
            <a:spLocks noGrp="1"/>
          </p:cNvSpPr>
          <p:nvPr>
            <p:ph idx="1"/>
          </p:nvPr>
        </p:nvSpPr>
        <p:spPr/>
        <p:txBody>
          <a:bodyPr/>
          <a:lstStyle/>
          <a:p>
            <a:pPr algn="just"/>
            <a:r>
              <a:rPr lang="en-US" b="1" i="0" dirty="0" err="1" smtClean="0">
                <a:solidFill>
                  <a:srgbClr val="00B050"/>
                </a:solidFill>
                <a:effectLst/>
                <a:latin typeface="Open Sans"/>
              </a:rPr>
              <a:t>Bài</a:t>
            </a:r>
            <a:r>
              <a:rPr lang="en-US" b="1" i="0" dirty="0" smtClean="0">
                <a:solidFill>
                  <a:srgbClr val="00B050"/>
                </a:solidFill>
                <a:effectLst/>
                <a:latin typeface="Open Sans"/>
              </a:rPr>
              <a:t> 6 </a:t>
            </a:r>
            <a:r>
              <a:rPr lang="en-US" b="1" i="0" dirty="0" err="1" smtClean="0">
                <a:solidFill>
                  <a:srgbClr val="00B050"/>
                </a:solidFill>
                <a:effectLst/>
                <a:latin typeface="Open Sans"/>
              </a:rPr>
              <a:t>trang</a:t>
            </a:r>
            <a:r>
              <a:rPr lang="en-US" b="1" i="0" dirty="0" smtClean="0">
                <a:solidFill>
                  <a:srgbClr val="00B050"/>
                </a:solidFill>
                <a:effectLst/>
                <a:latin typeface="Open Sans"/>
              </a:rPr>
              <a:t> 41 SGK</a:t>
            </a:r>
            <a:r>
              <a:rPr lang="en-US" b="0" i="0" dirty="0" smtClean="0">
                <a:solidFill>
                  <a:srgbClr val="00B050"/>
                </a:solidFill>
                <a:effectLst/>
                <a:latin typeface="Open Sans"/>
              </a:rPr>
              <a:t> </a:t>
            </a:r>
            <a:r>
              <a:rPr lang="en-US" b="1" i="0" dirty="0" err="1" smtClean="0">
                <a:solidFill>
                  <a:srgbClr val="00B050"/>
                </a:solidFill>
                <a:effectLst/>
                <a:latin typeface="Open Sans"/>
              </a:rPr>
              <a:t>Toán</a:t>
            </a:r>
            <a:r>
              <a:rPr lang="en-US" b="1" i="0" dirty="0" smtClean="0">
                <a:solidFill>
                  <a:srgbClr val="00B050"/>
                </a:solidFill>
                <a:effectLst/>
                <a:latin typeface="Open Sans"/>
              </a:rPr>
              <a:t> </a:t>
            </a:r>
            <a:r>
              <a:rPr lang="en-US" b="1" i="0" dirty="0" err="1" smtClean="0">
                <a:solidFill>
                  <a:srgbClr val="00B050"/>
                </a:solidFill>
                <a:effectLst/>
                <a:latin typeface="Open Sans"/>
              </a:rPr>
              <a:t>lớp</a:t>
            </a:r>
            <a:r>
              <a:rPr lang="en-US" b="1" i="0" dirty="0" smtClean="0">
                <a:solidFill>
                  <a:srgbClr val="00B050"/>
                </a:solidFill>
                <a:effectLst/>
                <a:latin typeface="Open Sans"/>
              </a:rPr>
              <a:t> 2 </a:t>
            </a:r>
            <a:r>
              <a:rPr lang="en-US" b="1" i="0" dirty="0" err="1" smtClean="0">
                <a:solidFill>
                  <a:srgbClr val="00B050"/>
                </a:solidFill>
                <a:effectLst/>
                <a:latin typeface="Open Sans"/>
              </a:rPr>
              <a:t>Tập</a:t>
            </a:r>
            <a:r>
              <a:rPr lang="en-US" b="1" i="0" dirty="0" smtClean="0">
                <a:solidFill>
                  <a:srgbClr val="00B050"/>
                </a:solidFill>
                <a:effectLst/>
                <a:latin typeface="Open Sans"/>
              </a:rPr>
              <a:t> 2: </a:t>
            </a:r>
            <a:endParaRPr lang="en-US" b="0" i="0" dirty="0" smtClean="0">
              <a:solidFill>
                <a:srgbClr val="000000"/>
              </a:solidFill>
              <a:effectLst/>
              <a:latin typeface="Open Sans"/>
            </a:endParaRPr>
          </a:p>
          <a:p>
            <a:pPr algn="just"/>
            <a:r>
              <a:rPr lang="en-US" b="0" i="0" dirty="0" err="1" smtClean="0">
                <a:solidFill>
                  <a:srgbClr val="000000"/>
                </a:solidFill>
                <a:effectLst/>
                <a:latin typeface="Open Sans"/>
              </a:rPr>
              <a:t>Xem</a:t>
            </a:r>
            <a:r>
              <a:rPr lang="en-US" b="0" i="0" dirty="0" smtClean="0">
                <a:solidFill>
                  <a:srgbClr val="000000"/>
                </a:solidFill>
                <a:effectLst/>
                <a:latin typeface="Open Sans"/>
              </a:rPr>
              <a:t> </a:t>
            </a:r>
            <a:r>
              <a:rPr lang="en-US" b="0" i="0" dirty="0" err="1" smtClean="0">
                <a:solidFill>
                  <a:srgbClr val="000000"/>
                </a:solidFill>
                <a:effectLst/>
                <a:latin typeface="Open Sans"/>
              </a:rPr>
              <a:t>tờ</a:t>
            </a:r>
            <a:r>
              <a:rPr lang="en-US" b="0" i="0" dirty="0" smtClean="0">
                <a:solidFill>
                  <a:srgbClr val="000000"/>
                </a:solidFill>
                <a:effectLst/>
                <a:latin typeface="Open Sans"/>
              </a:rPr>
              <a:t> </a:t>
            </a:r>
            <a:r>
              <a:rPr lang="en-US" b="0" i="0" dirty="0" err="1" smtClean="0">
                <a:solidFill>
                  <a:srgbClr val="000000"/>
                </a:solidFill>
                <a:effectLst/>
                <a:latin typeface="Open Sans"/>
              </a:rPr>
              <a:t>lịch</a:t>
            </a:r>
            <a:r>
              <a:rPr lang="en-US" b="0" i="0" dirty="0" smtClean="0">
                <a:solidFill>
                  <a:srgbClr val="000000"/>
                </a:solidFill>
                <a:effectLst/>
                <a:latin typeface="Open Sans"/>
              </a:rPr>
              <a:t> </a:t>
            </a:r>
            <a:r>
              <a:rPr lang="en-US" b="0" i="0" dirty="0" err="1" smtClean="0">
                <a:solidFill>
                  <a:srgbClr val="000000"/>
                </a:solidFill>
                <a:effectLst/>
                <a:latin typeface="Open Sans"/>
              </a:rPr>
              <a:t>tháng</a:t>
            </a:r>
            <a:r>
              <a:rPr lang="en-US" b="0" i="0" dirty="0" smtClean="0">
                <a:solidFill>
                  <a:srgbClr val="000000"/>
                </a:solidFill>
                <a:effectLst/>
                <a:latin typeface="Open Sans"/>
              </a:rPr>
              <a:t> 5, </a:t>
            </a:r>
            <a:r>
              <a:rPr lang="en-US" b="0" i="0" dirty="0" err="1" smtClean="0">
                <a:solidFill>
                  <a:srgbClr val="000000"/>
                </a:solidFill>
                <a:effectLst/>
                <a:latin typeface="Open Sans"/>
              </a:rPr>
              <a:t>trả</a:t>
            </a:r>
            <a:r>
              <a:rPr lang="en-US" b="0" i="0" dirty="0" smtClean="0">
                <a:solidFill>
                  <a:srgbClr val="000000"/>
                </a:solidFill>
                <a:effectLst/>
                <a:latin typeface="Open Sans"/>
              </a:rPr>
              <a:t> </a:t>
            </a:r>
            <a:r>
              <a:rPr lang="en-US" b="0" i="0" dirty="0" err="1" smtClean="0">
                <a:solidFill>
                  <a:srgbClr val="000000"/>
                </a:solidFill>
                <a:effectLst/>
                <a:latin typeface="Open Sans"/>
              </a:rPr>
              <a:t>lời</a:t>
            </a:r>
            <a:r>
              <a:rPr lang="en-US" b="0" i="0" dirty="0" smtClean="0">
                <a:solidFill>
                  <a:srgbClr val="000000"/>
                </a:solidFill>
                <a:effectLst/>
                <a:latin typeface="Open Sans"/>
              </a:rPr>
              <a:t> </a:t>
            </a:r>
            <a:r>
              <a:rPr lang="en-US" b="0" i="0" dirty="0" err="1" smtClean="0">
                <a:solidFill>
                  <a:srgbClr val="000000"/>
                </a:solidFill>
                <a:effectLst/>
                <a:latin typeface="Open Sans"/>
              </a:rPr>
              <a:t>các</a:t>
            </a:r>
            <a:r>
              <a:rPr lang="en-US" b="0" i="0" dirty="0" smtClean="0">
                <a:solidFill>
                  <a:srgbClr val="000000"/>
                </a:solidFill>
                <a:effectLst/>
                <a:latin typeface="Open Sans"/>
              </a:rPr>
              <a:t> </a:t>
            </a:r>
            <a:r>
              <a:rPr lang="en-US" b="0" i="0" dirty="0" err="1" smtClean="0">
                <a:solidFill>
                  <a:srgbClr val="000000"/>
                </a:solidFill>
                <a:effectLst/>
                <a:latin typeface="Open Sans"/>
              </a:rPr>
              <a:t>câu</a:t>
            </a:r>
            <a:r>
              <a:rPr lang="en-US" b="0" i="0" dirty="0" smtClean="0">
                <a:solidFill>
                  <a:srgbClr val="000000"/>
                </a:solidFill>
                <a:effectLst/>
                <a:latin typeface="Open Sans"/>
              </a:rPr>
              <a:t> </a:t>
            </a:r>
            <a:r>
              <a:rPr lang="en-US" b="0" i="0" dirty="0" err="1" smtClean="0">
                <a:solidFill>
                  <a:srgbClr val="000000"/>
                </a:solidFill>
                <a:effectLst/>
                <a:latin typeface="Open Sans"/>
              </a:rPr>
              <a:t>hỏi</a:t>
            </a:r>
            <a:r>
              <a:rPr lang="en-US" b="0" i="0" dirty="0" smtClean="0">
                <a:solidFill>
                  <a:srgbClr val="000000"/>
                </a:solidFill>
                <a:effectLst/>
                <a:latin typeface="Open Sans"/>
              </a:rPr>
              <a:t>:</a:t>
            </a:r>
          </a:p>
          <a:p>
            <a:r>
              <a:rPr lang="en-US" dirty="0" smtClean="0"/>
              <a:t/>
            </a:r>
            <a:br>
              <a:rPr lang="en-US" dirty="0" smtClean="0"/>
            </a:br>
            <a:endParaRPr lang="en-US" dirty="0"/>
          </a:p>
        </p:txBody>
      </p:sp>
      <p:pic>
        <p:nvPicPr>
          <p:cNvPr id="614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 y="2819400"/>
            <a:ext cx="8534400" cy="3886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57442810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600" dirty="0" err="1" smtClean="0">
                <a:solidFill>
                  <a:prstClr val="black"/>
                </a:solidFill>
                <a:latin typeface="HP001 4 hang 1 ô ly" pitchFamily="34" charset="0"/>
              </a:rPr>
              <a:t>Toán</a:t>
            </a:r>
            <a:r>
              <a:rPr lang="en-US" sz="3600" dirty="0">
                <a:solidFill>
                  <a:prstClr val="black"/>
                </a:solidFill>
                <a:latin typeface="HP001 4 hang 1 ô ly" pitchFamily="34" charset="0"/>
              </a:rPr>
              <a:t/>
            </a:r>
            <a:br>
              <a:rPr lang="en-US" sz="3600" dirty="0">
                <a:solidFill>
                  <a:prstClr val="black"/>
                </a:solidFill>
                <a:latin typeface="HP001 4 hang 1 ô ly" pitchFamily="34" charset="0"/>
              </a:rPr>
            </a:br>
            <a:r>
              <a:rPr lang="en-US" sz="3600" dirty="0" err="1">
                <a:solidFill>
                  <a:prstClr val="black"/>
                </a:solidFill>
                <a:latin typeface="HP001 4 hang 1 ô ly" pitchFamily="34" charset="0"/>
              </a:rPr>
              <a:t>Em</a:t>
            </a:r>
            <a:r>
              <a:rPr lang="en-US" sz="3600" dirty="0">
                <a:solidFill>
                  <a:prstClr val="black"/>
                </a:solidFill>
                <a:latin typeface="HP001 4 hang 1 ô ly" pitchFamily="34" charset="0"/>
              </a:rPr>
              <a:t> </a:t>
            </a:r>
            <a:r>
              <a:rPr lang="en-US" sz="3600" dirty="0" err="1">
                <a:solidFill>
                  <a:prstClr val="black"/>
                </a:solidFill>
                <a:latin typeface="HP001 4 hang 1 ô ly" pitchFamily="34" charset="0"/>
              </a:rPr>
              <a:t>ôn</a:t>
            </a:r>
            <a:r>
              <a:rPr lang="en-US" sz="3600" dirty="0">
                <a:solidFill>
                  <a:prstClr val="black"/>
                </a:solidFill>
                <a:latin typeface="HP001 4 hang 1 ô ly" pitchFamily="34" charset="0"/>
              </a:rPr>
              <a:t> </a:t>
            </a:r>
            <a:r>
              <a:rPr lang="en-US" sz="3600" dirty="0" err="1">
                <a:solidFill>
                  <a:prstClr val="black"/>
                </a:solidFill>
                <a:latin typeface="HP001 4 hang 1 ô ly" pitchFamily="34" charset="0"/>
              </a:rPr>
              <a:t>lại</a:t>
            </a:r>
            <a:r>
              <a:rPr lang="en-US" sz="3600" dirty="0">
                <a:solidFill>
                  <a:prstClr val="black"/>
                </a:solidFill>
                <a:latin typeface="HP001 4 hang 1 ô ly" pitchFamily="34" charset="0"/>
              </a:rPr>
              <a:t> </a:t>
            </a:r>
            <a:r>
              <a:rPr lang="en-US" sz="3600" dirty="0" err="1">
                <a:solidFill>
                  <a:prstClr val="black"/>
                </a:solidFill>
                <a:latin typeface="HP001 4 hang 1 ô ly" pitchFamily="34" charset="0"/>
              </a:rPr>
              <a:t>những</a:t>
            </a:r>
            <a:r>
              <a:rPr lang="en-US" sz="3600" dirty="0">
                <a:solidFill>
                  <a:prstClr val="black"/>
                </a:solidFill>
                <a:latin typeface="HP001 4 hang 1 ô ly" pitchFamily="34" charset="0"/>
              </a:rPr>
              <a:t> </a:t>
            </a:r>
            <a:r>
              <a:rPr lang="en-US" sz="3600" dirty="0" err="1">
                <a:solidFill>
                  <a:prstClr val="black"/>
                </a:solidFill>
                <a:latin typeface="HP001 4 hang 1 ô ly" pitchFamily="34" charset="0"/>
              </a:rPr>
              <a:t>gì</a:t>
            </a:r>
            <a:r>
              <a:rPr lang="en-US" sz="3600" dirty="0">
                <a:solidFill>
                  <a:prstClr val="black"/>
                </a:solidFill>
                <a:latin typeface="HP001 4 hang 1 ô ly" pitchFamily="34" charset="0"/>
              </a:rPr>
              <a:t> </a:t>
            </a:r>
            <a:r>
              <a:rPr lang="en-US" sz="3600" dirty="0" err="1">
                <a:solidFill>
                  <a:prstClr val="black"/>
                </a:solidFill>
                <a:latin typeface="HP001 4 hang 1 ô ly" pitchFamily="34" charset="0"/>
              </a:rPr>
              <a:t>đã</a:t>
            </a:r>
            <a:r>
              <a:rPr lang="en-US" sz="3600" dirty="0">
                <a:solidFill>
                  <a:prstClr val="black"/>
                </a:solidFill>
                <a:latin typeface="HP001 4 hang 1 ô ly" pitchFamily="34" charset="0"/>
              </a:rPr>
              <a:t> </a:t>
            </a:r>
            <a:r>
              <a:rPr lang="en-US" sz="3600" dirty="0" err="1">
                <a:solidFill>
                  <a:prstClr val="black"/>
                </a:solidFill>
                <a:latin typeface="HP001 4 hang 1 ô ly" pitchFamily="34" charset="0"/>
              </a:rPr>
              <a:t>học</a:t>
            </a:r>
            <a:endParaRPr lang="en-US" dirty="0"/>
          </a:p>
        </p:txBody>
      </p:sp>
      <p:sp>
        <p:nvSpPr>
          <p:cNvPr id="3" name="Content Placeholder 2"/>
          <p:cNvSpPr>
            <a:spLocks noGrp="1"/>
          </p:cNvSpPr>
          <p:nvPr>
            <p:ph idx="1"/>
          </p:nvPr>
        </p:nvSpPr>
        <p:spPr/>
        <p:txBody>
          <a:bodyPr/>
          <a:lstStyle/>
          <a:p>
            <a:r>
              <a:rPr lang="en-US" b="0" i="0" dirty="0" smtClean="0">
                <a:solidFill>
                  <a:srgbClr val="000000"/>
                </a:solidFill>
                <a:effectLst/>
                <a:latin typeface="Open Sans"/>
              </a:rPr>
              <a:t>a) </a:t>
            </a:r>
            <a:r>
              <a:rPr lang="en-US" b="0" i="0" dirty="0" err="1" smtClean="0">
                <a:solidFill>
                  <a:srgbClr val="000000"/>
                </a:solidFill>
                <a:effectLst/>
                <a:latin typeface="Open Sans"/>
              </a:rPr>
              <a:t>Tháng</a:t>
            </a:r>
            <a:r>
              <a:rPr lang="en-US" b="0" i="0" dirty="0" smtClean="0">
                <a:solidFill>
                  <a:srgbClr val="000000"/>
                </a:solidFill>
                <a:effectLst/>
                <a:latin typeface="Open Sans"/>
              </a:rPr>
              <a:t> 5 </a:t>
            </a:r>
            <a:r>
              <a:rPr lang="en-US" b="0" i="0" dirty="0" err="1" smtClean="0">
                <a:solidFill>
                  <a:srgbClr val="000000"/>
                </a:solidFill>
                <a:effectLst/>
                <a:latin typeface="Open Sans"/>
              </a:rPr>
              <a:t>có</a:t>
            </a:r>
            <a:r>
              <a:rPr lang="en-US" b="0" i="0" dirty="0" smtClean="0">
                <a:solidFill>
                  <a:srgbClr val="000000"/>
                </a:solidFill>
                <a:effectLst/>
                <a:latin typeface="Open Sans"/>
              </a:rPr>
              <a:t> </a:t>
            </a:r>
            <a:r>
              <a:rPr lang="en-US" b="0" i="0" dirty="0" err="1" smtClean="0">
                <a:solidFill>
                  <a:srgbClr val="000000"/>
                </a:solidFill>
                <a:effectLst/>
                <a:latin typeface="Open Sans"/>
              </a:rPr>
              <a:t>bao</a:t>
            </a:r>
            <a:r>
              <a:rPr lang="en-US" b="0" i="0" dirty="0" smtClean="0">
                <a:solidFill>
                  <a:srgbClr val="000000"/>
                </a:solidFill>
                <a:effectLst/>
                <a:latin typeface="Open Sans"/>
              </a:rPr>
              <a:t> </a:t>
            </a:r>
            <a:r>
              <a:rPr lang="en-US" b="0" i="0" dirty="0" err="1" smtClean="0">
                <a:solidFill>
                  <a:srgbClr val="000000"/>
                </a:solidFill>
                <a:effectLst/>
                <a:latin typeface="Open Sans"/>
              </a:rPr>
              <a:t>nhiêu</a:t>
            </a:r>
            <a:r>
              <a:rPr lang="en-US" b="0" i="0" dirty="0" smtClean="0">
                <a:solidFill>
                  <a:srgbClr val="000000"/>
                </a:solidFill>
                <a:effectLst/>
                <a:latin typeface="Open Sans"/>
              </a:rPr>
              <a:t> </a:t>
            </a:r>
            <a:r>
              <a:rPr lang="en-US" b="0" i="0" dirty="0" err="1" smtClean="0">
                <a:solidFill>
                  <a:srgbClr val="000000"/>
                </a:solidFill>
                <a:effectLst/>
                <a:latin typeface="Open Sans"/>
              </a:rPr>
              <a:t>ngày</a:t>
            </a:r>
            <a:r>
              <a:rPr lang="en-US" b="0" i="0" dirty="0" smtClean="0">
                <a:solidFill>
                  <a:srgbClr val="000000"/>
                </a:solidFill>
                <a:effectLst/>
                <a:latin typeface="Open Sans"/>
              </a:rPr>
              <a:t>?</a:t>
            </a:r>
            <a:endParaRPr lang="en-US" dirty="0"/>
          </a:p>
        </p:txBody>
      </p:sp>
      <p:sp>
        <p:nvSpPr>
          <p:cNvPr id="4" name="AutoShape 2" descr="Toán lớp 2 Em ôn lại những gì đã học trang 40,41 | Cánh diều"/>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7171"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7975" y="2447924"/>
            <a:ext cx="8531225" cy="3876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78055997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44</TotalTime>
  <Words>324</Words>
  <Application>Microsoft Office PowerPoint</Application>
  <PresentationFormat>On-screen Show (4:3)</PresentationFormat>
  <Paragraphs>44</Paragraphs>
  <Slides>16</Slides>
  <Notes>0</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Office Theme</vt:lpstr>
      <vt:lpstr>TRƯỜNG TH</vt:lpstr>
      <vt:lpstr>Thứ ba, ngày 19 tháng 3 năm 2025 Toán Em ôn lại những gì đã học</vt:lpstr>
      <vt:lpstr>Thứ ba, ngày 19 tháng 3 năm 2025 Toán Em ôn lại những gì đã học</vt:lpstr>
      <vt:lpstr>Toán Em ôn lại những gì đã học</vt:lpstr>
      <vt:lpstr>Toán Em ôn lại những gì đã học</vt:lpstr>
      <vt:lpstr>Toán Em ôn lại những gì đã học</vt:lpstr>
      <vt:lpstr>Toán Em ôn lại những gì đã học</vt:lpstr>
      <vt:lpstr>Toán Em ôn lại những gì đã học</vt:lpstr>
      <vt:lpstr>Toán Em ôn lại những gì đã học</vt:lpstr>
      <vt:lpstr>Toán Em ôn lại những gì đã học</vt:lpstr>
      <vt:lpstr>Toán Em ôn lại những gì đã học</vt:lpstr>
      <vt:lpstr>Toán Em ôn lại những gì đã học</vt:lpstr>
      <vt:lpstr>Toán Em ôn lại những gì đã học</vt:lpstr>
      <vt:lpstr>Toán Em ôn lại những gì đã học</vt:lpstr>
      <vt:lpstr>Toán Em ôn lại những gì đã học</vt:lpstr>
      <vt:lpstr>Toán Em ôn lại những gì đã học</vt:lpstr>
    </vt:vector>
  </TitlesOfParts>
  <Company>FACE.COM/PRODUYBINH</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Thứ ba, ngày 14 tháng 3 năm 2023 Toán Em ôn lại những gì đã học</dc:title>
  <dc:creator>DUYBINHPRO</dc:creator>
  <cp:lastModifiedBy>CTY REDSTAR</cp:lastModifiedBy>
  <cp:revision>23</cp:revision>
  <dcterms:created xsi:type="dcterms:W3CDTF">2023-03-14T00:36:58Z</dcterms:created>
  <dcterms:modified xsi:type="dcterms:W3CDTF">2025-04-01T15:19:45Z</dcterms:modified>
</cp:coreProperties>
</file>