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8" r:id="rId5"/>
    <p:sldMasterId id="2147483710" r:id="rId6"/>
    <p:sldMasterId id="2147483724" r:id="rId7"/>
  </p:sldMasterIdLst>
  <p:notesMasterIdLst>
    <p:notesMasterId r:id="rId39"/>
  </p:notesMasterIdLst>
  <p:sldIdLst>
    <p:sldId id="257" r:id="rId8"/>
    <p:sldId id="278" r:id="rId9"/>
    <p:sldId id="293" r:id="rId10"/>
    <p:sldId id="263" r:id="rId11"/>
    <p:sldId id="309" r:id="rId12"/>
    <p:sldId id="264" r:id="rId13"/>
    <p:sldId id="295" r:id="rId14"/>
    <p:sldId id="296" r:id="rId15"/>
    <p:sldId id="297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10" r:id="rId25"/>
    <p:sldId id="307" r:id="rId26"/>
    <p:sldId id="298" r:id="rId27"/>
    <p:sldId id="308" r:id="rId28"/>
    <p:sldId id="269" r:id="rId29"/>
    <p:sldId id="265" r:id="rId30"/>
    <p:sldId id="270" r:id="rId31"/>
    <p:sldId id="271" r:id="rId32"/>
    <p:sldId id="272" r:id="rId33"/>
    <p:sldId id="273" r:id="rId34"/>
    <p:sldId id="274" r:id="rId35"/>
    <p:sldId id="275" r:id="rId36"/>
    <p:sldId id="280" r:id="rId37"/>
    <p:sldId id="27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FFFFCC"/>
    <a:srgbClr val="FF6699"/>
    <a:srgbClr val="FF0066"/>
    <a:srgbClr val="DAA600"/>
    <a:srgbClr val="99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75" d="100"/>
          <a:sy n="75" d="100"/>
        </p:scale>
        <p:origin x="-41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05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 smtClean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50" y="270277"/>
            <a:ext cx="11873805" cy="647734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860269"/>
              </p:ext>
            </p:extLst>
          </p:nvPr>
        </p:nvGraphicFramePr>
        <p:xfrm>
          <a:off x="627149" y="1955642"/>
          <a:ext cx="8683108" cy="3004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444">
                  <a:extLst>
                    <a:ext uri="{9D8B030D-6E8A-4147-A177-3AD203B41FA5}">
                      <a16:colId xmlns:a16="http://schemas.microsoft.com/office/drawing/2014/main" xmlns="" val="4091578174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xmlns="" val="3866766810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xmlns="" val="1559694259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xmlns="" val="1126616844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xmlns="" val="1468186767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xmlns="" val="2314810087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xmlns="" val="665340962"/>
                    </a:ext>
                  </a:extLst>
                </a:gridCol>
              </a:tblGrid>
              <a:tr h="500739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7773855"/>
                  </a:ext>
                </a:extLst>
              </a:tr>
              <a:tr h="50073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5997260"/>
                  </a:ext>
                </a:extLst>
              </a:tr>
              <a:tr h="50073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1842729"/>
                  </a:ext>
                </a:extLst>
              </a:tr>
              <a:tr h="50073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8002765"/>
                  </a:ext>
                </a:extLst>
              </a:tr>
              <a:tr h="50073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5401582"/>
                  </a:ext>
                </a:extLst>
              </a:tr>
              <a:tr h="500739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415544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31022" y="1053118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tư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5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53" y="269694"/>
            <a:ext cx="11741111" cy="6243551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571"/>
              </p:ext>
            </p:extLst>
          </p:nvPr>
        </p:nvGraphicFramePr>
        <p:xfrm>
          <a:off x="2928466" y="1829933"/>
          <a:ext cx="8853054" cy="3123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4722">
                  <a:extLst>
                    <a:ext uri="{9D8B030D-6E8A-4147-A177-3AD203B41FA5}">
                      <a16:colId xmlns:a16="http://schemas.microsoft.com/office/drawing/2014/main" xmlns="" val="4091578174"/>
                    </a:ext>
                  </a:extLst>
                </a:gridCol>
                <a:gridCol w="1264722">
                  <a:extLst>
                    <a:ext uri="{9D8B030D-6E8A-4147-A177-3AD203B41FA5}">
                      <a16:colId xmlns:a16="http://schemas.microsoft.com/office/drawing/2014/main" xmlns="" val="3866766810"/>
                    </a:ext>
                  </a:extLst>
                </a:gridCol>
                <a:gridCol w="1264722">
                  <a:extLst>
                    <a:ext uri="{9D8B030D-6E8A-4147-A177-3AD203B41FA5}">
                      <a16:colId xmlns:a16="http://schemas.microsoft.com/office/drawing/2014/main" xmlns="" val="1559694259"/>
                    </a:ext>
                  </a:extLst>
                </a:gridCol>
                <a:gridCol w="1264722">
                  <a:extLst>
                    <a:ext uri="{9D8B030D-6E8A-4147-A177-3AD203B41FA5}">
                      <a16:colId xmlns:a16="http://schemas.microsoft.com/office/drawing/2014/main" xmlns="" val="1126616844"/>
                    </a:ext>
                  </a:extLst>
                </a:gridCol>
                <a:gridCol w="1264722">
                  <a:extLst>
                    <a:ext uri="{9D8B030D-6E8A-4147-A177-3AD203B41FA5}">
                      <a16:colId xmlns:a16="http://schemas.microsoft.com/office/drawing/2014/main" xmlns="" val="1468186767"/>
                    </a:ext>
                  </a:extLst>
                </a:gridCol>
                <a:gridCol w="1264722">
                  <a:extLst>
                    <a:ext uri="{9D8B030D-6E8A-4147-A177-3AD203B41FA5}">
                      <a16:colId xmlns:a16="http://schemas.microsoft.com/office/drawing/2014/main" xmlns="" val="2314810087"/>
                    </a:ext>
                  </a:extLst>
                </a:gridCol>
                <a:gridCol w="1264722">
                  <a:extLst>
                    <a:ext uri="{9D8B030D-6E8A-4147-A177-3AD203B41FA5}">
                      <a16:colId xmlns:a16="http://schemas.microsoft.com/office/drawing/2014/main" xmlns="" val="665340962"/>
                    </a:ext>
                  </a:extLst>
                </a:gridCol>
              </a:tblGrid>
              <a:tr h="520512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7773855"/>
                  </a:ext>
                </a:extLst>
              </a:tr>
              <a:tr h="520512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5997260"/>
                  </a:ext>
                </a:extLst>
              </a:tr>
              <a:tr h="5205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1842729"/>
                  </a:ext>
                </a:extLst>
              </a:tr>
              <a:tr h="5205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8002765"/>
                  </a:ext>
                </a:extLst>
              </a:tr>
              <a:tr h="5205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5401582"/>
                  </a:ext>
                </a:extLst>
              </a:tr>
              <a:tr h="520512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415544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894422" y="654287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năm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4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ackground Powerpoint đẹp 3 | Hình nền, Power points, T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78" y="196427"/>
            <a:ext cx="11679386" cy="639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702368"/>
              </p:ext>
            </p:extLst>
          </p:nvPr>
        </p:nvGraphicFramePr>
        <p:xfrm>
          <a:off x="1641302" y="1983201"/>
          <a:ext cx="8683108" cy="3012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444">
                  <a:extLst>
                    <a:ext uri="{9D8B030D-6E8A-4147-A177-3AD203B41FA5}">
                      <a16:colId xmlns:a16="http://schemas.microsoft.com/office/drawing/2014/main" xmlns="" val="4091578174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xmlns="" val="3866766810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xmlns="" val="1559694259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xmlns="" val="1126616844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xmlns="" val="1468186767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xmlns="" val="2314810087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xmlns="" val="665340962"/>
                    </a:ext>
                  </a:extLst>
                </a:gridCol>
              </a:tblGrid>
              <a:tr h="50212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7773855"/>
                  </a:ext>
                </a:extLst>
              </a:tr>
              <a:tr h="50212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5997260"/>
                  </a:ext>
                </a:extLst>
              </a:tr>
              <a:tr h="5021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1842729"/>
                  </a:ext>
                </a:extLst>
              </a:tr>
              <a:tr h="5021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8002765"/>
                  </a:ext>
                </a:extLst>
              </a:tr>
              <a:tr h="5021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5401582"/>
                  </a:ext>
                </a:extLst>
              </a:tr>
              <a:tr h="502125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415544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239488" y="593498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sáu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3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43" y="235094"/>
            <a:ext cx="11687233" cy="638224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23361"/>
              </p:ext>
            </p:extLst>
          </p:nvPr>
        </p:nvGraphicFramePr>
        <p:xfrm>
          <a:off x="1529542" y="1355480"/>
          <a:ext cx="9667700" cy="3411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100">
                  <a:extLst>
                    <a:ext uri="{9D8B030D-6E8A-4147-A177-3AD203B41FA5}">
                      <a16:colId xmlns:a16="http://schemas.microsoft.com/office/drawing/2014/main" xmlns="" val="4091578174"/>
                    </a:ext>
                  </a:extLst>
                </a:gridCol>
                <a:gridCol w="1381100">
                  <a:extLst>
                    <a:ext uri="{9D8B030D-6E8A-4147-A177-3AD203B41FA5}">
                      <a16:colId xmlns:a16="http://schemas.microsoft.com/office/drawing/2014/main" xmlns="" val="3866766810"/>
                    </a:ext>
                  </a:extLst>
                </a:gridCol>
                <a:gridCol w="1381100">
                  <a:extLst>
                    <a:ext uri="{9D8B030D-6E8A-4147-A177-3AD203B41FA5}">
                      <a16:colId xmlns:a16="http://schemas.microsoft.com/office/drawing/2014/main" xmlns="" val="1559694259"/>
                    </a:ext>
                  </a:extLst>
                </a:gridCol>
                <a:gridCol w="1381100">
                  <a:extLst>
                    <a:ext uri="{9D8B030D-6E8A-4147-A177-3AD203B41FA5}">
                      <a16:colId xmlns:a16="http://schemas.microsoft.com/office/drawing/2014/main" xmlns="" val="1126616844"/>
                    </a:ext>
                  </a:extLst>
                </a:gridCol>
                <a:gridCol w="1381100">
                  <a:extLst>
                    <a:ext uri="{9D8B030D-6E8A-4147-A177-3AD203B41FA5}">
                      <a16:colId xmlns:a16="http://schemas.microsoft.com/office/drawing/2014/main" xmlns="" val="1468186767"/>
                    </a:ext>
                  </a:extLst>
                </a:gridCol>
                <a:gridCol w="1381100">
                  <a:extLst>
                    <a:ext uri="{9D8B030D-6E8A-4147-A177-3AD203B41FA5}">
                      <a16:colId xmlns:a16="http://schemas.microsoft.com/office/drawing/2014/main" xmlns="" val="2314810087"/>
                    </a:ext>
                  </a:extLst>
                </a:gridCol>
                <a:gridCol w="1381100">
                  <a:extLst>
                    <a:ext uri="{9D8B030D-6E8A-4147-A177-3AD203B41FA5}">
                      <a16:colId xmlns:a16="http://schemas.microsoft.com/office/drawing/2014/main" xmlns="" val="665340962"/>
                    </a:ext>
                  </a:extLst>
                </a:gridCol>
              </a:tblGrid>
              <a:tr h="56862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hai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ba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tư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năm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sáu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FF"/>
                          </a:solidFill>
                        </a:rPr>
                        <a:t>bảy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Chủ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FF"/>
                          </a:solidFill>
                        </a:rPr>
                        <a:t>nhật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7773855"/>
                  </a:ext>
                </a:extLst>
              </a:tr>
              <a:tr h="5686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5997260"/>
                  </a:ext>
                </a:extLst>
              </a:tr>
              <a:tr h="5686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1842729"/>
                  </a:ext>
                </a:extLst>
              </a:tr>
              <a:tr h="5686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8002765"/>
                  </a:ext>
                </a:extLst>
              </a:tr>
              <a:tr h="5686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5401582"/>
                  </a:ext>
                </a:extLst>
              </a:tr>
              <a:tr h="568626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415544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430680" y="377759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bảy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7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15" y="241069"/>
            <a:ext cx="11713712" cy="639602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645109"/>
              </p:ext>
            </p:extLst>
          </p:nvPr>
        </p:nvGraphicFramePr>
        <p:xfrm>
          <a:off x="2131753" y="1509371"/>
          <a:ext cx="8683108" cy="3395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444">
                  <a:extLst>
                    <a:ext uri="{9D8B030D-6E8A-4147-A177-3AD203B41FA5}">
                      <a16:colId xmlns:a16="http://schemas.microsoft.com/office/drawing/2014/main" xmlns="" val="4091578174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xmlns="" val="3866766810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xmlns="" val="1559694259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xmlns="" val="1126616844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xmlns="" val="1468186767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xmlns="" val="2314810087"/>
                    </a:ext>
                  </a:extLst>
                </a:gridCol>
                <a:gridCol w="1240444">
                  <a:extLst>
                    <a:ext uri="{9D8B030D-6E8A-4147-A177-3AD203B41FA5}">
                      <a16:colId xmlns:a16="http://schemas.microsoft.com/office/drawing/2014/main" xmlns="" val="665340962"/>
                    </a:ext>
                  </a:extLst>
                </a:gridCol>
              </a:tblGrid>
              <a:tr h="565856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7773855"/>
                  </a:ext>
                </a:extLst>
              </a:tr>
              <a:tr h="565856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5997260"/>
                  </a:ext>
                </a:extLst>
              </a:tr>
              <a:tr h="5658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1842729"/>
                  </a:ext>
                </a:extLst>
              </a:tr>
              <a:tr h="5658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8002765"/>
                  </a:ext>
                </a:extLst>
              </a:tr>
              <a:tr h="5658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5401582"/>
                  </a:ext>
                </a:extLst>
              </a:tr>
              <a:tr h="565856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415544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355866" y="369446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tám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3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30" y="259078"/>
            <a:ext cx="11773189" cy="636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3150879"/>
              </p:ext>
            </p:extLst>
          </p:nvPr>
        </p:nvGraphicFramePr>
        <p:xfrm>
          <a:off x="1620983" y="1704109"/>
          <a:ext cx="9260377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911">
                  <a:extLst>
                    <a:ext uri="{9D8B030D-6E8A-4147-A177-3AD203B41FA5}">
                      <a16:colId xmlns:a16="http://schemas.microsoft.com/office/drawing/2014/main" xmlns="" val="958402422"/>
                    </a:ext>
                  </a:extLst>
                </a:gridCol>
                <a:gridCol w="1322911">
                  <a:extLst>
                    <a:ext uri="{9D8B030D-6E8A-4147-A177-3AD203B41FA5}">
                      <a16:colId xmlns:a16="http://schemas.microsoft.com/office/drawing/2014/main" xmlns="" val="784710399"/>
                    </a:ext>
                  </a:extLst>
                </a:gridCol>
                <a:gridCol w="1322911">
                  <a:extLst>
                    <a:ext uri="{9D8B030D-6E8A-4147-A177-3AD203B41FA5}">
                      <a16:colId xmlns:a16="http://schemas.microsoft.com/office/drawing/2014/main" xmlns="" val="121806487"/>
                    </a:ext>
                  </a:extLst>
                </a:gridCol>
                <a:gridCol w="1322911">
                  <a:extLst>
                    <a:ext uri="{9D8B030D-6E8A-4147-A177-3AD203B41FA5}">
                      <a16:colId xmlns:a16="http://schemas.microsoft.com/office/drawing/2014/main" xmlns="" val="3190383037"/>
                    </a:ext>
                  </a:extLst>
                </a:gridCol>
                <a:gridCol w="1322911">
                  <a:extLst>
                    <a:ext uri="{9D8B030D-6E8A-4147-A177-3AD203B41FA5}">
                      <a16:colId xmlns:a16="http://schemas.microsoft.com/office/drawing/2014/main" xmlns="" val="3420046305"/>
                    </a:ext>
                  </a:extLst>
                </a:gridCol>
                <a:gridCol w="1322911">
                  <a:extLst>
                    <a:ext uri="{9D8B030D-6E8A-4147-A177-3AD203B41FA5}">
                      <a16:colId xmlns:a16="http://schemas.microsoft.com/office/drawing/2014/main" xmlns="" val="2466227404"/>
                    </a:ext>
                  </a:extLst>
                </a:gridCol>
                <a:gridCol w="1322911">
                  <a:extLst>
                    <a:ext uri="{9D8B030D-6E8A-4147-A177-3AD203B41FA5}">
                      <a16:colId xmlns:a16="http://schemas.microsoft.com/office/drawing/2014/main" xmlns="" val="4228339407"/>
                    </a:ext>
                  </a:extLst>
                </a:gridCol>
              </a:tblGrid>
              <a:tr h="352416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7550055"/>
                  </a:ext>
                </a:extLst>
              </a:tr>
              <a:tr h="434486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7280264"/>
                  </a:ext>
                </a:extLst>
              </a:tr>
              <a:tr h="43448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5807274"/>
                  </a:ext>
                </a:extLst>
              </a:tr>
              <a:tr h="43448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6653371"/>
                  </a:ext>
                </a:extLst>
              </a:tr>
              <a:tr h="43448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0602402"/>
                  </a:ext>
                </a:extLst>
              </a:tr>
              <a:tr h="434486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0508440"/>
                  </a:ext>
                </a:extLst>
              </a:tr>
              <a:tr h="434486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8662489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705000" y="627141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chín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8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13" y="255962"/>
            <a:ext cx="11761989" cy="6328993"/>
          </a:xfrm>
          <a:prstGeom prst="rect">
            <a:avLst/>
          </a:prstGeom>
        </p:spPr>
      </p:pic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1769776"/>
              </p:ext>
            </p:extLst>
          </p:nvPr>
        </p:nvGraphicFramePr>
        <p:xfrm>
          <a:off x="2452254" y="2036615"/>
          <a:ext cx="8934800" cy="2975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400">
                  <a:extLst>
                    <a:ext uri="{9D8B030D-6E8A-4147-A177-3AD203B41FA5}">
                      <a16:colId xmlns:a16="http://schemas.microsoft.com/office/drawing/2014/main" xmlns="" val="958402422"/>
                    </a:ext>
                  </a:extLst>
                </a:gridCol>
                <a:gridCol w="1276400">
                  <a:extLst>
                    <a:ext uri="{9D8B030D-6E8A-4147-A177-3AD203B41FA5}">
                      <a16:colId xmlns:a16="http://schemas.microsoft.com/office/drawing/2014/main" xmlns="" val="784710399"/>
                    </a:ext>
                  </a:extLst>
                </a:gridCol>
                <a:gridCol w="1276400">
                  <a:extLst>
                    <a:ext uri="{9D8B030D-6E8A-4147-A177-3AD203B41FA5}">
                      <a16:colId xmlns:a16="http://schemas.microsoft.com/office/drawing/2014/main" xmlns="" val="121806487"/>
                    </a:ext>
                  </a:extLst>
                </a:gridCol>
                <a:gridCol w="1276400">
                  <a:extLst>
                    <a:ext uri="{9D8B030D-6E8A-4147-A177-3AD203B41FA5}">
                      <a16:colId xmlns:a16="http://schemas.microsoft.com/office/drawing/2014/main" xmlns="" val="3190383037"/>
                    </a:ext>
                  </a:extLst>
                </a:gridCol>
                <a:gridCol w="1276400">
                  <a:extLst>
                    <a:ext uri="{9D8B030D-6E8A-4147-A177-3AD203B41FA5}">
                      <a16:colId xmlns:a16="http://schemas.microsoft.com/office/drawing/2014/main" xmlns="" val="3420046305"/>
                    </a:ext>
                  </a:extLst>
                </a:gridCol>
                <a:gridCol w="1276400">
                  <a:extLst>
                    <a:ext uri="{9D8B030D-6E8A-4147-A177-3AD203B41FA5}">
                      <a16:colId xmlns:a16="http://schemas.microsoft.com/office/drawing/2014/main" xmlns="" val="2466227404"/>
                    </a:ext>
                  </a:extLst>
                </a:gridCol>
                <a:gridCol w="1276400">
                  <a:extLst>
                    <a:ext uri="{9D8B030D-6E8A-4147-A177-3AD203B41FA5}">
                      <a16:colId xmlns:a16="http://schemas.microsoft.com/office/drawing/2014/main" xmlns="" val="4228339407"/>
                    </a:ext>
                  </a:extLst>
                </a:gridCol>
              </a:tblGrid>
              <a:tr h="495993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7550055"/>
                  </a:ext>
                </a:extLst>
              </a:tr>
              <a:tr h="495993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7280264"/>
                  </a:ext>
                </a:extLst>
              </a:tr>
              <a:tr h="4959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5807274"/>
                  </a:ext>
                </a:extLst>
              </a:tr>
              <a:tr h="4959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6653371"/>
                  </a:ext>
                </a:extLst>
              </a:tr>
              <a:tr h="4959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24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0602402"/>
                  </a:ext>
                </a:extLst>
              </a:tr>
              <a:tr h="495993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050844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397429" y="859897"/>
            <a:ext cx="2842956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mười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3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253538"/>
            <a:ext cx="11704320" cy="6380018"/>
          </a:xfrm>
          <a:prstGeom prst="rect">
            <a:avLst/>
          </a:prstGeom>
        </p:spPr>
      </p:pic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9179138"/>
              </p:ext>
            </p:extLst>
          </p:nvPr>
        </p:nvGraphicFramePr>
        <p:xfrm>
          <a:off x="2194558" y="1806734"/>
          <a:ext cx="8713124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732">
                  <a:extLst>
                    <a:ext uri="{9D8B030D-6E8A-4147-A177-3AD203B41FA5}">
                      <a16:colId xmlns:a16="http://schemas.microsoft.com/office/drawing/2014/main" xmlns="" val="958402422"/>
                    </a:ext>
                  </a:extLst>
                </a:gridCol>
                <a:gridCol w="1244732">
                  <a:extLst>
                    <a:ext uri="{9D8B030D-6E8A-4147-A177-3AD203B41FA5}">
                      <a16:colId xmlns:a16="http://schemas.microsoft.com/office/drawing/2014/main" xmlns="" val="784710399"/>
                    </a:ext>
                  </a:extLst>
                </a:gridCol>
                <a:gridCol w="1244732">
                  <a:extLst>
                    <a:ext uri="{9D8B030D-6E8A-4147-A177-3AD203B41FA5}">
                      <a16:colId xmlns:a16="http://schemas.microsoft.com/office/drawing/2014/main" xmlns="" val="121806487"/>
                    </a:ext>
                  </a:extLst>
                </a:gridCol>
                <a:gridCol w="1244732">
                  <a:extLst>
                    <a:ext uri="{9D8B030D-6E8A-4147-A177-3AD203B41FA5}">
                      <a16:colId xmlns:a16="http://schemas.microsoft.com/office/drawing/2014/main" xmlns="" val="3190383037"/>
                    </a:ext>
                  </a:extLst>
                </a:gridCol>
                <a:gridCol w="1244732">
                  <a:extLst>
                    <a:ext uri="{9D8B030D-6E8A-4147-A177-3AD203B41FA5}">
                      <a16:colId xmlns:a16="http://schemas.microsoft.com/office/drawing/2014/main" xmlns="" val="3420046305"/>
                    </a:ext>
                  </a:extLst>
                </a:gridCol>
                <a:gridCol w="1244732">
                  <a:extLst>
                    <a:ext uri="{9D8B030D-6E8A-4147-A177-3AD203B41FA5}">
                      <a16:colId xmlns:a16="http://schemas.microsoft.com/office/drawing/2014/main" xmlns="" val="2466227404"/>
                    </a:ext>
                  </a:extLst>
                </a:gridCol>
                <a:gridCol w="1244732">
                  <a:extLst>
                    <a:ext uri="{9D8B030D-6E8A-4147-A177-3AD203B41FA5}">
                      <a16:colId xmlns:a16="http://schemas.microsoft.com/office/drawing/2014/main" xmlns="" val="4228339407"/>
                    </a:ext>
                  </a:extLst>
                </a:gridCol>
              </a:tblGrid>
              <a:tr h="333038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7550055"/>
                  </a:ext>
                </a:extLst>
              </a:tr>
              <a:tr h="333038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7280264"/>
                  </a:ext>
                </a:extLst>
              </a:tr>
              <a:tr h="33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5807274"/>
                  </a:ext>
                </a:extLst>
              </a:tr>
              <a:tr h="33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6653371"/>
                  </a:ext>
                </a:extLst>
              </a:tr>
              <a:tr h="33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0602402"/>
                  </a:ext>
                </a:extLst>
              </a:tr>
              <a:tr h="33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050844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405742" y="768458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mười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một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8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8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7" y="271124"/>
            <a:ext cx="11704320" cy="6329181"/>
          </a:xfrm>
          <a:prstGeom prst="rect">
            <a:avLst/>
          </a:prstGeom>
        </p:spPr>
      </p:pic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0483984"/>
              </p:ext>
            </p:extLst>
          </p:nvPr>
        </p:nvGraphicFramePr>
        <p:xfrm>
          <a:off x="2110048" y="2020297"/>
          <a:ext cx="8239301" cy="3170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043">
                  <a:extLst>
                    <a:ext uri="{9D8B030D-6E8A-4147-A177-3AD203B41FA5}">
                      <a16:colId xmlns:a16="http://schemas.microsoft.com/office/drawing/2014/main" xmlns="" val="958402422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xmlns="" val="784710399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xmlns="" val="121806487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xmlns="" val="3190383037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xmlns="" val="3420046305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xmlns="" val="2466227404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xmlns="" val="4228339407"/>
                    </a:ext>
                  </a:extLst>
                </a:gridCol>
              </a:tblGrid>
              <a:tr h="427468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7550055"/>
                  </a:ext>
                </a:extLst>
              </a:tr>
              <a:tr h="427468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7280264"/>
                  </a:ext>
                </a:extLst>
              </a:tr>
              <a:tr h="42746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5807274"/>
                  </a:ext>
                </a:extLst>
              </a:tr>
              <a:tr h="42746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6653371"/>
                  </a:ext>
                </a:extLst>
              </a:tr>
              <a:tr h="42746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0602402"/>
                  </a:ext>
                </a:extLst>
              </a:tr>
              <a:tr h="427468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0508440"/>
                  </a:ext>
                </a:extLst>
              </a:tr>
              <a:tr h="427468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8662489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212077" y="834959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mười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hai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7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/>
          <p:nvPr/>
        </p:nvSpPr>
        <p:spPr>
          <a:xfrm>
            <a:off x="1571027" y="1436407"/>
            <a:ext cx="9383844" cy="2554545"/>
          </a:xfrm>
          <a:prstGeom prst="rect">
            <a:avLst/>
          </a:prstGeom>
          <a:solidFill>
            <a:srgbClr val="FFFFCC"/>
          </a:solidFill>
          <a:ln w="19050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0000FF"/>
                </a:solidFill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>
                <a:solidFill>
                  <a:srgbClr val="0000FF"/>
                </a:solidFill>
              </a:rPr>
              <a:t>31 </a:t>
            </a:r>
            <a:r>
              <a:rPr lang="en-US" sz="3200" b="1" dirty="0" err="1" smtClean="0">
                <a:solidFill>
                  <a:srgbClr val="0000FF"/>
                </a:solidFill>
              </a:rPr>
              <a:t>ngày</a:t>
            </a:r>
            <a:r>
              <a:rPr lang="en-US" sz="3200" b="1" dirty="0" smtClean="0"/>
              <a:t>:  </a:t>
            </a:r>
            <a:r>
              <a:rPr lang="en-US" sz="3200" b="1" dirty="0" err="1"/>
              <a:t>Tháng</a:t>
            </a:r>
            <a:r>
              <a:rPr lang="en-US" sz="3200" b="1" dirty="0"/>
              <a:t> 1, </a:t>
            </a:r>
            <a:r>
              <a:rPr lang="en-US" sz="3200" b="1" dirty="0" err="1"/>
              <a:t>tháng</a:t>
            </a:r>
            <a:r>
              <a:rPr lang="en-US" sz="3200" b="1" dirty="0"/>
              <a:t> 3, </a:t>
            </a:r>
            <a:r>
              <a:rPr lang="en-US" sz="3200" b="1" dirty="0" err="1"/>
              <a:t>tháng</a:t>
            </a:r>
            <a:r>
              <a:rPr lang="en-US" sz="3200" b="1" dirty="0"/>
              <a:t> 5, </a:t>
            </a:r>
            <a:r>
              <a:rPr lang="en-US" sz="3200" b="1" dirty="0" err="1"/>
              <a:t>tháng</a:t>
            </a:r>
            <a:r>
              <a:rPr lang="en-US" sz="3200" b="1" dirty="0"/>
              <a:t> 7, </a:t>
            </a:r>
            <a:r>
              <a:rPr lang="en-US" sz="3200" b="1" dirty="0" err="1"/>
              <a:t>tháng</a:t>
            </a:r>
            <a:r>
              <a:rPr lang="en-US" sz="3200" b="1" dirty="0"/>
              <a:t> 8, </a:t>
            </a:r>
            <a:r>
              <a:rPr lang="en-US" sz="3200" b="1" dirty="0" err="1"/>
              <a:t>tháng</a:t>
            </a:r>
            <a:r>
              <a:rPr lang="en-US" sz="3200" b="1" dirty="0"/>
              <a:t> 10, </a:t>
            </a:r>
            <a:r>
              <a:rPr lang="en-US" sz="3200" b="1" dirty="0" err="1"/>
              <a:t>tháng</a:t>
            </a:r>
            <a:r>
              <a:rPr lang="en-US" sz="3200" b="1" dirty="0"/>
              <a:t> 12. 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00B050"/>
                </a:solidFill>
              </a:rPr>
              <a:t>Tháng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có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</a:rPr>
              <a:t>30 </a:t>
            </a:r>
            <a:r>
              <a:rPr lang="en-US" sz="3200" b="1" dirty="0" err="1">
                <a:solidFill>
                  <a:srgbClr val="00B050"/>
                </a:solidFill>
              </a:rPr>
              <a:t>ngày</a:t>
            </a:r>
            <a:r>
              <a:rPr lang="en-US" sz="3200" b="1" dirty="0"/>
              <a:t>: </a:t>
            </a:r>
            <a:r>
              <a:rPr lang="en-US" sz="3200" b="1" dirty="0" err="1"/>
              <a:t>Tháng</a:t>
            </a:r>
            <a:r>
              <a:rPr lang="en-US" sz="3200" b="1" dirty="0"/>
              <a:t> 4, </a:t>
            </a:r>
            <a:r>
              <a:rPr lang="en-US" sz="3200" b="1" dirty="0" err="1"/>
              <a:t>tháng</a:t>
            </a:r>
            <a:r>
              <a:rPr lang="en-US" sz="3200" b="1" dirty="0"/>
              <a:t> 6, </a:t>
            </a:r>
            <a:r>
              <a:rPr lang="en-US" sz="3200" b="1" dirty="0" err="1"/>
              <a:t>tháng</a:t>
            </a:r>
            <a:r>
              <a:rPr lang="en-US" sz="3200" b="1" dirty="0"/>
              <a:t> 9, </a:t>
            </a:r>
            <a:r>
              <a:rPr lang="en-US" sz="3200" b="1" dirty="0" err="1"/>
              <a:t>tháng</a:t>
            </a:r>
            <a:r>
              <a:rPr lang="en-US" sz="3200" b="1" dirty="0"/>
              <a:t> </a:t>
            </a:r>
            <a:r>
              <a:rPr lang="en-US" sz="3200" b="1" dirty="0" smtClean="0"/>
              <a:t>11.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FF0000"/>
                </a:solidFill>
              </a:rPr>
              <a:t>Tháng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2 </a:t>
            </a:r>
            <a:r>
              <a:rPr lang="en-US" sz="3200" b="1" dirty="0" err="1"/>
              <a:t>có</a:t>
            </a:r>
            <a:r>
              <a:rPr lang="en-US" sz="3200" b="1" dirty="0"/>
              <a:t> 28 </a:t>
            </a:r>
            <a:r>
              <a:rPr lang="en-US" sz="3200" b="1" dirty="0" err="1"/>
              <a:t>hoặc</a:t>
            </a:r>
            <a:r>
              <a:rPr lang="en-US" sz="3200" b="1" dirty="0"/>
              <a:t> 29 </a:t>
            </a:r>
            <a:r>
              <a:rPr lang="en-US" sz="3200" b="1" dirty="0" err="1"/>
              <a:t>ngày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25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7" y="271124"/>
            <a:ext cx="11704320" cy="6329181"/>
          </a:xfrm>
          <a:prstGeom prst="rect">
            <a:avLst/>
          </a:prstGeom>
        </p:spPr>
      </p:pic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4779767"/>
              </p:ext>
            </p:extLst>
          </p:nvPr>
        </p:nvGraphicFramePr>
        <p:xfrm>
          <a:off x="2136943" y="1981200"/>
          <a:ext cx="8239301" cy="3371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043">
                  <a:extLst>
                    <a:ext uri="{9D8B030D-6E8A-4147-A177-3AD203B41FA5}">
                      <a16:colId xmlns:a16="http://schemas.microsoft.com/office/drawing/2014/main" xmlns="" val="958402422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xmlns="" val="784710399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xmlns="" val="121806487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xmlns="" val="3190383037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xmlns="" val="3420046305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xmlns="" val="2466227404"/>
                    </a:ext>
                  </a:extLst>
                </a:gridCol>
                <a:gridCol w="1177043">
                  <a:extLst>
                    <a:ext uri="{9D8B030D-6E8A-4147-A177-3AD203B41FA5}">
                      <a16:colId xmlns:a16="http://schemas.microsoft.com/office/drawing/2014/main" xmlns="" val="4228339407"/>
                    </a:ext>
                  </a:extLst>
                </a:gridCol>
              </a:tblGrid>
              <a:tr h="454494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7550055"/>
                  </a:ext>
                </a:extLst>
              </a:tr>
              <a:tr h="486106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7280264"/>
                  </a:ext>
                </a:extLst>
              </a:tr>
              <a:tr h="48610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5807274"/>
                  </a:ext>
                </a:extLst>
              </a:tr>
              <a:tr h="48610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6653371"/>
                  </a:ext>
                </a:extLst>
              </a:tr>
              <a:tr h="48610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0602402"/>
                  </a:ext>
                </a:extLst>
              </a:tr>
              <a:tr h="486106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US" sz="2400" b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US" sz="2400" b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2400" b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2400" b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0508440"/>
                  </a:ext>
                </a:extLst>
              </a:tr>
              <a:tr h="486106"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8662489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212077" y="834959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mười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hai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8263870" y="3944470"/>
            <a:ext cx="726141" cy="439271"/>
          </a:xfrm>
          <a:prstGeom prst="ellipse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448800" y="2465294"/>
            <a:ext cx="726141" cy="439271"/>
          </a:xfrm>
          <a:prstGeom prst="ellipse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339788" y="2931460"/>
            <a:ext cx="726141" cy="4392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103758" y="3435714"/>
            <a:ext cx="726141" cy="4392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7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" y="260985"/>
            <a:ext cx="1790700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705" y="1185545"/>
            <a:ext cx="8869045" cy="486219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071110" y="3531235"/>
            <a:ext cx="3863975" cy="7708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924935" y="3378835"/>
            <a:ext cx="2819400" cy="12172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444105" y="3541395"/>
            <a:ext cx="1400175" cy="11664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/>
        </p:nvSpPr>
        <p:spPr>
          <a:xfrm>
            <a:off x="1947545" y="4556125"/>
            <a:ext cx="917829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Tháng</a:t>
            </a:r>
            <a:r>
              <a:rPr lang="en-US" sz="3200" dirty="0"/>
              <a:t> 1, </a:t>
            </a:r>
            <a:r>
              <a:rPr lang="en-US" sz="3200" dirty="0" err="1"/>
              <a:t>tháng</a:t>
            </a:r>
            <a:r>
              <a:rPr lang="en-US" sz="3200" dirty="0"/>
              <a:t> 3, </a:t>
            </a:r>
            <a:r>
              <a:rPr lang="en-US" sz="3200" dirty="0" err="1"/>
              <a:t>tháng</a:t>
            </a:r>
            <a:r>
              <a:rPr lang="en-US" sz="3200" dirty="0"/>
              <a:t> 5, </a:t>
            </a:r>
            <a:r>
              <a:rPr lang="en-US" sz="3200" dirty="0" err="1"/>
              <a:t>tháng</a:t>
            </a:r>
            <a:r>
              <a:rPr lang="en-US" sz="3200" dirty="0"/>
              <a:t> 7, </a:t>
            </a:r>
            <a:r>
              <a:rPr lang="en-US" sz="3200" dirty="0" err="1"/>
              <a:t>tháng</a:t>
            </a:r>
            <a:r>
              <a:rPr lang="en-US" sz="3200" dirty="0"/>
              <a:t> 8, </a:t>
            </a:r>
            <a:r>
              <a:rPr lang="en-US" sz="3200" dirty="0" err="1"/>
              <a:t>tháng</a:t>
            </a:r>
            <a:r>
              <a:rPr lang="en-US" sz="3200" dirty="0"/>
              <a:t> 10, </a:t>
            </a:r>
            <a:r>
              <a:rPr lang="en-US" sz="3200" dirty="0" err="1"/>
              <a:t>tháng</a:t>
            </a:r>
            <a:r>
              <a:rPr lang="en-US" sz="3200" dirty="0"/>
              <a:t> 12 </a:t>
            </a:r>
            <a:r>
              <a:rPr lang="en-US" sz="3200" dirty="0" err="1"/>
              <a:t>có</a:t>
            </a:r>
            <a:r>
              <a:rPr lang="en-US" sz="3200" dirty="0"/>
              <a:t> 31 </a:t>
            </a:r>
            <a:r>
              <a:rPr lang="en-US" sz="3200" dirty="0" err="1"/>
              <a:t>ngày</a:t>
            </a:r>
            <a:r>
              <a:rPr lang="en-US" sz="32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Tháng</a:t>
            </a:r>
            <a:r>
              <a:rPr lang="en-US" sz="3200" dirty="0"/>
              <a:t> 4, </a:t>
            </a:r>
            <a:r>
              <a:rPr lang="en-US" sz="3200" dirty="0" err="1"/>
              <a:t>tháng</a:t>
            </a:r>
            <a:r>
              <a:rPr lang="en-US" sz="3200" dirty="0"/>
              <a:t> 6, </a:t>
            </a:r>
            <a:r>
              <a:rPr lang="en-US" sz="3200" dirty="0" err="1"/>
              <a:t>tháng</a:t>
            </a:r>
            <a:r>
              <a:rPr lang="en-US" sz="3200" dirty="0"/>
              <a:t> 9, </a:t>
            </a:r>
            <a:r>
              <a:rPr lang="en-US" sz="3200" dirty="0" err="1"/>
              <a:t>tháng</a:t>
            </a:r>
            <a:r>
              <a:rPr lang="en-US" sz="3200" dirty="0"/>
              <a:t> 11 </a:t>
            </a:r>
            <a:r>
              <a:rPr lang="en-US" sz="3200" dirty="0" err="1"/>
              <a:t>có</a:t>
            </a:r>
            <a:r>
              <a:rPr lang="en-US" sz="3200" dirty="0"/>
              <a:t> 30 </a:t>
            </a:r>
            <a:r>
              <a:rPr lang="en-US" sz="3200" dirty="0" err="1"/>
              <a:t>ngày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Tháng</a:t>
            </a:r>
            <a:r>
              <a:rPr lang="en-US" sz="3200" dirty="0"/>
              <a:t> 2 </a:t>
            </a:r>
            <a:r>
              <a:rPr lang="en-US" sz="3200" dirty="0" err="1"/>
              <a:t>có</a:t>
            </a:r>
            <a:r>
              <a:rPr lang="en-US" sz="3200" dirty="0"/>
              <a:t> 28 </a:t>
            </a:r>
            <a:r>
              <a:rPr lang="en-US" sz="3200" dirty="0" err="1"/>
              <a:t>hoặc</a:t>
            </a:r>
            <a:r>
              <a:rPr lang="en-US" sz="3200" dirty="0"/>
              <a:t> 29 </a:t>
            </a:r>
            <a:r>
              <a:rPr lang="en-US" sz="3200" dirty="0" err="1"/>
              <a:t>ngày</a:t>
            </a:r>
            <a:r>
              <a:rPr lang="en-US" sz="3200" dirty="0"/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26" y="287279"/>
            <a:ext cx="8717396" cy="4272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7270" y="85090"/>
            <a:ext cx="9323705" cy="3598545"/>
          </a:xfrm>
          <a:prstGeom prst="rect">
            <a:avLst/>
          </a:prstGeom>
        </p:spPr>
      </p:pic>
      <p:sp>
        <p:nvSpPr>
          <p:cNvPr id="8" name="Vertical Scroll 7"/>
          <p:cNvSpPr/>
          <p:nvPr/>
        </p:nvSpPr>
        <p:spPr>
          <a:xfrm>
            <a:off x="2169795" y="3835400"/>
            <a:ext cx="7809865" cy="272859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/>
              <a:t>- Tháng 12 có 31 ngày</a:t>
            </a:r>
          </a:p>
          <a:p>
            <a:pPr algn="just"/>
            <a:r>
              <a:rPr lang="en-US" sz="3200"/>
              <a:t>- Ngày đầu tiên của tháng 12 là thứ tư</a:t>
            </a:r>
          </a:p>
          <a:p>
            <a:pPr algn="just"/>
            <a:r>
              <a:rPr lang="en-US" sz="3200"/>
              <a:t>- Ngày cuối cùng </a:t>
            </a:r>
            <a:r>
              <a:rPr lang="en-US" sz="3200">
                <a:sym typeface="+mn-ea"/>
              </a:rPr>
              <a:t>của tháng 12 là thứ sáu</a:t>
            </a:r>
            <a:endParaRPr lang="en-US" sz="3200"/>
          </a:p>
        </p:txBody>
      </p:sp>
      <p:sp>
        <p:nvSpPr>
          <p:cNvPr id="9" name="Rounded Rectangle 8"/>
          <p:cNvSpPr/>
          <p:nvPr/>
        </p:nvSpPr>
        <p:spPr>
          <a:xfrm>
            <a:off x="8601075" y="2202180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91375" y="2496185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134985" y="2516505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25285" y="2800350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57465" y="2830195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513570" y="2800350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13570" y="2800350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191375" y="3063875"/>
            <a:ext cx="466090" cy="2336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790" y="527050"/>
            <a:ext cx="9840595" cy="3500120"/>
          </a:xfrm>
          <a:prstGeom prst="rect">
            <a:avLst/>
          </a:prstGeom>
        </p:spPr>
      </p:pic>
      <p:sp>
        <p:nvSpPr>
          <p:cNvPr id="8" name="Vertical Scroll 7"/>
          <p:cNvSpPr/>
          <p:nvPr/>
        </p:nvSpPr>
        <p:spPr>
          <a:xfrm>
            <a:off x="1876425" y="4199890"/>
            <a:ext cx="8214995" cy="233362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/>
              <a:t>- Tháng 1 có 31 ngày</a:t>
            </a:r>
          </a:p>
          <a:p>
            <a:pPr algn="just"/>
            <a:r>
              <a:rPr lang="en-US" sz="3200"/>
              <a:t>- Ngày Tết dương lịch 1/1 là thứ bảy</a:t>
            </a:r>
          </a:p>
          <a:p>
            <a:pPr algn="just"/>
            <a:r>
              <a:rPr lang="en-US" sz="3200"/>
              <a:t>- Ngày c1 tháng 2 cùng năm là thứ 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20" y="352425"/>
            <a:ext cx="1752600" cy="716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445" y="1068705"/>
            <a:ext cx="8046720" cy="4728845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 rot="10800000" flipV="1">
            <a:off x="3529330" y="2202180"/>
            <a:ext cx="3569970" cy="1065530"/>
          </a:xfrm>
          <a:prstGeom prst="curvedConnector3">
            <a:avLst>
              <a:gd name="adj1" fmla="val 49982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flipV="1">
            <a:off x="5872480" y="4028440"/>
            <a:ext cx="3174365" cy="1075055"/>
          </a:xfrm>
          <a:prstGeom prst="curvedConnector3">
            <a:avLst>
              <a:gd name="adj1" fmla="val 50010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10800000">
            <a:off x="5852160" y="3987165"/>
            <a:ext cx="1297940" cy="426085"/>
          </a:xfrm>
          <a:prstGeom prst="curvedConnector3">
            <a:avLst>
              <a:gd name="adj1" fmla="val 49951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1145" y="314325"/>
            <a:ext cx="8855075" cy="3477895"/>
          </a:xfrm>
          <a:prstGeom prst="rect">
            <a:avLst/>
          </a:prstGeom>
        </p:spPr>
      </p:pic>
      <p:sp>
        <p:nvSpPr>
          <p:cNvPr id="11" name="Vertical Scroll 10"/>
          <p:cNvSpPr/>
          <p:nvPr/>
        </p:nvSpPr>
        <p:spPr>
          <a:xfrm>
            <a:off x="2169795" y="3835400"/>
            <a:ext cx="7809865" cy="272859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/>
              <a:t>- Tháng 2 có 28 ngày</a:t>
            </a:r>
          </a:p>
          <a:p>
            <a:pPr algn="just"/>
            <a:r>
              <a:rPr lang="en-US" sz="3200"/>
              <a:t>- Ngày Thầy thuốc Việt nam 27/2 là chủ nhật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83320" y="2476500"/>
            <a:ext cx="476885" cy="283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221220" y="2791460"/>
            <a:ext cx="476885" cy="283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98105" y="2791460"/>
            <a:ext cx="476885" cy="283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9050" y="638175"/>
            <a:ext cx="9347835" cy="3632835"/>
          </a:xfrm>
          <a:prstGeom prst="rect">
            <a:avLst/>
          </a:prstGeom>
        </p:spPr>
      </p:pic>
      <p:sp>
        <p:nvSpPr>
          <p:cNvPr id="11" name="Vertical Scroll 10"/>
          <p:cNvSpPr/>
          <p:nvPr/>
        </p:nvSpPr>
        <p:spPr>
          <a:xfrm>
            <a:off x="831850" y="4384040"/>
            <a:ext cx="10447020" cy="210883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/>
              <a:t>- Tháng 3 có 31 ngày</a:t>
            </a:r>
          </a:p>
          <a:p>
            <a:pPr algn="just"/>
            <a:r>
              <a:rPr lang="en-US" sz="3200"/>
              <a:t>- Ngày thứ Hai đầu tiên của tháng 3 là ngày mùng 7</a:t>
            </a:r>
          </a:p>
          <a:p>
            <a:pPr algn="just"/>
            <a:r>
              <a:rPr lang="en-US" sz="3200"/>
              <a:t>- Ngày Quốc tế Phụ nữ 8-3 là thứ 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ác Ngày Trong Tuần   Các Ngày Trong Tuần Lễ   Toán Lớp 1 Đổi Mới   Ca Nhạc Thiếu Nh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5075" y="487680"/>
            <a:ext cx="9595485" cy="568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000" y="565785"/>
            <a:ext cx="8879840" cy="3705225"/>
          </a:xfrm>
          <a:prstGeom prst="rect">
            <a:avLst/>
          </a:prstGeom>
        </p:spPr>
      </p:pic>
      <p:sp>
        <p:nvSpPr>
          <p:cNvPr id="11" name="Vertical Scroll 10"/>
          <p:cNvSpPr/>
          <p:nvPr/>
        </p:nvSpPr>
        <p:spPr>
          <a:xfrm>
            <a:off x="831850" y="4384040"/>
            <a:ext cx="10447020" cy="210883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/>
              <a:t>- Tháng 4 có 30 ngày</a:t>
            </a:r>
          </a:p>
          <a:p>
            <a:pPr algn="just"/>
            <a:r>
              <a:rPr lang="en-US" sz="3200"/>
              <a:t>- Thứ bảy tuần trước là ngày 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604356" y="2408493"/>
            <a:ext cx="7672359" cy="2501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000" b="1" i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Bài</a:t>
            </a:r>
            <a:r>
              <a:rPr lang="en-US" sz="5000" b="1" i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5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30: Ngày - tháng</a:t>
            </a:r>
            <a:endParaRPr lang="zh-CN" altLang="en-US" sz="5000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1,2,3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10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558794" y="2135636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90473" y="3030824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823053" y="2135636"/>
            <a:ext cx="1949606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33CC"/>
                </a:solidFill>
              </a:rPr>
              <a:t>Tháng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một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</a:p>
          <a:p>
            <a:r>
              <a:rPr lang="en-US" sz="2800" b="1" dirty="0" err="1">
                <a:solidFill>
                  <a:srgbClr val="0033CC"/>
                </a:solidFill>
              </a:rPr>
              <a:t>T</a:t>
            </a:r>
            <a:r>
              <a:rPr lang="en-US" sz="2800" b="1" dirty="0" err="1" smtClean="0">
                <a:solidFill>
                  <a:srgbClr val="0033CC"/>
                </a:solidFill>
              </a:rPr>
              <a:t>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hai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</a:t>
            </a:r>
            <a:r>
              <a:rPr lang="en-US" sz="2800" b="1" dirty="0" err="1" smtClean="0">
                <a:solidFill>
                  <a:srgbClr val="0033CC"/>
                </a:solidFill>
              </a:rPr>
              <a:t>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ba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65640" y="2135635"/>
            <a:ext cx="2378183" cy="1384995"/>
          </a:xfrm>
          <a:prstGeom prst="rect">
            <a:avLst/>
          </a:prstGeom>
          <a:solidFill>
            <a:srgbClr val="FF6699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33CC"/>
                </a:solidFill>
              </a:rPr>
              <a:t>T</a:t>
            </a:r>
            <a:r>
              <a:rPr lang="en-US" sz="2800" b="1" dirty="0" err="1" smtClean="0">
                <a:solidFill>
                  <a:srgbClr val="0033CC"/>
                </a:solidFill>
              </a:rPr>
              <a:t>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tư</a:t>
            </a:r>
            <a:endParaRPr lang="en-US" sz="2800" b="1" dirty="0" smtClean="0">
              <a:solidFill>
                <a:srgbClr val="0033CC"/>
              </a:solidFill>
            </a:endParaRPr>
          </a:p>
          <a:p>
            <a:r>
              <a:rPr lang="en-US" sz="2800" b="1" dirty="0" err="1">
                <a:solidFill>
                  <a:srgbClr val="0033CC"/>
                </a:solidFill>
              </a:rPr>
              <a:t>T</a:t>
            </a:r>
            <a:r>
              <a:rPr lang="en-US" sz="2800" b="1" dirty="0" err="1" smtClean="0">
                <a:solidFill>
                  <a:srgbClr val="0033CC"/>
                </a:solidFill>
              </a:rPr>
              <a:t>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năm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</a:t>
            </a:r>
            <a:r>
              <a:rPr lang="en-US" sz="2800" b="1" dirty="0" err="1" smtClean="0">
                <a:solidFill>
                  <a:srgbClr val="0033CC"/>
                </a:solidFill>
              </a:rPr>
              <a:t>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sáu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37514" y="2135635"/>
            <a:ext cx="2020252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33CC"/>
                </a:solidFill>
              </a:rPr>
              <a:t>T</a:t>
            </a:r>
            <a:r>
              <a:rPr lang="en-US" sz="2800" b="1" dirty="0" err="1" smtClean="0">
                <a:solidFill>
                  <a:srgbClr val="0033CC"/>
                </a:solidFill>
              </a:rPr>
              <a:t>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bảy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</a:t>
            </a:r>
            <a:r>
              <a:rPr lang="en-US" sz="2800" b="1" dirty="0" err="1" smtClean="0">
                <a:solidFill>
                  <a:srgbClr val="0033CC"/>
                </a:solidFill>
              </a:rPr>
              <a:t>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tám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</a:rPr>
              <a:t>T</a:t>
            </a:r>
            <a:r>
              <a:rPr lang="en-US" sz="2800" b="1" dirty="0" err="1" smtClean="0">
                <a:solidFill>
                  <a:srgbClr val="0033CC"/>
                </a:solidFill>
              </a:rPr>
              <a:t>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chín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96920" y="2135635"/>
            <a:ext cx="2782150" cy="1384995"/>
          </a:xfrm>
          <a:prstGeom prst="rect">
            <a:avLst/>
          </a:prstGeom>
          <a:solidFill>
            <a:srgbClr val="DAA600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33CC"/>
                </a:solidFill>
              </a:rPr>
              <a:t>Tháng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mười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Tháng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mười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một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Tháng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mười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</a:rPr>
              <a:t>hai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69576" y="282142"/>
            <a:ext cx="3550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</a:rPr>
              <a:t>Một</a:t>
            </a:r>
            <a:r>
              <a:rPr lang="en-US" sz="2800" b="1" u="sng" dirty="0">
                <a:solidFill>
                  <a:srgbClr val="FF0000"/>
                </a:solidFill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</a:rPr>
              <a:t>năm</a:t>
            </a:r>
            <a:r>
              <a:rPr lang="en-US" sz="2800" b="1" u="sng" dirty="0">
                <a:solidFill>
                  <a:srgbClr val="FF0000"/>
                </a:solidFill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</a:rPr>
              <a:t>có</a:t>
            </a:r>
            <a:r>
              <a:rPr lang="en-US" sz="2800" b="1" u="sng" dirty="0">
                <a:solidFill>
                  <a:srgbClr val="FF0000"/>
                </a:solidFill>
              </a:rPr>
              <a:t> 12 </a:t>
            </a:r>
            <a:r>
              <a:rPr lang="en-US" sz="2800" b="1" u="sng" dirty="0" err="1">
                <a:solidFill>
                  <a:srgbClr val="FF0000"/>
                </a:solidFill>
              </a:rPr>
              <a:t>tháng</a:t>
            </a:r>
            <a:r>
              <a:rPr lang="en-US" sz="2800" b="1" u="sng" dirty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57660" y="1218096"/>
            <a:ext cx="1454727" cy="4239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MÙA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XUÂN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15244" y="1218096"/>
            <a:ext cx="1454727" cy="423949"/>
          </a:xfrm>
          <a:prstGeom prst="round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MÙA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HẠ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972828" y="1210223"/>
            <a:ext cx="1454727" cy="4239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MÙA</a:t>
            </a:r>
            <a:r>
              <a:rPr lang="en-US" b="1" dirty="0" smtClean="0">
                <a:solidFill>
                  <a:srgbClr val="0000FF"/>
                </a:solidFill>
              </a:rPr>
              <a:t> THU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511097" y="1218096"/>
            <a:ext cx="1454727" cy="423949"/>
          </a:xfrm>
          <a:prstGeom prst="roundRect">
            <a:avLst/>
          </a:prstGeom>
          <a:solidFill>
            <a:srgbClr val="DAA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MÙA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ĐÔNG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0" name="Straight Connector 9"/>
          <p:cNvCxnSpPr>
            <a:stCxn id="4" idx="2"/>
          </p:cNvCxnSpPr>
          <p:nvPr/>
        </p:nvCxnSpPr>
        <p:spPr>
          <a:xfrm flipH="1">
            <a:off x="4473388" y="805362"/>
            <a:ext cx="1171610" cy="392443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4" idx="2"/>
            <a:endCxn id="21" idx="0"/>
          </p:cNvCxnSpPr>
          <p:nvPr/>
        </p:nvCxnSpPr>
        <p:spPr>
          <a:xfrm>
            <a:off x="5644998" y="805362"/>
            <a:ext cx="1055194" cy="40486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4" idx="2"/>
            <a:endCxn id="22" idx="0"/>
          </p:cNvCxnSpPr>
          <p:nvPr/>
        </p:nvCxnSpPr>
        <p:spPr>
          <a:xfrm>
            <a:off x="5644998" y="805362"/>
            <a:ext cx="3593463" cy="41273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4" idx="2"/>
            <a:endCxn id="5" idx="0"/>
          </p:cNvCxnSpPr>
          <p:nvPr/>
        </p:nvCxnSpPr>
        <p:spPr>
          <a:xfrm flipH="1">
            <a:off x="1785024" y="805362"/>
            <a:ext cx="3859974" cy="41273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5" idx="2"/>
            <a:endCxn id="3" idx="0"/>
          </p:cNvCxnSpPr>
          <p:nvPr/>
        </p:nvCxnSpPr>
        <p:spPr>
          <a:xfrm>
            <a:off x="1785024" y="1642045"/>
            <a:ext cx="12832" cy="49359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276534" y="1630830"/>
            <a:ext cx="12832" cy="49359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768413" y="1638260"/>
            <a:ext cx="12832" cy="49359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259923" y="1642072"/>
            <a:ext cx="12832" cy="49359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8" grpId="0" animBg="1"/>
      <p:bldP spid="4" grpId="0"/>
      <p:bldP spid="5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19" y="239509"/>
            <a:ext cx="11684231" cy="633585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898333"/>
              </p:ext>
            </p:extLst>
          </p:nvPr>
        </p:nvGraphicFramePr>
        <p:xfrm>
          <a:off x="2036615" y="1637609"/>
          <a:ext cx="860356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080">
                  <a:extLst>
                    <a:ext uri="{9D8B030D-6E8A-4147-A177-3AD203B41FA5}">
                      <a16:colId xmlns:a16="http://schemas.microsoft.com/office/drawing/2014/main" xmlns="" val="4091578174"/>
                    </a:ext>
                  </a:extLst>
                </a:gridCol>
                <a:gridCol w="1229080">
                  <a:extLst>
                    <a:ext uri="{9D8B030D-6E8A-4147-A177-3AD203B41FA5}">
                      <a16:colId xmlns:a16="http://schemas.microsoft.com/office/drawing/2014/main" xmlns="" val="3866766810"/>
                    </a:ext>
                  </a:extLst>
                </a:gridCol>
                <a:gridCol w="1229080">
                  <a:extLst>
                    <a:ext uri="{9D8B030D-6E8A-4147-A177-3AD203B41FA5}">
                      <a16:colId xmlns:a16="http://schemas.microsoft.com/office/drawing/2014/main" xmlns="" val="1559694259"/>
                    </a:ext>
                  </a:extLst>
                </a:gridCol>
                <a:gridCol w="1229080">
                  <a:extLst>
                    <a:ext uri="{9D8B030D-6E8A-4147-A177-3AD203B41FA5}">
                      <a16:colId xmlns:a16="http://schemas.microsoft.com/office/drawing/2014/main" xmlns="" val="1126616844"/>
                    </a:ext>
                  </a:extLst>
                </a:gridCol>
                <a:gridCol w="1229080">
                  <a:extLst>
                    <a:ext uri="{9D8B030D-6E8A-4147-A177-3AD203B41FA5}">
                      <a16:colId xmlns:a16="http://schemas.microsoft.com/office/drawing/2014/main" xmlns="" val="1468186767"/>
                    </a:ext>
                  </a:extLst>
                </a:gridCol>
                <a:gridCol w="1229080">
                  <a:extLst>
                    <a:ext uri="{9D8B030D-6E8A-4147-A177-3AD203B41FA5}">
                      <a16:colId xmlns:a16="http://schemas.microsoft.com/office/drawing/2014/main" xmlns="" val="2314810087"/>
                    </a:ext>
                  </a:extLst>
                </a:gridCol>
                <a:gridCol w="1229080">
                  <a:extLst>
                    <a:ext uri="{9D8B030D-6E8A-4147-A177-3AD203B41FA5}">
                      <a16:colId xmlns:a16="http://schemas.microsoft.com/office/drawing/2014/main" xmlns="" val="66534096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777385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599726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1842729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800276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540158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415544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380804" y="315883"/>
            <a:ext cx="2460571" cy="1130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</a:rPr>
              <a:t>Tháng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một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8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44" y="294793"/>
            <a:ext cx="11655520" cy="62972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249544"/>
              </p:ext>
            </p:extLst>
          </p:nvPr>
        </p:nvGraphicFramePr>
        <p:xfrm>
          <a:off x="1425168" y="1559252"/>
          <a:ext cx="8699733" cy="3170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2819">
                  <a:extLst>
                    <a:ext uri="{9D8B030D-6E8A-4147-A177-3AD203B41FA5}">
                      <a16:colId xmlns:a16="http://schemas.microsoft.com/office/drawing/2014/main" xmlns="" val="4091578174"/>
                    </a:ext>
                  </a:extLst>
                </a:gridCol>
                <a:gridCol w="1242819">
                  <a:extLst>
                    <a:ext uri="{9D8B030D-6E8A-4147-A177-3AD203B41FA5}">
                      <a16:colId xmlns:a16="http://schemas.microsoft.com/office/drawing/2014/main" xmlns="" val="3866766810"/>
                    </a:ext>
                  </a:extLst>
                </a:gridCol>
                <a:gridCol w="1242819">
                  <a:extLst>
                    <a:ext uri="{9D8B030D-6E8A-4147-A177-3AD203B41FA5}">
                      <a16:colId xmlns:a16="http://schemas.microsoft.com/office/drawing/2014/main" xmlns="" val="1559694259"/>
                    </a:ext>
                  </a:extLst>
                </a:gridCol>
                <a:gridCol w="1242819">
                  <a:extLst>
                    <a:ext uri="{9D8B030D-6E8A-4147-A177-3AD203B41FA5}">
                      <a16:colId xmlns:a16="http://schemas.microsoft.com/office/drawing/2014/main" xmlns="" val="1126616844"/>
                    </a:ext>
                  </a:extLst>
                </a:gridCol>
                <a:gridCol w="1242819">
                  <a:extLst>
                    <a:ext uri="{9D8B030D-6E8A-4147-A177-3AD203B41FA5}">
                      <a16:colId xmlns:a16="http://schemas.microsoft.com/office/drawing/2014/main" xmlns="" val="1468186767"/>
                    </a:ext>
                  </a:extLst>
                </a:gridCol>
                <a:gridCol w="1242819">
                  <a:extLst>
                    <a:ext uri="{9D8B030D-6E8A-4147-A177-3AD203B41FA5}">
                      <a16:colId xmlns:a16="http://schemas.microsoft.com/office/drawing/2014/main" xmlns="" val="2314810087"/>
                    </a:ext>
                  </a:extLst>
                </a:gridCol>
                <a:gridCol w="1242819">
                  <a:extLst>
                    <a:ext uri="{9D8B030D-6E8A-4147-A177-3AD203B41FA5}">
                      <a16:colId xmlns:a16="http://schemas.microsoft.com/office/drawing/2014/main" xmlns="" val="665340962"/>
                    </a:ext>
                  </a:extLst>
                </a:gridCol>
              </a:tblGrid>
              <a:tr h="528448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B05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B05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7773855"/>
                  </a:ext>
                </a:extLst>
              </a:tr>
              <a:tr h="528448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5997260"/>
                  </a:ext>
                </a:extLst>
              </a:tr>
              <a:tr h="52844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1842729"/>
                  </a:ext>
                </a:extLst>
              </a:tr>
              <a:tr h="52844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8002765"/>
                  </a:ext>
                </a:extLst>
              </a:tr>
              <a:tr h="52844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5401582"/>
                  </a:ext>
                </a:extLst>
              </a:tr>
              <a:tr h="528448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4155448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380804" y="315883"/>
            <a:ext cx="2460571" cy="1130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hai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7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36" y="249381"/>
            <a:ext cx="11685827" cy="636754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963482"/>
              </p:ext>
            </p:extLst>
          </p:nvPr>
        </p:nvGraphicFramePr>
        <p:xfrm>
          <a:off x="1508298" y="2008140"/>
          <a:ext cx="8940799" cy="3179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7257">
                  <a:extLst>
                    <a:ext uri="{9D8B030D-6E8A-4147-A177-3AD203B41FA5}">
                      <a16:colId xmlns:a16="http://schemas.microsoft.com/office/drawing/2014/main" xmlns="" val="4091578174"/>
                    </a:ext>
                  </a:extLst>
                </a:gridCol>
                <a:gridCol w="1277257">
                  <a:extLst>
                    <a:ext uri="{9D8B030D-6E8A-4147-A177-3AD203B41FA5}">
                      <a16:colId xmlns:a16="http://schemas.microsoft.com/office/drawing/2014/main" xmlns="" val="3866766810"/>
                    </a:ext>
                  </a:extLst>
                </a:gridCol>
                <a:gridCol w="1277257">
                  <a:extLst>
                    <a:ext uri="{9D8B030D-6E8A-4147-A177-3AD203B41FA5}">
                      <a16:colId xmlns:a16="http://schemas.microsoft.com/office/drawing/2014/main" xmlns="" val="1559694259"/>
                    </a:ext>
                  </a:extLst>
                </a:gridCol>
                <a:gridCol w="1277257">
                  <a:extLst>
                    <a:ext uri="{9D8B030D-6E8A-4147-A177-3AD203B41FA5}">
                      <a16:colId xmlns:a16="http://schemas.microsoft.com/office/drawing/2014/main" xmlns="" val="1126616844"/>
                    </a:ext>
                  </a:extLst>
                </a:gridCol>
                <a:gridCol w="1277257">
                  <a:extLst>
                    <a:ext uri="{9D8B030D-6E8A-4147-A177-3AD203B41FA5}">
                      <a16:colId xmlns:a16="http://schemas.microsoft.com/office/drawing/2014/main" xmlns="" val="1468186767"/>
                    </a:ext>
                  </a:extLst>
                </a:gridCol>
                <a:gridCol w="1277257">
                  <a:extLst>
                    <a:ext uri="{9D8B030D-6E8A-4147-A177-3AD203B41FA5}">
                      <a16:colId xmlns:a16="http://schemas.microsoft.com/office/drawing/2014/main" xmlns="" val="2314810087"/>
                    </a:ext>
                  </a:extLst>
                </a:gridCol>
                <a:gridCol w="1277257">
                  <a:extLst>
                    <a:ext uri="{9D8B030D-6E8A-4147-A177-3AD203B41FA5}">
                      <a16:colId xmlns:a16="http://schemas.microsoft.com/office/drawing/2014/main" xmlns="" val="665340962"/>
                    </a:ext>
                  </a:extLst>
                </a:gridCol>
              </a:tblGrid>
              <a:tr h="529834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hai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ba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tư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năm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sáu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bảy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Chủ</a:t>
                      </a:r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70C0"/>
                          </a:solidFill>
                        </a:rPr>
                        <a:t>nhật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7773855"/>
                  </a:ext>
                </a:extLst>
              </a:tr>
              <a:tr h="529834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5997260"/>
                  </a:ext>
                </a:extLst>
              </a:tr>
              <a:tr h="52983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7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1842729"/>
                  </a:ext>
                </a:extLst>
              </a:tr>
              <a:tr h="52983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8002765"/>
                  </a:ext>
                </a:extLst>
              </a:tr>
              <a:tr h="52983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18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21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22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5401582"/>
                  </a:ext>
                </a:extLst>
              </a:tr>
              <a:tr h="529834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2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415544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522120" y="923101"/>
            <a:ext cx="2460571" cy="835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ba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4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901</Words>
  <Application>Microsoft Office PowerPoint</Application>
  <PresentationFormat>Custom</PresentationFormat>
  <Paragraphs>555</Paragraphs>
  <Slides>31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Office Theme</vt:lpstr>
      <vt:lpstr>Office 主题​​</vt:lpstr>
      <vt:lpstr>Trek</vt:lpstr>
      <vt:lpstr>2_Office Theme</vt:lpstr>
      <vt:lpstr>1_Office 主题​​</vt:lpstr>
      <vt:lpstr>3_Office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CTY REDSTAR</cp:lastModifiedBy>
  <cp:revision>18</cp:revision>
  <dcterms:created xsi:type="dcterms:W3CDTF">2021-05-20T05:01:00Z</dcterms:created>
  <dcterms:modified xsi:type="dcterms:W3CDTF">2025-04-01T13:49:23Z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