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  <p:sldMasterId id="2147483727" r:id="rId3"/>
    <p:sldMasterId id="2147483739" r:id="rId4"/>
    <p:sldMasterId id="2147483751" r:id="rId5"/>
    <p:sldMasterId id="2147483763" r:id="rId6"/>
  </p:sldMasterIdLst>
  <p:notesMasterIdLst>
    <p:notesMasterId r:id="rId35"/>
  </p:notesMasterIdLst>
  <p:sldIdLst>
    <p:sldId id="294" r:id="rId7"/>
    <p:sldId id="326" r:id="rId8"/>
    <p:sldId id="327" r:id="rId9"/>
    <p:sldId id="343" r:id="rId10"/>
    <p:sldId id="361" r:id="rId11"/>
    <p:sldId id="355" r:id="rId12"/>
    <p:sldId id="356" r:id="rId13"/>
    <p:sldId id="357" r:id="rId14"/>
    <p:sldId id="358" r:id="rId15"/>
    <p:sldId id="359" r:id="rId16"/>
    <p:sldId id="360" r:id="rId17"/>
    <p:sldId id="339" r:id="rId18"/>
    <p:sldId id="336" r:id="rId19"/>
    <p:sldId id="362" r:id="rId20"/>
    <p:sldId id="363" r:id="rId21"/>
    <p:sldId id="364" r:id="rId22"/>
    <p:sldId id="365" r:id="rId23"/>
    <p:sldId id="366" r:id="rId24"/>
    <p:sldId id="341" r:id="rId25"/>
    <p:sldId id="337" r:id="rId26"/>
    <p:sldId id="367" r:id="rId27"/>
    <p:sldId id="368" r:id="rId28"/>
    <p:sldId id="369" r:id="rId29"/>
    <p:sldId id="370" r:id="rId30"/>
    <p:sldId id="372" r:id="rId31"/>
    <p:sldId id="373" r:id="rId32"/>
    <p:sldId id="342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>
        <p:scale>
          <a:sx n="56" d="100"/>
          <a:sy n="56" d="100"/>
        </p:scale>
        <p:origin x="-96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1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6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4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01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48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58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718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85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78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1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6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2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41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8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3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98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9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00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37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91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68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5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7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75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55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91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119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3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16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35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914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0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7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4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5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2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3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99255" y="5767252"/>
            <a:ext cx="417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Khoa</a:t>
            </a:r>
            <a:endParaRPr lang="en-US" sz="3200" b="1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16979" cy="7036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452" y="3987829"/>
            <a:ext cx="592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7:GIA ĐÌNH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833B34-01BF-41AE-AB23-9C61213FAF4B}"/>
              </a:ext>
            </a:extLst>
          </p:cNvPr>
          <p:cNvSpPr txBox="1"/>
          <p:nvPr/>
        </p:nvSpPr>
        <p:spPr>
          <a:xfrm flipH="1">
            <a:off x="5277976" y="315351"/>
            <a:ext cx="69140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3992D-8387-4E2E-947B-CAD35D14FB0C}"/>
              </a:ext>
            </a:extLst>
          </p:cNvPr>
          <p:cNvSpPr txBox="1"/>
          <p:nvPr/>
        </p:nvSpPr>
        <p:spPr>
          <a:xfrm flipH="1">
            <a:off x="6149806" y="1448760"/>
            <a:ext cx="5074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EE062-34C2-43A2-85A2-4FE0CCAF379C}"/>
              </a:ext>
            </a:extLst>
          </p:cNvPr>
          <p:cNvSpPr txBox="1"/>
          <p:nvPr/>
        </p:nvSpPr>
        <p:spPr>
          <a:xfrm>
            <a:off x="6083548" y="1835187"/>
            <a:ext cx="546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GIÁO KHOA CÁNH DIỀU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4D24DB-ED61-4169-B7A4-9D269EB5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95" y="2812283"/>
            <a:ext cx="5108601" cy="881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52" y="4481902"/>
            <a:ext cx="605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 VỆ SINH NHÀ CỬA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16" grpId="0"/>
      <p:bldP spid="1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6754"/>
            <a:ext cx="10972799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455882"/>
            <a:ext cx="4192676" cy="2523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91003" y="1828486"/>
            <a:ext cx="698352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Hoat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đông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1003" y="3444100"/>
            <a:ext cx="6983527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Hoat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đông1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6330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085" y="0"/>
            <a:ext cx="9099030" cy="6858000"/>
          </a:xfrm>
          <a:prstGeom prst="rect">
            <a:avLst/>
          </a:prstGeom>
        </p:spPr>
      </p:pic>
      <p:sp>
        <p:nvSpPr>
          <p:cNvPr id="4" name="AutoShape 2" descr="11 Cây lau nhà ý tưởng | cây, nhà, nhà thông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280" y="0"/>
            <a:ext cx="686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32" y="0"/>
            <a:ext cx="8740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40" y="179882"/>
            <a:ext cx="7090347" cy="62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37" y="479685"/>
            <a:ext cx="8596667" cy="5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8" y="888275"/>
            <a:ext cx="11458963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308" y="1541417"/>
            <a:ext cx="11145966" cy="337021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        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82475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Hoat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đông2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D10292-AA87-407F-96F4-7F89E24D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Lau </a:t>
            </a:r>
            <a:r>
              <a:rPr lang="en-US" b="1" dirty="0" err="1" smtClean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baøn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B7FB3EFA-A442-4517-9C44-73AEA25CA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6211669"/>
            <a:ext cx="4016188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8621486" y="6211669"/>
            <a:ext cx="3570514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D10292-AA87-407F-96F4-7F89E24D5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8" y="1825624"/>
            <a:ext cx="2909455" cy="5026925"/>
          </a:xfrm>
          <a:prstGeom prst="rect">
            <a:avLst/>
          </a:prstGeom>
        </p:spPr>
      </p:pic>
      <p:pic>
        <p:nvPicPr>
          <p:cNvPr id="6" name="Picture 5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xmlns="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8" y="1825624"/>
            <a:ext cx="2971800" cy="4752131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A183F6B-39FF-4C84-B395-7C97CE147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02" y="1825624"/>
            <a:ext cx="3199931" cy="4621503"/>
          </a:xfrm>
          <a:prstGeom prst="rect">
            <a:avLst/>
          </a:prstGeom>
        </p:spPr>
      </p:pic>
      <p:pic>
        <p:nvPicPr>
          <p:cNvPr id="8" name="Picture 7" descr="A picture containing text, room&#10;&#10;Description automatically generated">
            <a:extLst>
              <a:ext uri="{FF2B5EF4-FFF2-40B4-BE49-F238E27FC236}">
                <a16:creationId xmlns:a16="http://schemas.microsoft.com/office/drawing/2014/main" xmlns="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4" y="1825625"/>
            <a:ext cx="2836906" cy="4621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482304-29D5-458A-937C-079905C45203}"/>
              </a:ext>
            </a:extLst>
          </p:cNvPr>
          <p:cNvSpPr txBox="1"/>
          <p:nvPr/>
        </p:nvSpPr>
        <p:spPr>
          <a:xfrm>
            <a:off x="1" y="460748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62181"/>
            <a:ext cx="11551408" cy="70788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chủ đề  học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2" y="-2"/>
            <a:ext cx="12257952" cy="80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80" y="1371599"/>
            <a:ext cx="11204582" cy="4062549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504"/>
            <a:ext cx="12191999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-75926"/>
            <a:ext cx="11948160" cy="70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-1"/>
            <a:ext cx="11948159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665"/>
            <a:ext cx="11582399" cy="76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51</Words>
  <Application>Microsoft Office PowerPoint</Application>
  <PresentationFormat>Custom</PresentationFormat>
  <Paragraphs>15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2_Office Theme</vt:lpstr>
      <vt:lpstr>Facet</vt:lpstr>
      <vt:lpstr>Office 主题</vt:lpstr>
      <vt:lpstr>1_Office Theme</vt:lpstr>
      <vt:lpstr>3_Office Theme</vt:lpstr>
      <vt:lpstr>4_Office Theme</vt:lpstr>
      <vt:lpstr>PowerPoint Presentation</vt:lpstr>
      <vt:lpstr>                          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Hoat đông1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Hoat đông2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CTY REDSTAR</cp:lastModifiedBy>
  <cp:revision>166</cp:revision>
  <dcterms:created xsi:type="dcterms:W3CDTF">2020-08-03T08:33:18Z</dcterms:created>
  <dcterms:modified xsi:type="dcterms:W3CDTF">2025-03-31T04:32:21Z</dcterms:modified>
</cp:coreProperties>
</file>