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81" r:id="rId4"/>
    <p:sldId id="257" r:id="rId5"/>
    <p:sldId id="258" r:id="rId6"/>
    <p:sldId id="259" r:id="rId7"/>
    <p:sldId id="260" r:id="rId8"/>
    <p:sldId id="262" r:id="rId9"/>
    <p:sldId id="265" r:id="rId10"/>
    <p:sldId id="266" r:id="rId11"/>
    <p:sldId id="282" r:id="rId12"/>
    <p:sldId id="267" r:id="rId13"/>
    <p:sldId id="263" r:id="rId14"/>
    <p:sldId id="264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3" r:id="rId26"/>
    <p:sldId id="279" r:id="rId27"/>
    <p:sldId id="284" r:id="rId28"/>
    <p:sldId id="285" r:id="rId29"/>
    <p:sldId id="286" r:id="rId30"/>
    <p:sldId id="287" r:id="rId31"/>
    <p:sldId id="290" r:id="rId32"/>
    <p:sldId id="288" r:id="rId33"/>
    <p:sldId id="289" r:id="rId34"/>
    <p:sldId id="29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C43D-A852-DBFD-8044-107ACD6BA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E3B13-C67C-AE30-507D-50613C2DC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4AEB39-77DA-EBE7-4049-187B29C7B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3A7-76C0-4E32-8DCF-DAA590B57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1581F7-298F-D39F-E538-DD3DB48FA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35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A1D9F-4753-89E7-CE74-4C86DA47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305EAE-0DED-836A-0E1F-1CAB25D733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AEEFB-0953-04B9-D13D-F55D0975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CAAA6-F84D-25D3-D572-0A2830F38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2CDEF-0736-99EE-8EF0-B15423F2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44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AF3DA0-CC9A-02B3-CDB2-DF71E679BA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C058AD-8C63-5480-DE1A-13212424A5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1777A3-F28B-199E-78D8-9316C504D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E691-7964-91EC-552C-BDAF0A68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F60F5-128B-EFCF-26F3-B92EC0EF7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968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962E9-9019-839C-BC1B-6E1B49C7F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0A8A0-34C0-E1F3-DCF3-7AC2BDFBF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8870A-75F7-A496-4431-6ABF0D86C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A4796-B62F-D3A0-B957-070D5C624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D349C9-4F38-5012-D499-E13B8C46A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7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4B20C-973D-7C2F-21EE-9DECB1580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4890C-EB7A-C589-E9B2-26DB94703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E333D9-DE5E-CD73-DDC1-1878623A4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B204-21C3-FA8A-CAFC-3F87F8DA4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D7C78A-F0A4-1EFD-075C-104E1DEA0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06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95E8-8D5F-455E-B726-92617019A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746E0-24A5-4AD3-22EE-21D8A3F1D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C783D2-CF8B-C893-93D1-C70C69863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4F1BAD-1FCA-CAF7-9582-17CFF8A78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AA37A1-8A31-4652-9420-0ABB90171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A2803A-D469-A341-AAB1-225D039D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36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32187-2E01-6822-A445-F2B3774E6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E82F2B-D32F-9E87-3593-BD0BCF85A5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235E6C-8162-8E7D-66D5-AFAC83AC17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516D3-8ADB-3232-109B-B13F35EDC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352497-1344-10A9-E4CE-BC25BD236C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44B213-B9FA-3038-11C4-2192C971B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2A755-8B82-8225-62EF-BBE34DEB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512BC3-7954-FD03-276A-D85DFB6C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18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52177-4CFF-0B1B-BC65-F5AFACE5A8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262F21-74C8-56A2-FDF2-066712964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D60297-764F-AF84-CE50-840CA7317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A80F62-DC9B-C85E-8E22-E36E444CC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86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63809D-1610-A32F-C41F-4F37A09E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0544D-680C-47A8-B71E-27959641F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714E65-8F74-6859-7BB0-8DA42F9D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99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40795-FB14-7173-B200-A826C9F07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61C693-097F-C9D2-49D2-0AE41FDF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61C854-375F-C770-D001-9D48E93623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52758-32BA-E69D-A088-743B198E4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15BECF-13A4-CF4E-4CD3-679080E62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2E85C6-3B9F-621D-C872-0181C999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6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5E280-2576-E9AD-AF34-444463B1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7714D7D-3BB5-56AB-1D14-DBCA9468DB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18B93D-BFBB-61EC-FB3F-73C78C6B8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B3AA7D-6D4F-D109-8553-3B2E84CD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5B74EA-3D70-58BA-363A-D300402B1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F8380F-58CF-5BF3-A531-DF779349F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2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626E82-BC6E-5019-B786-571D43A29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F57613-EA2D-DB51-7945-67F377A9D5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EF1C44-5855-A11D-ACC8-8EC9C7CDA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423C7-24A0-4CB2-8B19-E60C1F8DD7C7}" type="datetimeFigureOut">
              <a:rPr lang="en-US" smtClean="0"/>
              <a:t>3/8/2025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627E2-0828-3CE6-E192-4152A88254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E7CC5E-ECF3-63B7-F6E5-AA7F8D4E78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C2568D-2751-4BF9-AE8E-847DA425C4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5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17/06/relationships/model3d" Target="../media/model3d1.glb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6F1569-1B36-97D2-FE77-FF03A5CD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535" y="0"/>
            <a:ext cx="12389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91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F77BC-18EF-EE20-7E20-076B68506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0C204E-1659-78B1-3E58-2AC25DC1A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4577"/>
            <a:ext cx="12192000" cy="654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86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28F9-54E3-4938-EB0B-F7A6811D1C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XH lớp 1 - Bài 15- Các giác quan (tiết 1)">
            <a:hlinkClick r:id="" action="ppaction://media"/>
            <a:extLst>
              <a:ext uri="{FF2B5EF4-FFF2-40B4-BE49-F238E27FC236}">
                <a16:creationId xmlns:a16="http://schemas.microsoft.com/office/drawing/2014/main" id="{F0DB9D32-9225-EB0C-D1CD-77A1638AC88E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54600" end="27422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14" y="0"/>
            <a:ext cx="11969786" cy="6727329"/>
          </a:xfrm>
        </p:spPr>
      </p:pic>
    </p:spTree>
    <p:extLst>
      <p:ext uri="{BB962C8B-B14F-4D97-AF65-F5344CB8AC3E}">
        <p14:creationId xmlns:p14="http://schemas.microsoft.com/office/powerpoint/2010/main" val="145564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DE1837-5F90-A958-047E-5FF523D907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AE31BB-C6A4-7561-5E03-7ACDC707E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98166" cy="705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7702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9CBD1-8133-FBA8-29AD-8D086AC43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F3CA6B-F5CF-ED19-9EA5-6E5520B68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207" y="0"/>
            <a:ext cx="12438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68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8F631-945E-3141-9449-DC8F6A45F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CA054-017C-9968-78D7-EC53CE555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47" y="145662"/>
            <a:ext cx="12068053" cy="671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5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2E033C5-FA04-CC14-EEA0-18B7EA7C6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518"/>
            <a:ext cx="12163910" cy="66295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6DAB3-E526-7E7C-0F42-DB44E5B97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781" y="911098"/>
            <a:ext cx="5053097" cy="249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54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FC13EA-46D2-7211-4EB8-296B7FA70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E45F9E-E12F-874C-CD9D-B8FA35E33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8886"/>
            <a:ext cx="12192000" cy="684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8613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4FBF2-55E5-3BE0-90DF-6B2B0238B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DF588A-651C-A77C-B10D-0489DA529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629"/>
            <a:ext cx="12192000" cy="693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9503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89674-6FB5-3F3C-BFCF-FF5221A513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EF357-92B9-D800-2963-D6FDF5E8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05"/>
            <a:ext cx="12192000" cy="681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496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FB538-B46B-A792-B1DB-86B02187F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6A8E5D-4676-19CF-1D5B-854B4DFBC5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48" y="90700"/>
            <a:ext cx="11948464" cy="678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21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ECB612-BE5F-7291-4168-F477DE8DA0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5983D8F-12F5-4B9A-4F29-C4AB71249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016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FEFED-62E1-99B8-FC50-9442A37E9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828265-13C4-01B1-7838-AB93BB939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70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709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88560-2B2B-8BF9-F923-B1505ABD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11F67F-245B-0DF9-60F4-9287C53B55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D96C0-5720-E417-5C5D-57E2B626C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7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0096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E68D-9ED6-DE63-FC11-D7E62B9E0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89140-CE38-86A5-ECAA-270BEBCEC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6B44A-CC83-17A8-1E18-8E15EA8DD1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6" y="0"/>
            <a:ext cx="12155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656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5E6FF-722C-E005-60D6-16B0F4275A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6CFD6-0A9B-22F6-B7EB-13D1EFC6CC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E0CC28-D1A2-456E-D599-2B09CEF2F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7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7838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46271-A66C-780E-03D3-6509F5AA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71B6-42D3-4EFB-31EF-841308930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E1819F-9062-DD57-95CB-61F35D9652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5942"/>
            <a:ext cx="12192000" cy="71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49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F72CB3-504A-4FB0-3283-10A8BD772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3" y="72831"/>
            <a:ext cx="12068053" cy="6712338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9BC1D5AF-1F17-645D-87A6-41B419CBE79B}"/>
              </a:ext>
            </a:extLst>
          </p:cNvPr>
          <p:cNvSpPr/>
          <p:nvPr/>
        </p:nvSpPr>
        <p:spPr>
          <a:xfrm>
            <a:off x="811658" y="1941816"/>
            <a:ext cx="7613151" cy="3400746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F5DB3A-E79E-D52E-2E4E-D66EA0198F12}"/>
              </a:ext>
            </a:extLst>
          </p:cNvPr>
          <p:cNvSpPr txBox="1"/>
          <p:nvPr/>
        </p:nvSpPr>
        <p:spPr>
          <a:xfrm>
            <a:off x="1515436" y="2364916"/>
            <a:ext cx="65960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kern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Chơi trò chơi </a:t>
            </a:r>
          </a:p>
          <a:p>
            <a:r>
              <a:rPr lang="vi-VN" sz="8000" kern="1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  <a:ea typeface="+mn-ea"/>
                <a:cs typeface="+mn-cs"/>
              </a:rPr>
              <a:t>“ Nếu......thì”</a:t>
            </a:r>
            <a:endParaRPr lang="en-US" sz="8000" kern="1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A60D3B-99D1-1359-6804-61E6A3383239}"/>
              </a:ext>
            </a:extLst>
          </p:cNvPr>
          <p:cNvSpPr txBox="1"/>
          <p:nvPr/>
        </p:nvSpPr>
        <p:spPr>
          <a:xfrm>
            <a:off x="5116531" y="291318"/>
            <a:ext cx="23733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03 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3306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13152-DB2B-F803-0DE6-67AC00000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76CFE-FCF1-4342-FCC7-262A544472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7A2FAA-BA3F-90E2-D3BD-13810E8E71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38" t="1542" r="5256"/>
          <a:stretch/>
        </p:blipFill>
        <p:spPr>
          <a:xfrm>
            <a:off x="1109607" y="-2272"/>
            <a:ext cx="10150869" cy="686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743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3C932E-C99D-AC9E-21E4-6432EB4D4B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56" r="84251" b="25465"/>
          <a:stretch/>
        </p:blipFill>
        <p:spPr>
          <a:xfrm>
            <a:off x="0" y="253542"/>
            <a:ext cx="2817628" cy="45922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C3362-62D3-99E6-9003-0AE183516C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4" t="3218"/>
          <a:stretch/>
        </p:blipFill>
        <p:spPr>
          <a:xfrm>
            <a:off x="1931542" y="2732567"/>
            <a:ext cx="10124471" cy="4125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6ACB74-2250-FF74-8B8A-FBE3FD7807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4373" y="136609"/>
            <a:ext cx="3980469" cy="211208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Skateboarder character">
                <a:extLst>
                  <a:ext uri="{FF2B5EF4-FFF2-40B4-BE49-F238E27FC236}">
                    <a16:creationId xmlns:a16="http://schemas.microsoft.com/office/drawing/2014/main" id="{273B7072-C219-47AB-0F82-25FC28B7DEE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12166340"/>
                  </p:ext>
                </p:extLst>
              </p:nvPr>
            </p:nvGraphicFramePr>
            <p:xfrm>
              <a:off x="5435572" y="699471"/>
              <a:ext cx="3404828" cy="3918405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404828" cy="3918405"/>
                    </a:xfrm>
                    <a:prstGeom prst="rect">
                      <a:avLst/>
                    </a:prstGeom>
                  </am3d:spPr>
                  <am3d:camera>
                    <am3d:pos x="0" y="0" z="6492980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2076198" d="1000000"/>
                    <am3d:preTrans dx="2270500" dy="-17995397" dz="1417746"/>
                    <am3d:scale>
                      <am3d:sx n="1000000" d="1000000"/>
                      <am3d:sy n="1000000" d="1000000"/>
                      <am3d:sz n="1000000" d="1000000"/>
                    </am3d:scale>
                    <am3d:rot ax="-73264" ay="784780" az="-16583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3640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Skateboarder character">
                <a:extLst>
                  <a:ext uri="{FF2B5EF4-FFF2-40B4-BE49-F238E27FC236}">
                    <a16:creationId xmlns:a16="http://schemas.microsoft.com/office/drawing/2014/main" id="{273B7072-C219-47AB-0F82-25FC28B7DE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435572" y="699471"/>
                <a:ext cx="3404828" cy="391840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061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0" presetClass="entr" presetSubtype="20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21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3d.view.rotation.z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20"/>
                                          </p:val>
                                        </p:tav>
                                        <p:tav tm="3330">
                                          <p:val>
                                            <p:fltVal val="19.9349"/>
                                          </p:val>
                                        </p:tav>
                                        <p:tav tm="6660">
                                          <p:val>
                                            <p:fltVal val="19.7456"/>
                                          </p:val>
                                        </p:tav>
                                        <p:tav tm="9990">
                                          <p:val>
                                            <p:fltVal val="19.441"/>
                                          </p:val>
                                        </p:tav>
                                        <p:tav tm="13320">
                                          <p:val>
                                            <p:fltVal val="19.0299"/>
                                          </p:val>
                                        </p:tav>
                                        <p:tav tm="16650">
                                          <p:val>
                                            <p:fltVal val="18.5212"/>
                                          </p:val>
                                        </p:tav>
                                        <p:tav tm="19970">
                                          <p:val>
                                            <p:fltVal val="17.9257"/>
                                          </p:val>
                                        </p:tav>
                                        <p:tav tm="23290">
                                          <p:val>
                                            <p:fltVal val="17.2507"/>
                                          </p:val>
                                        </p:tav>
                                        <p:tav tm="26620">
                                          <p:val>
                                            <p:fltVal val="16.5027"/>
                                          </p:val>
                                        </p:tav>
                                        <p:tav tm="29950">
                                          <p:val>
                                            <p:fltVal val="15.6925"/>
                                          </p:val>
                                        </p:tav>
                                        <p:tav tm="33280">
                                          <p:val>
                                            <p:fltVal val="14.829"/>
                                          </p:val>
                                        </p:tav>
                                        <p:tav tm="36610">
                                          <p:val>
                                            <p:fltVal val="13.9209"/>
                                          </p:val>
                                        </p:tav>
                                        <p:tav tm="39940">
                                          <p:val>
                                            <p:fltVal val="12.9772"/>
                                          </p:val>
                                        </p:tav>
                                        <p:tav tm="43270">
                                          <p:val>
                                            <p:fltVal val="12.0068"/>
                                          </p:val>
                                        </p:tav>
                                        <p:tav tm="46600">
                                          <p:val>
                                            <p:fltVal val="11.0184"/>
                                          </p:val>
                                        </p:tav>
                                        <p:tav tm="49930">
                                          <p:val>
                                            <p:fltVal val="10.0209"/>
                                          </p:val>
                                        </p:tav>
                                        <p:tav tm="53250">
                                          <p:val>
                                            <p:fltVal val="9.0263"/>
                                          </p:val>
                                        </p:tav>
                                        <p:tav tm="56580">
                                          <p:val>
                                            <p:fltVal val="8.0373"/>
                                          </p:val>
                                        </p:tav>
                                        <p:tav tm="59900">
                                          <p:val>
                                            <p:fltVal val="7.0688"/>
                                          </p:val>
                                        </p:tav>
                                        <p:tav tm="63220">
                                          <p:val>
                                            <p:fltVal val="6.1264"/>
                                          </p:val>
                                        </p:tav>
                                        <p:tav tm="66540">
                                          <p:val>
                                            <p:fltVal val="5.2189"/>
                                          </p:val>
                                        </p:tav>
                                        <p:tav tm="69870">
                                          <p:val>
                                            <p:fltVal val="4.3528"/>
                                          </p:val>
                                        </p:tav>
                                        <p:tav tm="73190">
                                          <p:val>
                                            <p:fltVal val="3.5418"/>
                                          </p:val>
                                        </p:tav>
                                        <p:tav tm="76510">
                                          <p:val>
                                            <p:fltVal val="2.7922"/>
                                          </p:val>
                                        </p:tav>
                                        <p:tav tm="79830">
                                          <p:val>
                                            <p:fltVal val="2.1127"/>
                                          </p:val>
                                        </p:tav>
                                        <p:tav tm="83160">
                                          <p:val>
                                            <p:fltVal val="1.5104"/>
                                          </p:val>
                                        </p:tav>
                                        <p:tav tm="86480">
                                          <p:val>
                                            <p:fltVal val="0.9978"/>
                                          </p:val>
                                        </p:tav>
                                        <p:tav tm="89800">
                                          <p:val>
                                            <p:fltVal val="0.5817"/>
                                          </p:val>
                                        </p:tav>
                                        <p:tav tm="93120">
                                          <p:val>
                                            <p:fltVal val="0.2709"/>
                                          </p:val>
                                        </p:tav>
                                        <p:tav tm="96450">
                                          <p:val>
                                            <p:fltVal val="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81877E-DB4F-62BA-FAA8-994CE5AB4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F196B2-6214-781B-E7FE-10C74479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23" y="3372362"/>
            <a:ext cx="10747715" cy="33576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F94911-0454-C5AE-C28F-68ED75EF635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56" r="84251" b="25465"/>
          <a:stretch/>
        </p:blipFill>
        <p:spPr>
          <a:xfrm>
            <a:off x="0" y="561886"/>
            <a:ext cx="2817628" cy="4592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CB649E-0657-6564-9613-74DADB1A2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0211" y="130937"/>
            <a:ext cx="3656551" cy="18784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62D93C2-563D-70F2-4D2A-B5D1EFAB13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5256" y="1474443"/>
            <a:ext cx="4588838" cy="34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3BD92-9B9B-2267-2D0F-27109430A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39E5BA-C5C0-D23B-30BA-D1C5A42AB1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596" t="6817" r="23101" b="39238"/>
          <a:stretch/>
        </p:blipFill>
        <p:spPr>
          <a:xfrm>
            <a:off x="6442251" y="357926"/>
            <a:ext cx="4656852" cy="27113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2BDD63-ABF4-D154-E5DD-E253FE355F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656" r="84251" b="25465"/>
          <a:stretch/>
        </p:blipFill>
        <p:spPr>
          <a:xfrm>
            <a:off x="43520" y="127591"/>
            <a:ext cx="2817628" cy="4592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32F6A2-4633-54DE-C62B-BFFC06DB82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238" y="0"/>
            <a:ext cx="3967316" cy="2488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48DECA-883F-AE89-1A0E-F046E1EC22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5759" y="3048446"/>
            <a:ext cx="10100930" cy="359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1FBE6-2414-97CC-6B75-B980B667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NXH lớp 1 - Bài 15- Các giác quan (tiết 1)">
            <a:hlinkClick r:id="" action="ppaction://media"/>
            <a:extLst>
              <a:ext uri="{FF2B5EF4-FFF2-40B4-BE49-F238E27FC236}">
                <a16:creationId xmlns:a16="http://schemas.microsoft.com/office/drawing/2014/main" id="{CEA6501C-08D4-5BD6-35FC-3F2371545CEF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44865" end="57036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2219"/>
          </a:xfrm>
        </p:spPr>
      </p:pic>
    </p:spTree>
    <p:extLst>
      <p:ext uri="{BB962C8B-B14F-4D97-AF65-F5344CB8AC3E}">
        <p14:creationId xmlns:p14="http://schemas.microsoft.com/office/powerpoint/2010/main" val="30560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DBD86-85FC-5ADE-DBB4-81D01B42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482803-2982-B3DB-3CDD-33FA5BD07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656" r="84251" b="25465"/>
          <a:stretch/>
        </p:blipFill>
        <p:spPr>
          <a:xfrm>
            <a:off x="0" y="0"/>
            <a:ext cx="2817628" cy="45922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1EBE1F-FE4A-06ED-D786-F8858FDCB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5879" y="3069719"/>
            <a:ext cx="9936145" cy="36500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429493-E703-95F7-9FF8-587467088C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41" r="57461" b="39367"/>
          <a:stretch/>
        </p:blipFill>
        <p:spPr>
          <a:xfrm>
            <a:off x="2610314" y="39440"/>
            <a:ext cx="3195063" cy="20551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8AB268-5A92-B728-6682-28E54B684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3507" y="1465013"/>
            <a:ext cx="4744803" cy="339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29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B70364-1F7A-C6D0-F93D-7F4375A01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A89E72-87BD-E3C6-F03B-E2D1C646E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3" y="72831"/>
            <a:ext cx="12068053" cy="6712338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5A4F92F9-75B3-3E79-4BC6-5415802BABBE}"/>
              </a:ext>
            </a:extLst>
          </p:cNvPr>
          <p:cNvSpPr/>
          <p:nvPr/>
        </p:nvSpPr>
        <p:spPr>
          <a:xfrm>
            <a:off x="410966" y="1941816"/>
            <a:ext cx="8013843" cy="3400746"/>
          </a:xfrm>
          <a:prstGeom prst="flowChartTerminator">
            <a:avLst/>
          </a:prstGeom>
          <a:solidFill>
            <a:srgbClr val="3399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0A32AF-7E01-1982-2A2F-FA7AEDB11699}"/>
              </a:ext>
            </a:extLst>
          </p:cNvPr>
          <p:cNvSpPr txBox="1"/>
          <p:nvPr/>
        </p:nvSpPr>
        <p:spPr>
          <a:xfrm>
            <a:off x="719191" y="2421448"/>
            <a:ext cx="7572054" cy="201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người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72C4B2-71E7-ABEB-54A9-CF13A4F66269}"/>
              </a:ext>
            </a:extLst>
          </p:cNvPr>
          <p:cNvSpPr txBox="1"/>
          <p:nvPr/>
        </p:nvSpPr>
        <p:spPr>
          <a:xfrm>
            <a:off x="5116531" y="291318"/>
            <a:ext cx="237333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04 </a:t>
            </a:r>
            <a:endParaRPr lang="en-US" sz="11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1690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78E255-9D44-5E87-F728-C44C3436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6205"/>
            <a:ext cx="10120045" cy="57859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436AD3-9C73-4320-95BC-3481DACC3E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608"/>
          <a:stretch/>
        </p:blipFill>
        <p:spPr>
          <a:xfrm>
            <a:off x="4455562" y="123289"/>
            <a:ext cx="7736438" cy="145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0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B0095F-ADE2-BB7A-DD05-CE339D380D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212"/>
            <a:ext cx="12297346" cy="617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272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BB0C5A-4E16-4611-9437-D85D048B9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365"/>
            <a:ext cx="12263774" cy="616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141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AFC706-CD67-47F1-2476-EB130A44D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47AAD5-7D71-C5D3-0490-D5A293842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7" y="0"/>
            <a:ext cx="12051761" cy="668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653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33F3A-36D1-DD41-0446-1DA6E0818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252F5B-996C-55F6-168E-F34245C72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0505" y="-114262"/>
            <a:ext cx="12353009" cy="708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1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B9E03-59A9-8C49-D442-649C4F0F0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B681D6-7505-44BE-8E1A-5BA6B8FDE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6" y="0"/>
            <a:ext cx="12029005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78A19D-A4BF-E151-51ED-ADDCD0E18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77824"/>
            <a:ext cx="12132291" cy="678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37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E3650-DC5E-4A9B-431E-3EEFB20F7E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414FA-B9BD-EE4A-F79C-F06E7C749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655DBA-9D06-325A-BA55-8797EADFC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44134" cy="675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1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37A78-5908-000A-4408-C58171BD7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30A52D-7052-722C-CB9A-5B9DEBCACA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5" t="1879" r="3998" b="3877"/>
          <a:stretch/>
        </p:blipFill>
        <p:spPr>
          <a:xfrm>
            <a:off x="0" y="-71920"/>
            <a:ext cx="12382863" cy="703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28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428AAE-F954-C41A-8DB7-1127BA6B9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C87BB-DBA8-5E04-425F-31E4345DE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725" y="0"/>
            <a:ext cx="12177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21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24</Words>
  <Application>Microsoft Office PowerPoint</Application>
  <PresentationFormat>Widescreen</PresentationFormat>
  <Paragraphs>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PG-F1013734 Tran Y Linh</dc:creator>
  <cp:lastModifiedBy>PG-F1013734 Tran Y Linh</cp:lastModifiedBy>
  <cp:revision>3</cp:revision>
  <dcterms:created xsi:type="dcterms:W3CDTF">2025-03-06T16:53:01Z</dcterms:created>
  <dcterms:modified xsi:type="dcterms:W3CDTF">2025-03-08T05:21:38Z</dcterms:modified>
</cp:coreProperties>
</file>