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  <p:sldMasterId id="2147483769" r:id="rId9"/>
    <p:sldMasterId id="2147483781" r:id="rId10"/>
    <p:sldMasterId id="2147483793" r:id="rId11"/>
    <p:sldMasterId id="2147483805" r:id="rId12"/>
    <p:sldMasterId id="2147483818" r:id="rId13"/>
    <p:sldMasterId id="2147483836" r:id="rId14"/>
    <p:sldMasterId id="2147483848" r:id="rId15"/>
    <p:sldMasterId id="2147483866" r:id="rId16"/>
  </p:sldMasterIdLst>
  <p:notesMasterIdLst>
    <p:notesMasterId r:id="rId37"/>
  </p:notesMasterIdLst>
  <p:sldIdLst>
    <p:sldId id="269" r:id="rId17"/>
    <p:sldId id="277" r:id="rId18"/>
    <p:sldId id="278" r:id="rId19"/>
    <p:sldId id="258" r:id="rId20"/>
    <p:sldId id="259" r:id="rId21"/>
    <p:sldId id="260" r:id="rId22"/>
    <p:sldId id="261" r:id="rId23"/>
    <p:sldId id="262" r:id="rId24"/>
    <p:sldId id="279" r:id="rId25"/>
    <p:sldId id="263" r:id="rId26"/>
    <p:sldId id="264" r:id="rId27"/>
    <p:sldId id="265" r:id="rId28"/>
    <p:sldId id="266" r:id="rId29"/>
    <p:sldId id="271" r:id="rId30"/>
    <p:sldId id="270" r:id="rId31"/>
    <p:sldId id="272" r:id="rId32"/>
    <p:sldId id="274" r:id="rId33"/>
    <p:sldId id="280" r:id="rId34"/>
    <p:sldId id="276" r:id="rId35"/>
    <p:sldId id="2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1" d="100"/>
          <a:sy n="61" d="100"/>
        </p:scale>
        <p:origin x="-97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1DEEA-2B7E-4C70-8B0A-6A0F8EFA09EB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D04-694D-4E77-9FB7-E2C1C5DF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1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35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1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368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88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4875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777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83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68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580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5371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875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91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8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144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642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339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724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158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007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721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493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7969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139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05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122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453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085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26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4064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9416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7117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4514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398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0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68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6405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5565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220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146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7426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690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552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6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885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9159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9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297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058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9353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175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1694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8830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35413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709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741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98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4339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0659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8901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313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078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579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046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229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142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17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6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0102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5210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7805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632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4870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3016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476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511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880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665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91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626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7057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615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595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511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848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8293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6016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991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731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4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7377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314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5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35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634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979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606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9032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078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220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4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1584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2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40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78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81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38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196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68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77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26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812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381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7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68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82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77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90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87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80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09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15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12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46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4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214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432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41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61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3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808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97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86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88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01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5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77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72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193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017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01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10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1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43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657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47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8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41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58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04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40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06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7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8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74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12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54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1751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18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24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42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32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3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965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03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01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696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0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2672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195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773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819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575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33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250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152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199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9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0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968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695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245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7195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28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11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27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92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878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7175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42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2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4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08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FF26AF12-4860-4623-AE5E-F476BA0B4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9685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4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0F455-122C-4199-9CF0-2F99978AA5D4}" type="datetimeFigureOut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31/03/2025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AC036-1652-44E7-B17F-68A6E04DC0C1}" type="slidenum"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49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5D789E-5E36-2545-9E1B-E3057111595E}" type="datetimeFigureOut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081F66-C85E-BA44-8D1F-6683B265D5B8}" type="slidenum">
              <a:rPr kumimoji="0" lang="x-none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74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9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FF26AF12-4860-4623-AE5E-F476BA0B4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012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1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2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0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7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2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3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6.png"/><Relationship Id="rId5" Type="http://schemas.openxmlformats.org/officeDocument/2006/relationships/image" Target="../media/image17.gif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5912" y="997055"/>
            <a:ext cx="1001230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1057277" y="781473"/>
            <a:ext cx="4876800" cy="324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23" y="707390"/>
            <a:ext cx="5251591" cy="305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95" y="3778606"/>
            <a:ext cx="5510672" cy="291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4676" y="218724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 lí tình huống và đóng vai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2223" y="900695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3919" y="746478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1788" y="497309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2057400" y="0"/>
            <a:ext cx="7852012" cy="42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4310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1748" y="5288340"/>
            <a:ext cx="9803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1748" y="4281966"/>
            <a:ext cx="98038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quyển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40" y="603316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8965" y="5143995"/>
            <a:ext cx="995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latin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nữ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hồ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nhờ chú công an, bố mẹ hoặc thầy cô giáo tìm trả lại cho người mất.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165" y="689728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8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72" y="649679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887" y="388069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56" y="4805894"/>
            <a:ext cx="10210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latin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kem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áo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đỏ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nên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khuyên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bạn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thầy cô giáo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</a:rPr>
              <a:t> an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để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 lại cho người mất.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7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ank template happy kids poster design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9693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4959" y="2583731"/>
            <a:ext cx="51090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</a:rPr>
              <a:t>VẬN DỤNG</a:t>
            </a:r>
            <a:endParaRPr kumimoji="0" lang="en-US" sz="7200" b="1" i="0" u="none" strike="noStrike" kern="1200" cap="none" spc="0" normalizeH="0" baseline="0" noProof="0" dirty="0">
              <a:ln w="24500" cmpd="dbl">
                <a:solidFill>
                  <a:srgbClr val="ED7D31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501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1738872925131541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ình nền Powerpoint dễ thương - Tổng hợp những hình nền dễ thươ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93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3777" y="1243018"/>
            <a:ext cx="996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bóng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3778" y="3318886"/>
            <a:ext cx="106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nhặt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46" y="-890157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3" y="5351405"/>
            <a:ext cx="1746031" cy="16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8619" y="2391895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nhặt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510" y="4366390"/>
            <a:ext cx="10061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đồn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an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nhờ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mất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018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1759" y="360956"/>
            <a:ext cx="11635922" cy="608201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80" y="4556125"/>
            <a:ext cx="2618560" cy="23018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400050" y="-64081"/>
            <a:ext cx="12317731" cy="6442970"/>
            <a:chOff x="-3392259" y="1666852"/>
            <a:chExt cx="12317731" cy="6442970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xmlns="" id="{DBC8166F-A820-CADB-6B03-52DAEE1C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392259" y="1666852"/>
              <a:ext cx="12317731" cy="64429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803513" y="4119185"/>
              <a:ext cx="78120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Ngoài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chú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an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ra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thì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phù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hợp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thể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trả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rơi</a:t>
              </a:r>
              <a:r>
                <a:rPr lang="en-US" sz="3600" noProof="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kh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nhặt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857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8378353" y="1728995"/>
            <a:ext cx="2656114" cy="256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4440417" y="1709168"/>
            <a:ext cx="2577838" cy="256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755564" y="1709169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2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88960CA7-6AC8-4196-8E9D-D66C6F61E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397" y="-2684602"/>
            <a:ext cx="6893206" cy="12192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733F3554-27D6-4D2D-9F87-1C780E4C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485720" y="-3072733"/>
            <a:ext cx="6960593" cy="12728446"/>
          </a:xfrm>
          <a:prstGeom prst="rect">
            <a:avLst/>
          </a:prstGeom>
        </p:spPr>
      </p:pic>
      <p:pic>
        <p:nvPicPr>
          <p:cNvPr id="3" name="Content Placeholder 5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440" y="3411398"/>
            <a:ext cx="2239120" cy="2610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850" y="1394498"/>
            <a:ext cx="9847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Khuyên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rơi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is is a set of PowerPoint background pictures with books and c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7887" y="3352802"/>
            <a:ext cx="6355995" cy="1341984"/>
          </a:xfrm>
          <a:prstGeom prst="rect">
            <a:avLst/>
          </a:prstGeom>
          <a:noFill/>
        </p:spPr>
        <p:txBody>
          <a:bodyPr wrap="none" lIns="65925" tIns="32963" rIns="65925" bIns="3296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288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  <a:endParaRPr kumimoji="0" lang="en-US" sz="8288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89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4355" y="1257882"/>
            <a:ext cx="434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 khuyên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036" y="2800554"/>
            <a:ext cx="10765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 khi nhặt được của rơi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đem tìm trả cho người, mới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7729" y="4554697"/>
            <a:ext cx="12176542" cy="2298957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pic>
        <p:nvPicPr>
          <p:cNvPr id="2" name="Join_file_201817360">
            <a:hlinkClick r:id="" action="ppaction://media"/>
            <a:extLst>
              <a:ext uri="{FF2B5EF4-FFF2-40B4-BE49-F238E27FC236}">
                <a16:creationId xmlns:a16="http://schemas.microsoft.com/office/drawing/2014/main" xmlns="" id="{EEF8DAE5-169D-427D-ABFE-968BB33AF3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7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lank template cute multiracial kids poster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9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6428" y="2057400"/>
            <a:ext cx="48606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smtClean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8000" b="1" i="0" u="none" strike="noStrike" kern="1200" cap="none" spc="50" normalizeH="0" baseline="0" noProof="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xmlns="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xmlns="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5019" r="1528" b="1599"/>
          <a:stretch/>
        </p:blipFill>
        <p:spPr>
          <a:xfrm>
            <a:off x="1029348" y="1114108"/>
            <a:ext cx="476504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5806" r="1174" b="3510"/>
          <a:stretch/>
        </p:blipFill>
        <p:spPr>
          <a:xfrm>
            <a:off x="6475995" y="1080380"/>
            <a:ext cx="4735053" cy="2776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22"/>
          <a:stretch/>
        </p:blipFill>
        <p:spPr>
          <a:xfrm>
            <a:off x="3847705" y="3956050"/>
            <a:ext cx="4843416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138" y="408589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61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628" y="420964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628" y="5173578"/>
            <a:ext cx="1140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 làm của bạn nhỏ trong tranh 1 là thật thà. Vì khi nhặt được tiền rơi bạn đã báo cô giáo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 trả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5019" r="1528" b="1599"/>
          <a:stretch/>
        </p:blipFill>
        <p:spPr>
          <a:xfrm>
            <a:off x="2928907" y="1185952"/>
            <a:ext cx="6217920" cy="35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048" y="352556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048" y="4953177"/>
            <a:ext cx="11408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 làm của hai bạn nhỏ trong tranh 2 là chưa thật thà. Vì khi hai bạn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của rơi đã tranh giành nhau mà không trả lại cho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1" y="1052189"/>
            <a:ext cx="6444531" cy="36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628" y="506195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727" y="5174393"/>
            <a:ext cx="1140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 làm của bạn nhỏ trong tranh 3 là thật thà, không tham của rơi. Vì bạn đã nhắc bà khi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ghế.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2263426" y="1037117"/>
            <a:ext cx="7630160" cy="38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9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02" y="1228246"/>
            <a:ext cx="6444531" cy="36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58" y="4556125"/>
            <a:ext cx="2618560" cy="230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1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458</Words>
  <Application>Microsoft Office PowerPoint</Application>
  <PresentationFormat>Custom</PresentationFormat>
  <Paragraphs>36</Paragraphs>
  <Slides>20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2_Office Theme</vt:lpstr>
      <vt:lpstr>1_Office 主题​​</vt:lpstr>
      <vt:lpstr>7_Office Theme</vt:lpstr>
      <vt:lpstr>9_Office Theme</vt:lpstr>
      <vt:lpstr>10_Office Theme</vt:lpstr>
      <vt:lpstr>11_Office Theme</vt:lpstr>
      <vt:lpstr>12_Office Theme</vt:lpstr>
      <vt:lpstr>13_Office Theme</vt:lpstr>
      <vt:lpstr>Office Theme</vt:lpstr>
      <vt:lpstr>1_Office Theme</vt:lpstr>
      <vt:lpstr>5_Office Theme</vt:lpstr>
      <vt:lpstr>2_Office 主题​​</vt:lpstr>
      <vt:lpstr>Droplet</vt:lpstr>
      <vt:lpstr>3_Office Theme</vt:lpstr>
      <vt:lpstr>1_Droplet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CTY REDSTAR</cp:lastModifiedBy>
  <cp:revision>14</cp:revision>
  <dcterms:created xsi:type="dcterms:W3CDTF">2024-03-03T05:59:59Z</dcterms:created>
  <dcterms:modified xsi:type="dcterms:W3CDTF">2025-03-31T04:01:53Z</dcterms:modified>
</cp:coreProperties>
</file>