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90" r:id="rId2"/>
    <p:sldId id="257" r:id="rId3"/>
    <p:sldId id="276" r:id="rId4"/>
    <p:sldId id="421" r:id="rId5"/>
    <p:sldId id="422" r:id="rId6"/>
    <p:sldId id="423" r:id="rId7"/>
    <p:sldId id="404" r:id="rId8"/>
    <p:sldId id="424" r:id="rId9"/>
    <p:sldId id="427" r:id="rId10"/>
    <p:sldId id="428" r:id="rId11"/>
    <p:sldId id="434" r:id="rId12"/>
    <p:sldId id="325" r:id="rId13"/>
    <p:sldId id="326" r:id="rId14"/>
    <p:sldId id="435" r:id="rId15"/>
    <p:sldId id="436" r:id="rId16"/>
    <p:sldId id="437" r:id="rId17"/>
    <p:sldId id="438" r:id="rId18"/>
    <p:sldId id="439" r:id="rId19"/>
    <p:sldId id="440" r:id="rId20"/>
    <p:sldId id="441" r:id="rId21"/>
    <p:sldId id="442" r:id="rId22"/>
    <p:sldId id="443" r:id="rId23"/>
    <p:sldId id="444" r:id="rId24"/>
    <p:sldId id="445" r:id="rId25"/>
    <p:sldId id="446" r:id="rId26"/>
    <p:sldId id="447" r:id="rId27"/>
    <p:sldId id="281" r:id="rId28"/>
    <p:sldId id="385" r:id="rId29"/>
    <p:sldId id="270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70DDE414-34F7-4DA9-93DC-6790CB70E41D}" type="datetimeFigureOut">
              <a:rPr lang="en-US" smtClean="0"/>
              <a:pPr/>
              <a:t>12/14/2021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8AF6A5C8-B28F-460C-9B80-AF02751C32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47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6A5C8-B28F-460C-9B80-AF02751C32F7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833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6A5C8-B28F-460C-9B80-AF02751C32F7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321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6A5C8-B28F-460C-9B80-AF02751C32F7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181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6A5C8-B28F-460C-9B80-AF02751C32F7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333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12/14/2021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110809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164688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51425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2363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2801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12/14/2021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49" r:id="rId5"/>
    <p:sldLayoutId id="2147483650" r:id="rId6"/>
    <p:sldLayoutId id="2147483655" r:id="rId7"/>
    <p:sldLayoutId id="2147483660" r:id="rId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37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9.gi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605590" y="13411"/>
            <a:ext cx="1662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258353" y="628965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en-US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747750" y="1658131"/>
            <a:ext cx="8926098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19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E9C010-8132-4C94-A88C-AA6F8D422CB6}"/>
              </a:ext>
            </a:extLst>
          </p:cNvPr>
          <p:cNvGrpSpPr/>
          <p:nvPr/>
        </p:nvGrpSpPr>
        <p:grpSpPr>
          <a:xfrm>
            <a:off x="0" y="0"/>
            <a:ext cx="12192000" cy="6460626"/>
            <a:chOff x="0" y="0"/>
            <a:chExt cx="12192000" cy="646062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3473D5E-0AFD-4B46-B6FE-2368C0568C3B}"/>
                </a:ext>
              </a:extLst>
            </p:cNvPr>
            <p:cNvSpPr/>
            <p:nvPr/>
          </p:nvSpPr>
          <p:spPr>
            <a:xfrm>
              <a:off x="0" y="0"/>
              <a:ext cx="12192000" cy="646062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584B66E-0296-46B2-88A2-133983980007}"/>
                </a:ext>
              </a:extLst>
            </p:cNvPr>
            <p:cNvSpPr/>
            <p:nvPr/>
          </p:nvSpPr>
          <p:spPr>
            <a:xfrm>
              <a:off x="560832" y="397374"/>
              <a:ext cx="11009376" cy="5715000"/>
            </a:xfrm>
            <a:prstGeom prst="roundRect">
              <a:avLst>
                <a:gd name="adj" fmla="val 898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E6EBDD3-A75A-457C-ADD2-008BCD14CB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98"/>
          <a:stretch/>
        </p:blipFill>
        <p:spPr>
          <a:xfrm>
            <a:off x="9479191" y="3476815"/>
            <a:ext cx="3061549" cy="3031626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D3D41CF7-755C-48AF-8E85-ED7CBC533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19891" y="5664225"/>
            <a:ext cx="1806529" cy="87041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EFF85BA-EBBD-4C66-9337-B07AB39E29D5}"/>
              </a:ext>
            </a:extLst>
          </p:cNvPr>
          <p:cNvSpPr txBox="1"/>
          <p:nvPr/>
        </p:nvSpPr>
        <p:spPr>
          <a:xfrm>
            <a:off x="2434395" y="2112484"/>
            <a:ext cx="579670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         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B17F0AC-D60E-4253-8114-13C0BB97F9AA}"/>
              </a:ext>
            </a:extLst>
          </p:cNvPr>
          <p:cNvGrpSpPr/>
          <p:nvPr/>
        </p:nvGrpSpPr>
        <p:grpSpPr>
          <a:xfrm>
            <a:off x="3976271" y="953450"/>
            <a:ext cx="1121663" cy="1021939"/>
            <a:chOff x="3796748" y="1868557"/>
            <a:chExt cx="735495" cy="70559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1DB5A4A-4D62-46DC-BE77-9E8122FC3868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2E0D2D-38D5-4649-974A-3AA231C4EF7B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F655459-25D3-49DC-AE79-1BB1C8751B8E}"/>
                </a:ext>
              </a:extLst>
            </p:cNvPr>
            <p:cNvSpPr/>
            <p:nvPr/>
          </p:nvSpPr>
          <p:spPr>
            <a:xfrm>
              <a:off x="4263701" y="1947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4C8BF80-EDFD-4D7D-BADA-5DEA91724157}"/>
                </a:ext>
              </a:extLst>
            </p:cNvPr>
            <p:cNvSpPr/>
            <p:nvPr/>
          </p:nvSpPr>
          <p:spPr>
            <a:xfrm>
              <a:off x="4264138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0F7539E-C939-4C8B-A972-FE6E67530A00}"/>
                </a:ext>
              </a:extLst>
            </p:cNvPr>
            <p:cNvSpPr/>
            <p:nvPr/>
          </p:nvSpPr>
          <p:spPr>
            <a:xfrm>
              <a:off x="3908681" y="2307432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DB057001-23B0-411A-A86F-94DF25312E63}"/>
                </a:ext>
              </a:extLst>
            </p:cNvPr>
            <p:cNvSpPr/>
            <p:nvPr/>
          </p:nvSpPr>
          <p:spPr>
            <a:xfrm>
              <a:off x="4084269" y="2124233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C090418-63F5-40FE-8BE4-089018F89124}"/>
              </a:ext>
            </a:extLst>
          </p:cNvPr>
          <p:cNvGrpSpPr/>
          <p:nvPr/>
        </p:nvGrpSpPr>
        <p:grpSpPr>
          <a:xfrm>
            <a:off x="8702285" y="1766586"/>
            <a:ext cx="3111670" cy="1343213"/>
            <a:chOff x="1240069" y="1138187"/>
            <a:chExt cx="3111670" cy="1343213"/>
          </a:xfrm>
        </p:grpSpPr>
        <p:sp>
          <p:nvSpPr>
            <p:cNvPr id="57" name="Speech Bubble: Oval 56">
              <a:extLst>
                <a:ext uri="{FF2B5EF4-FFF2-40B4-BE49-F238E27FC236}">
                  <a16:creationId xmlns:a16="http://schemas.microsoft.com/office/drawing/2014/main" id="{8A2ECB7D-D12C-4E86-AB31-D0EB518BBA65}"/>
                </a:ext>
              </a:extLst>
            </p:cNvPr>
            <p:cNvSpPr/>
            <p:nvPr/>
          </p:nvSpPr>
          <p:spPr>
            <a:xfrm>
              <a:off x="1240069" y="1138187"/>
              <a:ext cx="3111670" cy="1343213"/>
            </a:xfrm>
            <a:prstGeom prst="wedgeEllipseCallout">
              <a:avLst>
                <a:gd name="adj1" fmla="val 30433"/>
                <a:gd name="adj2" fmla="val 60159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5EEF2CF-9A36-4B32-AAFC-A5447750BE6D}"/>
                </a:ext>
              </a:extLst>
            </p:cNvPr>
            <p:cNvSpPr txBox="1"/>
            <p:nvPr/>
          </p:nvSpPr>
          <p:spPr>
            <a:xfrm>
              <a:off x="1304242" y="1384471"/>
              <a:ext cx="29640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tất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cả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chấm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BAD5F13F-CE85-4873-8B76-1E175F356BBA}"/>
              </a:ext>
            </a:extLst>
          </p:cNvPr>
          <p:cNvSpPr txBox="1"/>
          <p:nvPr/>
        </p:nvSpPr>
        <p:spPr>
          <a:xfrm>
            <a:off x="5805025" y="2294126"/>
            <a:ext cx="8903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78AE9A4-E764-4AF6-8D79-C23CC9EB1367}"/>
              </a:ext>
            </a:extLst>
          </p:cNvPr>
          <p:cNvSpPr txBox="1"/>
          <p:nvPr/>
        </p:nvSpPr>
        <p:spPr>
          <a:xfrm>
            <a:off x="3514725" y="2862480"/>
            <a:ext cx="1765363" cy="733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2 =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9AA67E5-6239-4BF4-966D-544CB4940942}"/>
              </a:ext>
            </a:extLst>
          </p:cNvPr>
          <p:cNvSpPr txBox="1"/>
          <p:nvPr/>
        </p:nvSpPr>
        <p:spPr>
          <a:xfrm>
            <a:off x="2158761" y="4423445"/>
            <a:ext cx="6437376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2B93546-7E50-47F6-9860-29766BDAE623}"/>
              </a:ext>
            </a:extLst>
          </p:cNvPr>
          <p:cNvSpPr txBox="1"/>
          <p:nvPr/>
        </p:nvSpPr>
        <p:spPr>
          <a:xfrm>
            <a:off x="2158761" y="3615622"/>
            <a:ext cx="6437376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2 = 10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BEFB748-FBF2-4C32-A44D-27A51C00D30C}"/>
              </a:ext>
            </a:extLst>
          </p:cNvPr>
          <p:cNvSpPr txBox="1"/>
          <p:nvPr/>
        </p:nvSpPr>
        <p:spPr>
          <a:xfrm>
            <a:off x="5186774" y="2863684"/>
            <a:ext cx="1426046" cy="75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+ 5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C0D2973-501B-42AF-8B98-315017DC9DA7}"/>
              </a:ext>
            </a:extLst>
          </p:cNvPr>
          <p:cNvSpPr txBox="1"/>
          <p:nvPr/>
        </p:nvSpPr>
        <p:spPr>
          <a:xfrm>
            <a:off x="6341523" y="2886279"/>
            <a:ext cx="1484968" cy="75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 10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3AD6ADB-4532-46E4-8BB8-327E4F5C1023}"/>
              </a:ext>
            </a:extLst>
          </p:cNvPr>
          <p:cNvSpPr txBox="1"/>
          <p:nvPr/>
        </p:nvSpPr>
        <p:spPr>
          <a:xfrm>
            <a:off x="1963208" y="2132748"/>
            <a:ext cx="3841817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      5 x 2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8159DCE-D0FB-4D9D-86A1-DFBC89C11481}"/>
              </a:ext>
            </a:extLst>
          </p:cNvPr>
          <p:cNvGrpSpPr/>
          <p:nvPr/>
        </p:nvGrpSpPr>
        <p:grpSpPr>
          <a:xfrm>
            <a:off x="5785107" y="941612"/>
            <a:ext cx="1121663" cy="1021939"/>
            <a:chOff x="3796748" y="1868557"/>
            <a:chExt cx="735495" cy="705592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B9CB606-E4B7-41D3-A265-CACDE1A4C16B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6EA33A9-A0A2-4976-8F9F-970C8D656F18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2B291EAD-C10D-4A88-84E7-E6FE59F6CB80}"/>
                </a:ext>
              </a:extLst>
            </p:cNvPr>
            <p:cNvSpPr/>
            <p:nvPr/>
          </p:nvSpPr>
          <p:spPr>
            <a:xfrm>
              <a:off x="4263701" y="1947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7AA8F911-3E8D-42D3-B23E-A60D452001AE}"/>
                </a:ext>
              </a:extLst>
            </p:cNvPr>
            <p:cNvSpPr/>
            <p:nvPr/>
          </p:nvSpPr>
          <p:spPr>
            <a:xfrm>
              <a:off x="4264138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C658CEC9-B65C-4D31-8F29-0CEFA01508CE}"/>
                </a:ext>
              </a:extLst>
            </p:cNvPr>
            <p:cNvSpPr/>
            <p:nvPr/>
          </p:nvSpPr>
          <p:spPr>
            <a:xfrm>
              <a:off x="3908681" y="2307432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F3A3672-A897-4F0D-B2CC-707362C053F7}"/>
                </a:ext>
              </a:extLst>
            </p:cNvPr>
            <p:cNvSpPr/>
            <p:nvPr/>
          </p:nvSpPr>
          <p:spPr>
            <a:xfrm>
              <a:off x="4084269" y="2124233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2582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/>
      <p:bldP spid="63" grpId="0"/>
      <p:bldP spid="65" grpId="0"/>
      <p:bldP spid="66" grpId="0"/>
      <p:bldP spid="6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88108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A0239C95-44CC-44E8-BEE8-0C9AC7E88B19}"/>
              </a:ext>
            </a:extLst>
          </p:cNvPr>
          <p:cNvSpPr txBox="1"/>
          <p:nvPr/>
        </p:nvSpPr>
        <p:spPr>
          <a:xfrm>
            <a:off x="7644480" y="2741940"/>
            <a:ext cx="1921067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x        = 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511A38C-6071-4399-95EE-9383483484B8}"/>
              </a:ext>
            </a:extLst>
          </p:cNvPr>
          <p:cNvGrpSpPr/>
          <p:nvPr/>
        </p:nvGrpSpPr>
        <p:grpSpPr>
          <a:xfrm>
            <a:off x="1257300" y="936074"/>
            <a:ext cx="10620375" cy="1302524"/>
            <a:chOff x="1352551" y="1009685"/>
            <a:chExt cx="9677400" cy="130252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552BF60E-D21F-4568-9432-BBA688FF893A}"/>
                </a:ext>
              </a:extLst>
            </p:cNvPr>
            <p:cNvSpPr/>
            <p:nvPr/>
          </p:nvSpPr>
          <p:spPr>
            <a:xfrm>
              <a:off x="1352551" y="1057029"/>
              <a:ext cx="9677400" cy="125518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3350707-4735-4788-BD8D-91BD156D42C7}"/>
                </a:ext>
              </a:extLst>
            </p:cNvPr>
            <p:cNvSpPr txBox="1"/>
            <p:nvPr/>
          </p:nvSpPr>
          <p:spPr>
            <a:xfrm>
              <a:off x="1501628" y="1009685"/>
              <a:ext cx="1137071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3F26DB7-7186-43FD-8531-CEBCB26196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63" t="31280" r="37837" b="54225"/>
          <a:stretch/>
        </p:blipFill>
        <p:spPr>
          <a:xfrm>
            <a:off x="1641146" y="2452291"/>
            <a:ext cx="3822206" cy="9792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07B350-19F4-4EB6-ABB1-B00C082F399D}"/>
              </a:ext>
            </a:extLst>
          </p:cNvPr>
          <p:cNvGrpSpPr/>
          <p:nvPr/>
        </p:nvGrpSpPr>
        <p:grpSpPr>
          <a:xfrm>
            <a:off x="3613374" y="242642"/>
            <a:ext cx="7149701" cy="581236"/>
            <a:chOff x="1199723" y="356009"/>
            <a:chExt cx="7085470" cy="52530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72306FF-8219-4A57-8C9E-F625969CF94B}"/>
                </a:ext>
              </a:extLst>
            </p:cNvPr>
            <p:cNvSpPr/>
            <p:nvPr/>
          </p:nvSpPr>
          <p:spPr>
            <a:xfrm>
              <a:off x="1199723" y="356009"/>
              <a:ext cx="7085470" cy="525303"/>
            </a:xfrm>
            <a:prstGeom prst="roundRect">
              <a:avLst>
                <a:gd name="adj" fmla="val 39419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Xem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hình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nói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(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theo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mẫu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5A727A-3035-4A63-9300-E2B214ABF055}"/>
                </a:ext>
              </a:extLst>
            </p:cNvPr>
            <p:cNvSpPr/>
            <p:nvPr/>
          </p:nvSpPr>
          <p:spPr>
            <a:xfrm>
              <a:off x="1199723" y="389800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D86E0C-CE63-42F6-B3DB-B6D933DCA8AD}"/>
              </a:ext>
            </a:extLst>
          </p:cNvPr>
          <p:cNvGrpSpPr/>
          <p:nvPr/>
        </p:nvGrpSpPr>
        <p:grpSpPr>
          <a:xfrm>
            <a:off x="5906392" y="1059138"/>
            <a:ext cx="847814" cy="631277"/>
            <a:chOff x="1272532" y="1717365"/>
            <a:chExt cx="1034473" cy="62271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367AE3D-DB16-46D7-B1C8-A9B71FD5E8C5}"/>
                </a:ext>
              </a:extLst>
            </p:cNvPr>
            <p:cNvSpPr/>
            <p:nvPr/>
          </p:nvSpPr>
          <p:spPr>
            <a:xfrm>
              <a:off x="1272532" y="1813011"/>
              <a:ext cx="1034473" cy="52706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  <a:scene3d>
              <a:camera prst="perspectiveRelaxedModerately"/>
              <a:lightRig rig="threePt" dir="t"/>
            </a:scene3d>
            <a:sp3d extrusionH="25400">
              <a:bevelT w="146050" h="63500" prst="softRound"/>
              <a:bevelB w="2667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B8C3EBB-B219-4FFD-AA0B-45F659E51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8500" l="7513" r="96114">
                          <a14:foregroundMark x1="34715" y1="19750" x2="34715" y2="19750"/>
                          <a14:foregroundMark x1="20466" y1="10750" x2="46373" y2="46500"/>
                          <a14:foregroundMark x1="51036" y1="12250" x2="51036" y2="12250"/>
                          <a14:foregroundMark x1="37565" y1="7250" x2="37565" y2="7250"/>
                          <a14:foregroundMark x1="22280" y1="8500" x2="22280" y2="8500"/>
                          <a14:foregroundMark x1="33938" y1="3000" x2="33938" y2="3000"/>
                          <a14:foregroundMark x1="7772" y1="46500" x2="7772" y2="46500"/>
                          <a14:foregroundMark x1="16321" y1="32000" x2="16321" y2="32000"/>
                          <a14:foregroundMark x1="14249" y1="32750" x2="12435" y2="61250"/>
                          <a14:foregroundMark x1="90155" y1="33250" x2="91451" y2="63750"/>
                          <a14:foregroundMark x1="91192" y1="36750" x2="91192" y2="36750"/>
                          <a14:foregroundMark x1="96373" y1="56500" x2="96373" y2="56500"/>
                          <a14:foregroundMark x1="61658" y1="93000" x2="61658" y2="93000"/>
                          <a14:foregroundMark x1="36010" y1="98500" x2="36010" y2="98500"/>
                          <a14:foregroundMark x1="62953" y1="31750" x2="62953" y2="31750"/>
                          <a14:foregroundMark x1="70466" y1="26000" x2="53886" y2="352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14704" y="1727196"/>
              <a:ext cx="508622" cy="52706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7847530-4D4D-4100-824A-D2486DCB6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8500" l="7513" r="96114">
                          <a14:foregroundMark x1="34715" y1="19750" x2="34715" y2="19750"/>
                          <a14:foregroundMark x1="20466" y1="10750" x2="46373" y2="46500"/>
                          <a14:foregroundMark x1="51036" y1="12250" x2="51036" y2="12250"/>
                          <a14:foregroundMark x1="37565" y1="7250" x2="37565" y2="7250"/>
                          <a14:foregroundMark x1="22280" y1="8500" x2="22280" y2="8500"/>
                          <a14:foregroundMark x1="33938" y1="3000" x2="33938" y2="3000"/>
                          <a14:foregroundMark x1="7772" y1="46500" x2="7772" y2="46500"/>
                          <a14:foregroundMark x1="16321" y1="32000" x2="16321" y2="32000"/>
                          <a14:foregroundMark x1="14249" y1="32750" x2="12435" y2="61250"/>
                          <a14:foregroundMark x1="90155" y1="33250" x2="91451" y2="63750"/>
                          <a14:foregroundMark x1="91192" y1="36750" x2="91192" y2="36750"/>
                          <a14:foregroundMark x1="96373" y1="56500" x2="96373" y2="56500"/>
                          <a14:foregroundMark x1="61658" y1="93000" x2="61658" y2="93000"/>
                          <a14:foregroundMark x1="36010" y1="98500" x2="36010" y2="98500"/>
                          <a14:foregroundMark x1="62953" y1="31750" x2="62953" y2="31750"/>
                          <a14:foregroundMark x1="70466" y1="26000" x2="53886" y2="352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66406" y="1717365"/>
              <a:ext cx="508622" cy="527069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42E724F-FFD5-4F9C-ACBC-681FE3CD6B0F}"/>
              </a:ext>
            </a:extLst>
          </p:cNvPr>
          <p:cNvGrpSpPr/>
          <p:nvPr/>
        </p:nvGrpSpPr>
        <p:grpSpPr>
          <a:xfrm>
            <a:off x="4767909" y="1048453"/>
            <a:ext cx="847814" cy="631277"/>
            <a:chOff x="1272532" y="1717365"/>
            <a:chExt cx="1034473" cy="62271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2217A08-1855-47D6-87E7-61F9317CD442}"/>
                </a:ext>
              </a:extLst>
            </p:cNvPr>
            <p:cNvSpPr/>
            <p:nvPr/>
          </p:nvSpPr>
          <p:spPr>
            <a:xfrm>
              <a:off x="1272532" y="1813011"/>
              <a:ext cx="1034473" cy="52706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  <a:scene3d>
              <a:camera prst="perspectiveRelaxedModerately"/>
              <a:lightRig rig="threePt" dir="t"/>
            </a:scene3d>
            <a:sp3d extrusionH="25400">
              <a:bevelT w="146050" h="63500" prst="softRound"/>
              <a:bevelB w="2667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9F02E63-96B3-4DCA-851A-D6023C8D0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8500" l="7513" r="96114">
                          <a14:foregroundMark x1="34715" y1="19750" x2="34715" y2="19750"/>
                          <a14:foregroundMark x1="20466" y1="10750" x2="46373" y2="46500"/>
                          <a14:foregroundMark x1="51036" y1="12250" x2="51036" y2="12250"/>
                          <a14:foregroundMark x1="37565" y1="7250" x2="37565" y2="7250"/>
                          <a14:foregroundMark x1="22280" y1="8500" x2="22280" y2="8500"/>
                          <a14:foregroundMark x1="33938" y1="3000" x2="33938" y2="3000"/>
                          <a14:foregroundMark x1="7772" y1="46500" x2="7772" y2="46500"/>
                          <a14:foregroundMark x1="16321" y1="32000" x2="16321" y2="32000"/>
                          <a14:foregroundMark x1="14249" y1="32750" x2="12435" y2="61250"/>
                          <a14:foregroundMark x1="90155" y1="33250" x2="91451" y2="63750"/>
                          <a14:foregroundMark x1="91192" y1="36750" x2="91192" y2="36750"/>
                          <a14:foregroundMark x1="96373" y1="56500" x2="96373" y2="56500"/>
                          <a14:foregroundMark x1="61658" y1="93000" x2="61658" y2="93000"/>
                          <a14:foregroundMark x1="36010" y1="98500" x2="36010" y2="98500"/>
                          <a14:foregroundMark x1="62953" y1="31750" x2="62953" y2="31750"/>
                          <a14:foregroundMark x1="70466" y1="26000" x2="53886" y2="352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14704" y="1727196"/>
              <a:ext cx="508622" cy="52706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C7FC5A1-E839-491A-94B9-F173F190E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8500" l="7513" r="96114">
                          <a14:foregroundMark x1="34715" y1="19750" x2="34715" y2="19750"/>
                          <a14:foregroundMark x1="20466" y1="10750" x2="46373" y2="46500"/>
                          <a14:foregroundMark x1="51036" y1="12250" x2="51036" y2="12250"/>
                          <a14:foregroundMark x1="37565" y1="7250" x2="37565" y2="7250"/>
                          <a14:foregroundMark x1="22280" y1="8500" x2="22280" y2="8500"/>
                          <a14:foregroundMark x1="33938" y1="3000" x2="33938" y2="3000"/>
                          <a14:foregroundMark x1="7772" y1="46500" x2="7772" y2="46500"/>
                          <a14:foregroundMark x1="16321" y1="32000" x2="16321" y2="32000"/>
                          <a14:foregroundMark x1="14249" y1="32750" x2="12435" y2="61250"/>
                          <a14:foregroundMark x1="90155" y1="33250" x2="91451" y2="63750"/>
                          <a14:foregroundMark x1="91192" y1="36750" x2="91192" y2="36750"/>
                          <a14:foregroundMark x1="96373" y1="56500" x2="96373" y2="56500"/>
                          <a14:foregroundMark x1="61658" y1="93000" x2="61658" y2="93000"/>
                          <a14:foregroundMark x1="36010" y1="98500" x2="36010" y2="98500"/>
                          <a14:foregroundMark x1="62953" y1="31750" x2="62953" y2="31750"/>
                          <a14:foregroundMark x1="70466" y1="26000" x2="53886" y2="352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66406" y="1717365"/>
              <a:ext cx="508622" cy="527069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D9406EF-6F0D-4613-B9DE-B9BD5318788E}"/>
              </a:ext>
            </a:extLst>
          </p:cNvPr>
          <p:cNvGrpSpPr/>
          <p:nvPr/>
        </p:nvGrpSpPr>
        <p:grpSpPr>
          <a:xfrm>
            <a:off x="3665008" y="1072045"/>
            <a:ext cx="847814" cy="631277"/>
            <a:chOff x="1272532" y="1717365"/>
            <a:chExt cx="1034473" cy="622714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B796BE9-1379-4D9B-8325-D9B95FA261FB}"/>
                </a:ext>
              </a:extLst>
            </p:cNvPr>
            <p:cNvSpPr/>
            <p:nvPr/>
          </p:nvSpPr>
          <p:spPr>
            <a:xfrm>
              <a:off x="1272532" y="1813011"/>
              <a:ext cx="1034473" cy="52706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  <a:scene3d>
              <a:camera prst="perspectiveRelaxedModerately"/>
              <a:lightRig rig="threePt" dir="t"/>
            </a:scene3d>
            <a:sp3d extrusionH="25400">
              <a:bevelT w="146050" h="63500" prst="softRound"/>
              <a:bevelB w="2667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F5010D2-0C37-4ED2-823A-43B456A4A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8500" l="7513" r="96114">
                          <a14:foregroundMark x1="34715" y1="19750" x2="34715" y2="19750"/>
                          <a14:foregroundMark x1="20466" y1="10750" x2="46373" y2="46500"/>
                          <a14:foregroundMark x1="51036" y1="12250" x2="51036" y2="12250"/>
                          <a14:foregroundMark x1="37565" y1="7250" x2="37565" y2="7250"/>
                          <a14:foregroundMark x1="22280" y1="8500" x2="22280" y2="8500"/>
                          <a14:foregroundMark x1="33938" y1="3000" x2="33938" y2="3000"/>
                          <a14:foregroundMark x1="7772" y1="46500" x2="7772" y2="46500"/>
                          <a14:foregroundMark x1="16321" y1="32000" x2="16321" y2="32000"/>
                          <a14:foregroundMark x1="14249" y1="32750" x2="12435" y2="61250"/>
                          <a14:foregroundMark x1="90155" y1="33250" x2="91451" y2="63750"/>
                          <a14:foregroundMark x1="91192" y1="36750" x2="91192" y2="36750"/>
                          <a14:foregroundMark x1="96373" y1="56500" x2="96373" y2="56500"/>
                          <a14:foregroundMark x1="61658" y1="93000" x2="61658" y2="93000"/>
                          <a14:foregroundMark x1="36010" y1="98500" x2="36010" y2="98500"/>
                          <a14:foregroundMark x1="62953" y1="31750" x2="62953" y2="31750"/>
                          <a14:foregroundMark x1="70466" y1="26000" x2="53886" y2="352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14704" y="1727196"/>
              <a:ext cx="508622" cy="52706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EBC874D-1C4D-48EE-8388-77D4D7CC9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8500" l="7513" r="96114">
                          <a14:foregroundMark x1="34715" y1="19750" x2="34715" y2="19750"/>
                          <a14:foregroundMark x1="20466" y1="10750" x2="46373" y2="46500"/>
                          <a14:foregroundMark x1="51036" y1="12250" x2="51036" y2="12250"/>
                          <a14:foregroundMark x1="37565" y1="7250" x2="37565" y2="7250"/>
                          <a14:foregroundMark x1="22280" y1="8500" x2="22280" y2="8500"/>
                          <a14:foregroundMark x1="33938" y1="3000" x2="33938" y2="3000"/>
                          <a14:foregroundMark x1="7772" y1="46500" x2="7772" y2="46500"/>
                          <a14:foregroundMark x1="16321" y1="32000" x2="16321" y2="32000"/>
                          <a14:foregroundMark x1="14249" y1="32750" x2="12435" y2="61250"/>
                          <a14:foregroundMark x1="90155" y1="33250" x2="91451" y2="63750"/>
                          <a14:foregroundMark x1="91192" y1="36750" x2="91192" y2="36750"/>
                          <a14:foregroundMark x1="96373" y1="56500" x2="96373" y2="56500"/>
                          <a14:foregroundMark x1="61658" y1="93000" x2="61658" y2="93000"/>
                          <a14:foregroundMark x1="36010" y1="98500" x2="36010" y2="98500"/>
                          <a14:foregroundMark x1="62953" y1="31750" x2="62953" y2="31750"/>
                          <a14:foregroundMark x1="70466" y1="26000" x2="53886" y2="352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66406" y="1717365"/>
              <a:ext cx="508622" cy="52706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0F15DF0-15EF-4690-8E8D-77470C914A80}"/>
              </a:ext>
            </a:extLst>
          </p:cNvPr>
          <p:cNvGrpSpPr/>
          <p:nvPr/>
        </p:nvGrpSpPr>
        <p:grpSpPr>
          <a:xfrm>
            <a:off x="2570463" y="1072045"/>
            <a:ext cx="847814" cy="631277"/>
            <a:chOff x="1272532" y="1717365"/>
            <a:chExt cx="1034473" cy="622714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D6D96B3-ADF7-465B-B8D9-3D91386E9F26}"/>
                </a:ext>
              </a:extLst>
            </p:cNvPr>
            <p:cNvSpPr/>
            <p:nvPr/>
          </p:nvSpPr>
          <p:spPr>
            <a:xfrm>
              <a:off x="1272532" y="1813011"/>
              <a:ext cx="1034473" cy="527068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accent2">
                  <a:lumMod val="60000"/>
                  <a:lumOff val="40000"/>
                </a:schemeClr>
              </a:solidFill>
            </a:ln>
            <a:scene3d>
              <a:camera prst="perspectiveRelaxedModerately"/>
              <a:lightRig rig="threePt" dir="t"/>
            </a:scene3d>
            <a:sp3d extrusionH="25400">
              <a:bevelT w="146050" h="63500" prst="softRound"/>
              <a:bevelB w="266700" h="190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C24FBCA-F5B8-439A-955D-28AF78406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8500" l="7513" r="96114">
                          <a14:foregroundMark x1="34715" y1="19750" x2="34715" y2="19750"/>
                          <a14:foregroundMark x1="20466" y1="10750" x2="46373" y2="46500"/>
                          <a14:foregroundMark x1="51036" y1="12250" x2="51036" y2="12250"/>
                          <a14:foregroundMark x1="37565" y1="7250" x2="37565" y2="7250"/>
                          <a14:foregroundMark x1="22280" y1="8500" x2="22280" y2="8500"/>
                          <a14:foregroundMark x1="33938" y1="3000" x2="33938" y2="3000"/>
                          <a14:foregroundMark x1="7772" y1="46500" x2="7772" y2="46500"/>
                          <a14:foregroundMark x1="16321" y1="32000" x2="16321" y2="32000"/>
                          <a14:foregroundMark x1="14249" y1="32750" x2="12435" y2="61250"/>
                          <a14:foregroundMark x1="90155" y1="33250" x2="91451" y2="63750"/>
                          <a14:foregroundMark x1="91192" y1="36750" x2="91192" y2="36750"/>
                          <a14:foregroundMark x1="96373" y1="56500" x2="96373" y2="56500"/>
                          <a14:foregroundMark x1="61658" y1="93000" x2="61658" y2="93000"/>
                          <a14:foregroundMark x1="36010" y1="98500" x2="36010" y2="98500"/>
                          <a14:foregroundMark x1="62953" y1="31750" x2="62953" y2="31750"/>
                          <a14:foregroundMark x1="70466" y1="26000" x2="53886" y2="352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14704" y="1727196"/>
              <a:ext cx="508622" cy="52706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22E32ED-04FA-4865-9E88-2827CAE0A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8500" l="7513" r="96114">
                          <a14:foregroundMark x1="34715" y1="19750" x2="34715" y2="19750"/>
                          <a14:foregroundMark x1="20466" y1="10750" x2="46373" y2="46500"/>
                          <a14:foregroundMark x1="51036" y1="12250" x2="51036" y2="12250"/>
                          <a14:foregroundMark x1="37565" y1="7250" x2="37565" y2="7250"/>
                          <a14:foregroundMark x1="22280" y1="8500" x2="22280" y2="8500"/>
                          <a14:foregroundMark x1="33938" y1="3000" x2="33938" y2="3000"/>
                          <a14:foregroundMark x1="7772" y1="46500" x2="7772" y2="46500"/>
                          <a14:foregroundMark x1="16321" y1="32000" x2="16321" y2="32000"/>
                          <a14:foregroundMark x1="14249" y1="32750" x2="12435" y2="61250"/>
                          <a14:foregroundMark x1="90155" y1="33250" x2="91451" y2="63750"/>
                          <a14:foregroundMark x1="91192" y1="36750" x2="91192" y2="36750"/>
                          <a14:foregroundMark x1="96373" y1="56500" x2="96373" y2="56500"/>
                          <a14:foregroundMark x1="61658" y1="93000" x2="61658" y2="93000"/>
                          <a14:foregroundMark x1="36010" y1="98500" x2="36010" y2="98500"/>
                          <a14:foregroundMark x1="62953" y1="31750" x2="62953" y2="31750"/>
                          <a14:foregroundMark x1="70466" y1="26000" x2="53886" y2="352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66406" y="1717365"/>
              <a:ext cx="508622" cy="527069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8CFDF4F-827A-4739-99EE-D776E8CCDEED}"/>
              </a:ext>
            </a:extLst>
          </p:cNvPr>
          <p:cNvSpPr txBox="1"/>
          <p:nvPr/>
        </p:nvSpPr>
        <p:spPr>
          <a:xfrm>
            <a:off x="3526081" y="1572140"/>
            <a:ext cx="1921067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4 = 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C75A3F4-FCA5-49CC-B858-554C19B8001A}"/>
              </a:ext>
            </a:extLst>
          </p:cNvPr>
          <p:cNvSpPr txBox="1"/>
          <p:nvPr/>
        </p:nvSpPr>
        <p:spPr>
          <a:xfrm>
            <a:off x="7194187" y="967406"/>
            <a:ext cx="4501194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4 = 2 + 2 + 2 + 2 = 8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33833B4-8B3F-487F-BC62-9D01AB37EEF9}"/>
              </a:ext>
            </a:extLst>
          </p:cNvPr>
          <p:cNvSpPr txBox="1"/>
          <p:nvPr/>
        </p:nvSpPr>
        <p:spPr>
          <a:xfrm>
            <a:off x="8440987" y="1448441"/>
            <a:ext cx="184732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4 = 8 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3517FB0-6007-4FD5-B27F-FE4D78E63C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34" t="55770" r="35126" b="29735"/>
          <a:stretch/>
        </p:blipFill>
        <p:spPr>
          <a:xfrm>
            <a:off x="1615349" y="3986672"/>
            <a:ext cx="3873800" cy="88472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4EDB89C-14F4-4B52-A2EB-95CED2FC89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80" t="78501" r="34240" b="7004"/>
          <a:stretch/>
        </p:blipFill>
        <p:spPr>
          <a:xfrm>
            <a:off x="1467459" y="5149982"/>
            <a:ext cx="4169580" cy="944885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3BF44DC-1324-4238-9D15-ACA8797E1D04}"/>
              </a:ext>
            </a:extLst>
          </p:cNvPr>
          <p:cNvSpPr txBox="1"/>
          <p:nvPr/>
        </p:nvSpPr>
        <p:spPr>
          <a:xfrm>
            <a:off x="2616466" y="3279153"/>
            <a:ext cx="1921067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x 3 = 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33C7B02-EEE8-40C1-9C09-766E1D5A3CB7}"/>
              </a:ext>
            </a:extLst>
          </p:cNvPr>
          <p:cNvSpPr txBox="1"/>
          <p:nvPr/>
        </p:nvSpPr>
        <p:spPr>
          <a:xfrm>
            <a:off x="6645181" y="2266974"/>
            <a:ext cx="4501194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x 3 =  4 + 4 + 4 = 12 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AB1857C-4A73-4A80-9E6F-56F5C2DC3884}"/>
              </a:ext>
            </a:extLst>
          </p:cNvPr>
          <p:cNvSpPr/>
          <p:nvPr/>
        </p:nvSpPr>
        <p:spPr>
          <a:xfrm>
            <a:off x="7350914" y="2894371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B4B5A68-BD0F-455B-B4FE-3EADA07EED95}"/>
              </a:ext>
            </a:extLst>
          </p:cNvPr>
          <p:cNvSpPr/>
          <p:nvPr/>
        </p:nvSpPr>
        <p:spPr>
          <a:xfrm>
            <a:off x="8267689" y="2885040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4F518DE-482A-4EAF-A2AA-F38BEEE2A911}"/>
              </a:ext>
            </a:extLst>
          </p:cNvPr>
          <p:cNvSpPr/>
          <p:nvPr/>
        </p:nvSpPr>
        <p:spPr>
          <a:xfrm>
            <a:off x="9271989" y="2894371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9AE37A7-914B-4F64-A4B8-2AECFBF10B7F}"/>
              </a:ext>
            </a:extLst>
          </p:cNvPr>
          <p:cNvSpPr txBox="1"/>
          <p:nvPr/>
        </p:nvSpPr>
        <p:spPr>
          <a:xfrm>
            <a:off x="7646265" y="4300539"/>
            <a:ext cx="1921067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x        = 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BE1E818-4D32-4595-BE2A-E74C01DD3822}"/>
              </a:ext>
            </a:extLst>
          </p:cNvPr>
          <p:cNvSpPr txBox="1"/>
          <p:nvPr/>
        </p:nvSpPr>
        <p:spPr>
          <a:xfrm>
            <a:off x="2680824" y="4661107"/>
            <a:ext cx="1921067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2 = 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47F16D1-994C-4D66-AB72-D290716796D5}"/>
              </a:ext>
            </a:extLst>
          </p:cNvPr>
          <p:cNvSpPr txBox="1"/>
          <p:nvPr/>
        </p:nvSpPr>
        <p:spPr>
          <a:xfrm>
            <a:off x="6645181" y="3825573"/>
            <a:ext cx="4501194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2 =  5 + 5 = 10 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6814282F-E6E2-4D56-A5B5-8F1869014582}"/>
              </a:ext>
            </a:extLst>
          </p:cNvPr>
          <p:cNvSpPr/>
          <p:nvPr/>
        </p:nvSpPr>
        <p:spPr>
          <a:xfrm>
            <a:off x="7387967" y="4452970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F0472D27-8171-4CC5-939F-7E3C7A9A8641}"/>
              </a:ext>
            </a:extLst>
          </p:cNvPr>
          <p:cNvSpPr/>
          <p:nvPr/>
        </p:nvSpPr>
        <p:spPr>
          <a:xfrm>
            <a:off x="8314073" y="4452970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4DDCA261-535B-4F07-9DB0-FA29BC6BC176}"/>
              </a:ext>
            </a:extLst>
          </p:cNvPr>
          <p:cNvSpPr/>
          <p:nvPr/>
        </p:nvSpPr>
        <p:spPr>
          <a:xfrm>
            <a:off x="9297913" y="4452970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516828-2568-4216-B9FB-982EF7D819D7}"/>
              </a:ext>
            </a:extLst>
          </p:cNvPr>
          <p:cNvSpPr txBox="1"/>
          <p:nvPr/>
        </p:nvSpPr>
        <p:spPr>
          <a:xfrm>
            <a:off x="7650809" y="5649147"/>
            <a:ext cx="1921067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x       = 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35809CD-88A2-4D66-8132-3E3B12ED4BE4}"/>
              </a:ext>
            </a:extLst>
          </p:cNvPr>
          <p:cNvSpPr txBox="1"/>
          <p:nvPr/>
        </p:nvSpPr>
        <p:spPr>
          <a:xfrm>
            <a:off x="2715681" y="5871115"/>
            <a:ext cx="1921067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x 3 = 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E7CAFEA-8BBF-457C-AE32-518626140E7B}"/>
              </a:ext>
            </a:extLst>
          </p:cNvPr>
          <p:cNvSpPr txBox="1"/>
          <p:nvPr/>
        </p:nvSpPr>
        <p:spPr>
          <a:xfrm>
            <a:off x="6645181" y="5174181"/>
            <a:ext cx="4501194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x 3 =  6 + 6 + 6 = 18 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0FFC241-CDE0-4DBB-85C2-CD7B4055F791}"/>
              </a:ext>
            </a:extLst>
          </p:cNvPr>
          <p:cNvSpPr/>
          <p:nvPr/>
        </p:nvSpPr>
        <p:spPr>
          <a:xfrm>
            <a:off x="7346114" y="5801578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7C3AE0C6-B8D4-461D-BA06-58B8FF84B67E}"/>
              </a:ext>
            </a:extLst>
          </p:cNvPr>
          <p:cNvSpPr/>
          <p:nvPr/>
        </p:nvSpPr>
        <p:spPr>
          <a:xfrm>
            <a:off x="8283349" y="5801578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8F4E1C14-CC91-4FFB-B934-B9E63AA007E2}"/>
              </a:ext>
            </a:extLst>
          </p:cNvPr>
          <p:cNvSpPr/>
          <p:nvPr/>
        </p:nvSpPr>
        <p:spPr>
          <a:xfrm>
            <a:off x="9267189" y="5801578"/>
            <a:ext cx="443054" cy="45359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0B4A4FBD-44EA-42C5-9236-075A08AC5C18}"/>
              </a:ext>
            </a:extLst>
          </p:cNvPr>
          <p:cNvSpPr/>
          <p:nvPr/>
        </p:nvSpPr>
        <p:spPr>
          <a:xfrm>
            <a:off x="7355445" y="2896922"/>
            <a:ext cx="443054" cy="453599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56850E4D-6720-4BA0-8871-9B321E0B6032}"/>
              </a:ext>
            </a:extLst>
          </p:cNvPr>
          <p:cNvSpPr/>
          <p:nvPr/>
        </p:nvSpPr>
        <p:spPr>
          <a:xfrm>
            <a:off x="8277263" y="2891086"/>
            <a:ext cx="443054" cy="453599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8164ED7-F052-433C-88B7-59D1B7D9A644}"/>
              </a:ext>
            </a:extLst>
          </p:cNvPr>
          <p:cNvGrpSpPr/>
          <p:nvPr/>
        </p:nvGrpSpPr>
        <p:grpSpPr>
          <a:xfrm>
            <a:off x="9230999" y="2750618"/>
            <a:ext cx="863587" cy="618374"/>
            <a:chOff x="9267102" y="3319253"/>
            <a:chExt cx="708151" cy="618374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5161B4C8-1111-4AA3-8C88-A06556A530D9}"/>
                </a:ext>
              </a:extLst>
            </p:cNvPr>
            <p:cNvSpPr/>
            <p:nvPr/>
          </p:nvSpPr>
          <p:spPr>
            <a:xfrm>
              <a:off x="9280894" y="3461962"/>
              <a:ext cx="443054" cy="453599"/>
            </a:xfrm>
            <a:prstGeom prst="roundRect">
              <a:avLst/>
            </a:prstGeom>
            <a:solidFill>
              <a:srgbClr val="92D05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4E47FA7-726B-452B-814F-78090B6C5FDF}"/>
                </a:ext>
              </a:extLst>
            </p:cNvPr>
            <p:cNvSpPr txBox="1"/>
            <p:nvPr/>
          </p:nvSpPr>
          <p:spPr>
            <a:xfrm>
              <a:off x="9267102" y="3319253"/>
              <a:ext cx="708151" cy="61837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12</a:t>
              </a:r>
            </a:p>
          </p:txBody>
        </p:sp>
      </p:grp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40363ACC-9442-45AB-91CF-6CB5B62F13C1}"/>
              </a:ext>
            </a:extLst>
          </p:cNvPr>
          <p:cNvSpPr/>
          <p:nvPr/>
        </p:nvSpPr>
        <p:spPr>
          <a:xfrm>
            <a:off x="7392769" y="4458806"/>
            <a:ext cx="443054" cy="453599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826E551-C126-42AE-8B78-56C51CAE6B96}"/>
              </a:ext>
            </a:extLst>
          </p:cNvPr>
          <p:cNvSpPr/>
          <p:nvPr/>
        </p:nvSpPr>
        <p:spPr>
          <a:xfrm>
            <a:off x="8314587" y="4452970"/>
            <a:ext cx="443054" cy="453599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0F7F451-5115-467E-83AC-941A1020A5E3}"/>
              </a:ext>
            </a:extLst>
          </p:cNvPr>
          <p:cNvGrpSpPr/>
          <p:nvPr/>
        </p:nvGrpSpPr>
        <p:grpSpPr>
          <a:xfrm>
            <a:off x="9234608" y="4319557"/>
            <a:ext cx="789724" cy="618374"/>
            <a:chOff x="9254781" y="3317048"/>
            <a:chExt cx="623204" cy="618374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14744FD9-43BA-4B93-90AB-89EF06F8E33F}"/>
                </a:ext>
              </a:extLst>
            </p:cNvPr>
            <p:cNvSpPr/>
            <p:nvPr/>
          </p:nvSpPr>
          <p:spPr>
            <a:xfrm>
              <a:off x="9280894" y="3461962"/>
              <a:ext cx="443054" cy="453599"/>
            </a:xfrm>
            <a:prstGeom prst="roundRect">
              <a:avLst/>
            </a:prstGeom>
            <a:solidFill>
              <a:srgbClr val="92D05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DA20718-CAC1-403C-B76F-B6A2853D8501}"/>
                </a:ext>
              </a:extLst>
            </p:cNvPr>
            <p:cNvSpPr txBox="1"/>
            <p:nvPr/>
          </p:nvSpPr>
          <p:spPr>
            <a:xfrm>
              <a:off x="9254781" y="3317048"/>
              <a:ext cx="623204" cy="61837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0B7BC73-625A-4B7B-9197-0B8E52A8B06C}"/>
              </a:ext>
            </a:extLst>
          </p:cNvPr>
          <p:cNvSpPr/>
          <p:nvPr/>
        </p:nvSpPr>
        <p:spPr>
          <a:xfrm>
            <a:off x="7352118" y="5805544"/>
            <a:ext cx="443054" cy="453599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6C415B92-ACAB-47A0-8D61-E415F4F09646}"/>
              </a:ext>
            </a:extLst>
          </p:cNvPr>
          <p:cNvSpPr/>
          <p:nvPr/>
        </p:nvSpPr>
        <p:spPr>
          <a:xfrm>
            <a:off x="8273936" y="5799708"/>
            <a:ext cx="443054" cy="453599"/>
          </a:xfrm>
          <a:prstGeom prst="roundRect">
            <a:avLst/>
          </a:prstGeom>
          <a:solidFill>
            <a:srgbClr val="92D050"/>
          </a:solidFill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E9D0A01-32C2-4F0B-9837-E620A5A42ECD}"/>
              </a:ext>
            </a:extLst>
          </p:cNvPr>
          <p:cNvGrpSpPr/>
          <p:nvPr/>
        </p:nvGrpSpPr>
        <p:grpSpPr>
          <a:xfrm>
            <a:off x="9214580" y="5664491"/>
            <a:ext cx="768319" cy="618374"/>
            <a:chOff x="9260318" y="3325877"/>
            <a:chExt cx="623204" cy="618374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C61C3041-8940-460D-B602-EB7CD5531E33}"/>
                </a:ext>
              </a:extLst>
            </p:cNvPr>
            <p:cNvSpPr/>
            <p:nvPr/>
          </p:nvSpPr>
          <p:spPr>
            <a:xfrm>
              <a:off x="9280894" y="3461962"/>
              <a:ext cx="443054" cy="453599"/>
            </a:xfrm>
            <a:prstGeom prst="roundRect">
              <a:avLst/>
            </a:prstGeom>
            <a:solidFill>
              <a:srgbClr val="92D05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6FB1642-D5A9-4CCE-A559-0E46BB3A2F18}"/>
                </a:ext>
              </a:extLst>
            </p:cNvPr>
            <p:cNvSpPr txBox="1"/>
            <p:nvPr/>
          </p:nvSpPr>
          <p:spPr>
            <a:xfrm>
              <a:off x="9260318" y="3325877"/>
              <a:ext cx="623204" cy="61837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18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44BCF841-3EA5-4ADC-8708-3F113ADC963E}"/>
              </a:ext>
            </a:extLst>
          </p:cNvPr>
          <p:cNvSpPr txBox="1"/>
          <p:nvPr/>
        </p:nvSpPr>
        <p:spPr>
          <a:xfrm>
            <a:off x="575000" y="2413711"/>
            <a:ext cx="6823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E892797-CEE6-4BE4-81E0-B8653B8249E9}"/>
              </a:ext>
            </a:extLst>
          </p:cNvPr>
          <p:cNvSpPr txBox="1"/>
          <p:nvPr/>
        </p:nvSpPr>
        <p:spPr>
          <a:xfrm>
            <a:off x="575000" y="3810661"/>
            <a:ext cx="6823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C64C3A5-FCA5-4816-A0A3-3372F6C4B92E}"/>
              </a:ext>
            </a:extLst>
          </p:cNvPr>
          <p:cNvSpPr txBox="1"/>
          <p:nvPr/>
        </p:nvSpPr>
        <p:spPr>
          <a:xfrm>
            <a:off x="575000" y="5174181"/>
            <a:ext cx="6823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11907849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000"/>
                            </p:stCondLst>
                            <p:childTnLst>
                              <p:par>
                                <p:cTn id="1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1" grpId="0"/>
      <p:bldP spid="42" grpId="0"/>
      <p:bldP spid="43" grpId="0" animBg="1"/>
      <p:bldP spid="45" grpId="0" animBg="1"/>
      <p:bldP spid="46" grpId="0" animBg="1"/>
      <p:bldP spid="46" grpId="1" animBg="1"/>
      <p:bldP spid="48" grpId="0"/>
      <p:bldP spid="49" grpId="0"/>
      <p:bldP spid="50" grpId="0"/>
      <p:bldP spid="51" grpId="0" animBg="1"/>
      <p:bldP spid="52" grpId="0" animBg="1"/>
      <p:bldP spid="53" grpId="0" animBg="1"/>
      <p:bldP spid="53" grpId="1" animBg="1"/>
      <p:bldP spid="54" grpId="0"/>
      <p:bldP spid="55" grpId="0"/>
      <p:bldP spid="56" grpId="0"/>
      <p:bldP spid="57" grpId="0" animBg="1"/>
      <p:bldP spid="58" grpId="0" animBg="1"/>
      <p:bldP spid="59" grpId="0" animBg="1"/>
      <p:bldP spid="59" grpId="1" animBg="1"/>
      <p:bldP spid="60" grpId="0" animBg="1"/>
      <p:bldP spid="61" grpId="0" animBg="1"/>
      <p:bldP spid="65" grpId="0" animBg="1"/>
      <p:bldP spid="66" grpId="0" animBg="1"/>
      <p:bldP spid="70" grpId="0" animBg="1"/>
      <p:bldP spid="71" grpId="0" animBg="1"/>
      <p:bldP spid="75" grpId="0"/>
      <p:bldP spid="77" grpId="0"/>
      <p:bldP spid="7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585A36-A614-422D-8E59-9765C67AC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0"/>
          <a:stretch/>
        </p:blipFill>
        <p:spPr>
          <a:xfrm>
            <a:off x="0" y="0"/>
            <a:ext cx="12192000" cy="64259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B148B57-6D52-4FF5-9EEC-EBFDEC5864C3}"/>
              </a:ext>
            </a:extLst>
          </p:cNvPr>
          <p:cNvGrpSpPr/>
          <p:nvPr/>
        </p:nvGrpSpPr>
        <p:grpSpPr>
          <a:xfrm>
            <a:off x="3888532" y="1479179"/>
            <a:ext cx="3967843" cy="1320805"/>
            <a:chOff x="1352551" y="991404"/>
            <a:chExt cx="3967843" cy="132080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FAF60AF-4A83-4EF4-8DAB-1C23A4092A48}"/>
                </a:ext>
              </a:extLst>
            </p:cNvPr>
            <p:cNvSpPr/>
            <p:nvPr/>
          </p:nvSpPr>
          <p:spPr>
            <a:xfrm>
              <a:off x="1352551" y="1057029"/>
              <a:ext cx="3967843" cy="125518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3E01CA9-9C78-4E98-B349-176E92F5218C}"/>
                </a:ext>
              </a:extLst>
            </p:cNvPr>
            <p:cNvSpPr txBox="1"/>
            <p:nvPr/>
          </p:nvSpPr>
          <p:spPr>
            <a:xfrm>
              <a:off x="1395217" y="991404"/>
              <a:ext cx="1137071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11E6BD-B03B-4628-A1D7-7A3D4E8375F1}"/>
              </a:ext>
            </a:extLst>
          </p:cNvPr>
          <p:cNvGrpSpPr/>
          <p:nvPr/>
        </p:nvGrpSpPr>
        <p:grpSpPr>
          <a:xfrm>
            <a:off x="1796915" y="422927"/>
            <a:ext cx="8118452" cy="916311"/>
            <a:chOff x="1343382" y="406613"/>
            <a:chExt cx="6689716" cy="82813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B29B571A-E3A8-44EC-A913-7DD3A5657876}"/>
                </a:ext>
              </a:extLst>
            </p:cNvPr>
            <p:cNvSpPr/>
            <p:nvPr/>
          </p:nvSpPr>
          <p:spPr>
            <a:xfrm>
              <a:off x="1643038" y="406613"/>
              <a:ext cx="6390060" cy="828134"/>
            </a:xfrm>
            <a:prstGeom prst="roundRect">
              <a:avLst>
                <a:gd name="adj" fmla="val 40087"/>
              </a:avLst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Chuyển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tổng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các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hạng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bằng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nhau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thành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nhân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(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theo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mẫu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1256262-6C3E-4BF3-9566-3E7AF12FD608}"/>
                </a:ext>
              </a:extLst>
            </p:cNvPr>
            <p:cNvSpPr/>
            <p:nvPr/>
          </p:nvSpPr>
          <p:spPr>
            <a:xfrm>
              <a:off x="1343382" y="549106"/>
              <a:ext cx="599312" cy="54314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411BCF1-5135-463E-9A3C-5A227A2DA7CC}"/>
              </a:ext>
            </a:extLst>
          </p:cNvPr>
          <p:cNvSpPr txBox="1"/>
          <p:nvPr/>
        </p:nvSpPr>
        <p:spPr>
          <a:xfrm>
            <a:off x="4736007" y="1491312"/>
            <a:ext cx="242158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 + 7 + 7 =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2C4D16-AA68-4638-AE86-781B5C060750}"/>
              </a:ext>
            </a:extLst>
          </p:cNvPr>
          <p:cNvSpPr txBox="1"/>
          <p:nvPr/>
        </p:nvSpPr>
        <p:spPr>
          <a:xfrm>
            <a:off x="6537601" y="1488461"/>
            <a:ext cx="1239972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072C5E-2FA5-4186-9A7E-CEA06447B442}"/>
              </a:ext>
            </a:extLst>
          </p:cNvPr>
          <p:cNvSpPr txBox="1"/>
          <p:nvPr/>
        </p:nvSpPr>
        <p:spPr>
          <a:xfrm>
            <a:off x="4645351" y="1944710"/>
            <a:ext cx="242158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 x 3 = 21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1A893F-0083-4614-B12F-953BDC2C19F5}"/>
              </a:ext>
            </a:extLst>
          </p:cNvPr>
          <p:cNvSpPr txBox="1"/>
          <p:nvPr/>
        </p:nvSpPr>
        <p:spPr>
          <a:xfrm>
            <a:off x="882910" y="2992764"/>
            <a:ext cx="6823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A349C5-D7E2-4284-BB59-811EC824C6B0}"/>
              </a:ext>
            </a:extLst>
          </p:cNvPr>
          <p:cNvSpPr txBox="1"/>
          <p:nvPr/>
        </p:nvSpPr>
        <p:spPr>
          <a:xfrm>
            <a:off x="1614409" y="3112672"/>
            <a:ext cx="26766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2 + 2 + 2 = 6</a:t>
            </a:r>
          </a:p>
          <a:p>
            <a:endParaRPr lang="en-US" sz="28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endParaRPr lang="en-US" sz="28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9 + 9 = 18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844E26-E52F-4AC5-9AC2-41ED11DF69CB}"/>
              </a:ext>
            </a:extLst>
          </p:cNvPr>
          <p:cNvSpPr txBox="1"/>
          <p:nvPr/>
        </p:nvSpPr>
        <p:spPr>
          <a:xfrm>
            <a:off x="6609396" y="3112672"/>
            <a:ext cx="49925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10 + 10 + 10 + 10 = 40</a:t>
            </a:r>
          </a:p>
          <a:p>
            <a:endParaRPr lang="en-US" sz="28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endParaRPr lang="en-US" sz="28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5 + 5 + 5 + 5 + 5 + 5 = 30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862353-EB4D-4A00-9005-1EBE660912E7}"/>
              </a:ext>
            </a:extLst>
          </p:cNvPr>
          <p:cNvSpPr txBox="1"/>
          <p:nvPr/>
        </p:nvSpPr>
        <p:spPr>
          <a:xfrm>
            <a:off x="882910" y="4227515"/>
            <a:ext cx="6823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539F84-4CEF-4160-A236-9E60352D1306}"/>
              </a:ext>
            </a:extLst>
          </p:cNvPr>
          <p:cNvSpPr txBox="1"/>
          <p:nvPr/>
        </p:nvSpPr>
        <p:spPr>
          <a:xfrm>
            <a:off x="6008527" y="2992764"/>
            <a:ext cx="6823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E7D7A45-E5D4-4A0B-A02E-A7747908C7E8}"/>
              </a:ext>
            </a:extLst>
          </p:cNvPr>
          <p:cNvSpPr txBox="1"/>
          <p:nvPr/>
        </p:nvSpPr>
        <p:spPr>
          <a:xfrm>
            <a:off x="6008527" y="4227515"/>
            <a:ext cx="6823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AEC7DB-3E20-43AD-BCB7-FB3ADDF55707}"/>
              </a:ext>
            </a:extLst>
          </p:cNvPr>
          <p:cNvSpPr txBox="1"/>
          <p:nvPr/>
        </p:nvSpPr>
        <p:spPr>
          <a:xfrm>
            <a:off x="1205306" y="3448409"/>
            <a:ext cx="242158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3 = 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E0CBF0D-3CE8-4558-B949-3CF114FB2826}"/>
              </a:ext>
            </a:extLst>
          </p:cNvPr>
          <p:cNvSpPr txBox="1"/>
          <p:nvPr/>
        </p:nvSpPr>
        <p:spPr>
          <a:xfrm>
            <a:off x="6595782" y="3486015"/>
            <a:ext cx="242158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x 4 = 40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1923EF-E139-47BF-B02F-70744A433DA4}"/>
              </a:ext>
            </a:extLst>
          </p:cNvPr>
          <p:cNvSpPr txBox="1"/>
          <p:nvPr/>
        </p:nvSpPr>
        <p:spPr>
          <a:xfrm>
            <a:off x="1282202" y="4742837"/>
            <a:ext cx="242158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x 2 = 18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8AC2CB-8582-473E-8428-6289B7A77341}"/>
              </a:ext>
            </a:extLst>
          </p:cNvPr>
          <p:cNvSpPr txBox="1"/>
          <p:nvPr/>
        </p:nvSpPr>
        <p:spPr>
          <a:xfrm>
            <a:off x="6613054" y="4719044"/>
            <a:ext cx="242158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6 = 30</a:t>
            </a:r>
          </a:p>
        </p:txBody>
      </p:sp>
    </p:spTree>
    <p:extLst>
      <p:ext uri="{BB962C8B-B14F-4D97-AF65-F5344CB8AC3E}">
        <p14:creationId xmlns:p14="http://schemas.microsoft.com/office/powerpoint/2010/main" val="4878891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6" grpId="0"/>
      <p:bldP spid="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68D555F-7406-4188-9B28-6AA99F294A79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7B41D0-C0D4-4F63-B766-0194BEA569C6}"/>
              </a:ext>
            </a:extLst>
          </p:cNvPr>
          <p:cNvSpPr/>
          <p:nvPr/>
        </p:nvSpPr>
        <p:spPr>
          <a:xfrm>
            <a:off x="3585111" y="2505670"/>
            <a:ext cx="53719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QUẢ</a:t>
            </a:r>
            <a:r>
              <a:rPr lang="en-US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TÁO</a:t>
            </a:r>
            <a:r>
              <a:rPr lang="en-US" sz="54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ĐỘC</a:t>
            </a:r>
            <a:endParaRPr lang="en-US" sz="54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5" name="Hangin_with_the_Worms">
            <a:hlinkClick r:id="" action="ppaction://media"/>
            <a:extLst>
              <a:ext uri="{FF2B5EF4-FFF2-40B4-BE49-F238E27FC236}">
                <a16:creationId xmlns:a16="http://schemas.microsoft.com/office/drawing/2014/main" id="{2E0516A3-19D0-416C-A305-339C1DDD4C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9755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4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37B2E9-19E7-480C-BB39-BDBDBFB000C5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3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flash/>
      </p:transition>
    </mc:Choice>
    <mc:Fallback xmlns="">
      <p:transition spd="slow" advClick="0" advTm="1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C67F395-53FB-4CC8-BA15-E502428D1FAE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1" y="2913344"/>
            <a:ext cx="472440" cy="52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1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C -0.01381 0.022 -0.03632 0.0176 -0.05221 0.05301 C -0.06159 0.09352 -0.06745 0.11899 -0.06967 0.15787 " pathEditMode="relative" rAng="0" ptsTypes="A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D3D65B3-D8F3-4B96-BDBE-BF119A79E6E3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4129" y="1272423"/>
            <a:ext cx="3467060" cy="4185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55480" r="48767" b="9397"/>
          <a:stretch/>
        </p:blipFill>
        <p:spPr>
          <a:xfrm>
            <a:off x="4192171" y="3756074"/>
            <a:ext cx="2138291" cy="195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15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51DF33-1917-4A97-8BD7-ABB70AC5CEDC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4763" y="693303"/>
            <a:ext cx="6773065" cy="8177238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1219200" y="880403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UTM Avo" panose="02040603050506020204" pitchFamily="18" charset="0"/>
              </a:rPr>
              <a:t>Bạch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Tuyết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600" dirty="0" err="1">
                <a:latin typeface="UTM Avo" panose="02040603050506020204" pitchFamily="18" charset="0"/>
              </a:rPr>
              <a:t>Ngươi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sẽ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chết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chắc</a:t>
            </a:r>
            <a:endParaRPr lang="en-US" sz="3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44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flash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7338952-2545-44DD-995B-AF00E05E3549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" y="274395"/>
            <a:ext cx="4721620" cy="615688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 flipH="1">
            <a:off x="5521919" y="274395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UTM Avo" panose="02040603050506020204" pitchFamily="18" charset="0"/>
              </a:rPr>
              <a:t>Gọi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Bạch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Tuyết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vào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đây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cho</a:t>
            </a:r>
            <a:r>
              <a:rPr lang="en-US" sz="3600" dirty="0">
                <a:latin typeface="UTM Avo" panose="02040603050506020204" pitchFamily="18" charset="0"/>
              </a:rPr>
              <a:t> ta!</a:t>
            </a:r>
          </a:p>
        </p:txBody>
      </p:sp>
    </p:spTree>
    <p:extLst>
      <p:ext uri="{BB962C8B-B14F-4D97-AF65-F5344CB8AC3E}">
        <p14:creationId xmlns:p14="http://schemas.microsoft.com/office/powerpoint/2010/main" val="60043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B5B3B2-061E-497A-80C3-288E452DA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0764" y="0"/>
            <a:ext cx="12362764" cy="6627303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659766" y="2718920"/>
            <a:ext cx="597079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60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128A64-CAB0-423A-BD52-7C1C4E7B035C}"/>
              </a:ext>
            </a:extLst>
          </p:cNvPr>
          <p:cNvSpPr/>
          <p:nvPr/>
        </p:nvSpPr>
        <p:spPr>
          <a:xfrm>
            <a:off x="2094493" y="3927534"/>
            <a:ext cx="771397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CHƠI: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ĐỐ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E70E7C-6055-4C9E-A4DB-C4BFA8CA48EE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7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7CA2DCB-C530-408B-919D-F5170BFF55AF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459" y="3419169"/>
            <a:ext cx="6676103" cy="3338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52" y="3318390"/>
            <a:ext cx="1035174" cy="1401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547" y="3429000"/>
            <a:ext cx="1025545" cy="1401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9" y="1824247"/>
            <a:ext cx="3509687" cy="4576552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 flipH="1">
            <a:off x="1983463" y="0"/>
            <a:ext cx="6676103" cy="2068825"/>
          </a:xfrm>
          <a:prstGeom prst="wedgeRoundRectCallout">
            <a:avLst>
              <a:gd name="adj1" fmla="val 33909"/>
              <a:gd name="adj2" fmla="val 99846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UTM Avo" panose="02040603050506020204" pitchFamily="18" charset="0"/>
              </a:rPr>
              <a:t>Chỉ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một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trái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không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độc</a:t>
            </a:r>
            <a:r>
              <a:rPr lang="en-US" sz="3600" dirty="0">
                <a:latin typeface="UTM Avo" panose="02040603050506020204" pitchFamily="18" charset="0"/>
              </a:rPr>
              <a:t>. </a:t>
            </a:r>
            <a:r>
              <a:rPr lang="en-US" sz="3600" dirty="0" err="1">
                <a:latin typeface="UTM Avo" panose="02040603050506020204" pitchFamily="18" charset="0"/>
              </a:rPr>
              <a:t>Ngươi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hãy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chọn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đi</a:t>
            </a:r>
            <a:r>
              <a:rPr lang="en-US" sz="3600" dirty="0">
                <a:latin typeface="UTM Avo" panose="02040603050506020204" pitchFamily="18" charset="0"/>
              </a:rPr>
              <a:t>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b="33118"/>
          <a:stretch/>
        </p:blipFill>
        <p:spPr>
          <a:xfrm flipH="1">
            <a:off x="7412251" y="1836173"/>
            <a:ext cx="4655842" cy="458675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4101740" y="5044560"/>
            <a:ext cx="3723152" cy="1061884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bg1">
                    <a:lumMod val="50000"/>
                  </a:schemeClr>
                </a:solidFill>
                <a:latin typeface="UTM Avo" panose="02040603050506020204" pitchFamily="18" charset="0"/>
              </a:rPr>
              <a:t>Play</a:t>
            </a:r>
          </a:p>
        </p:txBody>
      </p:sp>
      <p:pic>
        <p:nvPicPr>
          <p:cNvPr id="16" name="zo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15292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82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409655C-6476-4392-8BA3-1D898FF302A2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39761" y="417477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789" y="377382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460" y="377382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48400" y="157050"/>
            <a:ext cx="10827774" cy="1828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2 + 2 + 2 + 2 = 2 = 10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48399" y="2151738"/>
            <a:ext cx="4845557" cy="12903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A. 2 x 5 = 10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68669" y="2177847"/>
            <a:ext cx="4782089" cy="12903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B. 2 x 4 = 10</a:t>
            </a:r>
          </a:p>
        </p:txBody>
      </p:sp>
    </p:spTree>
    <p:extLst>
      <p:ext uri="{BB962C8B-B14F-4D97-AF65-F5344CB8AC3E}">
        <p14:creationId xmlns:p14="http://schemas.microsoft.com/office/powerpoint/2010/main" val="152695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1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409655C-6476-4392-8BA3-1D898FF302A2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39761" y="417477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789" y="377382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460" y="377382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48400" y="157050"/>
            <a:ext cx="10827774" cy="18288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4 + 4 + 4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207968" y="2177468"/>
            <a:ext cx="4845557" cy="12903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B. 4 x 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60368" y="2194763"/>
            <a:ext cx="4782089" cy="12903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A. 4 x 4</a:t>
            </a:r>
          </a:p>
        </p:txBody>
      </p:sp>
    </p:spTree>
    <p:extLst>
      <p:ext uri="{BB962C8B-B14F-4D97-AF65-F5344CB8AC3E}">
        <p14:creationId xmlns:p14="http://schemas.microsoft.com/office/powerpoint/2010/main" val="21694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1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409655C-6476-4392-8BA3-1D898FF302A2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39761" y="417477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789" y="377382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460" y="3773829"/>
            <a:ext cx="1375254" cy="187886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48399" y="2151738"/>
            <a:ext cx="4845557" cy="12903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A. 6 x 3 = 18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68669" y="2177847"/>
            <a:ext cx="4782089" cy="12903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B. 6 x 6 = 18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C461EAE-B647-4768-B079-569EA0BEA054}"/>
              </a:ext>
            </a:extLst>
          </p:cNvPr>
          <p:cNvGrpSpPr/>
          <p:nvPr/>
        </p:nvGrpSpPr>
        <p:grpSpPr>
          <a:xfrm>
            <a:off x="548399" y="157050"/>
            <a:ext cx="10827774" cy="1866303"/>
            <a:chOff x="548399" y="157050"/>
            <a:chExt cx="10827774" cy="1866303"/>
          </a:xfrm>
        </p:grpSpPr>
        <p:sp>
          <p:nvSpPr>
            <p:cNvPr id="15" name="Rounded Rectangle 10">
              <a:extLst>
                <a:ext uri="{FF2B5EF4-FFF2-40B4-BE49-F238E27FC236}">
                  <a16:creationId xmlns:a16="http://schemas.microsoft.com/office/drawing/2014/main" id="{6AA6B7A6-8CEF-40BE-A619-24D35CE748EB}"/>
                </a:ext>
              </a:extLst>
            </p:cNvPr>
            <p:cNvSpPr/>
            <p:nvPr/>
          </p:nvSpPr>
          <p:spPr>
            <a:xfrm>
              <a:off x="548399" y="157050"/>
              <a:ext cx="10827774" cy="186630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endPara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12FDD61-2544-41E7-8968-8365EC26F7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409"/>
            <a:stretch/>
          </p:blipFill>
          <p:spPr>
            <a:xfrm>
              <a:off x="2545423" y="769830"/>
              <a:ext cx="1998534" cy="102005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B4C0A58-D257-495B-804E-2A90D90F22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76"/>
            <a:stretch/>
          </p:blipFill>
          <p:spPr>
            <a:xfrm>
              <a:off x="4900087" y="769127"/>
              <a:ext cx="1998534" cy="105083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1654C99-903B-4E70-AA5E-BB304AAE9E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76"/>
            <a:stretch/>
          </p:blipFill>
          <p:spPr>
            <a:xfrm>
              <a:off x="7254751" y="754442"/>
              <a:ext cx="1998534" cy="10508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15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1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409655C-6476-4392-8BA3-1D898FF302A2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/>
        </p:blipFill>
        <p:spPr>
          <a:xfrm>
            <a:off x="1039761" y="417477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789" y="377382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460" y="3773829"/>
            <a:ext cx="1375254" cy="187886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207968" y="2177468"/>
            <a:ext cx="4845557" cy="12903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B. 3 x 2 = 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60368" y="2194763"/>
            <a:ext cx="4782089" cy="12903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A. 3 x 3 = 6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90AD81E-45AE-48FE-BC0E-A6591E5A4E98}"/>
              </a:ext>
            </a:extLst>
          </p:cNvPr>
          <p:cNvGrpSpPr/>
          <p:nvPr/>
        </p:nvGrpSpPr>
        <p:grpSpPr>
          <a:xfrm>
            <a:off x="548400" y="157050"/>
            <a:ext cx="10827774" cy="1828800"/>
            <a:chOff x="548400" y="157050"/>
            <a:chExt cx="10827774" cy="1828800"/>
          </a:xfrm>
        </p:grpSpPr>
        <p:sp>
          <p:nvSpPr>
            <p:cNvPr id="11" name="Rounded Rectangle 10"/>
            <p:cNvSpPr/>
            <p:nvPr/>
          </p:nvSpPr>
          <p:spPr>
            <a:xfrm>
              <a:off x="548400" y="157050"/>
              <a:ext cx="10827774" cy="18288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Xem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tranh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  <a:p>
              <a:pPr algn="ctr"/>
              <a:endPara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endPara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99362B3-0272-4CE4-84D9-E4799EF1BD5F}"/>
                </a:ext>
              </a:extLst>
            </p:cNvPr>
            <p:cNvGrpSpPr/>
            <p:nvPr/>
          </p:nvGrpSpPr>
          <p:grpSpPr>
            <a:xfrm>
              <a:off x="3780288" y="922063"/>
              <a:ext cx="2071396" cy="897584"/>
              <a:chOff x="2603241" y="943682"/>
              <a:chExt cx="2071396" cy="897584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3726249-E603-461C-A449-4549B3DF2A15}"/>
                  </a:ext>
                </a:extLst>
              </p:cNvPr>
              <p:cNvSpPr/>
              <p:nvPr/>
            </p:nvSpPr>
            <p:spPr>
              <a:xfrm>
                <a:off x="2603241" y="943682"/>
                <a:ext cx="2071396" cy="89758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90D63CB1-F2DF-4284-BBBE-511D59533C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250" b="90000" l="10000" r="90000">
                            <a14:foregroundMark x1="47250" y1="10000" x2="47250" y2="10000"/>
                            <a14:foregroundMark x1="65250" y1="9250" x2="65250" y2="9250"/>
                            <a14:foregroundMark x1="47000" y1="9250" x2="47000" y2="92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3269" y="1054965"/>
                <a:ext cx="776286" cy="776286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9D42E9B-5F03-44B5-B467-774C69D1C3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250" b="90000" l="10000" r="90000">
                            <a14:foregroundMark x1="47250" y1="10000" x2="47250" y2="10000"/>
                            <a14:foregroundMark x1="65250" y1="9250" x2="65250" y2="9250"/>
                            <a14:foregroundMark x1="47000" y1="9250" x2="47000" y2="92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6563" y="1058754"/>
                <a:ext cx="776286" cy="77628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7283027-01DE-4D08-A522-0BA403E25D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250" b="90000" l="10000" r="90000">
                            <a14:foregroundMark x1="47250" y1="10000" x2="47250" y2="10000"/>
                            <a14:foregroundMark x1="65250" y1="9250" x2="65250" y2="9250"/>
                            <a14:foregroundMark x1="47000" y1="9250" x2="47000" y2="92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9857" y="1062543"/>
                <a:ext cx="776286" cy="776286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07E0454-5CA9-4691-9CBB-9D0432CDE42C}"/>
                </a:ext>
              </a:extLst>
            </p:cNvPr>
            <p:cNvGrpSpPr/>
            <p:nvPr/>
          </p:nvGrpSpPr>
          <p:grpSpPr>
            <a:xfrm>
              <a:off x="6042602" y="930710"/>
              <a:ext cx="2071396" cy="897584"/>
              <a:chOff x="2603241" y="943682"/>
              <a:chExt cx="2071396" cy="897584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C97DF1B-AD62-468C-90B9-11B414EF4440}"/>
                  </a:ext>
                </a:extLst>
              </p:cNvPr>
              <p:cNvSpPr/>
              <p:nvPr/>
            </p:nvSpPr>
            <p:spPr>
              <a:xfrm>
                <a:off x="2603241" y="943682"/>
                <a:ext cx="2071396" cy="89758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BEFAD1A-822D-4313-8847-E4826D08D5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250" b="90000" l="10000" r="90000">
                            <a14:foregroundMark x1="47250" y1="10000" x2="47250" y2="10000"/>
                            <a14:foregroundMark x1="65250" y1="9250" x2="65250" y2="9250"/>
                            <a14:foregroundMark x1="47000" y1="9250" x2="47000" y2="92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3269" y="1054965"/>
                <a:ext cx="776286" cy="776286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849A4D6-D847-4783-BD65-5F92009975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250" b="90000" l="10000" r="90000">
                            <a14:foregroundMark x1="47250" y1="10000" x2="47250" y2="10000"/>
                            <a14:foregroundMark x1="65250" y1="9250" x2="65250" y2="9250"/>
                            <a14:foregroundMark x1="47000" y1="9250" x2="47000" y2="92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6563" y="1058754"/>
                <a:ext cx="776286" cy="776286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3447316-B663-4D0E-8180-BA71D84A5C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9250" b="90000" l="10000" r="90000">
                            <a14:foregroundMark x1="47250" y1="10000" x2="47250" y2="10000"/>
                            <a14:foregroundMark x1="65250" y1="9250" x2="65250" y2="9250"/>
                            <a14:foregroundMark x1="47000" y1="9250" x2="47000" y2="92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9857" y="1062543"/>
                <a:ext cx="776286" cy="77628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4854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1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FF5A99A-7D1F-4465-92DE-53270C88AFA7}"/>
              </a:ext>
            </a:extLst>
          </p:cNvPr>
          <p:cNvSpPr/>
          <p:nvPr/>
        </p:nvSpPr>
        <p:spPr>
          <a:xfrm>
            <a:off x="0" y="0"/>
            <a:ext cx="12192000" cy="64465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2" y="0"/>
            <a:ext cx="3724472" cy="39269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58592" cy="51915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095" y="2809651"/>
            <a:ext cx="4766949" cy="3661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74" y="2833801"/>
            <a:ext cx="2996843" cy="3612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576" y="0"/>
            <a:ext cx="8446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428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7 L 0.73997 -0.6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92" y="-30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621958" y="3625271"/>
            <a:ext cx="6530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1942018" y="3656048"/>
            <a:ext cx="80232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005116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368171" y="2676499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13359" y="2979737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EE6738-16BA-4D61-BDD5-1A8F6F4639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339350" y="4773678"/>
            <a:ext cx="2426549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3 x 4 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259969" y="3795946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53CB47F-D205-4106-8AB4-A5AF4DF017C9}"/>
              </a:ext>
            </a:extLst>
          </p:cNvPr>
          <p:cNvGrpSpPr/>
          <p:nvPr/>
        </p:nvGrpSpPr>
        <p:grpSpPr>
          <a:xfrm>
            <a:off x="1907625" y="114796"/>
            <a:ext cx="7130522" cy="3350152"/>
            <a:chOff x="954314" y="-211520"/>
            <a:chExt cx="7130522" cy="335015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64BF7F2-17F6-4D9D-9FFA-0491CB9C41B7}"/>
                </a:ext>
              </a:extLst>
            </p:cNvPr>
            <p:cNvGrpSpPr/>
            <p:nvPr/>
          </p:nvGrpSpPr>
          <p:grpSpPr>
            <a:xfrm>
              <a:off x="1802022" y="1191018"/>
              <a:ext cx="6282814" cy="1947614"/>
              <a:chOff x="1802022" y="1191018"/>
              <a:chExt cx="6282814" cy="1947614"/>
            </a:xfrm>
          </p:grpSpPr>
          <p:sp>
            <p:nvSpPr>
              <p:cNvPr id="7" name="Flowchart: Alternate Process 6">
                <a:extLst>
                  <a:ext uri="{FF2B5EF4-FFF2-40B4-BE49-F238E27FC236}">
                    <a16:creationId xmlns:a16="http://schemas.microsoft.com/office/drawing/2014/main" id="{02F7D525-28E5-4DA3-B729-BC5399420039}"/>
                  </a:ext>
                </a:extLst>
              </p:cNvPr>
              <p:cNvSpPr/>
              <p:nvPr/>
            </p:nvSpPr>
            <p:spPr>
              <a:xfrm>
                <a:off x="1802022" y="1191018"/>
                <a:ext cx="6282814" cy="1947614"/>
              </a:xfrm>
              <a:prstGeom prst="flowChartAlternateProcess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kern="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Viết</a:t>
                </a:r>
                <a:r>
                  <a:rPr lang="en-US" altLang="zh-CN" sz="2800" b="1" kern="0" dirty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800" b="1" kern="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phép</a:t>
                </a:r>
                <a:r>
                  <a:rPr lang="en-US" altLang="zh-CN" sz="2800" b="1" kern="0" dirty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800" b="1" kern="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nhân</a:t>
                </a:r>
                <a:r>
                  <a:rPr lang="en-US" altLang="zh-CN" sz="2800" b="1" kern="0" dirty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800" b="1" kern="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tương</a:t>
                </a:r>
                <a:r>
                  <a:rPr lang="en-US" altLang="zh-CN" sz="2800" b="1" kern="0" dirty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800" b="1" kern="0" dirty="0" err="1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ứng</a:t>
                </a:r>
                <a:r>
                  <a:rPr lang="en-US" altLang="zh-CN" sz="2800" b="1" kern="0" dirty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:</a:t>
                </a:r>
              </a:p>
              <a:p>
                <a:pPr algn="ctr"/>
                <a:endPara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endParaRPr>
              </a:p>
              <a:p>
                <a:pPr algn="ctr"/>
                <a:endPara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endParaRPr>
              </a:p>
              <a:p>
                <a:pPr algn="ctr"/>
                <a:r>
                  <a:rPr lang="en-US" altLang="zh-CN" sz="2800" b="1" kern="0" dirty="0">
                    <a:solidFill>
                      <a:schemeClr val="bg1"/>
                    </a:solidFill>
                    <a:latin typeface="UTM Avo" panose="02040603050506020204" pitchFamily="18" charset="0"/>
                    <a:ea typeface="华康方圆体W7(P)" pitchFamily="82" charset="-122"/>
                    <a:cs typeface="Arial" panose="020B0604020202020204" pitchFamily="34" charset="0"/>
                  </a:rPr>
                  <a:t> </a:t>
                </a:r>
                <a:endParaRPr lang="zh-CN" altLang="en-US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endParaRP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49AAB84C-52B7-4909-A6A4-5CED0E1037C2}"/>
                  </a:ext>
                </a:extLst>
              </p:cNvPr>
              <p:cNvGrpSpPr/>
              <p:nvPr/>
            </p:nvGrpSpPr>
            <p:grpSpPr>
              <a:xfrm>
                <a:off x="2911520" y="2034829"/>
                <a:ext cx="1893473" cy="705592"/>
                <a:chOff x="3226572" y="1877919"/>
                <a:chExt cx="1893473" cy="705592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5CBD77FE-B8BA-48AD-8086-D91D285692FA}"/>
                    </a:ext>
                  </a:extLst>
                </p:cNvPr>
                <p:cNvSpPr/>
                <p:nvPr/>
              </p:nvSpPr>
              <p:spPr>
                <a:xfrm>
                  <a:off x="4384550" y="1877919"/>
                  <a:ext cx="735495" cy="705592"/>
                </a:xfrm>
                <a:prstGeom prst="rect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900F0879-644A-4EE2-9216-728E7DF09E71}"/>
                    </a:ext>
                  </a:extLst>
                </p:cNvPr>
                <p:cNvSpPr/>
                <p:nvPr/>
              </p:nvSpPr>
              <p:spPr>
                <a:xfrm>
                  <a:off x="4499329" y="1989845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464A3D0C-9D4D-480E-8DFC-87F6039DDCB8}"/>
                    </a:ext>
                  </a:extLst>
                </p:cNvPr>
                <p:cNvSpPr/>
                <p:nvPr/>
              </p:nvSpPr>
              <p:spPr>
                <a:xfrm>
                  <a:off x="4671607" y="2182001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6B914ECF-33B6-418B-B6AC-828014F3E7A3}"/>
                    </a:ext>
                  </a:extLst>
                </p:cNvPr>
                <p:cNvSpPr/>
                <p:nvPr/>
              </p:nvSpPr>
              <p:spPr>
                <a:xfrm>
                  <a:off x="4824007" y="2334401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6CFA366B-5AC4-4B47-9F12-D67F630D6B86}"/>
                    </a:ext>
                  </a:extLst>
                </p:cNvPr>
                <p:cNvSpPr/>
                <p:nvPr/>
              </p:nvSpPr>
              <p:spPr>
                <a:xfrm>
                  <a:off x="3226572" y="1877919"/>
                  <a:ext cx="735495" cy="705592"/>
                </a:xfrm>
                <a:prstGeom prst="rect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A3AB57E7-F849-432B-99AF-BFB9B302A5D3}"/>
                    </a:ext>
                  </a:extLst>
                </p:cNvPr>
                <p:cNvSpPr/>
                <p:nvPr/>
              </p:nvSpPr>
              <p:spPr>
                <a:xfrm>
                  <a:off x="3341351" y="1989845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9540E414-F97C-4BCE-97D8-11DFD3F09774}"/>
                    </a:ext>
                  </a:extLst>
                </p:cNvPr>
                <p:cNvSpPr/>
                <p:nvPr/>
              </p:nvSpPr>
              <p:spPr>
                <a:xfrm>
                  <a:off x="3513629" y="2182001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0F7B7216-77B9-48CF-9666-3DD8B117C449}"/>
                    </a:ext>
                  </a:extLst>
                </p:cNvPr>
                <p:cNvSpPr/>
                <p:nvPr/>
              </p:nvSpPr>
              <p:spPr>
                <a:xfrm>
                  <a:off x="3666029" y="2334401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0E00AE7-A3B3-4B03-B9E4-925148CF3753}"/>
                  </a:ext>
                </a:extLst>
              </p:cNvPr>
              <p:cNvGrpSpPr/>
              <p:nvPr/>
            </p:nvGrpSpPr>
            <p:grpSpPr>
              <a:xfrm>
                <a:off x="5217683" y="2025467"/>
                <a:ext cx="735495" cy="705592"/>
                <a:chOff x="4066881" y="1868557"/>
                <a:chExt cx="735495" cy="705592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BF1C1929-799C-4551-B2D3-E224C10A9776}"/>
                    </a:ext>
                  </a:extLst>
                </p:cNvPr>
                <p:cNvSpPr/>
                <p:nvPr/>
              </p:nvSpPr>
              <p:spPr>
                <a:xfrm>
                  <a:off x="4066881" y="1868557"/>
                  <a:ext cx="735495" cy="705592"/>
                </a:xfrm>
                <a:prstGeom prst="rect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4D4B13B4-6F64-461F-83C2-E01D3B5BED95}"/>
                    </a:ext>
                  </a:extLst>
                </p:cNvPr>
                <p:cNvSpPr/>
                <p:nvPr/>
              </p:nvSpPr>
              <p:spPr>
                <a:xfrm>
                  <a:off x="4181660" y="1980483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634F22CE-F303-4C9C-AE4C-1CD5C7EF342B}"/>
                    </a:ext>
                  </a:extLst>
                </p:cNvPr>
                <p:cNvSpPr/>
                <p:nvPr/>
              </p:nvSpPr>
              <p:spPr>
                <a:xfrm>
                  <a:off x="4353938" y="2172639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FE45A186-9869-4765-9517-348AD5E605BB}"/>
                    </a:ext>
                  </a:extLst>
                </p:cNvPr>
                <p:cNvSpPr/>
                <p:nvPr/>
              </p:nvSpPr>
              <p:spPr>
                <a:xfrm>
                  <a:off x="4506338" y="2325039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BEBCFD6-9AA2-4FD6-82BB-D039D0A881AB}"/>
                  </a:ext>
                </a:extLst>
              </p:cNvPr>
              <p:cNvGrpSpPr/>
              <p:nvPr/>
            </p:nvGrpSpPr>
            <p:grpSpPr>
              <a:xfrm>
                <a:off x="6413404" y="2025467"/>
                <a:ext cx="735495" cy="705592"/>
                <a:chOff x="3796748" y="1868557"/>
                <a:chExt cx="735495" cy="705592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B6BC017E-1DD1-4386-9033-38DDD4063676}"/>
                    </a:ext>
                  </a:extLst>
                </p:cNvPr>
                <p:cNvSpPr/>
                <p:nvPr/>
              </p:nvSpPr>
              <p:spPr>
                <a:xfrm>
                  <a:off x="3796748" y="1868557"/>
                  <a:ext cx="735495" cy="705592"/>
                </a:xfrm>
                <a:prstGeom prst="rect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44A994D-C737-4F1E-98C7-1CAA7CDB4ACA}"/>
                    </a:ext>
                  </a:extLst>
                </p:cNvPr>
                <p:cNvSpPr/>
                <p:nvPr/>
              </p:nvSpPr>
              <p:spPr>
                <a:xfrm>
                  <a:off x="3911527" y="1980483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3B8E394A-2B8C-4F01-A690-4928317713A9}"/>
                    </a:ext>
                  </a:extLst>
                </p:cNvPr>
                <p:cNvSpPr/>
                <p:nvPr/>
              </p:nvSpPr>
              <p:spPr>
                <a:xfrm>
                  <a:off x="4083805" y="2172639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FD603A0D-890D-4925-A060-5351A822D2E7}"/>
                    </a:ext>
                  </a:extLst>
                </p:cNvPr>
                <p:cNvSpPr/>
                <p:nvPr/>
              </p:nvSpPr>
              <p:spPr>
                <a:xfrm>
                  <a:off x="4236205" y="2325039"/>
                  <a:ext cx="155448" cy="1554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</p:grp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F085E9-FD73-444D-AB9B-AA2EC3545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54314" y="-211520"/>
              <a:ext cx="1723181" cy="264795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C0176354-8CB7-4EE4-817D-EEEA9BAA11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5928" y="4427155"/>
            <a:ext cx="1076914" cy="107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392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75E6862-B636-4E69-AB55-62CF0B32FB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358898" y="4730798"/>
            <a:ext cx="2426549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4 x 3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259969" y="3795946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0176354-8CB7-4EE4-817D-EEEA9BAA11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5928" y="4427155"/>
            <a:ext cx="1076914" cy="10769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A406F8-D5AA-4026-A06B-DCAA9378278A}"/>
              </a:ext>
            </a:extLst>
          </p:cNvPr>
          <p:cNvGrpSpPr/>
          <p:nvPr/>
        </p:nvGrpSpPr>
        <p:grpSpPr>
          <a:xfrm>
            <a:off x="959386" y="177425"/>
            <a:ext cx="7602107" cy="3314878"/>
            <a:chOff x="1523590" y="145543"/>
            <a:chExt cx="7602107" cy="33148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F085E9-FD73-444D-AB9B-AA2EC3545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523590" y="145543"/>
              <a:ext cx="2463487" cy="2189249"/>
            </a:xfrm>
            <a:prstGeom prst="rect">
              <a:avLst/>
            </a:prstGeom>
          </p:spPr>
        </p:pic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02F7D525-28E5-4DA3-B729-BC5399420039}"/>
                </a:ext>
              </a:extLst>
            </p:cNvPr>
            <p:cNvSpPr/>
            <p:nvPr/>
          </p:nvSpPr>
          <p:spPr>
            <a:xfrm>
              <a:off x="2842883" y="1512807"/>
              <a:ext cx="6282814" cy="1947614"/>
            </a:xfrm>
            <a:prstGeom prst="flowChartAlternateProcess">
              <a:avLst/>
            </a:prstGeom>
            <a:solidFill>
              <a:srgbClr val="00B05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 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Viết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phép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nhân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tương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ứng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:</a:t>
              </a:r>
            </a:p>
            <a:p>
              <a:pPr algn="ctr"/>
              <a:endPara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endParaRPr>
            </a:p>
            <a:p>
              <a:pPr algn="ctr"/>
              <a:endPara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endParaRPr>
            </a:p>
            <a:p>
              <a:pPr algn="ctr"/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endParaRPr lang="zh-CN" altLang="en-US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9F387F4-16B2-4CDF-82F1-4468FA12D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3857" y="2113450"/>
              <a:ext cx="1297713" cy="129771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FA8DDB9-DD35-4066-94C0-251296A23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2172" y="2113450"/>
              <a:ext cx="1297713" cy="129771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9A870AD-C614-4EC0-843D-F58C7DB4D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4979" y="2143354"/>
              <a:ext cx="1297713" cy="1297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55383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4943F7-1CD6-4A84-8CFF-3802EC3ED7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6"/>
          <a:stretch/>
        </p:blipFill>
        <p:spPr>
          <a:xfrm>
            <a:off x="0" y="1140"/>
            <a:ext cx="12194027" cy="6441605"/>
          </a:xfrm>
          <a:prstGeom prst="rect">
            <a:avLst/>
          </a:prstGeom>
        </p:spPr>
      </p:pic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358898" y="4730798"/>
            <a:ext cx="2426549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6 x 2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259969" y="3795946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0176354-8CB7-4EE4-817D-EEEA9BAA11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5928" y="4427155"/>
            <a:ext cx="1076914" cy="10769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A406F8-D5AA-4026-A06B-DCAA9378278A}"/>
              </a:ext>
            </a:extLst>
          </p:cNvPr>
          <p:cNvGrpSpPr/>
          <p:nvPr/>
        </p:nvGrpSpPr>
        <p:grpSpPr>
          <a:xfrm>
            <a:off x="1545173" y="205695"/>
            <a:ext cx="7230328" cy="3286169"/>
            <a:chOff x="1545173" y="205695"/>
            <a:chExt cx="7230328" cy="32861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F085E9-FD73-444D-AB9B-AA2EC35459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82" b="35303"/>
            <a:stretch/>
          </p:blipFill>
          <p:spPr>
            <a:xfrm flipH="1">
              <a:off x="1545173" y="205695"/>
              <a:ext cx="1710503" cy="1907755"/>
            </a:xfrm>
            <a:prstGeom prst="rect">
              <a:avLst/>
            </a:prstGeom>
          </p:spPr>
        </p:pic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02F7D525-28E5-4DA3-B729-BC5399420039}"/>
                </a:ext>
              </a:extLst>
            </p:cNvPr>
            <p:cNvSpPr/>
            <p:nvPr/>
          </p:nvSpPr>
          <p:spPr>
            <a:xfrm>
              <a:off x="2492687" y="1544250"/>
              <a:ext cx="6282814" cy="1947614"/>
            </a:xfrm>
            <a:prstGeom prst="flowChartAlternateProcess">
              <a:avLst/>
            </a:prstGeom>
            <a:solidFill>
              <a:srgbClr val="00B05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kern="0" dirty="0" err="1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Viết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phép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nhân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tương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ứng</a:t>
              </a:r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:</a:t>
              </a:r>
            </a:p>
            <a:p>
              <a:pPr algn="ctr"/>
              <a:endPara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endParaRPr>
            </a:p>
            <a:p>
              <a:pPr algn="ctr"/>
              <a:endPara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endParaRPr>
            </a:p>
            <a:p>
              <a:pPr algn="ctr"/>
              <a:r>
                <a:rPr lang="en-US" altLang="zh-CN" sz="2800" b="1" kern="0" dirty="0">
                  <a:solidFill>
                    <a:schemeClr val="bg1"/>
                  </a:solidFill>
                  <a:latin typeface="UTM Avo" panose="02040603050506020204" pitchFamily="18" charset="0"/>
                  <a:ea typeface="华康方圆体W7(P)" pitchFamily="82" charset="-122"/>
                  <a:cs typeface="Arial" panose="020B0604020202020204" pitchFamily="34" charset="0"/>
                </a:rPr>
                <a:t> </a:t>
              </a:r>
              <a:endParaRPr lang="zh-CN" altLang="en-US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9F387F4-16B2-4CDF-82F1-4468FA12D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63857" y="2113450"/>
              <a:ext cx="1297713" cy="129771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FA8DDB9-DD35-4066-94C0-251296A23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72172" y="2113450"/>
              <a:ext cx="1297713" cy="1297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1076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C1E2FA-E86E-4D4C-AD13-C6F904F341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3"/>
          <a:stretch/>
        </p:blipFill>
        <p:spPr>
          <a:xfrm>
            <a:off x="0" y="0"/>
            <a:ext cx="12192000" cy="644149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7CE436C-3ECA-471B-B1DE-F79554AA93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"/>
          <a:stretch/>
        </p:blipFill>
        <p:spPr>
          <a:xfrm>
            <a:off x="578175" y="1449604"/>
            <a:ext cx="5485415" cy="386988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89AB033-8058-459D-B9D7-619A08FEB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05" y="2791069"/>
            <a:ext cx="3205252" cy="3650426"/>
          </a:xfrm>
          <a:prstGeom prst="rect">
            <a:avLst/>
          </a:prstGeom>
        </p:spPr>
      </p:pic>
      <p:sp>
        <p:nvSpPr>
          <p:cNvPr id="41" name="Flowchart: Alternate Process 40">
            <a:extLst>
              <a:ext uri="{FF2B5EF4-FFF2-40B4-BE49-F238E27FC236}">
                <a16:creationId xmlns:a16="http://schemas.microsoft.com/office/drawing/2014/main" id="{A4254DE9-0ADE-4D1B-8A2D-62A4E1E0F3B1}"/>
              </a:ext>
            </a:extLst>
          </p:cNvPr>
          <p:cNvSpPr/>
          <p:nvPr/>
        </p:nvSpPr>
        <p:spPr>
          <a:xfrm>
            <a:off x="2670013" y="278948"/>
            <a:ext cx="6282814" cy="954107"/>
          </a:xfrm>
          <a:prstGeom prst="flowChartAlternateProcess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Viết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r>
              <a:rPr lang="en-US" altLang="zh-CN" sz="2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: 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2D295EE-779A-4104-9E4D-4CE3AFCF8475}"/>
              </a:ext>
            </a:extLst>
          </p:cNvPr>
          <p:cNvGrpSpPr/>
          <p:nvPr/>
        </p:nvGrpSpPr>
        <p:grpSpPr>
          <a:xfrm>
            <a:off x="6758533" y="1579032"/>
            <a:ext cx="4090061" cy="1150178"/>
            <a:chOff x="619432" y="1138188"/>
            <a:chExt cx="4090061" cy="1150178"/>
          </a:xfrm>
        </p:grpSpPr>
        <p:sp>
          <p:nvSpPr>
            <p:cNvPr id="39" name="Speech Bubble: Oval 38">
              <a:extLst>
                <a:ext uri="{FF2B5EF4-FFF2-40B4-BE49-F238E27FC236}">
                  <a16:creationId xmlns:a16="http://schemas.microsoft.com/office/drawing/2014/main" id="{E191F674-8465-4A75-A838-8E3EEA6159DC}"/>
                </a:ext>
              </a:extLst>
            </p:cNvPr>
            <p:cNvSpPr/>
            <p:nvPr/>
          </p:nvSpPr>
          <p:spPr>
            <a:xfrm>
              <a:off x="619432" y="1138188"/>
              <a:ext cx="4090061" cy="1150178"/>
            </a:xfrm>
            <a:prstGeom prst="wedgeEllipseCallout">
              <a:avLst>
                <a:gd name="adj1" fmla="val 30433"/>
                <a:gd name="adj2" fmla="val 60159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1091588-7A3B-4FEF-839F-DDE00E218C8A}"/>
                </a:ext>
              </a:extLst>
            </p:cNvPr>
            <p:cNvSpPr txBox="1"/>
            <p:nvPr/>
          </p:nvSpPr>
          <p:spPr>
            <a:xfrm>
              <a:off x="962052" y="1236224"/>
              <a:ext cx="34048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tất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cả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2" name="矩形 3">
            <a:extLst>
              <a:ext uri="{FF2B5EF4-FFF2-40B4-BE49-F238E27FC236}">
                <a16:creationId xmlns:a16="http://schemas.microsoft.com/office/drawing/2014/main" id="{396F12C6-FBF4-40BB-ABFB-B057ED7DC5BC}"/>
              </a:ext>
            </a:extLst>
          </p:cNvPr>
          <p:cNvSpPr/>
          <p:nvPr/>
        </p:nvSpPr>
        <p:spPr>
          <a:xfrm>
            <a:off x="2462784" y="5442202"/>
            <a:ext cx="2054951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3 x 5 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12071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KIẾN THỨC 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E9C010-8132-4C94-A88C-AA6F8D422CB6}"/>
              </a:ext>
            </a:extLst>
          </p:cNvPr>
          <p:cNvGrpSpPr/>
          <p:nvPr/>
        </p:nvGrpSpPr>
        <p:grpSpPr>
          <a:xfrm>
            <a:off x="0" y="0"/>
            <a:ext cx="12192000" cy="6460626"/>
            <a:chOff x="0" y="0"/>
            <a:chExt cx="12192000" cy="646062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3473D5E-0AFD-4B46-B6FE-2368C0568C3B}"/>
                </a:ext>
              </a:extLst>
            </p:cNvPr>
            <p:cNvSpPr/>
            <p:nvPr/>
          </p:nvSpPr>
          <p:spPr>
            <a:xfrm>
              <a:off x="0" y="0"/>
              <a:ext cx="12192000" cy="646062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584B66E-0296-46B2-88A2-133983980007}"/>
                </a:ext>
              </a:extLst>
            </p:cNvPr>
            <p:cNvSpPr/>
            <p:nvPr/>
          </p:nvSpPr>
          <p:spPr>
            <a:xfrm>
              <a:off x="560832" y="397374"/>
              <a:ext cx="11009376" cy="5715000"/>
            </a:xfrm>
            <a:prstGeom prst="roundRect">
              <a:avLst>
                <a:gd name="adj" fmla="val 898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E6EBDD3-A75A-457C-ADD2-008BCD14CB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98"/>
          <a:stretch/>
        </p:blipFill>
        <p:spPr>
          <a:xfrm>
            <a:off x="9479191" y="3476815"/>
            <a:ext cx="3061549" cy="3031626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D3D41CF7-755C-48AF-8E85-ED7CBC533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19891" y="5664225"/>
            <a:ext cx="1806529" cy="87041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EFF85BA-EBBD-4C66-9337-B07AB39E29D5}"/>
              </a:ext>
            </a:extLst>
          </p:cNvPr>
          <p:cNvSpPr txBox="1"/>
          <p:nvPr/>
        </p:nvSpPr>
        <p:spPr>
          <a:xfrm>
            <a:off x="2434395" y="2112484"/>
            <a:ext cx="579670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         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B17F0AC-D60E-4253-8114-13C0BB97F9AA}"/>
              </a:ext>
            </a:extLst>
          </p:cNvPr>
          <p:cNvGrpSpPr/>
          <p:nvPr/>
        </p:nvGrpSpPr>
        <p:grpSpPr>
          <a:xfrm>
            <a:off x="2173662" y="985755"/>
            <a:ext cx="1121663" cy="1021939"/>
            <a:chOff x="3796748" y="1868557"/>
            <a:chExt cx="735495" cy="70559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1DB5A4A-4D62-46DC-BE77-9E8122FC3868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2E0D2D-38D5-4649-974A-3AA231C4EF7B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F655459-25D3-49DC-AE79-1BB1C8751B8E}"/>
                </a:ext>
              </a:extLst>
            </p:cNvPr>
            <p:cNvSpPr/>
            <p:nvPr/>
          </p:nvSpPr>
          <p:spPr>
            <a:xfrm>
              <a:off x="4055332" y="215566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4C8BF80-EDFD-4D7D-BADA-5DEA91724157}"/>
                </a:ext>
              </a:extLst>
            </p:cNvPr>
            <p:cNvSpPr/>
            <p:nvPr/>
          </p:nvSpPr>
          <p:spPr>
            <a:xfrm>
              <a:off x="4240839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E9EFA5C-8DBF-4C99-83B9-4766E6C75D28}"/>
              </a:ext>
            </a:extLst>
          </p:cNvPr>
          <p:cNvGrpSpPr/>
          <p:nvPr/>
        </p:nvGrpSpPr>
        <p:grpSpPr>
          <a:xfrm>
            <a:off x="3519593" y="985755"/>
            <a:ext cx="1121663" cy="1021939"/>
            <a:chOff x="3796748" y="1868557"/>
            <a:chExt cx="735495" cy="70559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3FA9B18-6BA7-4FFB-89EC-B07C2D00555F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EB72A87-CD84-415A-863F-6149689C932E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716C2F0-9D1C-4281-9B10-60F8B2793A7A}"/>
                </a:ext>
              </a:extLst>
            </p:cNvPr>
            <p:cNvSpPr/>
            <p:nvPr/>
          </p:nvSpPr>
          <p:spPr>
            <a:xfrm>
              <a:off x="4055332" y="215566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1006E1B-C3A7-453B-89D7-721F7C67C3B7}"/>
                </a:ext>
              </a:extLst>
            </p:cNvPr>
            <p:cNvSpPr/>
            <p:nvPr/>
          </p:nvSpPr>
          <p:spPr>
            <a:xfrm>
              <a:off x="4240839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FF3D263-30AC-40B0-9755-6EF2D5CF71D0}"/>
              </a:ext>
            </a:extLst>
          </p:cNvPr>
          <p:cNvGrpSpPr/>
          <p:nvPr/>
        </p:nvGrpSpPr>
        <p:grpSpPr>
          <a:xfrm>
            <a:off x="4854271" y="982859"/>
            <a:ext cx="1121663" cy="1021939"/>
            <a:chOff x="3796748" y="1868557"/>
            <a:chExt cx="735495" cy="70559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F2D392D-C471-4D17-A4C1-351325B379D3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2628140-2671-4DF3-94BD-E89A67CF46FD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463E620-B503-45AA-B5F6-4D9382357207}"/>
                </a:ext>
              </a:extLst>
            </p:cNvPr>
            <p:cNvSpPr/>
            <p:nvPr/>
          </p:nvSpPr>
          <p:spPr>
            <a:xfrm>
              <a:off x="4055332" y="215566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DC7D044-B4AD-48BE-A635-247F5831BEAB}"/>
                </a:ext>
              </a:extLst>
            </p:cNvPr>
            <p:cNvSpPr/>
            <p:nvPr/>
          </p:nvSpPr>
          <p:spPr>
            <a:xfrm>
              <a:off x="4240839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5CE4951-EF1D-40DD-9E4F-309D5435D4B2}"/>
              </a:ext>
            </a:extLst>
          </p:cNvPr>
          <p:cNvGrpSpPr/>
          <p:nvPr/>
        </p:nvGrpSpPr>
        <p:grpSpPr>
          <a:xfrm>
            <a:off x="6188949" y="979963"/>
            <a:ext cx="1121663" cy="1021939"/>
            <a:chOff x="3796748" y="1868557"/>
            <a:chExt cx="735495" cy="705592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3F6C049-79AF-4268-9B4C-46D748927ECD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6A614576-7D11-498D-8A29-E2E98C307552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F706C17-A4E4-4ABE-B346-415C3F3E0139}"/>
                </a:ext>
              </a:extLst>
            </p:cNvPr>
            <p:cNvSpPr/>
            <p:nvPr/>
          </p:nvSpPr>
          <p:spPr>
            <a:xfrm>
              <a:off x="4055332" y="215566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CEDBDE80-1A49-49D8-9AC9-CA5917F25A61}"/>
                </a:ext>
              </a:extLst>
            </p:cNvPr>
            <p:cNvSpPr/>
            <p:nvPr/>
          </p:nvSpPr>
          <p:spPr>
            <a:xfrm>
              <a:off x="4240839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16ABE5-00A6-4754-BE0D-7B50E37D1DC5}"/>
              </a:ext>
            </a:extLst>
          </p:cNvPr>
          <p:cNvGrpSpPr/>
          <p:nvPr/>
        </p:nvGrpSpPr>
        <p:grpSpPr>
          <a:xfrm>
            <a:off x="7523627" y="977067"/>
            <a:ext cx="1121663" cy="1021939"/>
            <a:chOff x="3796748" y="1868557"/>
            <a:chExt cx="735495" cy="705592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B2F3F21-6052-4D66-ABE3-FEED64DFEF86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3176BFE-F2BC-4B69-942B-A84591AA6C8B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FC9FBC9-2D94-41E4-8D06-1F8394DEEFF0}"/>
                </a:ext>
              </a:extLst>
            </p:cNvPr>
            <p:cNvSpPr/>
            <p:nvPr/>
          </p:nvSpPr>
          <p:spPr>
            <a:xfrm>
              <a:off x="4055332" y="215566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A6ABA46-E70C-4E18-A403-85AC7EBF568D}"/>
                </a:ext>
              </a:extLst>
            </p:cNvPr>
            <p:cNvSpPr/>
            <p:nvPr/>
          </p:nvSpPr>
          <p:spPr>
            <a:xfrm>
              <a:off x="4240839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C090418-63F5-40FE-8BE4-089018F89124}"/>
              </a:ext>
            </a:extLst>
          </p:cNvPr>
          <p:cNvGrpSpPr/>
          <p:nvPr/>
        </p:nvGrpSpPr>
        <p:grpSpPr>
          <a:xfrm>
            <a:off x="8702285" y="1766586"/>
            <a:ext cx="3111670" cy="1343213"/>
            <a:chOff x="1240069" y="1138187"/>
            <a:chExt cx="3111670" cy="1343213"/>
          </a:xfrm>
        </p:grpSpPr>
        <p:sp>
          <p:nvSpPr>
            <p:cNvPr id="57" name="Speech Bubble: Oval 56">
              <a:extLst>
                <a:ext uri="{FF2B5EF4-FFF2-40B4-BE49-F238E27FC236}">
                  <a16:creationId xmlns:a16="http://schemas.microsoft.com/office/drawing/2014/main" id="{8A2ECB7D-D12C-4E86-AB31-D0EB518BBA65}"/>
                </a:ext>
              </a:extLst>
            </p:cNvPr>
            <p:cNvSpPr/>
            <p:nvPr/>
          </p:nvSpPr>
          <p:spPr>
            <a:xfrm>
              <a:off x="1240069" y="1138187"/>
              <a:ext cx="3111670" cy="1343213"/>
            </a:xfrm>
            <a:prstGeom prst="wedgeEllipseCallout">
              <a:avLst>
                <a:gd name="adj1" fmla="val 30433"/>
                <a:gd name="adj2" fmla="val 60159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5EEF2CF-9A36-4B32-AAFC-A5447750BE6D}"/>
                </a:ext>
              </a:extLst>
            </p:cNvPr>
            <p:cNvSpPr txBox="1"/>
            <p:nvPr/>
          </p:nvSpPr>
          <p:spPr>
            <a:xfrm>
              <a:off x="1304242" y="1384471"/>
              <a:ext cx="29640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tất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cả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chấm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BAD5F13F-CE85-4873-8B76-1E175F356BBA}"/>
              </a:ext>
            </a:extLst>
          </p:cNvPr>
          <p:cNvSpPr txBox="1"/>
          <p:nvPr/>
        </p:nvSpPr>
        <p:spPr>
          <a:xfrm>
            <a:off x="5805025" y="2294126"/>
            <a:ext cx="8903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78AE9A4-E764-4AF6-8D79-C23CC9EB1367}"/>
              </a:ext>
            </a:extLst>
          </p:cNvPr>
          <p:cNvSpPr txBox="1"/>
          <p:nvPr/>
        </p:nvSpPr>
        <p:spPr>
          <a:xfrm>
            <a:off x="2173662" y="2955824"/>
            <a:ext cx="2091251" cy="733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x 5 =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9AA67E5-6239-4BF4-966D-544CB4940942}"/>
              </a:ext>
            </a:extLst>
          </p:cNvPr>
          <p:cNvSpPr txBox="1"/>
          <p:nvPr/>
        </p:nvSpPr>
        <p:spPr>
          <a:xfrm>
            <a:off x="2225040" y="4583911"/>
            <a:ext cx="6437376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2B93546-7E50-47F6-9860-29766BDAE623}"/>
              </a:ext>
            </a:extLst>
          </p:cNvPr>
          <p:cNvSpPr txBox="1"/>
          <p:nvPr/>
        </p:nvSpPr>
        <p:spPr>
          <a:xfrm>
            <a:off x="2264909" y="3765592"/>
            <a:ext cx="6437376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x 5 = 15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BEFB748-FBF2-4C32-A44D-27A51C00D30C}"/>
              </a:ext>
            </a:extLst>
          </p:cNvPr>
          <p:cNvSpPr txBox="1"/>
          <p:nvPr/>
        </p:nvSpPr>
        <p:spPr>
          <a:xfrm>
            <a:off x="3884116" y="2962898"/>
            <a:ext cx="4029288" cy="733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+ 3 + 3 + 3 + 3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C0D2973-501B-42AF-8B98-315017DC9DA7}"/>
              </a:ext>
            </a:extLst>
          </p:cNvPr>
          <p:cNvSpPr txBox="1"/>
          <p:nvPr/>
        </p:nvSpPr>
        <p:spPr>
          <a:xfrm>
            <a:off x="7369554" y="2980188"/>
            <a:ext cx="1484968" cy="75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 15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3AD6ADB-4532-46E4-8BB8-327E4F5C1023}"/>
              </a:ext>
            </a:extLst>
          </p:cNvPr>
          <p:cNvSpPr txBox="1"/>
          <p:nvPr/>
        </p:nvSpPr>
        <p:spPr>
          <a:xfrm>
            <a:off x="1963208" y="2132748"/>
            <a:ext cx="3841817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      3 x 5   </a:t>
            </a:r>
          </a:p>
        </p:txBody>
      </p:sp>
    </p:spTree>
    <p:extLst>
      <p:ext uri="{BB962C8B-B14F-4D97-AF65-F5344CB8AC3E}">
        <p14:creationId xmlns:p14="http://schemas.microsoft.com/office/powerpoint/2010/main" val="31338497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/>
      <p:bldP spid="63" grpId="0"/>
      <p:bldP spid="65" grpId="0"/>
      <p:bldP spid="66" grpId="0"/>
      <p:bldP spid="6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E9C010-8132-4C94-A88C-AA6F8D422CB6}"/>
              </a:ext>
            </a:extLst>
          </p:cNvPr>
          <p:cNvGrpSpPr/>
          <p:nvPr/>
        </p:nvGrpSpPr>
        <p:grpSpPr>
          <a:xfrm>
            <a:off x="0" y="0"/>
            <a:ext cx="12192000" cy="6460626"/>
            <a:chOff x="0" y="0"/>
            <a:chExt cx="12192000" cy="646062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3473D5E-0AFD-4B46-B6FE-2368C0568C3B}"/>
                </a:ext>
              </a:extLst>
            </p:cNvPr>
            <p:cNvSpPr/>
            <p:nvPr/>
          </p:nvSpPr>
          <p:spPr>
            <a:xfrm>
              <a:off x="0" y="0"/>
              <a:ext cx="12192000" cy="646062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584B66E-0296-46B2-88A2-133983980007}"/>
                </a:ext>
              </a:extLst>
            </p:cNvPr>
            <p:cNvSpPr/>
            <p:nvPr/>
          </p:nvSpPr>
          <p:spPr>
            <a:xfrm>
              <a:off x="560832" y="397374"/>
              <a:ext cx="11009376" cy="5715000"/>
            </a:xfrm>
            <a:prstGeom prst="roundRect">
              <a:avLst>
                <a:gd name="adj" fmla="val 898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E6EBDD3-A75A-457C-ADD2-008BCD14CB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98"/>
          <a:stretch/>
        </p:blipFill>
        <p:spPr>
          <a:xfrm>
            <a:off x="9479191" y="3476815"/>
            <a:ext cx="3061549" cy="3031626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D3D41CF7-755C-48AF-8E85-ED7CBC533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19891" y="5664225"/>
            <a:ext cx="1806529" cy="87041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EFF85BA-EBBD-4C66-9337-B07AB39E29D5}"/>
              </a:ext>
            </a:extLst>
          </p:cNvPr>
          <p:cNvSpPr txBox="1"/>
          <p:nvPr/>
        </p:nvSpPr>
        <p:spPr>
          <a:xfrm>
            <a:off x="2434395" y="2112484"/>
            <a:ext cx="579670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          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C090418-63F5-40FE-8BE4-089018F89124}"/>
              </a:ext>
            </a:extLst>
          </p:cNvPr>
          <p:cNvGrpSpPr/>
          <p:nvPr/>
        </p:nvGrpSpPr>
        <p:grpSpPr>
          <a:xfrm>
            <a:off x="8702285" y="1766586"/>
            <a:ext cx="3111670" cy="1343213"/>
            <a:chOff x="1240069" y="1138187"/>
            <a:chExt cx="3111670" cy="1343213"/>
          </a:xfrm>
        </p:grpSpPr>
        <p:sp>
          <p:nvSpPr>
            <p:cNvPr id="57" name="Speech Bubble: Oval 56">
              <a:extLst>
                <a:ext uri="{FF2B5EF4-FFF2-40B4-BE49-F238E27FC236}">
                  <a16:creationId xmlns:a16="http://schemas.microsoft.com/office/drawing/2014/main" id="{8A2ECB7D-D12C-4E86-AB31-D0EB518BBA65}"/>
                </a:ext>
              </a:extLst>
            </p:cNvPr>
            <p:cNvSpPr/>
            <p:nvPr/>
          </p:nvSpPr>
          <p:spPr>
            <a:xfrm>
              <a:off x="1240069" y="1138187"/>
              <a:ext cx="3111670" cy="1343213"/>
            </a:xfrm>
            <a:prstGeom prst="wedgeEllipseCallout">
              <a:avLst>
                <a:gd name="adj1" fmla="val 30433"/>
                <a:gd name="adj2" fmla="val 60159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5EEF2CF-9A36-4B32-AAFC-A5447750BE6D}"/>
                </a:ext>
              </a:extLst>
            </p:cNvPr>
            <p:cNvSpPr txBox="1"/>
            <p:nvPr/>
          </p:nvSpPr>
          <p:spPr>
            <a:xfrm>
              <a:off x="1304242" y="1384471"/>
              <a:ext cx="29640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tất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cả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chấm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BAD5F13F-CE85-4873-8B76-1E175F356BBA}"/>
              </a:ext>
            </a:extLst>
          </p:cNvPr>
          <p:cNvSpPr txBox="1"/>
          <p:nvPr/>
        </p:nvSpPr>
        <p:spPr>
          <a:xfrm>
            <a:off x="5805024" y="2295700"/>
            <a:ext cx="8903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78AE9A4-E764-4AF6-8D79-C23CC9EB1367}"/>
              </a:ext>
            </a:extLst>
          </p:cNvPr>
          <p:cNvSpPr txBox="1"/>
          <p:nvPr/>
        </p:nvSpPr>
        <p:spPr>
          <a:xfrm>
            <a:off x="3489717" y="2920536"/>
            <a:ext cx="1783934" cy="733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3 =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9AA67E5-6239-4BF4-966D-544CB4940942}"/>
              </a:ext>
            </a:extLst>
          </p:cNvPr>
          <p:cNvSpPr txBox="1"/>
          <p:nvPr/>
        </p:nvSpPr>
        <p:spPr>
          <a:xfrm>
            <a:off x="2461878" y="4527182"/>
            <a:ext cx="6437376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2B93546-7E50-47F6-9860-29766BDAE623}"/>
              </a:ext>
            </a:extLst>
          </p:cNvPr>
          <p:cNvSpPr txBox="1"/>
          <p:nvPr/>
        </p:nvSpPr>
        <p:spPr>
          <a:xfrm>
            <a:off x="2333131" y="3710598"/>
            <a:ext cx="6437376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3 = 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BEFB748-FBF2-4C32-A44D-27A51C00D30C}"/>
              </a:ext>
            </a:extLst>
          </p:cNvPr>
          <p:cNvSpPr txBox="1"/>
          <p:nvPr/>
        </p:nvSpPr>
        <p:spPr>
          <a:xfrm>
            <a:off x="5180335" y="2921740"/>
            <a:ext cx="2100247" cy="75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+ 2 + 2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C0D2973-501B-42AF-8B98-315017DC9DA7}"/>
              </a:ext>
            </a:extLst>
          </p:cNvPr>
          <p:cNvSpPr txBox="1"/>
          <p:nvPr/>
        </p:nvSpPr>
        <p:spPr>
          <a:xfrm>
            <a:off x="7152941" y="2921740"/>
            <a:ext cx="1417751" cy="751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 6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3AD6ADB-4532-46E4-8BB8-327E4F5C1023}"/>
              </a:ext>
            </a:extLst>
          </p:cNvPr>
          <p:cNvSpPr txBox="1"/>
          <p:nvPr/>
        </p:nvSpPr>
        <p:spPr>
          <a:xfrm>
            <a:off x="1963208" y="2140721"/>
            <a:ext cx="3985105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      2 x 3   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0051929-08DD-4631-860F-30B9BA2F26C7}"/>
              </a:ext>
            </a:extLst>
          </p:cNvPr>
          <p:cNvGrpSpPr/>
          <p:nvPr/>
        </p:nvGrpSpPr>
        <p:grpSpPr>
          <a:xfrm>
            <a:off x="3449757" y="845059"/>
            <a:ext cx="969113" cy="907359"/>
            <a:chOff x="3830738" y="1936301"/>
            <a:chExt cx="635465" cy="626481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C834096-06C8-4A94-BD8F-4BFBC2FA6806}"/>
                </a:ext>
              </a:extLst>
            </p:cNvPr>
            <p:cNvSpPr/>
            <p:nvPr/>
          </p:nvSpPr>
          <p:spPr>
            <a:xfrm>
              <a:off x="3830738" y="1936301"/>
              <a:ext cx="635465" cy="626481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4021E195-3E29-4BFE-8E97-81DBBE9083ED}"/>
                </a:ext>
              </a:extLst>
            </p:cNvPr>
            <p:cNvSpPr/>
            <p:nvPr/>
          </p:nvSpPr>
          <p:spPr>
            <a:xfrm>
              <a:off x="3935611" y="2006064"/>
              <a:ext cx="179877" cy="1894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D8C9836-240A-44C4-98CD-83BD7F5D9534}"/>
                </a:ext>
              </a:extLst>
            </p:cNvPr>
            <p:cNvSpPr/>
            <p:nvPr/>
          </p:nvSpPr>
          <p:spPr>
            <a:xfrm>
              <a:off x="4187910" y="2299471"/>
              <a:ext cx="179877" cy="1894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966F766-5435-449F-98AF-D977AB8406CF}"/>
              </a:ext>
            </a:extLst>
          </p:cNvPr>
          <p:cNvGrpSpPr/>
          <p:nvPr/>
        </p:nvGrpSpPr>
        <p:grpSpPr>
          <a:xfrm>
            <a:off x="4829614" y="856873"/>
            <a:ext cx="969113" cy="907359"/>
            <a:chOff x="3830738" y="1936301"/>
            <a:chExt cx="635465" cy="626481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7F065A6F-4BF8-4D71-9EA6-5DBFB5CB6A81}"/>
                </a:ext>
              </a:extLst>
            </p:cNvPr>
            <p:cNvSpPr/>
            <p:nvPr/>
          </p:nvSpPr>
          <p:spPr>
            <a:xfrm>
              <a:off x="3830738" y="1936301"/>
              <a:ext cx="635465" cy="626481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60143D1-D2A3-4C1B-A484-29A2233A6097}"/>
                </a:ext>
              </a:extLst>
            </p:cNvPr>
            <p:cNvSpPr/>
            <p:nvPr/>
          </p:nvSpPr>
          <p:spPr>
            <a:xfrm>
              <a:off x="3935611" y="2006064"/>
              <a:ext cx="179877" cy="1894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71BC2781-7EB1-4A8C-ACE8-25F3ACD6BE09}"/>
                </a:ext>
              </a:extLst>
            </p:cNvPr>
            <p:cNvSpPr/>
            <p:nvPr/>
          </p:nvSpPr>
          <p:spPr>
            <a:xfrm>
              <a:off x="4187910" y="2299471"/>
              <a:ext cx="179877" cy="1894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AF5DFF2-E6BF-4056-989F-6886F8C6E063}"/>
              </a:ext>
            </a:extLst>
          </p:cNvPr>
          <p:cNvGrpSpPr/>
          <p:nvPr/>
        </p:nvGrpSpPr>
        <p:grpSpPr>
          <a:xfrm>
            <a:off x="6209471" y="868687"/>
            <a:ext cx="969113" cy="907359"/>
            <a:chOff x="3830738" y="1936301"/>
            <a:chExt cx="635465" cy="626481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126A4B55-C5F7-485C-B1F8-A5418BF78CFD}"/>
                </a:ext>
              </a:extLst>
            </p:cNvPr>
            <p:cNvSpPr/>
            <p:nvPr/>
          </p:nvSpPr>
          <p:spPr>
            <a:xfrm>
              <a:off x="3830738" y="1936301"/>
              <a:ext cx="635465" cy="626481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72DE529A-C2F6-41BF-A89B-F6516CF9067F}"/>
                </a:ext>
              </a:extLst>
            </p:cNvPr>
            <p:cNvSpPr/>
            <p:nvPr/>
          </p:nvSpPr>
          <p:spPr>
            <a:xfrm>
              <a:off x="3935611" y="2006064"/>
              <a:ext cx="179877" cy="1894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6613F44E-534B-4C4C-B088-DD3D2FB482F0}"/>
                </a:ext>
              </a:extLst>
            </p:cNvPr>
            <p:cNvSpPr/>
            <p:nvPr/>
          </p:nvSpPr>
          <p:spPr>
            <a:xfrm>
              <a:off x="4187910" y="2299471"/>
              <a:ext cx="179877" cy="1894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53370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/>
      <p:bldP spid="63" grpId="0"/>
      <p:bldP spid="65" grpId="0"/>
      <p:bldP spid="66" grpId="0"/>
      <p:bldP spid="6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13766745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1605</TotalTime>
  <Words>605</Words>
  <Application>Microsoft Office PowerPoint</Application>
  <PresentationFormat>Widescreen</PresentationFormat>
  <Paragraphs>148</Paragraphs>
  <Slides>29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Ziczac</cp:lastModifiedBy>
  <cp:revision>153</cp:revision>
  <dcterms:created xsi:type="dcterms:W3CDTF">2021-07-12T03:44:38Z</dcterms:created>
  <dcterms:modified xsi:type="dcterms:W3CDTF">2021-12-14T02:46:21Z</dcterms:modified>
</cp:coreProperties>
</file>