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90" r:id="rId2"/>
    <p:sldId id="257" r:id="rId3"/>
    <p:sldId id="280" r:id="rId4"/>
    <p:sldId id="404" r:id="rId5"/>
    <p:sldId id="426" r:id="rId6"/>
    <p:sldId id="427" r:id="rId7"/>
    <p:sldId id="422" r:id="rId8"/>
    <p:sldId id="428" r:id="rId9"/>
    <p:sldId id="325" r:id="rId10"/>
    <p:sldId id="326" r:id="rId11"/>
    <p:sldId id="334" r:id="rId12"/>
    <p:sldId id="335" r:id="rId13"/>
    <p:sldId id="336" r:id="rId14"/>
    <p:sldId id="423" r:id="rId15"/>
    <p:sldId id="425" r:id="rId16"/>
    <p:sldId id="424" r:id="rId17"/>
    <p:sldId id="281" r:id="rId18"/>
    <p:sldId id="385" r:id="rId19"/>
    <p:sldId id="270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FFCC"/>
    <a:srgbClr val="FF99FF"/>
    <a:srgbClr val="FF99CC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78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F31F580B-56F2-463E-AEBB-C6160624F135}" type="datetimeFigureOut">
              <a:rPr lang="en-US" smtClean="0"/>
              <a:pPr/>
              <a:t>12/14/2021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0CCB156A-C678-46B8-8647-088239047A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795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2</a:t>
            </a:fld>
            <a:endParaRPr sz="1200" b="0" i="0" u="none" strike="noStrike" cap="none" dirty="0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5757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5757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ra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đúng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B156A-C678-46B8-8647-088239047AF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497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3" cy="852023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8608262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961406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97418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024714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87F1B-B08B-4C93-AE5F-58786A2D1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A3B26E-AD21-45B1-BD50-E27293269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D2A28-F062-4A80-85AC-784AD7A45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430E4-5445-423A-973F-7BD98BBB9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2D6DA-6083-476B-AF20-69F8494F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71203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8889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01658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28011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fld id="{34862825-F999-48A1-A8CC-DBC54813CE2D}" type="datetimeFigureOut">
              <a:rPr lang="en-US" smtClean="0"/>
              <a:pPr/>
              <a:t>12/14/2021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57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649" r:id="rId5"/>
    <p:sldLayoutId id="2147483650" r:id="rId6"/>
    <p:sldLayoutId id="2147483655" r:id="rId7"/>
    <p:sldLayoutId id="2147483660" r:id="rId8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UTM Avo" panose="0204060305050602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microsoft.com/office/2007/relationships/hdphoto" Target="../media/hdphoto3.wdp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microsoft.com/office/2007/relationships/hdphoto" Target="../media/hdphoto4.wdp"/><Relationship Id="rId5" Type="http://schemas.openxmlformats.org/officeDocument/2006/relationships/image" Target="../media/image29.png"/><Relationship Id="rId4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38.png"/><Relationship Id="rId18" Type="http://schemas.openxmlformats.org/officeDocument/2006/relationships/image" Target="../media/image42.png"/><Relationship Id="rId3" Type="http://schemas.openxmlformats.org/officeDocument/2006/relationships/image" Target="../media/image30.png"/><Relationship Id="rId21" Type="http://schemas.microsoft.com/office/2007/relationships/hdphoto" Target="../media/hdphoto9.wdp"/><Relationship Id="rId7" Type="http://schemas.openxmlformats.org/officeDocument/2006/relationships/image" Target="../media/image33.png"/><Relationship Id="rId12" Type="http://schemas.openxmlformats.org/officeDocument/2006/relationships/image" Target="../media/image37.png"/><Relationship Id="rId17" Type="http://schemas.microsoft.com/office/2007/relationships/hdphoto" Target="../media/hdphoto7.wdp"/><Relationship Id="rId2" Type="http://schemas.openxmlformats.org/officeDocument/2006/relationships/image" Target="../media/image6.png"/><Relationship Id="rId16" Type="http://schemas.openxmlformats.org/officeDocument/2006/relationships/image" Target="../media/image41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11" Type="http://schemas.openxmlformats.org/officeDocument/2006/relationships/image" Target="../media/image36.png"/><Relationship Id="rId5" Type="http://schemas.microsoft.com/office/2007/relationships/hdphoto" Target="../media/hdphoto5.wdp"/><Relationship Id="rId15" Type="http://schemas.openxmlformats.org/officeDocument/2006/relationships/image" Target="../media/image40.png"/><Relationship Id="rId23" Type="http://schemas.microsoft.com/office/2007/relationships/hdphoto" Target="../media/hdphoto10.wdp"/><Relationship Id="rId10" Type="http://schemas.openxmlformats.org/officeDocument/2006/relationships/image" Target="../media/image35.png"/><Relationship Id="rId19" Type="http://schemas.microsoft.com/office/2007/relationships/hdphoto" Target="../media/hdphoto8.wdp"/><Relationship Id="rId4" Type="http://schemas.openxmlformats.org/officeDocument/2006/relationships/image" Target="../media/image31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Relationship Id="rId22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38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12" Type="http://schemas.openxmlformats.org/officeDocument/2006/relationships/image" Target="../media/image37.png"/><Relationship Id="rId17" Type="http://schemas.microsoft.com/office/2007/relationships/hdphoto" Target="../media/hdphoto7.wdp"/><Relationship Id="rId2" Type="http://schemas.openxmlformats.org/officeDocument/2006/relationships/image" Target="../media/image6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11" Type="http://schemas.openxmlformats.org/officeDocument/2006/relationships/image" Target="../media/image36.png"/><Relationship Id="rId5" Type="http://schemas.microsoft.com/office/2007/relationships/hdphoto" Target="../media/hdphoto5.wdp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31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33.png"/><Relationship Id="rId18" Type="http://schemas.openxmlformats.org/officeDocument/2006/relationships/image" Target="../media/image48.png"/><Relationship Id="rId26" Type="http://schemas.openxmlformats.org/officeDocument/2006/relationships/image" Target="../media/image51.gif"/><Relationship Id="rId3" Type="http://schemas.openxmlformats.org/officeDocument/2006/relationships/audio" Target="../media/audio2.wav"/><Relationship Id="rId21" Type="http://schemas.microsoft.com/office/2007/relationships/hdphoto" Target="../media/hdphoto9.wdp"/><Relationship Id="rId34" Type="http://schemas.openxmlformats.org/officeDocument/2006/relationships/image" Target="../media/image54.png"/><Relationship Id="rId7" Type="http://schemas.openxmlformats.org/officeDocument/2006/relationships/image" Target="../media/image30.png"/><Relationship Id="rId12" Type="http://schemas.microsoft.com/office/2007/relationships/hdphoto" Target="../media/hdphoto12.wdp"/><Relationship Id="rId17" Type="http://schemas.openxmlformats.org/officeDocument/2006/relationships/image" Target="../media/image38.png"/><Relationship Id="rId25" Type="http://schemas.openxmlformats.org/officeDocument/2006/relationships/image" Target="../media/image50.jpg"/><Relationship Id="rId33" Type="http://schemas.openxmlformats.org/officeDocument/2006/relationships/image" Target="../media/image53.png"/><Relationship Id="rId2" Type="http://schemas.openxmlformats.org/officeDocument/2006/relationships/audio" Target="../media/audio1.wav"/><Relationship Id="rId16" Type="http://schemas.openxmlformats.org/officeDocument/2006/relationships/image" Target="../media/image36.png"/><Relationship Id="rId20" Type="http://schemas.openxmlformats.org/officeDocument/2006/relationships/image" Target="../media/image43.png"/><Relationship Id="rId29" Type="http://schemas.microsoft.com/office/2007/relationships/hdphoto" Target="../media/hdphoto7.wdp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image" Target="../media/image47.png"/><Relationship Id="rId24" Type="http://schemas.openxmlformats.org/officeDocument/2006/relationships/image" Target="../media/image49.jpg"/><Relationship Id="rId32" Type="http://schemas.openxmlformats.org/officeDocument/2006/relationships/image" Target="../media/image52.png"/><Relationship Id="rId5" Type="http://schemas.openxmlformats.org/officeDocument/2006/relationships/audio" Target="../media/audio4.wav"/><Relationship Id="rId15" Type="http://schemas.openxmlformats.org/officeDocument/2006/relationships/image" Target="../media/image32.png"/><Relationship Id="rId23" Type="http://schemas.microsoft.com/office/2007/relationships/hdphoto" Target="../media/hdphoto10.wdp"/><Relationship Id="rId28" Type="http://schemas.openxmlformats.org/officeDocument/2006/relationships/image" Target="../media/image41.png"/><Relationship Id="rId10" Type="http://schemas.openxmlformats.org/officeDocument/2006/relationships/image" Target="../media/image46.png"/><Relationship Id="rId19" Type="http://schemas.microsoft.com/office/2007/relationships/hdphoto" Target="../media/hdphoto13.wdp"/><Relationship Id="rId31" Type="http://schemas.microsoft.com/office/2007/relationships/hdphoto" Target="../media/hdphoto8.wdp"/><Relationship Id="rId4" Type="http://schemas.openxmlformats.org/officeDocument/2006/relationships/audio" Target="../media/audio3.wav"/><Relationship Id="rId9" Type="http://schemas.microsoft.com/office/2007/relationships/hdphoto" Target="../media/hdphoto11.wdp"/><Relationship Id="rId14" Type="http://schemas.microsoft.com/office/2007/relationships/hdphoto" Target="../media/hdphoto6.wdp"/><Relationship Id="rId22" Type="http://schemas.openxmlformats.org/officeDocument/2006/relationships/image" Target="../media/image44.png"/><Relationship Id="rId27" Type="http://schemas.openxmlformats.org/officeDocument/2006/relationships/image" Target="../media/image40.png"/><Relationship Id="rId30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9601558" y="21645"/>
            <a:ext cx="16626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>
              <a:defRPr/>
            </a:pPr>
            <a:r>
              <a:rPr 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TOÁN 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101047-25E6-45B1-9FAC-C1D2B827DC01}"/>
              </a:ext>
            </a:extLst>
          </p:cNvPr>
          <p:cNvSpPr/>
          <p:nvPr/>
        </p:nvSpPr>
        <p:spPr>
          <a:xfrm>
            <a:off x="10258353" y="628965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defRPr/>
            </a:pPr>
            <a:r>
              <a:rPr lang="en-US" sz="24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368490" y="1658131"/>
            <a:ext cx="11684609" cy="35375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19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52: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Làm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quen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với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phép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nhân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, 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dấu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nhân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002555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94FA67ED-F840-47A6-BD3C-623B79AED1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4252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1222641-F402-4A71-AA38-F86A67E0773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811" t="14322" r="35282" b="64951"/>
          <a:stretch/>
        </p:blipFill>
        <p:spPr>
          <a:xfrm>
            <a:off x="1863011" y="1533530"/>
            <a:ext cx="5256246" cy="120967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1FD957C-084A-498C-8641-E41DAA66DF35}"/>
              </a:ext>
            </a:extLst>
          </p:cNvPr>
          <p:cNvGrpSpPr/>
          <p:nvPr/>
        </p:nvGrpSpPr>
        <p:grpSpPr>
          <a:xfrm>
            <a:off x="1293986" y="445865"/>
            <a:ext cx="9209029" cy="706003"/>
            <a:chOff x="1813073" y="520585"/>
            <a:chExt cx="8346768" cy="638064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6B1BD34B-011C-48CA-A1E6-3710FC733E7E}"/>
                </a:ext>
              </a:extLst>
            </p:cNvPr>
            <p:cNvSpPr/>
            <p:nvPr/>
          </p:nvSpPr>
          <p:spPr>
            <a:xfrm>
              <a:off x="1813073" y="520585"/>
              <a:ext cx="8346768" cy="638064"/>
            </a:xfrm>
            <a:prstGeom prst="roundRect">
              <a:avLst>
                <a:gd name="adj" fmla="val 50000"/>
              </a:avLst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Chọn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nhân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thích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hợp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với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mỗi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tranh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vẽ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8B7C640-8185-4709-975F-73B33055FA74}"/>
                </a:ext>
              </a:extLst>
            </p:cNvPr>
            <p:cNvSpPr/>
            <p:nvPr/>
          </p:nvSpPr>
          <p:spPr>
            <a:xfrm>
              <a:off x="1813074" y="551778"/>
              <a:ext cx="639880" cy="575677"/>
            </a:xfrm>
            <a:prstGeom prst="ellipse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2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B734527E-7F4D-457B-A1B3-CDB689FC131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622" t="36259" r="34751" b="40386"/>
          <a:stretch/>
        </p:blipFill>
        <p:spPr>
          <a:xfrm>
            <a:off x="1863011" y="2864497"/>
            <a:ext cx="5327780" cy="123164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EBAA9F3-BBA5-429C-B00C-D9DF773E4E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902" t="62976" r="35191" b="13669"/>
          <a:stretch/>
        </p:blipFill>
        <p:spPr>
          <a:xfrm>
            <a:off x="1863011" y="4346634"/>
            <a:ext cx="5256246" cy="123164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CCB96F7-B1B8-448A-BAE6-872177794DF2}"/>
              </a:ext>
            </a:extLst>
          </p:cNvPr>
          <p:cNvSpPr/>
          <p:nvPr/>
        </p:nvSpPr>
        <p:spPr>
          <a:xfrm>
            <a:off x="8682134" y="1842685"/>
            <a:ext cx="1278294" cy="706003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5 x 2 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C5196DE-71DE-498C-A9E1-5DBE7FBB4197}"/>
              </a:ext>
            </a:extLst>
          </p:cNvPr>
          <p:cNvSpPr/>
          <p:nvPr/>
        </p:nvSpPr>
        <p:spPr>
          <a:xfrm>
            <a:off x="8682134" y="3136645"/>
            <a:ext cx="1278294" cy="706003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6 x 3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139A4E5-06A3-4AAC-AA74-482E9BD46AA0}"/>
              </a:ext>
            </a:extLst>
          </p:cNvPr>
          <p:cNvSpPr/>
          <p:nvPr/>
        </p:nvSpPr>
        <p:spPr>
          <a:xfrm>
            <a:off x="8682134" y="4609453"/>
            <a:ext cx="1278294" cy="706003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4 x 3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FF33F02-DDC5-4AE6-AE40-FDE275B5CB04}"/>
              </a:ext>
            </a:extLst>
          </p:cNvPr>
          <p:cNvCxnSpPr>
            <a:stCxn id="4" idx="3"/>
            <a:endCxn id="22" idx="1"/>
          </p:cNvCxnSpPr>
          <p:nvPr/>
        </p:nvCxnSpPr>
        <p:spPr>
          <a:xfrm>
            <a:off x="7119257" y="2138366"/>
            <a:ext cx="1562877" cy="1351281"/>
          </a:xfrm>
          <a:prstGeom prst="straightConnector1">
            <a:avLst/>
          </a:prstGeom>
          <a:ln w="381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E831387-9718-4176-9ED8-E448542DDB18}"/>
              </a:ext>
            </a:extLst>
          </p:cNvPr>
          <p:cNvCxnSpPr>
            <a:cxnSpLocks/>
            <a:stCxn id="20" idx="3"/>
            <a:endCxn id="6" idx="1"/>
          </p:cNvCxnSpPr>
          <p:nvPr/>
        </p:nvCxnSpPr>
        <p:spPr>
          <a:xfrm flipV="1">
            <a:off x="7190791" y="2195687"/>
            <a:ext cx="1491343" cy="1284631"/>
          </a:xfrm>
          <a:prstGeom prst="straightConnector1">
            <a:avLst/>
          </a:prstGeom>
          <a:ln w="381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30ED6A1-2C5A-4698-A53C-A81FB73236C1}"/>
              </a:ext>
            </a:extLst>
          </p:cNvPr>
          <p:cNvCxnSpPr>
            <a:cxnSpLocks/>
            <a:stCxn id="21" idx="3"/>
            <a:endCxn id="23" idx="1"/>
          </p:cNvCxnSpPr>
          <p:nvPr/>
        </p:nvCxnSpPr>
        <p:spPr>
          <a:xfrm>
            <a:off x="7119257" y="4962455"/>
            <a:ext cx="1562877" cy="0"/>
          </a:xfrm>
          <a:prstGeom prst="straightConnector1">
            <a:avLst/>
          </a:prstGeom>
          <a:ln w="381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1BE38BCC-2001-4DC4-965C-7F01837F53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16" y="5232691"/>
            <a:ext cx="1072729" cy="126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8891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11111E-6 L -0.12461 0.195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37" y="976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6 L -0.13229 -0.1986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15" y="-993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-0.12773 0.0083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93" y="41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121078-528D-4F3A-A001-C72ACBED28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18"/>
          <a:stretch/>
        </p:blipFill>
        <p:spPr>
          <a:xfrm>
            <a:off x="0" y="6350"/>
            <a:ext cx="12192000" cy="641961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560EDA1-D249-4946-9E2C-F60542E25EE3}"/>
              </a:ext>
            </a:extLst>
          </p:cNvPr>
          <p:cNvGrpSpPr/>
          <p:nvPr/>
        </p:nvGrpSpPr>
        <p:grpSpPr>
          <a:xfrm>
            <a:off x="641020" y="582886"/>
            <a:ext cx="10750755" cy="706003"/>
            <a:chOff x="1813073" y="520585"/>
            <a:chExt cx="9782579" cy="638064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297A71AB-B370-4254-97AE-598B8F6C94B4}"/>
                </a:ext>
              </a:extLst>
            </p:cNvPr>
            <p:cNvSpPr/>
            <p:nvPr/>
          </p:nvSpPr>
          <p:spPr>
            <a:xfrm>
              <a:off x="1813073" y="520585"/>
              <a:ext cx="9782579" cy="638064"/>
            </a:xfrm>
            <a:prstGeom prst="roundRect">
              <a:avLst>
                <a:gd name="adj" fmla="val 50000"/>
              </a:avLst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7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</a:t>
              </a:r>
              <a:r>
                <a:rPr lang="en-US" sz="27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Xếp</a:t>
              </a:r>
              <a:r>
                <a:rPr lang="en-US" sz="27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7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các</a:t>
              </a:r>
              <a:r>
                <a:rPr lang="en-US" sz="27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7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chấm</a:t>
              </a:r>
              <a:r>
                <a:rPr lang="en-US" sz="27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7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tròn</a:t>
              </a:r>
              <a:r>
                <a:rPr lang="en-US" sz="27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7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thích</a:t>
              </a:r>
              <a:r>
                <a:rPr lang="en-US" sz="27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7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hợp</a:t>
              </a:r>
              <a:r>
                <a:rPr lang="en-US" sz="27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7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với</a:t>
              </a:r>
              <a:r>
                <a:rPr lang="en-US" sz="27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7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mỗi</a:t>
              </a:r>
              <a:r>
                <a:rPr lang="en-US" sz="27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7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phép</a:t>
              </a:r>
              <a:r>
                <a:rPr lang="en-US" sz="27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7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nhân</a:t>
              </a:r>
              <a:r>
                <a:rPr lang="en-US" sz="27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7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sau</a:t>
              </a:r>
              <a:r>
                <a:rPr lang="en-US" sz="27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8AE07E4-580B-4DFF-B2A7-2318A9DC4666}"/>
                </a:ext>
              </a:extLst>
            </p:cNvPr>
            <p:cNvSpPr/>
            <p:nvPr/>
          </p:nvSpPr>
          <p:spPr>
            <a:xfrm>
              <a:off x="1813074" y="551778"/>
              <a:ext cx="639880" cy="575677"/>
            </a:xfrm>
            <a:prstGeom prst="ellipse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4400954-002D-412B-AB1B-192BE11BCE18}"/>
              </a:ext>
            </a:extLst>
          </p:cNvPr>
          <p:cNvGrpSpPr/>
          <p:nvPr/>
        </p:nvGrpSpPr>
        <p:grpSpPr>
          <a:xfrm>
            <a:off x="4641128" y="4017693"/>
            <a:ext cx="5355089" cy="1709114"/>
            <a:chOff x="3465765" y="3644637"/>
            <a:chExt cx="6559827" cy="186460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39C9500-BA1A-4309-BC37-9A2CA4D111E6}"/>
                </a:ext>
              </a:extLst>
            </p:cNvPr>
            <p:cNvSpPr/>
            <p:nvPr/>
          </p:nvSpPr>
          <p:spPr>
            <a:xfrm>
              <a:off x="4376440" y="5145932"/>
              <a:ext cx="513611" cy="36330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scene3d>
              <a:camera prst="perspectiveRelaxedModerately"/>
              <a:lightRig rig="threePt" dir="t"/>
            </a:scene3d>
            <a:sp3d>
              <a:bevelB w="95250" h="266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0BC5183-54C2-495A-BEF2-63DA22272E30}"/>
                </a:ext>
              </a:extLst>
            </p:cNvPr>
            <p:cNvSpPr/>
            <p:nvPr/>
          </p:nvSpPr>
          <p:spPr>
            <a:xfrm>
              <a:off x="8447513" y="5145932"/>
              <a:ext cx="513610" cy="36331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scene3d>
              <a:camera prst="perspectiveRelaxedModerately"/>
              <a:lightRig rig="threePt" dir="t"/>
            </a:scene3d>
            <a:sp3d>
              <a:bevelB w="95250" h="266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1" name="Rectangle 12">
              <a:extLst>
                <a:ext uri="{FF2B5EF4-FFF2-40B4-BE49-F238E27FC236}">
                  <a16:creationId xmlns:a16="http://schemas.microsoft.com/office/drawing/2014/main" id="{86E35130-2A1B-41DE-848F-29D402426EE0}"/>
                </a:ext>
              </a:extLst>
            </p:cNvPr>
            <p:cNvSpPr/>
            <p:nvPr/>
          </p:nvSpPr>
          <p:spPr>
            <a:xfrm>
              <a:off x="3465765" y="3644637"/>
              <a:ext cx="6559827" cy="1501297"/>
            </a:xfrm>
            <a:custGeom>
              <a:avLst/>
              <a:gdLst>
                <a:gd name="connsiteX0" fmla="*/ 0 w 3136490"/>
                <a:gd name="connsiteY0" fmla="*/ 0 h 874809"/>
                <a:gd name="connsiteX1" fmla="*/ 3136490 w 3136490"/>
                <a:gd name="connsiteY1" fmla="*/ 0 h 874809"/>
                <a:gd name="connsiteX2" fmla="*/ 3136490 w 3136490"/>
                <a:gd name="connsiteY2" fmla="*/ 874809 h 874809"/>
                <a:gd name="connsiteX3" fmla="*/ 0 w 3136490"/>
                <a:gd name="connsiteY3" fmla="*/ 874809 h 874809"/>
                <a:gd name="connsiteX4" fmla="*/ 0 w 3136490"/>
                <a:gd name="connsiteY4" fmla="*/ 0 h 874809"/>
                <a:gd name="connsiteX0" fmla="*/ 334297 w 3470787"/>
                <a:gd name="connsiteY0" fmla="*/ 0 h 1140280"/>
                <a:gd name="connsiteX1" fmla="*/ 3470787 w 3470787"/>
                <a:gd name="connsiteY1" fmla="*/ 0 h 1140280"/>
                <a:gd name="connsiteX2" fmla="*/ 3470787 w 3470787"/>
                <a:gd name="connsiteY2" fmla="*/ 874809 h 1140280"/>
                <a:gd name="connsiteX3" fmla="*/ 0 w 3470787"/>
                <a:gd name="connsiteY3" fmla="*/ 1140280 h 1140280"/>
                <a:gd name="connsiteX4" fmla="*/ 334297 w 3470787"/>
                <a:gd name="connsiteY4" fmla="*/ 0 h 1140280"/>
                <a:gd name="connsiteX0" fmla="*/ 334297 w 3805084"/>
                <a:gd name="connsiteY0" fmla="*/ 0 h 1140280"/>
                <a:gd name="connsiteX1" fmla="*/ 3470787 w 3805084"/>
                <a:gd name="connsiteY1" fmla="*/ 0 h 1140280"/>
                <a:gd name="connsiteX2" fmla="*/ 3805084 w 3805084"/>
                <a:gd name="connsiteY2" fmla="*/ 1140280 h 1140280"/>
                <a:gd name="connsiteX3" fmla="*/ 0 w 3805084"/>
                <a:gd name="connsiteY3" fmla="*/ 1140280 h 1140280"/>
                <a:gd name="connsiteX4" fmla="*/ 334297 w 3805084"/>
                <a:gd name="connsiteY4" fmla="*/ 0 h 1140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5084" h="1140280">
                  <a:moveTo>
                    <a:pt x="334297" y="0"/>
                  </a:moveTo>
                  <a:lnTo>
                    <a:pt x="3470787" y="0"/>
                  </a:lnTo>
                  <a:lnTo>
                    <a:pt x="3805084" y="1140280"/>
                  </a:lnTo>
                  <a:lnTo>
                    <a:pt x="0" y="1140280"/>
                  </a:lnTo>
                  <a:lnTo>
                    <a:pt x="334297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  <a:scene3d>
              <a:camera prst="perspectiveRelaxedModerately"/>
              <a:lightRig rig="threePt" dir="t"/>
            </a:scene3d>
            <a:sp3d>
              <a:bevelT w="44450" h="222250"/>
              <a:bevelB w="406400" h="4762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4D02892-DA22-4B67-81A7-EC896C19A89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521" b="58586" l="43045" r="54533">
                        <a14:foregroundMark x1="47958" y1="23665" x2="47958" y2="23665"/>
                        <a14:foregroundMark x1="48997" y1="35786" x2="48997" y2="35786"/>
                        <a14:foregroundMark x1="48927" y1="36508" x2="48927" y2="36508"/>
                        <a14:foregroundMark x1="47266" y1="39827" x2="47266" y2="39827"/>
                        <a14:foregroundMark x1="53979" y1="58586" x2="53979" y2="58586"/>
                        <a14:foregroundMark x1="53218" y1="55988" x2="53218" y2="55988"/>
                        <a14:foregroundMark x1="43875" y1="49351" x2="43875" y2="49351"/>
                        <a14:foregroundMark x1="47958" y1="24098" x2="47958" y2="24098"/>
                        <a14:foregroundMark x1="53841" y1="51515" x2="53841" y2="51515"/>
                        <a14:foregroundMark x1="53633" y1="50649" x2="53633" y2="50649"/>
                        <a14:foregroundMark x1="52803" y1="56999" x2="52803" y2="56999"/>
                        <a14:foregroundMark x1="53841" y1="51082" x2="53841" y2="51082"/>
                        <a14:foregroundMark x1="53910" y1="50505" x2="53910" y2="50505"/>
                        <a14:backgroundMark x1="51073" y1="50216" x2="51073" y2="50216"/>
                        <a14:backgroundMark x1="53979" y1="50072" x2="53979" y2="50072"/>
                      </a14:backgroundRemoval>
                    </a14:imgEffect>
                  </a14:imgLayer>
                </a14:imgProps>
              </a:ext>
            </a:extLst>
          </a:blip>
          <a:srcRect l="41680" t="20808" r="43949" b="40437"/>
          <a:stretch/>
        </p:blipFill>
        <p:spPr>
          <a:xfrm>
            <a:off x="5435819" y="2720686"/>
            <a:ext cx="1481126" cy="19154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06BBEA-C1B0-4BD7-8C19-41F4FE5D855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521" b="58586" l="43045" r="68720">
                        <a14:foregroundMark x1="47958" y1="23665" x2="47958" y2="23665"/>
                        <a14:foregroundMark x1="48997" y1="35786" x2="48997" y2="35786"/>
                        <a14:foregroundMark x1="48927" y1="36508" x2="48927" y2="36508"/>
                        <a14:foregroundMark x1="47266" y1="39827" x2="47266" y2="39827"/>
                        <a14:foregroundMark x1="53979" y1="58586" x2="53979" y2="58586"/>
                        <a14:foregroundMark x1="53218" y1="55988" x2="53218" y2="55988"/>
                        <a14:foregroundMark x1="43875" y1="49351" x2="43875" y2="49351"/>
                        <a14:foregroundMark x1="47958" y1="24098" x2="47958" y2="24098"/>
                        <a14:foregroundMark x1="53841" y1="51515" x2="53841" y2="51515"/>
                        <a14:foregroundMark x1="53633" y1="50649" x2="53633" y2="50649"/>
                        <a14:foregroundMark x1="52803" y1="56999" x2="52803" y2="56999"/>
                        <a14:foregroundMark x1="53841" y1="51082" x2="53841" y2="51082"/>
                        <a14:foregroundMark x1="53910" y1="50505" x2="53910" y2="50505"/>
                        <a14:foregroundMark x1="65121" y1="41126" x2="65121" y2="41126"/>
                        <a14:foregroundMark x1="67889" y1="42136" x2="67889" y2="42136"/>
                        <a14:foregroundMark x1="68720" y1="30303" x2="68720" y2="30303"/>
                        <a14:backgroundMark x1="51073" y1="50216" x2="51073" y2="50216"/>
                        <a14:backgroundMark x1="53979" y1="50072" x2="53979" y2="50072"/>
                      </a14:backgroundRemoval>
                    </a14:imgEffect>
                  </a14:imgLayer>
                </a14:imgProps>
              </a:ext>
            </a:extLst>
          </a:blip>
          <a:srcRect l="56397" t="21307" r="29232" b="39938"/>
          <a:stretch/>
        </p:blipFill>
        <p:spPr>
          <a:xfrm>
            <a:off x="7913720" y="2770091"/>
            <a:ext cx="1481126" cy="1915494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7632E173-4B28-4AD6-92C7-7DDFB472845F}"/>
              </a:ext>
            </a:extLst>
          </p:cNvPr>
          <p:cNvGrpSpPr/>
          <p:nvPr/>
        </p:nvGrpSpPr>
        <p:grpSpPr>
          <a:xfrm>
            <a:off x="5358111" y="4599606"/>
            <a:ext cx="520567" cy="507954"/>
            <a:chOff x="3846030" y="4603902"/>
            <a:chExt cx="721170" cy="703698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7358B22-B636-43FB-A4FF-210E0570D705}"/>
                </a:ext>
              </a:extLst>
            </p:cNvPr>
            <p:cNvSpPr/>
            <p:nvPr/>
          </p:nvSpPr>
          <p:spPr>
            <a:xfrm>
              <a:off x="3846030" y="4603902"/>
              <a:ext cx="721170" cy="703698"/>
            </a:xfrm>
            <a:custGeom>
              <a:avLst/>
              <a:gdLst>
                <a:gd name="connsiteX0" fmla="*/ 149087 w 964096"/>
                <a:gd name="connsiteY0" fmla="*/ 0 h 844826"/>
                <a:gd name="connsiteX1" fmla="*/ 964096 w 964096"/>
                <a:gd name="connsiteY1" fmla="*/ 19879 h 844826"/>
                <a:gd name="connsiteX2" fmla="*/ 854765 w 964096"/>
                <a:gd name="connsiteY2" fmla="*/ 844826 h 844826"/>
                <a:gd name="connsiteX3" fmla="*/ 0 w 964096"/>
                <a:gd name="connsiteY3" fmla="*/ 824948 h 844826"/>
                <a:gd name="connsiteX4" fmla="*/ 149087 w 964096"/>
                <a:gd name="connsiteY4" fmla="*/ 0 h 844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4096" h="844826">
                  <a:moveTo>
                    <a:pt x="149087" y="0"/>
                  </a:moveTo>
                  <a:lnTo>
                    <a:pt x="964096" y="19879"/>
                  </a:lnTo>
                  <a:lnTo>
                    <a:pt x="854765" y="844826"/>
                  </a:lnTo>
                  <a:lnTo>
                    <a:pt x="0" y="824948"/>
                  </a:lnTo>
                  <a:lnTo>
                    <a:pt x="149087" y="0"/>
                  </a:lnTo>
                  <a:close/>
                </a:path>
              </a:pathLst>
            </a:cu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13FF445-3121-4BB7-B9C7-DF083F3812A8}"/>
                </a:ext>
              </a:extLst>
            </p:cNvPr>
            <p:cNvSpPr/>
            <p:nvPr/>
          </p:nvSpPr>
          <p:spPr>
            <a:xfrm>
              <a:off x="3945835" y="5055058"/>
              <a:ext cx="183447" cy="18344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7CE5C16-3055-4754-B30B-3521DDD48EFB}"/>
                </a:ext>
              </a:extLst>
            </p:cNvPr>
            <p:cNvSpPr/>
            <p:nvPr/>
          </p:nvSpPr>
          <p:spPr>
            <a:xfrm>
              <a:off x="4114891" y="4871611"/>
              <a:ext cx="183447" cy="18344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D11FCC4-FE1C-4D23-AC2A-172515CAE582}"/>
                </a:ext>
              </a:extLst>
            </p:cNvPr>
            <p:cNvSpPr/>
            <p:nvPr/>
          </p:nvSpPr>
          <p:spPr>
            <a:xfrm>
              <a:off x="4298338" y="4683367"/>
              <a:ext cx="183447" cy="18344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A877E1F-286D-4F27-B6C6-3B22FA1A1B51}"/>
              </a:ext>
            </a:extLst>
          </p:cNvPr>
          <p:cNvGrpSpPr/>
          <p:nvPr/>
        </p:nvGrpSpPr>
        <p:grpSpPr>
          <a:xfrm>
            <a:off x="6245733" y="4599606"/>
            <a:ext cx="520566" cy="507954"/>
            <a:chOff x="3846030" y="4603902"/>
            <a:chExt cx="721170" cy="703698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87290EF-D4F0-4231-B39B-97A6408AEB4B}"/>
                </a:ext>
              </a:extLst>
            </p:cNvPr>
            <p:cNvSpPr/>
            <p:nvPr/>
          </p:nvSpPr>
          <p:spPr>
            <a:xfrm>
              <a:off x="3846030" y="4603902"/>
              <a:ext cx="721170" cy="703698"/>
            </a:xfrm>
            <a:custGeom>
              <a:avLst/>
              <a:gdLst>
                <a:gd name="connsiteX0" fmla="*/ 149087 w 964096"/>
                <a:gd name="connsiteY0" fmla="*/ 0 h 844826"/>
                <a:gd name="connsiteX1" fmla="*/ 964096 w 964096"/>
                <a:gd name="connsiteY1" fmla="*/ 19879 h 844826"/>
                <a:gd name="connsiteX2" fmla="*/ 854765 w 964096"/>
                <a:gd name="connsiteY2" fmla="*/ 844826 h 844826"/>
                <a:gd name="connsiteX3" fmla="*/ 0 w 964096"/>
                <a:gd name="connsiteY3" fmla="*/ 824948 h 844826"/>
                <a:gd name="connsiteX4" fmla="*/ 149087 w 964096"/>
                <a:gd name="connsiteY4" fmla="*/ 0 h 844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4096" h="844826">
                  <a:moveTo>
                    <a:pt x="149087" y="0"/>
                  </a:moveTo>
                  <a:lnTo>
                    <a:pt x="964096" y="19879"/>
                  </a:lnTo>
                  <a:lnTo>
                    <a:pt x="854765" y="844826"/>
                  </a:lnTo>
                  <a:lnTo>
                    <a:pt x="0" y="824948"/>
                  </a:lnTo>
                  <a:lnTo>
                    <a:pt x="149087" y="0"/>
                  </a:lnTo>
                  <a:close/>
                </a:path>
              </a:pathLst>
            </a:cu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6FBB56D-0AA6-4F00-9651-98B397C29638}"/>
                </a:ext>
              </a:extLst>
            </p:cNvPr>
            <p:cNvSpPr/>
            <p:nvPr/>
          </p:nvSpPr>
          <p:spPr>
            <a:xfrm>
              <a:off x="3945835" y="5055058"/>
              <a:ext cx="183447" cy="18344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5C29451-23E4-4345-9093-B6A402139498}"/>
                </a:ext>
              </a:extLst>
            </p:cNvPr>
            <p:cNvSpPr/>
            <p:nvPr/>
          </p:nvSpPr>
          <p:spPr>
            <a:xfrm>
              <a:off x="4114891" y="4871611"/>
              <a:ext cx="183447" cy="18344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33F1391-4694-475C-A9A4-F87324966DB3}"/>
                </a:ext>
              </a:extLst>
            </p:cNvPr>
            <p:cNvSpPr/>
            <p:nvPr/>
          </p:nvSpPr>
          <p:spPr>
            <a:xfrm>
              <a:off x="4298338" y="4683367"/>
              <a:ext cx="183447" cy="18344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CCCAC82-1FEE-4724-938A-BFA8141F15A3}"/>
              </a:ext>
            </a:extLst>
          </p:cNvPr>
          <p:cNvGrpSpPr/>
          <p:nvPr/>
        </p:nvGrpSpPr>
        <p:grpSpPr>
          <a:xfrm>
            <a:off x="7114211" y="4599606"/>
            <a:ext cx="520566" cy="507954"/>
            <a:chOff x="3846030" y="4603902"/>
            <a:chExt cx="721170" cy="703698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41EBBB6-455C-4375-A592-CD38617F823A}"/>
                </a:ext>
              </a:extLst>
            </p:cNvPr>
            <p:cNvSpPr/>
            <p:nvPr/>
          </p:nvSpPr>
          <p:spPr>
            <a:xfrm>
              <a:off x="3846030" y="4603902"/>
              <a:ext cx="721170" cy="703698"/>
            </a:xfrm>
            <a:custGeom>
              <a:avLst/>
              <a:gdLst>
                <a:gd name="connsiteX0" fmla="*/ 149087 w 964096"/>
                <a:gd name="connsiteY0" fmla="*/ 0 h 844826"/>
                <a:gd name="connsiteX1" fmla="*/ 964096 w 964096"/>
                <a:gd name="connsiteY1" fmla="*/ 19879 h 844826"/>
                <a:gd name="connsiteX2" fmla="*/ 854765 w 964096"/>
                <a:gd name="connsiteY2" fmla="*/ 844826 h 844826"/>
                <a:gd name="connsiteX3" fmla="*/ 0 w 964096"/>
                <a:gd name="connsiteY3" fmla="*/ 824948 h 844826"/>
                <a:gd name="connsiteX4" fmla="*/ 149087 w 964096"/>
                <a:gd name="connsiteY4" fmla="*/ 0 h 844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4096" h="844826">
                  <a:moveTo>
                    <a:pt x="149087" y="0"/>
                  </a:moveTo>
                  <a:lnTo>
                    <a:pt x="964096" y="19879"/>
                  </a:lnTo>
                  <a:lnTo>
                    <a:pt x="854765" y="844826"/>
                  </a:lnTo>
                  <a:lnTo>
                    <a:pt x="0" y="824948"/>
                  </a:lnTo>
                  <a:lnTo>
                    <a:pt x="149087" y="0"/>
                  </a:lnTo>
                  <a:close/>
                </a:path>
              </a:pathLst>
            </a:cu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31AEA8C-A6CE-411B-85A1-D91D0BA4E6B6}"/>
                </a:ext>
              </a:extLst>
            </p:cNvPr>
            <p:cNvSpPr/>
            <p:nvPr/>
          </p:nvSpPr>
          <p:spPr>
            <a:xfrm>
              <a:off x="3945835" y="5055058"/>
              <a:ext cx="183447" cy="18344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096C73F-6546-4DCD-93A4-A7B4E5C5A6EE}"/>
                </a:ext>
              </a:extLst>
            </p:cNvPr>
            <p:cNvSpPr/>
            <p:nvPr/>
          </p:nvSpPr>
          <p:spPr>
            <a:xfrm>
              <a:off x="4114891" y="4871611"/>
              <a:ext cx="183447" cy="18344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C2063B0-7653-438A-8511-A9A95E30132C}"/>
                </a:ext>
              </a:extLst>
            </p:cNvPr>
            <p:cNvSpPr/>
            <p:nvPr/>
          </p:nvSpPr>
          <p:spPr>
            <a:xfrm>
              <a:off x="4298338" y="4683367"/>
              <a:ext cx="183447" cy="18344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47D3DED-32D3-4767-AEEB-3601BC812BBE}"/>
              </a:ext>
            </a:extLst>
          </p:cNvPr>
          <p:cNvGrpSpPr/>
          <p:nvPr/>
        </p:nvGrpSpPr>
        <p:grpSpPr>
          <a:xfrm>
            <a:off x="8000694" y="4599606"/>
            <a:ext cx="520566" cy="507954"/>
            <a:chOff x="3846030" y="4603902"/>
            <a:chExt cx="721170" cy="703698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8E1F384-961E-40A9-B62F-14608241B71D}"/>
                </a:ext>
              </a:extLst>
            </p:cNvPr>
            <p:cNvSpPr/>
            <p:nvPr/>
          </p:nvSpPr>
          <p:spPr>
            <a:xfrm>
              <a:off x="3846030" y="4603902"/>
              <a:ext cx="721170" cy="703698"/>
            </a:xfrm>
            <a:custGeom>
              <a:avLst/>
              <a:gdLst>
                <a:gd name="connsiteX0" fmla="*/ 149087 w 964096"/>
                <a:gd name="connsiteY0" fmla="*/ 0 h 844826"/>
                <a:gd name="connsiteX1" fmla="*/ 964096 w 964096"/>
                <a:gd name="connsiteY1" fmla="*/ 19879 h 844826"/>
                <a:gd name="connsiteX2" fmla="*/ 854765 w 964096"/>
                <a:gd name="connsiteY2" fmla="*/ 844826 h 844826"/>
                <a:gd name="connsiteX3" fmla="*/ 0 w 964096"/>
                <a:gd name="connsiteY3" fmla="*/ 824948 h 844826"/>
                <a:gd name="connsiteX4" fmla="*/ 149087 w 964096"/>
                <a:gd name="connsiteY4" fmla="*/ 0 h 844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4096" h="844826">
                  <a:moveTo>
                    <a:pt x="149087" y="0"/>
                  </a:moveTo>
                  <a:lnTo>
                    <a:pt x="964096" y="19879"/>
                  </a:lnTo>
                  <a:lnTo>
                    <a:pt x="854765" y="844826"/>
                  </a:lnTo>
                  <a:lnTo>
                    <a:pt x="0" y="824948"/>
                  </a:lnTo>
                  <a:lnTo>
                    <a:pt x="149087" y="0"/>
                  </a:lnTo>
                  <a:close/>
                </a:path>
              </a:pathLst>
            </a:cu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7D19F1E0-7FDD-4F31-B4F0-5F1B5A729859}"/>
                </a:ext>
              </a:extLst>
            </p:cNvPr>
            <p:cNvSpPr/>
            <p:nvPr/>
          </p:nvSpPr>
          <p:spPr>
            <a:xfrm>
              <a:off x="3945835" y="5055058"/>
              <a:ext cx="183447" cy="18344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9F1CC4A4-73DF-498C-8B61-F2036C10EF24}"/>
                </a:ext>
              </a:extLst>
            </p:cNvPr>
            <p:cNvSpPr/>
            <p:nvPr/>
          </p:nvSpPr>
          <p:spPr>
            <a:xfrm>
              <a:off x="4114891" y="4871611"/>
              <a:ext cx="183447" cy="18344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00DE2BF-399D-4337-A13F-B4167107935F}"/>
                </a:ext>
              </a:extLst>
            </p:cNvPr>
            <p:cNvSpPr/>
            <p:nvPr/>
          </p:nvSpPr>
          <p:spPr>
            <a:xfrm>
              <a:off x="4298338" y="4683367"/>
              <a:ext cx="183447" cy="18344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531A4B5-8AAA-4CE3-AD5A-92C403BC3B20}"/>
              </a:ext>
            </a:extLst>
          </p:cNvPr>
          <p:cNvGrpSpPr/>
          <p:nvPr/>
        </p:nvGrpSpPr>
        <p:grpSpPr>
          <a:xfrm>
            <a:off x="8908614" y="4599606"/>
            <a:ext cx="520566" cy="507954"/>
            <a:chOff x="3846030" y="4603902"/>
            <a:chExt cx="721170" cy="703698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1FDE77D-A9DA-43D3-8346-82F3AC241DFC}"/>
                </a:ext>
              </a:extLst>
            </p:cNvPr>
            <p:cNvSpPr/>
            <p:nvPr/>
          </p:nvSpPr>
          <p:spPr>
            <a:xfrm>
              <a:off x="3846030" y="4603902"/>
              <a:ext cx="721170" cy="703698"/>
            </a:xfrm>
            <a:custGeom>
              <a:avLst/>
              <a:gdLst>
                <a:gd name="connsiteX0" fmla="*/ 149087 w 964096"/>
                <a:gd name="connsiteY0" fmla="*/ 0 h 844826"/>
                <a:gd name="connsiteX1" fmla="*/ 964096 w 964096"/>
                <a:gd name="connsiteY1" fmla="*/ 19879 h 844826"/>
                <a:gd name="connsiteX2" fmla="*/ 854765 w 964096"/>
                <a:gd name="connsiteY2" fmla="*/ 844826 h 844826"/>
                <a:gd name="connsiteX3" fmla="*/ 0 w 964096"/>
                <a:gd name="connsiteY3" fmla="*/ 824948 h 844826"/>
                <a:gd name="connsiteX4" fmla="*/ 149087 w 964096"/>
                <a:gd name="connsiteY4" fmla="*/ 0 h 844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4096" h="844826">
                  <a:moveTo>
                    <a:pt x="149087" y="0"/>
                  </a:moveTo>
                  <a:lnTo>
                    <a:pt x="964096" y="19879"/>
                  </a:lnTo>
                  <a:lnTo>
                    <a:pt x="854765" y="844826"/>
                  </a:lnTo>
                  <a:lnTo>
                    <a:pt x="0" y="824948"/>
                  </a:lnTo>
                  <a:lnTo>
                    <a:pt x="149087" y="0"/>
                  </a:lnTo>
                  <a:close/>
                </a:path>
              </a:pathLst>
            </a:cu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676BA625-7340-4C81-B231-8AAFAA98B457}"/>
                </a:ext>
              </a:extLst>
            </p:cNvPr>
            <p:cNvSpPr/>
            <p:nvPr/>
          </p:nvSpPr>
          <p:spPr>
            <a:xfrm>
              <a:off x="3945835" y="5055058"/>
              <a:ext cx="183447" cy="18344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14DA5D66-88ED-44E1-B7D7-136611AC71D2}"/>
                </a:ext>
              </a:extLst>
            </p:cNvPr>
            <p:cNvSpPr/>
            <p:nvPr/>
          </p:nvSpPr>
          <p:spPr>
            <a:xfrm>
              <a:off x="4114891" y="4871611"/>
              <a:ext cx="183447" cy="18344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5389DB3-0BFA-4AF4-B8DF-7113959C33ED}"/>
                </a:ext>
              </a:extLst>
            </p:cNvPr>
            <p:cNvSpPr/>
            <p:nvPr/>
          </p:nvSpPr>
          <p:spPr>
            <a:xfrm>
              <a:off x="4298338" y="4683367"/>
              <a:ext cx="183447" cy="18344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D20294D-FBC4-4041-B052-675FA0E314DE}"/>
              </a:ext>
            </a:extLst>
          </p:cNvPr>
          <p:cNvGrpSpPr/>
          <p:nvPr/>
        </p:nvGrpSpPr>
        <p:grpSpPr>
          <a:xfrm>
            <a:off x="3982965" y="1839841"/>
            <a:ext cx="1974710" cy="669988"/>
            <a:chOff x="1888654" y="942117"/>
            <a:chExt cx="2438511" cy="914947"/>
          </a:xfrm>
        </p:grpSpPr>
        <p:sp>
          <p:nvSpPr>
            <p:cNvPr id="43" name="Speech Bubble: Oval 42">
              <a:extLst>
                <a:ext uri="{FF2B5EF4-FFF2-40B4-BE49-F238E27FC236}">
                  <a16:creationId xmlns:a16="http://schemas.microsoft.com/office/drawing/2014/main" id="{AD2E7EA0-F7A1-4C39-BBA0-6E2639C6CCAA}"/>
                </a:ext>
              </a:extLst>
            </p:cNvPr>
            <p:cNvSpPr/>
            <p:nvPr/>
          </p:nvSpPr>
          <p:spPr>
            <a:xfrm>
              <a:off x="2147381" y="942117"/>
              <a:ext cx="1895843" cy="914947"/>
            </a:xfrm>
            <a:prstGeom prst="wedgeEllipseCallout">
              <a:avLst>
                <a:gd name="adj1" fmla="val 51982"/>
                <a:gd name="adj2" fmla="val 64362"/>
              </a:avLst>
            </a:prstGeom>
            <a:solidFill>
              <a:srgbClr val="FFFF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8718A23-0D63-4D14-9B7D-50547916C12E}"/>
                </a:ext>
              </a:extLst>
            </p:cNvPr>
            <p:cNvSpPr txBox="1"/>
            <p:nvPr/>
          </p:nvSpPr>
          <p:spPr>
            <a:xfrm>
              <a:off x="1888654" y="1098251"/>
              <a:ext cx="2438511" cy="714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UTM Avo" panose="02040603050506020204" pitchFamily="18" charset="0"/>
                  <a:cs typeface="Arial" panose="020B0604020202020204" pitchFamily="34" charset="0"/>
                </a:rPr>
                <a:t>3 x 5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83DE680-ED62-49E9-AA17-3C697319DF0C}"/>
              </a:ext>
            </a:extLst>
          </p:cNvPr>
          <p:cNvGrpSpPr/>
          <p:nvPr/>
        </p:nvGrpSpPr>
        <p:grpSpPr>
          <a:xfrm>
            <a:off x="8000694" y="1670571"/>
            <a:ext cx="3634836" cy="951439"/>
            <a:chOff x="961703" y="668761"/>
            <a:chExt cx="3959589" cy="951439"/>
          </a:xfrm>
        </p:grpSpPr>
        <p:sp>
          <p:nvSpPr>
            <p:cNvPr id="46" name="Speech Bubble: Oval 45">
              <a:extLst>
                <a:ext uri="{FF2B5EF4-FFF2-40B4-BE49-F238E27FC236}">
                  <a16:creationId xmlns:a16="http://schemas.microsoft.com/office/drawing/2014/main" id="{61D30BEE-1343-4BB9-8FDC-D27260C0B4F0}"/>
                </a:ext>
              </a:extLst>
            </p:cNvPr>
            <p:cNvSpPr/>
            <p:nvPr/>
          </p:nvSpPr>
          <p:spPr>
            <a:xfrm>
              <a:off x="961703" y="668761"/>
              <a:ext cx="3959589" cy="951439"/>
            </a:xfrm>
            <a:prstGeom prst="wedgeEllipseCallout">
              <a:avLst>
                <a:gd name="adj1" fmla="val -29406"/>
                <a:gd name="adj2" fmla="val 73000"/>
              </a:avLst>
            </a:prstGeom>
            <a:solidFill>
              <a:srgbClr val="FFFF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941FC90-9534-46FB-8757-B89CAF659386}"/>
                </a:ext>
              </a:extLst>
            </p:cNvPr>
            <p:cNvSpPr txBox="1"/>
            <p:nvPr/>
          </p:nvSpPr>
          <p:spPr>
            <a:xfrm>
              <a:off x="1181884" y="870889"/>
              <a:ext cx="36435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UTM Avo" panose="02040603050506020204" pitchFamily="18" charset="0"/>
                  <a:cs typeface="Arial" panose="020B0604020202020204" pitchFamily="34" charset="0"/>
                </a:rPr>
                <a:t>3 </a:t>
              </a:r>
              <a:r>
                <a:rPr lang="en-US" sz="2800" dirty="0" err="1">
                  <a:latin typeface="UTM Avo" panose="02040603050506020204" pitchFamily="18" charset="0"/>
                  <a:cs typeface="Arial" panose="020B0604020202020204" pitchFamily="34" charset="0"/>
                </a:rPr>
                <a:t>được</a:t>
              </a:r>
              <a:r>
                <a:rPr lang="en-US" sz="2800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UTM Avo" panose="02040603050506020204" pitchFamily="18" charset="0"/>
                  <a:cs typeface="Arial" panose="020B0604020202020204" pitchFamily="34" charset="0"/>
                </a:rPr>
                <a:t>lấy</a:t>
              </a:r>
              <a:r>
                <a:rPr lang="en-US" sz="2800" dirty="0">
                  <a:latin typeface="UTM Avo" panose="02040603050506020204" pitchFamily="18" charset="0"/>
                  <a:cs typeface="Arial" panose="020B0604020202020204" pitchFamily="34" charset="0"/>
                </a:rPr>
                <a:t> 5 </a:t>
              </a:r>
              <a:r>
                <a:rPr lang="en-US" sz="2800" dirty="0" err="1">
                  <a:latin typeface="UTM Avo" panose="02040603050506020204" pitchFamily="18" charset="0"/>
                  <a:cs typeface="Arial" panose="020B0604020202020204" pitchFamily="34" charset="0"/>
                </a:rPr>
                <a:t>lần</a:t>
              </a:r>
              <a:endParaRPr lang="en-US" sz="2800" dirty="0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5A1D03B6-7574-4779-B9A1-18ED3AAE8882}"/>
              </a:ext>
            </a:extLst>
          </p:cNvPr>
          <p:cNvGrpSpPr/>
          <p:nvPr/>
        </p:nvGrpSpPr>
        <p:grpSpPr>
          <a:xfrm>
            <a:off x="3624387" y="1779661"/>
            <a:ext cx="735495" cy="705592"/>
            <a:chOff x="3796748" y="1868557"/>
            <a:chExt cx="735495" cy="705592"/>
          </a:xfrm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B351C3D9-4F8F-46CC-A542-4FE0147C4320}"/>
                </a:ext>
              </a:extLst>
            </p:cNvPr>
            <p:cNvSpPr/>
            <p:nvPr/>
          </p:nvSpPr>
          <p:spPr>
            <a:xfrm>
              <a:off x="3796748" y="1868557"/>
              <a:ext cx="735495" cy="705592"/>
            </a:xfrm>
            <a:prstGeom prst="rect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20AC48E1-0ED2-4814-BD50-7374CDAAB46E}"/>
                </a:ext>
              </a:extLst>
            </p:cNvPr>
            <p:cNvSpPr/>
            <p:nvPr/>
          </p:nvSpPr>
          <p:spPr>
            <a:xfrm>
              <a:off x="3911527" y="1980483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5A68493D-E80D-4ABD-81C0-4190E61904C7}"/>
                </a:ext>
              </a:extLst>
            </p:cNvPr>
            <p:cNvSpPr/>
            <p:nvPr/>
          </p:nvSpPr>
          <p:spPr>
            <a:xfrm>
              <a:off x="4083805" y="2172639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87095A2B-A7C1-46F6-8F5F-3B2EFC5625D4}"/>
                </a:ext>
              </a:extLst>
            </p:cNvPr>
            <p:cNvSpPr/>
            <p:nvPr/>
          </p:nvSpPr>
          <p:spPr>
            <a:xfrm>
              <a:off x="4236205" y="2325039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sp>
        <p:nvSpPr>
          <p:cNvPr id="131" name="Rectangle: Rounded Corners 130">
            <a:extLst>
              <a:ext uri="{FF2B5EF4-FFF2-40B4-BE49-F238E27FC236}">
                <a16:creationId xmlns:a16="http://schemas.microsoft.com/office/drawing/2014/main" id="{679DB642-D027-46A9-A986-68D3A3DC1462}"/>
              </a:ext>
            </a:extLst>
          </p:cNvPr>
          <p:cNvSpPr/>
          <p:nvPr/>
        </p:nvSpPr>
        <p:spPr>
          <a:xfrm>
            <a:off x="1563336" y="1779618"/>
            <a:ext cx="1330693" cy="705679"/>
          </a:xfrm>
          <a:prstGeom prst="roundRect">
            <a:avLst/>
          </a:prstGeom>
          <a:solidFill>
            <a:srgbClr val="FF99CC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 x 2 </a:t>
            </a:r>
          </a:p>
        </p:txBody>
      </p:sp>
      <p:sp>
        <p:nvSpPr>
          <p:cNvPr id="132" name="Rectangle: Rounded Corners 131">
            <a:extLst>
              <a:ext uri="{FF2B5EF4-FFF2-40B4-BE49-F238E27FC236}">
                <a16:creationId xmlns:a16="http://schemas.microsoft.com/office/drawing/2014/main" id="{F3CF4174-EB11-40C4-A9BD-FAEFC37CD514}"/>
              </a:ext>
            </a:extLst>
          </p:cNvPr>
          <p:cNvSpPr/>
          <p:nvPr/>
        </p:nvSpPr>
        <p:spPr>
          <a:xfrm>
            <a:off x="1563336" y="2810630"/>
            <a:ext cx="1330693" cy="705679"/>
          </a:xfrm>
          <a:prstGeom prst="roundRect">
            <a:avLst/>
          </a:prstGeom>
          <a:solidFill>
            <a:srgbClr val="FF99CC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 x 3</a:t>
            </a:r>
          </a:p>
        </p:txBody>
      </p:sp>
      <p:sp>
        <p:nvSpPr>
          <p:cNvPr id="133" name="Rectangle: Rounded Corners 132">
            <a:extLst>
              <a:ext uri="{FF2B5EF4-FFF2-40B4-BE49-F238E27FC236}">
                <a16:creationId xmlns:a16="http://schemas.microsoft.com/office/drawing/2014/main" id="{D63FD391-713C-4D94-9F36-1B6F1DEA03B0}"/>
              </a:ext>
            </a:extLst>
          </p:cNvPr>
          <p:cNvSpPr/>
          <p:nvPr/>
        </p:nvSpPr>
        <p:spPr>
          <a:xfrm>
            <a:off x="1554944" y="3825511"/>
            <a:ext cx="1330693" cy="705679"/>
          </a:xfrm>
          <a:prstGeom prst="roundRect">
            <a:avLst/>
          </a:prstGeom>
          <a:solidFill>
            <a:srgbClr val="FF99CC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 x 4</a:t>
            </a:r>
          </a:p>
        </p:txBody>
      </p:sp>
      <p:sp>
        <p:nvSpPr>
          <p:cNvPr id="134" name="Rectangle: Rounded Corners 133">
            <a:extLst>
              <a:ext uri="{FF2B5EF4-FFF2-40B4-BE49-F238E27FC236}">
                <a16:creationId xmlns:a16="http://schemas.microsoft.com/office/drawing/2014/main" id="{D1E06557-B487-4863-926B-C0AE43E31C01}"/>
              </a:ext>
            </a:extLst>
          </p:cNvPr>
          <p:cNvSpPr/>
          <p:nvPr/>
        </p:nvSpPr>
        <p:spPr>
          <a:xfrm>
            <a:off x="1545330" y="4842658"/>
            <a:ext cx="1330693" cy="705679"/>
          </a:xfrm>
          <a:prstGeom prst="roundRect">
            <a:avLst/>
          </a:prstGeom>
          <a:solidFill>
            <a:srgbClr val="FF99CC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 x 5</a:t>
            </a:r>
          </a:p>
        </p:txBody>
      </p: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0EC8B067-D11D-4F26-A2E6-E6DFDDF80983}"/>
              </a:ext>
            </a:extLst>
          </p:cNvPr>
          <p:cNvGrpSpPr/>
          <p:nvPr/>
        </p:nvGrpSpPr>
        <p:grpSpPr>
          <a:xfrm>
            <a:off x="5090241" y="1779661"/>
            <a:ext cx="735495" cy="705592"/>
            <a:chOff x="3796748" y="1868557"/>
            <a:chExt cx="735495" cy="705592"/>
          </a:xfrm>
        </p:grpSpPr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1C7BCE48-8B02-42B2-830C-F45F88710533}"/>
                </a:ext>
              </a:extLst>
            </p:cNvPr>
            <p:cNvSpPr/>
            <p:nvPr/>
          </p:nvSpPr>
          <p:spPr>
            <a:xfrm>
              <a:off x="3796748" y="1868557"/>
              <a:ext cx="735495" cy="705592"/>
            </a:xfrm>
            <a:prstGeom prst="rect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00089857-9873-49E0-81D5-DFF62CDF438D}"/>
                </a:ext>
              </a:extLst>
            </p:cNvPr>
            <p:cNvSpPr/>
            <p:nvPr/>
          </p:nvSpPr>
          <p:spPr>
            <a:xfrm>
              <a:off x="3911527" y="1980483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911401C2-9B09-42A6-ABC4-3603E08F0C1E}"/>
                </a:ext>
              </a:extLst>
            </p:cNvPr>
            <p:cNvSpPr/>
            <p:nvPr/>
          </p:nvSpPr>
          <p:spPr>
            <a:xfrm>
              <a:off x="4083805" y="2172639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84A27385-8DE5-4D3C-ABAB-C2ECA805C3AB}"/>
                </a:ext>
              </a:extLst>
            </p:cNvPr>
            <p:cNvSpPr/>
            <p:nvPr/>
          </p:nvSpPr>
          <p:spPr>
            <a:xfrm>
              <a:off x="4236205" y="2325039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651F1CC2-776B-4B4E-BA97-A3DFE58DA94A}"/>
              </a:ext>
            </a:extLst>
          </p:cNvPr>
          <p:cNvGrpSpPr/>
          <p:nvPr/>
        </p:nvGrpSpPr>
        <p:grpSpPr>
          <a:xfrm>
            <a:off x="3617958" y="2810673"/>
            <a:ext cx="735495" cy="705592"/>
            <a:chOff x="3796748" y="1868557"/>
            <a:chExt cx="735495" cy="705592"/>
          </a:xfrm>
        </p:grpSpPr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BB0B227A-15C3-4626-80D3-88053AE69514}"/>
                </a:ext>
              </a:extLst>
            </p:cNvPr>
            <p:cNvSpPr/>
            <p:nvPr/>
          </p:nvSpPr>
          <p:spPr>
            <a:xfrm>
              <a:off x="3796748" y="1868557"/>
              <a:ext cx="735495" cy="705592"/>
            </a:xfrm>
            <a:prstGeom prst="rect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B9DE867E-8612-4F70-BF79-0ADA77E8B827}"/>
                </a:ext>
              </a:extLst>
            </p:cNvPr>
            <p:cNvSpPr/>
            <p:nvPr/>
          </p:nvSpPr>
          <p:spPr>
            <a:xfrm>
              <a:off x="3911527" y="1980483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5893F8FF-2A8D-48EE-A992-8F92F70E820E}"/>
                </a:ext>
              </a:extLst>
            </p:cNvPr>
            <p:cNvSpPr/>
            <p:nvPr/>
          </p:nvSpPr>
          <p:spPr>
            <a:xfrm>
              <a:off x="4260406" y="1980483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E3429A56-759D-4AE8-901B-A063C2B9EFEE}"/>
                </a:ext>
              </a:extLst>
            </p:cNvPr>
            <p:cNvSpPr/>
            <p:nvPr/>
          </p:nvSpPr>
          <p:spPr>
            <a:xfrm>
              <a:off x="4272587" y="2296389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3F70F6BE-644D-4060-B6D2-07393BBDB6C3}"/>
                </a:ext>
              </a:extLst>
            </p:cNvPr>
            <p:cNvSpPr/>
            <p:nvPr/>
          </p:nvSpPr>
          <p:spPr>
            <a:xfrm>
              <a:off x="3934375" y="2301205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2FF62DAE-13C0-473E-83C7-49BDD229F680}"/>
              </a:ext>
            </a:extLst>
          </p:cNvPr>
          <p:cNvGrpSpPr/>
          <p:nvPr/>
        </p:nvGrpSpPr>
        <p:grpSpPr>
          <a:xfrm>
            <a:off x="5077382" y="2810673"/>
            <a:ext cx="735495" cy="705592"/>
            <a:chOff x="3796748" y="1868557"/>
            <a:chExt cx="735495" cy="705592"/>
          </a:xfrm>
        </p:grpSpPr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C0B5EB9E-8D2E-4879-BE49-9A6D221C94BF}"/>
                </a:ext>
              </a:extLst>
            </p:cNvPr>
            <p:cNvSpPr/>
            <p:nvPr/>
          </p:nvSpPr>
          <p:spPr>
            <a:xfrm>
              <a:off x="3796748" y="1868557"/>
              <a:ext cx="735495" cy="705592"/>
            </a:xfrm>
            <a:prstGeom prst="rect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BFF49172-8329-4C86-81F8-4FCE17906FA9}"/>
                </a:ext>
              </a:extLst>
            </p:cNvPr>
            <p:cNvSpPr/>
            <p:nvPr/>
          </p:nvSpPr>
          <p:spPr>
            <a:xfrm>
              <a:off x="3911527" y="1980483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B6D20039-3C55-4BD8-B638-BE696C566410}"/>
                </a:ext>
              </a:extLst>
            </p:cNvPr>
            <p:cNvSpPr/>
            <p:nvPr/>
          </p:nvSpPr>
          <p:spPr>
            <a:xfrm>
              <a:off x="4260406" y="1980483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C62D29F6-CA4D-412E-83C8-EEE19A539128}"/>
                </a:ext>
              </a:extLst>
            </p:cNvPr>
            <p:cNvSpPr/>
            <p:nvPr/>
          </p:nvSpPr>
          <p:spPr>
            <a:xfrm>
              <a:off x="4272587" y="2296389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1D26D013-7C82-445C-8BE7-C5633EA76BE1}"/>
                </a:ext>
              </a:extLst>
            </p:cNvPr>
            <p:cNvSpPr/>
            <p:nvPr/>
          </p:nvSpPr>
          <p:spPr>
            <a:xfrm>
              <a:off x="3934375" y="2301205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3D669718-692B-4288-BD39-C213CD79093F}"/>
              </a:ext>
            </a:extLst>
          </p:cNvPr>
          <p:cNvGrpSpPr/>
          <p:nvPr/>
        </p:nvGrpSpPr>
        <p:grpSpPr>
          <a:xfrm>
            <a:off x="6536806" y="2810673"/>
            <a:ext cx="735495" cy="705592"/>
            <a:chOff x="3796748" y="1868557"/>
            <a:chExt cx="735495" cy="705592"/>
          </a:xfrm>
        </p:grpSpPr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58295B2A-B590-4F46-80BA-453A0CFBBE5F}"/>
                </a:ext>
              </a:extLst>
            </p:cNvPr>
            <p:cNvSpPr/>
            <p:nvPr/>
          </p:nvSpPr>
          <p:spPr>
            <a:xfrm>
              <a:off x="3796748" y="1868557"/>
              <a:ext cx="735495" cy="705592"/>
            </a:xfrm>
            <a:prstGeom prst="rect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78C0B9FF-8EF6-4202-B38F-B2E0AA744DF9}"/>
                </a:ext>
              </a:extLst>
            </p:cNvPr>
            <p:cNvSpPr/>
            <p:nvPr/>
          </p:nvSpPr>
          <p:spPr>
            <a:xfrm>
              <a:off x="3911527" y="1980483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F48BE473-91B7-463A-8F4E-C2A80003C88C}"/>
                </a:ext>
              </a:extLst>
            </p:cNvPr>
            <p:cNvSpPr/>
            <p:nvPr/>
          </p:nvSpPr>
          <p:spPr>
            <a:xfrm>
              <a:off x="4260406" y="1980483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EA9F1BCA-1682-4C11-9B9B-EA369BE8F871}"/>
                </a:ext>
              </a:extLst>
            </p:cNvPr>
            <p:cNvSpPr/>
            <p:nvPr/>
          </p:nvSpPr>
          <p:spPr>
            <a:xfrm>
              <a:off x="4272587" y="2296389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3B39F8C3-0C62-42E2-A20F-043E0A2E0CD9}"/>
                </a:ext>
              </a:extLst>
            </p:cNvPr>
            <p:cNvSpPr/>
            <p:nvPr/>
          </p:nvSpPr>
          <p:spPr>
            <a:xfrm>
              <a:off x="3934375" y="2301205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5DA7D9B3-D725-4886-9BA2-7261F67AFE92}"/>
              </a:ext>
            </a:extLst>
          </p:cNvPr>
          <p:cNvGrpSpPr/>
          <p:nvPr/>
        </p:nvGrpSpPr>
        <p:grpSpPr>
          <a:xfrm>
            <a:off x="3595181" y="3825554"/>
            <a:ext cx="735495" cy="705592"/>
            <a:chOff x="3796748" y="1868557"/>
            <a:chExt cx="735495" cy="705592"/>
          </a:xfrm>
        </p:grpSpPr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19422150-4E79-42D1-9D5B-AD988955AB8F}"/>
                </a:ext>
              </a:extLst>
            </p:cNvPr>
            <p:cNvSpPr/>
            <p:nvPr/>
          </p:nvSpPr>
          <p:spPr>
            <a:xfrm>
              <a:off x="3796748" y="1868557"/>
              <a:ext cx="735495" cy="705592"/>
            </a:xfrm>
            <a:prstGeom prst="rect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04E1DED4-5ED8-427D-A856-4401DBB23340}"/>
                </a:ext>
              </a:extLst>
            </p:cNvPr>
            <p:cNvSpPr/>
            <p:nvPr/>
          </p:nvSpPr>
          <p:spPr>
            <a:xfrm>
              <a:off x="3911527" y="1960605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EA3D97C6-E312-4795-9851-61E1565B1235}"/>
                </a:ext>
              </a:extLst>
            </p:cNvPr>
            <p:cNvSpPr/>
            <p:nvPr/>
          </p:nvSpPr>
          <p:spPr>
            <a:xfrm>
              <a:off x="4260406" y="1960605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B7FEA4D5-EE76-487C-AA38-9DC0E0333F71}"/>
                </a:ext>
              </a:extLst>
            </p:cNvPr>
            <p:cNvSpPr/>
            <p:nvPr/>
          </p:nvSpPr>
          <p:spPr>
            <a:xfrm>
              <a:off x="4270107" y="2303087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38865BEB-4DD7-408E-9BD9-9ED736B50456}"/>
                </a:ext>
              </a:extLst>
            </p:cNvPr>
            <p:cNvSpPr/>
            <p:nvPr/>
          </p:nvSpPr>
          <p:spPr>
            <a:xfrm>
              <a:off x="3931895" y="2307903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3C6F8C79-4D30-4DA9-AC82-10FD87007A5C}"/>
                </a:ext>
              </a:extLst>
            </p:cNvPr>
            <p:cNvSpPr/>
            <p:nvPr/>
          </p:nvSpPr>
          <p:spPr>
            <a:xfrm>
              <a:off x="4096672" y="2113437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2B5E4A40-5B8A-408B-BB76-5FB5296A68AC}"/>
              </a:ext>
            </a:extLst>
          </p:cNvPr>
          <p:cNvGrpSpPr/>
          <p:nvPr/>
        </p:nvGrpSpPr>
        <p:grpSpPr>
          <a:xfrm>
            <a:off x="5040220" y="3825554"/>
            <a:ext cx="735495" cy="705592"/>
            <a:chOff x="3796748" y="1868557"/>
            <a:chExt cx="735495" cy="705592"/>
          </a:xfrm>
        </p:grpSpPr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1DF8C070-3277-47C8-9402-CE3A50314A8B}"/>
                </a:ext>
              </a:extLst>
            </p:cNvPr>
            <p:cNvSpPr/>
            <p:nvPr/>
          </p:nvSpPr>
          <p:spPr>
            <a:xfrm>
              <a:off x="3796748" y="1868557"/>
              <a:ext cx="735495" cy="705592"/>
            </a:xfrm>
            <a:prstGeom prst="rect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180B8EB3-2B9B-4531-8947-5F36379E20F6}"/>
                </a:ext>
              </a:extLst>
            </p:cNvPr>
            <p:cNvSpPr/>
            <p:nvPr/>
          </p:nvSpPr>
          <p:spPr>
            <a:xfrm>
              <a:off x="3911527" y="1960605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5319E90F-BF2B-45D8-9E6E-5EB1F0981329}"/>
                </a:ext>
              </a:extLst>
            </p:cNvPr>
            <p:cNvSpPr/>
            <p:nvPr/>
          </p:nvSpPr>
          <p:spPr>
            <a:xfrm>
              <a:off x="4260406" y="1960605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EDC43F91-AB12-4889-B8E4-8F78FEA13E72}"/>
                </a:ext>
              </a:extLst>
            </p:cNvPr>
            <p:cNvSpPr/>
            <p:nvPr/>
          </p:nvSpPr>
          <p:spPr>
            <a:xfrm>
              <a:off x="4270107" y="2303087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2D725402-EBFC-46A8-B0CA-8A31EFF63AE9}"/>
                </a:ext>
              </a:extLst>
            </p:cNvPr>
            <p:cNvSpPr/>
            <p:nvPr/>
          </p:nvSpPr>
          <p:spPr>
            <a:xfrm>
              <a:off x="3931895" y="2307903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5BE54EEC-6CEB-4B36-9ED9-64872E73144E}"/>
                </a:ext>
              </a:extLst>
            </p:cNvPr>
            <p:cNvSpPr/>
            <p:nvPr/>
          </p:nvSpPr>
          <p:spPr>
            <a:xfrm>
              <a:off x="4096672" y="2113437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09778545-0587-4257-9145-2EF97C865374}"/>
              </a:ext>
            </a:extLst>
          </p:cNvPr>
          <p:cNvGrpSpPr/>
          <p:nvPr/>
        </p:nvGrpSpPr>
        <p:grpSpPr>
          <a:xfrm>
            <a:off x="6485259" y="3825554"/>
            <a:ext cx="735495" cy="705592"/>
            <a:chOff x="3796748" y="1868557"/>
            <a:chExt cx="735495" cy="705592"/>
          </a:xfrm>
        </p:grpSpPr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6BA76B99-3AE1-4A9D-BF19-F0A592BD5EC4}"/>
                </a:ext>
              </a:extLst>
            </p:cNvPr>
            <p:cNvSpPr/>
            <p:nvPr/>
          </p:nvSpPr>
          <p:spPr>
            <a:xfrm>
              <a:off x="3796748" y="1868557"/>
              <a:ext cx="735495" cy="705592"/>
            </a:xfrm>
            <a:prstGeom prst="rect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A0CA57EC-B67B-4D8D-8E91-EB61213BA895}"/>
                </a:ext>
              </a:extLst>
            </p:cNvPr>
            <p:cNvSpPr/>
            <p:nvPr/>
          </p:nvSpPr>
          <p:spPr>
            <a:xfrm>
              <a:off x="3911527" y="1960605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FB19B907-3A86-401E-A43A-69372A193DA4}"/>
                </a:ext>
              </a:extLst>
            </p:cNvPr>
            <p:cNvSpPr/>
            <p:nvPr/>
          </p:nvSpPr>
          <p:spPr>
            <a:xfrm>
              <a:off x="4260406" y="1960605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79308716-48A6-48DD-B7AA-E72B6567AB11}"/>
                </a:ext>
              </a:extLst>
            </p:cNvPr>
            <p:cNvSpPr/>
            <p:nvPr/>
          </p:nvSpPr>
          <p:spPr>
            <a:xfrm>
              <a:off x="4270107" y="2303087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5E4D9BB1-3796-441B-8B8E-FF036824A102}"/>
                </a:ext>
              </a:extLst>
            </p:cNvPr>
            <p:cNvSpPr/>
            <p:nvPr/>
          </p:nvSpPr>
          <p:spPr>
            <a:xfrm>
              <a:off x="3931895" y="2307903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A75DE26D-DB54-47E9-9B79-C30C1424F0EC}"/>
                </a:ext>
              </a:extLst>
            </p:cNvPr>
            <p:cNvSpPr/>
            <p:nvPr/>
          </p:nvSpPr>
          <p:spPr>
            <a:xfrm>
              <a:off x="4096672" y="2113437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87858447-B5E2-42EA-9B24-C5776FA91713}"/>
              </a:ext>
            </a:extLst>
          </p:cNvPr>
          <p:cNvGrpSpPr/>
          <p:nvPr/>
        </p:nvGrpSpPr>
        <p:grpSpPr>
          <a:xfrm>
            <a:off x="7930300" y="3825554"/>
            <a:ext cx="735495" cy="705592"/>
            <a:chOff x="3796748" y="1868557"/>
            <a:chExt cx="735495" cy="705592"/>
          </a:xfrm>
        </p:grpSpPr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BCAFFE71-2EF6-439C-84B3-D6CC8A8AA0F3}"/>
                </a:ext>
              </a:extLst>
            </p:cNvPr>
            <p:cNvSpPr/>
            <p:nvPr/>
          </p:nvSpPr>
          <p:spPr>
            <a:xfrm>
              <a:off x="3796748" y="1868557"/>
              <a:ext cx="735495" cy="705592"/>
            </a:xfrm>
            <a:prstGeom prst="rect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66D40931-F09A-4232-9D3C-F375AAD9C48E}"/>
                </a:ext>
              </a:extLst>
            </p:cNvPr>
            <p:cNvSpPr/>
            <p:nvPr/>
          </p:nvSpPr>
          <p:spPr>
            <a:xfrm>
              <a:off x="3911527" y="1960605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74F8098C-AC5A-43C1-816A-5836E0255068}"/>
                </a:ext>
              </a:extLst>
            </p:cNvPr>
            <p:cNvSpPr/>
            <p:nvPr/>
          </p:nvSpPr>
          <p:spPr>
            <a:xfrm>
              <a:off x="4260406" y="1960605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A57A423F-8A25-4F56-9143-34335CD8932A}"/>
                </a:ext>
              </a:extLst>
            </p:cNvPr>
            <p:cNvSpPr/>
            <p:nvPr/>
          </p:nvSpPr>
          <p:spPr>
            <a:xfrm>
              <a:off x="4270107" y="2303087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B1606D3B-441C-4F93-98A7-B9D4B749C27F}"/>
                </a:ext>
              </a:extLst>
            </p:cNvPr>
            <p:cNvSpPr/>
            <p:nvPr/>
          </p:nvSpPr>
          <p:spPr>
            <a:xfrm>
              <a:off x="3931895" y="2307903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4B4E4934-D48B-4C93-987E-D6FB2AAE4D76}"/>
                </a:ext>
              </a:extLst>
            </p:cNvPr>
            <p:cNvSpPr/>
            <p:nvPr/>
          </p:nvSpPr>
          <p:spPr>
            <a:xfrm>
              <a:off x="4096672" y="2113437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95D45B58-DE91-41CF-9C42-2932B737AA21}"/>
              </a:ext>
            </a:extLst>
          </p:cNvPr>
          <p:cNvGrpSpPr/>
          <p:nvPr/>
        </p:nvGrpSpPr>
        <p:grpSpPr>
          <a:xfrm>
            <a:off x="3618622" y="4842702"/>
            <a:ext cx="735495" cy="705592"/>
            <a:chOff x="3796748" y="1868557"/>
            <a:chExt cx="735495" cy="705592"/>
          </a:xfrm>
        </p:grpSpPr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F1772B07-16CE-45E3-9BFC-8CB7070E702D}"/>
                </a:ext>
              </a:extLst>
            </p:cNvPr>
            <p:cNvSpPr/>
            <p:nvPr/>
          </p:nvSpPr>
          <p:spPr>
            <a:xfrm>
              <a:off x="3796748" y="1868557"/>
              <a:ext cx="735495" cy="705592"/>
            </a:xfrm>
            <a:prstGeom prst="rect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A480A345-2F7A-4471-9ABD-A48EF0FEB1D6}"/>
                </a:ext>
              </a:extLst>
            </p:cNvPr>
            <p:cNvSpPr/>
            <p:nvPr/>
          </p:nvSpPr>
          <p:spPr>
            <a:xfrm>
              <a:off x="3911527" y="1960605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880B2C2B-A61E-4D04-ADD9-96533D4912F4}"/>
                </a:ext>
              </a:extLst>
            </p:cNvPr>
            <p:cNvSpPr/>
            <p:nvPr/>
          </p:nvSpPr>
          <p:spPr>
            <a:xfrm>
              <a:off x="4260406" y="1960605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07425359-142F-4878-8BE5-F45C7A662E65}"/>
                </a:ext>
              </a:extLst>
            </p:cNvPr>
            <p:cNvSpPr/>
            <p:nvPr/>
          </p:nvSpPr>
          <p:spPr>
            <a:xfrm>
              <a:off x="4270107" y="2303087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4AAB56E3-4E71-4C84-B3C4-D56BD61A2287}"/>
                </a:ext>
              </a:extLst>
            </p:cNvPr>
            <p:cNvSpPr/>
            <p:nvPr/>
          </p:nvSpPr>
          <p:spPr>
            <a:xfrm>
              <a:off x="3931895" y="2307903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339E0934-E755-4ACB-920B-B5160133805E}"/>
                </a:ext>
              </a:extLst>
            </p:cNvPr>
            <p:cNvSpPr/>
            <p:nvPr/>
          </p:nvSpPr>
          <p:spPr>
            <a:xfrm>
              <a:off x="4096672" y="2113437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3ED166EB-45F9-4167-8795-9AE7478F64F1}"/>
              </a:ext>
            </a:extLst>
          </p:cNvPr>
          <p:cNvGrpSpPr/>
          <p:nvPr/>
        </p:nvGrpSpPr>
        <p:grpSpPr>
          <a:xfrm>
            <a:off x="5056611" y="4842702"/>
            <a:ext cx="735495" cy="705592"/>
            <a:chOff x="3796748" y="1868557"/>
            <a:chExt cx="735495" cy="705592"/>
          </a:xfrm>
        </p:grpSpPr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C447C9C5-DE01-4727-980E-27C5BB00F723}"/>
                </a:ext>
              </a:extLst>
            </p:cNvPr>
            <p:cNvSpPr/>
            <p:nvPr/>
          </p:nvSpPr>
          <p:spPr>
            <a:xfrm>
              <a:off x="3796748" y="1868557"/>
              <a:ext cx="735495" cy="705592"/>
            </a:xfrm>
            <a:prstGeom prst="rect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A0A37E4F-0E5C-41A2-AD6E-322ED584B5B9}"/>
                </a:ext>
              </a:extLst>
            </p:cNvPr>
            <p:cNvSpPr/>
            <p:nvPr/>
          </p:nvSpPr>
          <p:spPr>
            <a:xfrm>
              <a:off x="3911527" y="1960605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F4FE83FE-8F48-49E4-837D-8BEB0AC05C24}"/>
                </a:ext>
              </a:extLst>
            </p:cNvPr>
            <p:cNvSpPr/>
            <p:nvPr/>
          </p:nvSpPr>
          <p:spPr>
            <a:xfrm>
              <a:off x="4260406" y="1960605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28464A76-18E7-47EE-A3A3-98DFD77765C4}"/>
                </a:ext>
              </a:extLst>
            </p:cNvPr>
            <p:cNvSpPr/>
            <p:nvPr/>
          </p:nvSpPr>
          <p:spPr>
            <a:xfrm>
              <a:off x="4270107" y="2303087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C3FA10C3-2516-40A6-87A1-7D0D679969C9}"/>
                </a:ext>
              </a:extLst>
            </p:cNvPr>
            <p:cNvSpPr/>
            <p:nvPr/>
          </p:nvSpPr>
          <p:spPr>
            <a:xfrm>
              <a:off x="3931895" y="2307903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9F87AD08-B664-4736-9F65-F6D015779162}"/>
                </a:ext>
              </a:extLst>
            </p:cNvPr>
            <p:cNvSpPr/>
            <p:nvPr/>
          </p:nvSpPr>
          <p:spPr>
            <a:xfrm>
              <a:off x="4096672" y="2113437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0C1F4E4E-58F6-4465-9549-219BABA2DA95}"/>
              </a:ext>
            </a:extLst>
          </p:cNvPr>
          <p:cNvGrpSpPr/>
          <p:nvPr/>
        </p:nvGrpSpPr>
        <p:grpSpPr>
          <a:xfrm>
            <a:off x="6494600" y="4842702"/>
            <a:ext cx="735495" cy="705592"/>
            <a:chOff x="3796748" y="1868557"/>
            <a:chExt cx="735495" cy="705592"/>
          </a:xfrm>
        </p:grpSpPr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C5157BBB-1F53-4865-B974-6A2265FA2330}"/>
                </a:ext>
              </a:extLst>
            </p:cNvPr>
            <p:cNvSpPr/>
            <p:nvPr/>
          </p:nvSpPr>
          <p:spPr>
            <a:xfrm>
              <a:off x="3796748" y="1868557"/>
              <a:ext cx="735495" cy="705592"/>
            </a:xfrm>
            <a:prstGeom prst="rect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5503365A-F1FF-45D9-9249-D55ABD12D7CD}"/>
                </a:ext>
              </a:extLst>
            </p:cNvPr>
            <p:cNvSpPr/>
            <p:nvPr/>
          </p:nvSpPr>
          <p:spPr>
            <a:xfrm>
              <a:off x="3911527" y="1960605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5193F51C-9A4D-4A67-B0EA-063E1DB6DF4F}"/>
                </a:ext>
              </a:extLst>
            </p:cNvPr>
            <p:cNvSpPr/>
            <p:nvPr/>
          </p:nvSpPr>
          <p:spPr>
            <a:xfrm>
              <a:off x="4260406" y="1960605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6F08AD7B-DC4D-43B7-8D33-57245DAC6DE2}"/>
                </a:ext>
              </a:extLst>
            </p:cNvPr>
            <p:cNvSpPr/>
            <p:nvPr/>
          </p:nvSpPr>
          <p:spPr>
            <a:xfrm>
              <a:off x="4270107" y="2303087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FC939EDF-F314-43E7-8FB9-47FC7FB82DED}"/>
                </a:ext>
              </a:extLst>
            </p:cNvPr>
            <p:cNvSpPr/>
            <p:nvPr/>
          </p:nvSpPr>
          <p:spPr>
            <a:xfrm>
              <a:off x="3931895" y="2307903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199D5A31-719B-462A-A6F5-F9EFEA0A4625}"/>
                </a:ext>
              </a:extLst>
            </p:cNvPr>
            <p:cNvSpPr/>
            <p:nvPr/>
          </p:nvSpPr>
          <p:spPr>
            <a:xfrm>
              <a:off x="4096672" y="2113437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E31E85FD-A956-4D4A-AFC0-FC5CC2F90FB7}"/>
              </a:ext>
            </a:extLst>
          </p:cNvPr>
          <p:cNvGrpSpPr/>
          <p:nvPr/>
        </p:nvGrpSpPr>
        <p:grpSpPr>
          <a:xfrm>
            <a:off x="7932589" y="4842702"/>
            <a:ext cx="735495" cy="705592"/>
            <a:chOff x="3796748" y="1868557"/>
            <a:chExt cx="735495" cy="705592"/>
          </a:xfrm>
        </p:grpSpPr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A08A3872-FC1C-480F-B9EE-CA96BDF86BF4}"/>
                </a:ext>
              </a:extLst>
            </p:cNvPr>
            <p:cNvSpPr/>
            <p:nvPr/>
          </p:nvSpPr>
          <p:spPr>
            <a:xfrm>
              <a:off x="3796748" y="1868557"/>
              <a:ext cx="735495" cy="705592"/>
            </a:xfrm>
            <a:prstGeom prst="rect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209" name="Oval 208">
              <a:extLst>
                <a:ext uri="{FF2B5EF4-FFF2-40B4-BE49-F238E27FC236}">
                  <a16:creationId xmlns:a16="http://schemas.microsoft.com/office/drawing/2014/main" id="{3F1794EE-3C02-4DB0-B641-5A52DB7F3294}"/>
                </a:ext>
              </a:extLst>
            </p:cNvPr>
            <p:cNvSpPr/>
            <p:nvPr/>
          </p:nvSpPr>
          <p:spPr>
            <a:xfrm>
              <a:off x="3911527" y="1960605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B80A9322-C278-4AED-90AF-DF7AA9F911B7}"/>
                </a:ext>
              </a:extLst>
            </p:cNvPr>
            <p:cNvSpPr/>
            <p:nvPr/>
          </p:nvSpPr>
          <p:spPr>
            <a:xfrm>
              <a:off x="4260406" y="1960605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3C83990A-56CB-44AF-A85F-5DE35C3F13B0}"/>
                </a:ext>
              </a:extLst>
            </p:cNvPr>
            <p:cNvSpPr/>
            <p:nvPr/>
          </p:nvSpPr>
          <p:spPr>
            <a:xfrm>
              <a:off x="4270107" y="2303087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1BA39872-4073-4330-BC5C-EB8E705EB904}"/>
                </a:ext>
              </a:extLst>
            </p:cNvPr>
            <p:cNvSpPr/>
            <p:nvPr/>
          </p:nvSpPr>
          <p:spPr>
            <a:xfrm>
              <a:off x="3931895" y="2307903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38014323-50CC-4054-8567-7889DC417341}"/>
                </a:ext>
              </a:extLst>
            </p:cNvPr>
            <p:cNvSpPr/>
            <p:nvPr/>
          </p:nvSpPr>
          <p:spPr>
            <a:xfrm>
              <a:off x="4096672" y="2113437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0FE7DDDC-FF6E-43BC-9B76-318BB0FFACDF}"/>
              </a:ext>
            </a:extLst>
          </p:cNvPr>
          <p:cNvGrpSpPr/>
          <p:nvPr/>
        </p:nvGrpSpPr>
        <p:grpSpPr>
          <a:xfrm>
            <a:off x="9370576" y="4842702"/>
            <a:ext cx="735495" cy="705592"/>
            <a:chOff x="3796748" y="1868557"/>
            <a:chExt cx="735495" cy="705592"/>
          </a:xfrm>
        </p:grpSpPr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FA2C6556-FFFC-4662-BE2F-17A3A83B85B9}"/>
                </a:ext>
              </a:extLst>
            </p:cNvPr>
            <p:cNvSpPr/>
            <p:nvPr/>
          </p:nvSpPr>
          <p:spPr>
            <a:xfrm>
              <a:off x="3796748" y="1868557"/>
              <a:ext cx="735495" cy="705592"/>
            </a:xfrm>
            <a:prstGeom prst="rect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216" name="Oval 215">
              <a:extLst>
                <a:ext uri="{FF2B5EF4-FFF2-40B4-BE49-F238E27FC236}">
                  <a16:creationId xmlns:a16="http://schemas.microsoft.com/office/drawing/2014/main" id="{0C0A88A7-8919-4382-859A-84E4DE77E120}"/>
                </a:ext>
              </a:extLst>
            </p:cNvPr>
            <p:cNvSpPr/>
            <p:nvPr/>
          </p:nvSpPr>
          <p:spPr>
            <a:xfrm>
              <a:off x="3911527" y="1960605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30115810-CE47-45DB-B24E-0E3C67182A42}"/>
                </a:ext>
              </a:extLst>
            </p:cNvPr>
            <p:cNvSpPr/>
            <p:nvPr/>
          </p:nvSpPr>
          <p:spPr>
            <a:xfrm>
              <a:off x="4260406" y="1960605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A5DD24A4-90A4-47F3-94A4-8496873A9324}"/>
                </a:ext>
              </a:extLst>
            </p:cNvPr>
            <p:cNvSpPr/>
            <p:nvPr/>
          </p:nvSpPr>
          <p:spPr>
            <a:xfrm>
              <a:off x="4270107" y="2303087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219" name="Oval 218">
              <a:extLst>
                <a:ext uri="{FF2B5EF4-FFF2-40B4-BE49-F238E27FC236}">
                  <a16:creationId xmlns:a16="http://schemas.microsoft.com/office/drawing/2014/main" id="{8BAEB156-4FAC-4287-B1BE-BA3002A0EF3B}"/>
                </a:ext>
              </a:extLst>
            </p:cNvPr>
            <p:cNvSpPr/>
            <p:nvPr/>
          </p:nvSpPr>
          <p:spPr>
            <a:xfrm>
              <a:off x="3931895" y="2307903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220" name="Oval 219">
              <a:extLst>
                <a:ext uri="{FF2B5EF4-FFF2-40B4-BE49-F238E27FC236}">
                  <a16:creationId xmlns:a16="http://schemas.microsoft.com/office/drawing/2014/main" id="{34834ADD-39EE-4CBA-B71B-1C629A80972C}"/>
                </a:ext>
              </a:extLst>
            </p:cNvPr>
            <p:cNvSpPr/>
            <p:nvPr/>
          </p:nvSpPr>
          <p:spPr>
            <a:xfrm>
              <a:off x="4096672" y="2113437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11946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6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500"/>
                            </p:stCondLst>
                            <p:childTnLst>
                              <p:par>
                                <p:cTn id="1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500"/>
                            </p:stCondLst>
                            <p:childTnLst>
                              <p:par>
                                <p:cTn id="19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000"/>
                            </p:stCondLst>
                            <p:childTnLst>
                              <p:par>
                                <p:cTn id="20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500"/>
                            </p:stCondLst>
                            <p:childTnLst>
                              <p:par>
                                <p:cTn id="20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000"/>
                            </p:stCondLst>
                            <p:childTnLst>
                              <p:par>
                                <p:cTn id="2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500"/>
                            </p:stCondLst>
                            <p:childTnLst>
                              <p:par>
                                <p:cTn id="2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1500"/>
                            </p:stCondLst>
                            <p:childTnLst>
                              <p:par>
                                <p:cTn id="2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000"/>
                            </p:stCondLst>
                            <p:childTnLst>
                              <p:par>
                                <p:cTn id="2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2500"/>
                            </p:stCondLst>
                            <p:childTnLst>
                              <p:par>
                                <p:cTn id="2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  <p:bldP spid="131" grpId="1" animBg="1"/>
      <p:bldP spid="132" grpId="0" animBg="1"/>
      <p:bldP spid="132" grpId="1" animBg="1"/>
      <p:bldP spid="133" grpId="0" animBg="1"/>
      <p:bldP spid="133" grpId="1" animBg="1"/>
      <p:bldP spid="134" grpId="0" animBg="1"/>
      <p:bldP spid="13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220DA8A-CD0B-417D-966C-ED5974B189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6"/>
          <a:stretch/>
        </p:blipFill>
        <p:spPr>
          <a:xfrm>
            <a:off x="0" y="0"/>
            <a:ext cx="12192000" cy="64008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4706FFB-009D-47ED-85A1-58CF568E0217}"/>
              </a:ext>
            </a:extLst>
          </p:cNvPr>
          <p:cNvSpPr/>
          <p:nvPr/>
        </p:nvSpPr>
        <p:spPr>
          <a:xfrm>
            <a:off x="649675" y="645007"/>
            <a:ext cx="10692241" cy="1006526"/>
          </a:xfrm>
          <a:prstGeom prst="roundRect">
            <a:avLst>
              <a:gd name="adj" fmla="val 35934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 a.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Xem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tranh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rồi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thảo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luận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về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phép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Quân</a:t>
            </a:r>
            <a:endParaRPr lang="en-US" sz="2800" b="1" dirty="0">
              <a:solidFill>
                <a:schemeClr val="bg1"/>
              </a:solidFill>
              <a:latin typeface="UTM Avo" panose="02040603050506020204" pitchFamily="18" charset="0"/>
              <a:ea typeface="微软雅黑" pitchFamily="34" charset="-122"/>
              <a:cs typeface="Arial" panose="020B0604020202020204" pitchFamily="34" charset="0"/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 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Thư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. Theo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nêu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phép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đúng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9492ADF-E9F2-47A4-B685-AFA608CA0F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695" b="55756" l="30000" r="70455">
                        <a14:foregroundMark x1="39470" y1="27462" x2="39470" y2="27462"/>
                        <a14:foregroundMark x1="32727" y1="34258" x2="32727" y2="34258"/>
                        <a14:foregroundMark x1="34470" y1="27462" x2="34470" y2="27462"/>
                        <a14:foregroundMark x1="32576" y1="29126" x2="32576" y2="29126"/>
                        <a14:foregroundMark x1="31894" y1="32732" x2="32121" y2="39667"/>
                        <a14:foregroundMark x1="30758" y1="36616" x2="30758" y2="36616"/>
                        <a14:foregroundMark x1="31894" y1="41470" x2="31894" y2="41470"/>
                        <a14:foregroundMark x1="46742" y1="29265" x2="45985" y2="43412"/>
                        <a14:foregroundMark x1="38864" y1="22469" x2="52727" y2="34813"/>
                        <a14:foregroundMark x1="37652" y1="25104" x2="58485" y2="42857"/>
                        <a14:foregroundMark x1="58485" y1="42857" x2="58485" y2="42857"/>
                        <a14:foregroundMark x1="51894" y1="30374" x2="64394" y2="28017"/>
                        <a14:foregroundMark x1="64394" y1="28017" x2="64848" y2="28017"/>
                        <a14:foregroundMark x1="62576" y1="22746" x2="51515" y2="32732"/>
                        <a14:foregroundMark x1="60909" y1="24827" x2="70530" y2="43551"/>
                        <a14:foregroundMark x1="68182" y1="30374" x2="70606" y2="40777"/>
                        <a14:foregroundMark x1="56742" y1="32178" x2="56742" y2="32178"/>
                        <a14:foregroundMark x1="55303" y1="30374" x2="56212" y2="46186"/>
                        <a14:foregroundMark x1="53788" y1="45492" x2="53788" y2="45492"/>
                        <a14:foregroundMark x1="54242" y1="45908" x2="54318" y2="46602"/>
                        <a14:foregroundMark x1="55000" y1="47989" x2="55000" y2="47989"/>
                        <a14:foregroundMark x1="60152" y1="51456" x2="60152" y2="51456"/>
                        <a14:foregroundMark x1="59167" y1="55756" x2="59167" y2="55756"/>
                        <a14:foregroundMark x1="61591" y1="53259" x2="61591" y2="53259"/>
                        <a14:foregroundMark x1="69470" y1="41193" x2="66061" y2="50208"/>
                        <a14:foregroundMark x1="61515" y1="47989" x2="61818" y2="54092"/>
                        <a14:foregroundMark x1="44773" y1="42857" x2="46894" y2="50208"/>
                        <a14:foregroundMark x1="41818" y1="45770" x2="42121" y2="53814"/>
                        <a14:foregroundMark x1="36364" y1="48682" x2="38409" y2="54369"/>
                        <a14:foregroundMark x1="30000" y1="43828" x2="30000" y2="43828"/>
                        <a14:foregroundMark x1="33333" y1="26630" x2="33333" y2="26630"/>
                        <a14:foregroundMark x1="62955" y1="21914" x2="62955" y2="21914"/>
                        <a14:foregroundMark x1="64545" y1="20804" x2="64545" y2="20804"/>
                        <a14:foregroundMark x1="60227" y1="19695" x2="60227" y2="19695"/>
                        <a14:foregroundMark x1="53864" y1="42996" x2="53864" y2="42996"/>
                        <a14:foregroundMark x1="59545" y1="55201" x2="59545" y2="55201"/>
                        <a14:foregroundMark x1="68409" y1="46602" x2="68409" y2="46602"/>
                        <a14:foregroundMark x1="36818" y1="53814" x2="36818" y2="53814"/>
                      </a14:backgroundRemoval>
                    </a14:imgEffect>
                  </a14:imgLayer>
                </a14:imgProps>
              </a:ext>
            </a:extLst>
          </a:blip>
          <a:srcRect l="29394" t="19723" r="27681" b="43593"/>
          <a:stretch/>
        </p:blipFill>
        <p:spPr>
          <a:xfrm>
            <a:off x="4367860" y="2166842"/>
            <a:ext cx="3719450" cy="1736219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F3A2F971-38E1-4CB9-A99F-ED09D88A360C}"/>
              </a:ext>
            </a:extLst>
          </p:cNvPr>
          <p:cNvGrpSpPr/>
          <p:nvPr/>
        </p:nvGrpSpPr>
        <p:grpSpPr>
          <a:xfrm>
            <a:off x="1472672" y="1877165"/>
            <a:ext cx="2522383" cy="796599"/>
            <a:chOff x="1888654" y="942117"/>
            <a:chExt cx="2438511" cy="914947"/>
          </a:xfrm>
        </p:grpSpPr>
        <p:sp>
          <p:nvSpPr>
            <p:cNvPr id="22" name="Speech Bubble: Oval 21">
              <a:extLst>
                <a:ext uri="{FF2B5EF4-FFF2-40B4-BE49-F238E27FC236}">
                  <a16:creationId xmlns:a16="http://schemas.microsoft.com/office/drawing/2014/main" id="{4BB3A539-4EC3-4D65-A33D-266213FD30CF}"/>
                </a:ext>
              </a:extLst>
            </p:cNvPr>
            <p:cNvSpPr/>
            <p:nvPr/>
          </p:nvSpPr>
          <p:spPr>
            <a:xfrm>
              <a:off x="2147381" y="942117"/>
              <a:ext cx="1895843" cy="914947"/>
            </a:xfrm>
            <a:prstGeom prst="wedgeEllipseCallout">
              <a:avLst>
                <a:gd name="adj1" fmla="val -25434"/>
                <a:gd name="adj2" fmla="val 67536"/>
              </a:avLst>
            </a:prstGeom>
            <a:solidFill>
              <a:srgbClr val="FFFF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548F61B-5C72-4CE6-8441-66DBF913F5D0}"/>
                </a:ext>
              </a:extLst>
            </p:cNvPr>
            <p:cNvSpPr txBox="1"/>
            <p:nvPr/>
          </p:nvSpPr>
          <p:spPr>
            <a:xfrm>
              <a:off x="1888654" y="1098251"/>
              <a:ext cx="2438511" cy="600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UTM Avo" panose="02040603050506020204" pitchFamily="18" charset="0"/>
                  <a:cs typeface="Arial" panose="020B0604020202020204" pitchFamily="34" charset="0"/>
                </a:rPr>
                <a:t>6 x 2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006C2A4-3E70-4C54-9AED-0A805A73990A}"/>
              </a:ext>
            </a:extLst>
          </p:cNvPr>
          <p:cNvGrpSpPr/>
          <p:nvPr/>
        </p:nvGrpSpPr>
        <p:grpSpPr>
          <a:xfrm>
            <a:off x="8272837" y="1768543"/>
            <a:ext cx="2057706" cy="796599"/>
            <a:chOff x="961703" y="668761"/>
            <a:chExt cx="3360496" cy="796599"/>
          </a:xfrm>
        </p:grpSpPr>
        <p:sp>
          <p:nvSpPr>
            <p:cNvPr id="25" name="Speech Bubble: Oval 24">
              <a:extLst>
                <a:ext uri="{FF2B5EF4-FFF2-40B4-BE49-F238E27FC236}">
                  <a16:creationId xmlns:a16="http://schemas.microsoft.com/office/drawing/2014/main" id="{E76C791C-7125-4343-9A59-C6B251515FFE}"/>
                </a:ext>
              </a:extLst>
            </p:cNvPr>
            <p:cNvSpPr/>
            <p:nvPr/>
          </p:nvSpPr>
          <p:spPr>
            <a:xfrm>
              <a:off x="961703" y="668761"/>
              <a:ext cx="3360496" cy="796599"/>
            </a:xfrm>
            <a:prstGeom prst="wedgeEllipseCallout">
              <a:avLst>
                <a:gd name="adj1" fmla="val 33036"/>
                <a:gd name="adj2" fmla="val 69980"/>
              </a:avLst>
            </a:prstGeom>
            <a:solidFill>
              <a:srgbClr val="FFFF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UTM Avo" panose="02040603050506020204" pitchFamily="18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E06FEBA-3628-4C0E-937B-57BCEE3FC019}"/>
                </a:ext>
              </a:extLst>
            </p:cNvPr>
            <p:cNvSpPr txBox="1"/>
            <p:nvPr/>
          </p:nvSpPr>
          <p:spPr>
            <a:xfrm>
              <a:off x="1094947" y="846599"/>
              <a:ext cx="30815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UTM Avo" panose="02040603050506020204" pitchFamily="18" charset="0"/>
                  <a:cs typeface="Arial" panose="020B0604020202020204" pitchFamily="34" charset="0"/>
                </a:rPr>
                <a:t>6 + 2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6F6F8E0-21E1-4623-8BD6-42F7D80C4562}"/>
              </a:ext>
            </a:extLst>
          </p:cNvPr>
          <p:cNvGrpSpPr/>
          <p:nvPr/>
        </p:nvGrpSpPr>
        <p:grpSpPr>
          <a:xfrm>
            <a:off x="1099867" y="2641328"/>
            <a:ext cx="3162814" cy="2856864"/>
            <a:chOff x="1012782" y="2347414"/>
            <a:chExt cx="3162814" cy="2856864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26C0BDE-2AE1-4C99-92DE-CED10DCAD4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896" t="-3945" r="-2333" b="7150"/>
            <a:stretch/>
          </p:blipFill>
          <p:spPr>
            <a:xfrm flipH="1">
              <a:off x="1012782" y="2347414"/>
              <a:ext cx="1747701" cy="2856864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6F23EDB-124E-4FAF-86CF-6631741EFC84}"/>
                </a:ext>
              </a:extLst>
            </p:cNvPr>
            <p:cNvSpPr txBox="1"/>
            <p:nvPr/>
          </p:nvSpPr>
          <p:spPr>
            <a:xfrm>
              <a:off x="1653213" y="4320875"/>
              <a:ext cx="25223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Quân</a:t>
              </a:r>
              <a:endParaRPr lang="en-US" sz="2800" b="1" dirty="0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0CA5F33-3349-4EBF-9592-FBDBEB20ECF7}"/>
              </a:ext>
            </a:extLst>
          </p:cNvPr>
          <p:cNvGrpSpPr/>
          <p:nvPr/>
        </p:nvGrpSpPr>
        <p:grpSpPr>
          <a:xfrm>
            <a:off x="8103491" y="2838603"/>
            <a:ext cx="2749564" cy="2856864"/>
            <a:chOff x="8016406" y="2544689"/>
            <a:chExt cx="2749564" cy="2856864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E13BC408-3325-49C3-93F1-9F8CA51BEE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864" t="-2006" r="54427" b="5211"/>
            <a:stretch/>
          </p:blipFill>
          <p:spPr>
            <a:xfrm>
              <a:off x="9106100" y="2544689"/>
              <a:ext cx="1659870" cy="2856864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23FA04C-41BE-45D3-B3F4-DFAC25626108}"/>
                </a:ext>
              </a:extLst>
            </p:cNvPr>
            <p:cNvSpPr txBox="1"/>
            <p:nvPr/>
          </p:nvSpPr>
          <p:spPr>
            <a:xfrm>
              <a:off x="8016406" y="4331360"/>
              <a:ext cx="16598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Thư</a:t>
              </a:r>
              <a:endParaRPr lang="en-US" sz="2800" b="1" dirty="0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6BB57B4E-DE7C-411F-ADAE-458F5892ED8A}"/>
              </a:ext>
            </a:extLst>
          </p:cNvPr>
          <p:cNvSpPr/>
          <p:nvPr/>
        </p:nvSpPr>
        <p:spPr>
          <a:xfrm>
            <a:off x="748262" y="762023"/>
            <a:ext cx="703209" cy="636973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9457999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88C957DA-AED1-4855-B59D-FC1809C660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6"/>
          <a:stretch/>
        </p:blipFill>
        <p:spPr>
          <a:xfrm>
            <a:off x="0" y="0"/>
            <a:ext cx="12192000" cy="6400800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763AB78-A897-4F64-9BC9-AA5B7C99EB4B}"/>
              </a:ext>
            </a:extLst>
          </p:cNvPr>
          <p:cNvSpPr/>
          <p:nvPr/>
        </p:nvSpPr>
        <p:spPr>
          <a:xfrm>
            <a:off x="1147673" y="536998"/>
            <a:ext cx="9355343" cy="1006526"/>
          </a:xfrm>
          <a:prstGeom prst="roundRect">
            <a:avLst>
              <a:gd name="adj" fmla="val 35934"/>
            </a:avLst>
          </a:prstGeom>
          <a:solidFill>
            <a:schemeClr val="accent1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    b.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Kể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tình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huống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sử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dụng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nhân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thực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tế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chemeClr val="bg1"/>
              </a:solidFill>
              <a:latin typeface="UTM Avo" panose="02040603050506020204" pitchFamily="18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5FADE37-945E-4927-BACC-17A30C7B72A0}"/>
              </a:ext>
            </a:extLst>
          </p:cNvPr>
          <p:cNvGrpSpPr/>
          <p:nvPr/>
        </p:nvGrpSpPr>
        <p:grpSpPr>
          <a:xfrm>
            <a:off x="3948066" y="2370128"/>
            <a:ext cx="4469399" cy="3319788"/>
            <a:chOff x="3968028" y="2296237"/>
            <a:chExt cx="4469399" cy="331978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A499594-A7FC-4044-9DE6-0B93A3B5AE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2622" y="2296237"/>
              <a:ext cx="3624262" cy="2959778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9369162-0999-4E15-B5F7-F33ECAC23BE1}"/>
                </a:ext>
              </a:extLst>
            </p:cNvPr>
            <p:cNvGrpSpPr/>
            <p:nvPr/>
          </p:nvGrpSpPr>
          <p:grpSpPr>
            <a:xfrm>
              <a:off x="3968028" y="4692388"/>
              <a:ext cx="4469399" cy="923637"/>
              <a:chOff x="3465765" y="3644637"/>
              <a:chExt cx="6559827" cy="1864605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84F1677-9CEA-4586-B27A-FDBB6399BE58}"/>
                  </a:ext>
                </a:extLst>
              </p:cNvPr>
              <p:cNvSpPr/>
              <p:nvPr/>
            </p:nvSpPr>
            <p:spPr>
              <a:xfrm>
                <a:off x="4376440" y="5145932"/>
                <a:ext cx="513611" cy="363309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  <a:scene3d>
                <a:camera prst="perspectiveRelaxedModerately"/>
                <a:lightRig rig="threePt" dir="t"/>
              </a:scene3d>
              <a:sp3d>
                <a:bevelB w="95250" h="266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B30F105-CB9D-4950-BFBF-EAADCE6C2C15}"/>
                  </a:ext>
                </a:extLst>
              </p:cNvPr>
              <p:cNvSpPr/>
              <p:nvPr/>
            </p:nvSpPr>
            <p:spPr>
              <a:xfrm>
                <a:off x="8447513" y="5145932"/>
                <a:ext cx="513610" cy="36331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  <a:scene3d>
                <a:camera prst="perspectiveRelaxedModerately"/>
                <a:lightRig rig="threePt" dir="t"/>
              </a:scene3d>
              <a:sp3d>
                <a:bevelB w="95250" h="266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7" name="Rectangle 12">
                <a:extLst>
                  <a:ext uri="{FF2B5EF4-FFF2-40B4-BE49-F238E27FC236}">
                    <a16:creationId xmlns:a16="http://schemas.microsoft.com/office/drawing/2014/main" id="{6BD4D044-901F-4012-88DF-CAD1CF53AF1E}"/>
                  </a:ext>
                </a:extLst>
              </p:cNvPr>
              <p:cNvSpPr/>
              <p:nvPr/>
            </p:nvSpPr>
            <p:spPr>
              <a:xfrm>
                <a:off x="3465765" y="3644637"/>
                <a:ext cx="6559827" cy="1501297"/>
              </a:xfrm>
              <a:custGeom>
                <a:avLst/>
                <a:gdLst>
                  <a:gd name="connsiteX0" fmla="*/ 0 w 3136490"/>
                  <a:gd name="connsiteY0" fmla="*/ 0 h 874809"/>
                  <a:gd name="connsiteX1" fmla="*/ 3136490 w 3136490"/>
                  <a:gd name="connsiteY1" fmla="*/ 0 h 874809"/>
                  <a:gd name="connsiteX2" fmla="*/ 3136490 w 3136490"/>
                  <a:gd name="connsiteY2" fmla="*/ 874809 h 874809"/>
                  <a:gd name="connsiteX3" fmla="*/ 0 w 3136490"/>
                  <a:gd name="connsiteY3" fmla="*/ 874809 h 874809"/>
                  <a:gd name="connsiteX4" fmla="*/ 0 w 3136490"/>
                  <a:gd name="connsiteY4" fmla="*/ 0 h 874809"/>
                  <a:gd name="connsiteX0" fmla="*/ 334297 w 3470787"/>
                  <a:gd name="connsiteY0" fmla="*/ 0 h 1140280"/>
                  <a:gd name="connsiteX1" fmla="*/ 3470787 w 3470787"/>
                  <a:gd name="connsiteY1" fmla="*/ 0 h 1140280"/>
                  <a:gd name="connsiteX2" fmla="*/ 3470787 w 3470787"/>
                  <a:gd name="connsiteY2" fmla="*/ 874809 h 1140280"/>
                  <a:gd name="connsiteX3" fmla="*/ 0 w 3470787"/>
                  <a:gd name="connsiteY3" fmla="*/ 1140280 h 1140280"/>
                  <a:gd name="connsiteX4" fmla="*/ 334297 w 3470787"/>
                  <a:gd name="connsiteY4" fmla="*/ 0 h 1140280"/>
                  <a:gd name="connsiteX0" fmla="*/ 334297 w 3805084"/>
                  <a:gd name="connsiteY0" fmla="*/ 0 h 1140280"/>
                  <a:gd name="connsiteX1" fmla="*/ 3470787 w 3805084"/>
                  <a:gd name="connsiteY1" fmla="*/ 0 h 1140280"/>
                  <a:gd name="connsiteX2" fmla="*/ 3805084 w 3805084"/>
                  <a:gd name="connsiteY2" fmla="*/ 1140280 h 1140280"/>
                  <a:gd name="connsiteX3" fmla="*/ 0 w 3805084"/>
                  <a:gd name="connsiteY3" fmla="*/ 1140280 h 1140280"/>
                  <a:gd name="connsiteX4" fmla="*/ 334297 w 3805084"/>
                  <a:gd name="connsiteY4" fmla="*/ 0 h 1140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05084" h="1140280">
                    <a:moveTo>
                      <a:pt x="334297" y="0"/>
                    </a:moveTo>
                    <a:lnTo>
                      <a:pt x="3470787" y="0"/>
                    </a:lnTo>
                    <a:lnTo>
                      <a:pt x="3805084" y="1140280"/>
                    </a:lnTo>
                    <a:lnTo>
                      <a:pt x="0" y="1140280"/>
                    </a:lnTo>
                    <a:lnTo>
                      <a:pt x="334297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  <a:scene3d>
                <a:camera prst="perspectiveRelaxedModerately"/>
                <a:lightRig rig="threePt" dir="t"/>
              </a:scene3d>
              <a:sp3d>
                <a:bevelT w="44450" h="222250"/>
                <a:bevelB w="406400" h="4762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88CE4EB-9E60-432F-8C61-E907CA5F44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84585" b="98187" l="33750" r="73875">
                          <a14:foregroundMark x1="34000" y1="94689" x2="34000" y2="94689"/>
                          <a14:foregroundMark x1="33750" y1="94819" x2="33750" y2="948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60" t="83071" r="21103"/>
            <a:stretch/>
          </p:blipFill>
          <p:spPr>
            <a:xfrm>
              <a:off x="4359258" y="4813303"/>
              <a:ext cx="1731540" cy="55501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DC435F3-CF68-48E6-9983-4F4AB4AF8A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84585" b="98187" l="33750" r="73875">
                          <a14:foregroundMark x1="34000" y1="94689" x2="34000" y2="94689"/>
                          <a14:foregroundMark x1="33750" y1="94819" x2="33750" y2="948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60" t="83071" r="21103"/>
            <a:stretch/>
          </p:blipFill>
          <p:spPr>
            <a:xfrm>
              <a:off x="6496466" y="4817161"/>
              <a:ext cx="1731540" cy="555011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8B96F049-3781-4811-8D84-8E014310E222}"/>
              </a:ext>
            </a:extLst>
          </p:cNvPr>
          <p:cNvSpPr/>
          <p:nvPr/>
        </p:nvSpPr>
        <p:spPr>
          <a:xfrm>
            <a:off x="3338640" y="2154567"/>
            <a:ext cx="5098787" cy="157233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dirty="0" err="1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UTM Avo" panose="02040603050506020204" pitchFamily="18" charset="0"/>
              </a:rPr>
              <a:t>THẢO</a:t>
            </a:r>
            <a:r>
              <a:rPr lang="en-US" sz="54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UTM Avo" panose="02040603050506020204" pitchFamily="18" charset="0"/>
              </a:rPr>
              <a:t>LUẬN</a:t>
            </a:r>
            <a:r>
              <a:rPr lang="en-US" sz="54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UTM Avo" panose="02040603050506020204" pitchFamily="18" charset="0"/>
              </a:rPr>
              <a:t>NHÓM</a:t>
            </a:r>
            <a:r>
              <a:rPr lang="en-US" sz="54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UTM Avo" panose="02040603050506020204" pitchFamily="18" charset="0"/>
              </a:rPr>
              <a:t>ĐÔI</a:t>
            </a:r>
            <a:endParaRPr lang="en-US" sz="5400" b="1" cap="none" spc="0" dirty="0">
              <a:ln w="1270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06ACBAE-FC78-4EF6-8D06-6DC106B7EA68}"/>
              </a:ext>
            </a:extLst>
          </p:cNvPr>
          <p:cNvSpPr/>
          <p:nvPr/>
        </p:nvSpPr>
        <p:spPr>
          <a:xfrm>
            <a:off x="1337379" y="721774"/>
            <a:ext cx="703209" cy="636973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4114193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D1A68A0-0109-4AAC-ACAB-53B90B006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444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135" b="90385" l="25758" r="93561">
                        <a14:foregroundMark x1="36364" y1="78365" x2="36364" y2="78365"/>
                        <a14:foregroundMark x1="81061" y1="86058" x2="81061" y2="86058"/>
                        <a14:foregroundMark x1="85985" y1="75962" x2="85985" y2="759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992" t="10383" r="5119" b="8191"/>
          <a:stretch/>
        </p:blipFill>
        <p:spPr>
          <a:xfrm>
            <a:off x="4166976" y="1058059"/>
            <a:ext cx="3858048" cy="35435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16" y="2259325"/>
            <a:ext cx="1487446" cy="9947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56" b="100000" l="1389" r="100000">
                        <a14:foregroundMark x1="36111" y1="50556" x2="36111" y2="50556"/>
                        <a14:foregroundMark x1="61111" y1="51389" x2="61111" y2="51389"/>
                        <a14:foregroundMark x1="54167" y1="52500" x2="54167" y2="52500"/>
                        <a14:foregroundMark x1="36111" y1="55000" x2="36111" y2="55000"/>
                        <a14:foregroundMark x1="38889" y1="51389" x2="38889" y2="51389"/>
                        <a14:foregroundMark x1="38611" y1="46944" x2="38611" y2="46944"/>
                        <a14:foregroundMark x1="79722" y1="11389" x2="79722" y2="11389"/>
                        <a14:foregroundMark x1="86389" y1="87778" x2="86389" y2="87778"/>
                        <a14:foregroundMark x1="25000" y1="83889" x2="25000" y2="83889"/>
                        <a14:foregroundMark x1="13056" y1="82500" x2="13056" y2="82500"/>
                        <a14:foregroundMark x1="17778" y1="23056" x2="17778" y2="23056"/>
                        <a14:foregroundMark x1="34722" y1="49722" x2="34722" y2="49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335" y="3222450"/>
            <a:ext cx="3429000" cy="3429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556" y="170533"/>
            <a:ext cx="1316115" cy="8801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686" y="2595458"/>
            <a:ext cx="1728373" cy="12996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957" y="-57337"/>
            <a:ext cx="1698175" cy="127694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781" y="5366113"/>
            <a:ext cx="1679284" cy="126274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90" y="449676"/>
            <a:ext cx="1600740" cy="10704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0153"/>
            <a:ext cx="1381825" cy="103906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034" y="4615430"/>
            <a:ext cx="1598961" cy="106930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913" y="3073114"/>
            <a:ext cx="1469553" cy="98276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914" y="1409996"/>
            <a:ext cx="1679284" cy="126274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463" y="64482"/>
            <a:ext cx="1409532" cy="1059902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352396" y="503405"/>
            <a:ext cx="5607872" cy="895945"/>
          </a:xfrm>
          <a:prstGeom prst="roundRect">
            <a:avLst>
              <a:gd name="adj" fmla="val 24752"/>
            </a:avLst>
          </a:prstGeo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4400" b="1" i="1" dirty="0" err="1">
                <a:solidFill>
                  <a:srgbClr val="FF0000"/>
                </a:solidFill>
                <a:latin typeface="UTM Avo" panose="02040603050506020204" pitchFamily="18" charset="0"/>
              </a:rPr>
              <a:t>Tiêu</a:t>
            </a:r>
            <a:r>
              <a:rPr lang="en-US" sz="4400" b="1" i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 panose="02040603050506020204" pitchFamily="18" charset="0"/>
              </a:rPr>
              <a:t>diệt</a:t>
            </a:r>
            <a:r>
              <a:rPr lang="en-US" sz="4400" b="1" i="1" dirty="0">
                <a:solidFill>
                  <a:srgbClr val="FF0000"/>
                </a:solidFill>
                <a:latin typeface="UTM Avo" panose="02040603050506020204" pitchFamily="18" charset="0"/>
              </a:rPr>
              <a:t> Covid 19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68AC15-6BB2-4F57-843B-3300B6026FCB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32"/>
          <a:stretch/>
        </p:blipFill>
        <p:spPr>
          <a:xfrm>
            <a:off x="6905194" y="655650"/>
            <a:ext cx="2854211" cy="35718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AE7EAA-DEC1-4C57-9041-66A042644CF6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4"/>
          <a:stretch/>
        </p:blipFill>
        <p:spPr>
          <a:xfrm>
            <a:off x="1535966" y="705326"/>
            <a:ext cx="2765363" cy="412432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43E1F1E-520D-422C-898A-A9DCFFEA5E33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68" b="90675" l="27306" r="57324">
                        <a14:foregroundMark x1="39602" y1="67846" x2="39602" y2="67846"/>
                        <a14:foregroundMark x1="35262" y1="47267" x2="35805" y2="57235"/>
                        <a14:foregroundMark x1="39241" y1="49839" x2="39783" y2="50482"/>
                        <a14:foregroundMark x1="35262" y1="62058" x2="36709" y2="69775"/>
                        <a14:foregroundMark x1="40687" y1="60450" x2="41230" y2="71061"/>
                        <a14:foregroundMark x1="42857" y1="62058" x2="43942" y2="73633"/>
                        <a14:foregroundMark x1="29295" y1="90032" x2="29295" y2="90032"/>
                        <a14:foregroundMark x1="30561" y1="88103" x2="30561" y2="88103"/>
                        <a14:foregroundMark x1="29837" y1="90032" x2="29837" y2="90032"/>
                        <a14:foregroundMark x1="28933" y1="90675" x2="28933" y2="90675"/>
                        <a14:foregroundMark x1="41772" y1="86817" x2="41772" y2="86817"/>
                        <a14:foregroundMark x1="42134" y1="89389" x2="42134" y2="89389"/>
                        <a14:foregroundMark x1="42857" y1="89711" x2="42857" y2="89711"/>
                        <a14:foregroundMark x1="54250" y1="55627" x2="54250" y2="55627"/>
                        <a14:foregroundMark x1="46293" y1="63987" x2="46293" y2="63987"/>
                        <a14:foregroundMark x1="45389" y1="64309" x2="45389" y2="64309"/>
                        <a14:foregroundMark x1="46112" y1="63987" x2="46112" y2="63987"/>
                        <a14:foregroundMark x1="44846" y1="63023" x2="44846" y2="63023"/>
                        <a14:foregroundMark x1="46112" y1="63023" x2="46112" y2="63023"/>
                        <a14:foregroundMark x1="42676" y1="58521" x2="42676" y2="58521"/>
                        <a14:foregroundMark x1="42495" y1="57235" x2="42495" y2="57235"/>
                        <a14:foregroundMark x1="44123" y1="58842" x2="44123" y2="58842"/>
                        <a14:foregroundMark x1="43038" y1="57556" x2="43038" y2="57556"/>
                        <a14:foregroundMark x1="44304" y1="59807" x2="44304" y2="59807"/>
                        <a14:foregroundMark x1="45570" y1="62701" x2="45570" y2="62701"/>
                        <a14:foregroundMark x1="45208" y1="62058" x2="45208" y2="62058"/>
                        <a14:foregroundMark x1="45750" y1="69453" x2="45750" y2="69453"/>
                        <a14:foregroundMark x1="45570" y1="65916" x2="45570" y2="65916"/>
                        <a14:foregroundMark x1="46293" y1="67846" x2="46293" y2="67846"/>
                        <a14:foregroundMark x1="45389" y1="71704" x2="45389" y2="71704"/>
                        <a14:foregroundMark x1="44846" y1="74920" x2="44846" y2="74920"/>
                        <a14:foregroundMark x1="42676" y1="77814" x2="42676" y2="77814"/>
                        <a14:foregroundMark x1="43580" y1="76849" x2="43580" y2="76849"/>
                        <a14:foregroundMark x1="43400" y1="89711" x2="43400" y2="89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965" r="38909"/>
          <a:stretch/>
        </p:blipFill>
        <p:spPr>
          <a:xfrm flipH="1">
            <a:off x="3092277" y="1263734"/>
            <a:ext cx="2442296" cy="418881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B9C776B-6452-4836-B882-A5FC76544758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832" b="89928" l="4473" r="63259">
                        <a14:foregroundMark x1="4473" y1="37410" x2="4473" y2="37410"/>
                        <a14:foregroundMark x1="53674" y1="46763" x2="53674" y2="46763"/>
                        <a14:foregroundMark x1="55272" y1="46523" x2="55272" y2="465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9670"/>
          <a:stretch/>
        </p:blipFill>
        <p:spPr>
          <a:xfrm>
            <a:off x="5379993" y="2003231"/>
            <a:ext cx="3641768" cy="344931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9309152-FC18-498F-B116-D3E68B6EA78C}"/>
              </a:ext>
            </a:extLst>
          </p:cNvPr>
          <p:cNvGrpSpPr/>
          <p:nvPr/>
        </p:nvGrpSpPr>
        <p:grpSpPr>
          <a:xfrm>
            <a:off x="892931" y="3940153"/>
            <a:ext cx="10498984" cy="2343904"/>
            <a:chOff x="892931" y="3940153"/>
            <a:chExt cx="10498984" cy="234390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7D9C948-372E-4966-BD0D-9BF0B7C6429C}"/>
                </a:ext>
              </a:extLst>
            </p:cNvPr>
            <p:cNvSpPr txBox="1"/>
            <p:nvPr/>
          </p:nvSpPr>
          <p:spPr>
            <a:xfrm>
              <a:off x="892931" y="3940153"/>
              <a:ext cx="10498984" cy="234390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dirty="0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	</a:t>
              </a:r>
              <a:r>
                <a:rPr lang="en-US" spc="300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HƯỚNG</a:t>
              </a:r>
              <a:r>
                <a:rPr lang="en-US" spc="300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DẪN</a:t>
              </a:r>
              <a:endParaRPr lang="en-US" spc="3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n-US" spc="300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Thầy</a:t>
              </a:r>
              <a:r>
                <a:rPr lang="en-US" spc="300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cô</a:t>
              </a:r>
              <a:r>
                <a:rPr lang="en-US" spc="300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kích</a:t>
              </a:r>
              <a:r>
                <a:rPr lang="en-US" spc="300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chuột</a:t>
              </a:r>
              <a:r>
                <a:rPr lang="en-US" spc="300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vào</a:t>
              </a:r>
              <a:r>
                <a:rPr lang="en-US" spc="300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  </a:t>
              </a:r>
              <a:r>
                <a:rPr lang="en-US" spc="300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để</a:t>
              </a:r>
              <a:r>
                <a:rPr lang="en-US" spc="300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xuất</a:t>
              </a:r>
              <a:r>
                <a:rPr lang="en-US" spc="300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hiện</a:t>
              </a:r>
              <a:r>
                <a:rPr lang="en-US" spc="300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câu</a:t>
              </a:r>
              <a:r>
                <a:rPr lang="en-US" spc="300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hỏi</a:t>
              </a:r>
              <a:r>
                <a:rPr lang="en-US" spc="300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. 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n-US" spc="300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Kích</a:t>
              </a:r>
              <a:r>
                <a:rPr lang="en-US" spc="300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chuột</a:t>
              </a:r>
              <a:r>
                <a:rPr lang="en-US" spc="300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vào</a:t>
              </a:r>
              <a:r>
                <a:rPr lang="en-US" spc="300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màn</a:t>
              </a:r>
              <a:r>
                <a:rPr lang="en-US" spc="300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hình</a:t>
              </a:r>
              <a:r>
                <a:rPr lang="en-US" spc="300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để</a:t>
              </a:r>
              <a:r>
                <a:rPr lang="en-US" spc="300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hiện</a:t>
              </a:r>
              <a:r>
                <a:rPr lang="en-US" spc="300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đáp</a:t>
              </a:r>
              <a:r>
                <a:rPr lang="en-US" spc="300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án</a:t>
              </a:r>
              <a:endParaRPr lang="en-US" spc="3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n-US" spc="300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Kích</a:t>
              </a:r>
              <a:r>
                <a:rPr lang="en-US" spc="300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chuột</a:t>
              </a:r>
              <a:r>
                <a:rPr lang="en-US" spc="300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vào</a:t>
              </a:r>
              <a:r>
                <a:rPr lang="en-US" spc="300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  </a:t>
              </a:r>
              <a:r>
                <a:rPr lang="en-US" spc="300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để</a:t>
              </a:r>
              <a:r>
                <a:rPr lang="en-US" spc="300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xuất</a:t>
              </a:r>
              <a:r>
                <a:rPr lang="en-US" spc="300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hiện</a:t>
              </a:r>
              <a:r>
                <a:rPr lang="en-US" spc="300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trang</a:t>
              </a:r>
              <a:r>
                <a:rPr lang="en-US" spc="300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bị</a:t>
              </a:r>
              <a:r>
                <a:rPr lang="en-US" spc="300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chống</a:t>
              </a:r>
              <a:r>
                <a:rPr lang="en-US" spc="300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virut</a:t>
              </a:r>
              <a:r>
                <a:rPr lang="en-US" spc="300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tương</a:t>
              </a:r>
              <a:r>
                <a:rPr lang="en-US" spc="300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ứng</a:t>
              </a:r>
              <a:endParaRPr lang="en-US" spc="3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n-US" spc="300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Kích</a:t>
              </a:r>
              <a:r>
                <a:rPr lang="en-US" spc="300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chuột</a:t>
              </a:r>
              <a:r>
                <a:rPr lang="en-US" spc="300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vào</a:t>
              </a:r>
              <a:r>
                <a:rPr lang="en-US" spc="300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trang</a:t>
              </a:r>
              <a:r>
                <a:rPr lang="en-US" spc="300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bị</a:t>
              </a:r>
              <a:r>
                <a:rPr lang="en-US" spc="300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tương</a:t>
              </a:r>
              <a:r>
                <a:rPr lang="en-US" spc="300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ứng</a:t>
              </a:r>
              <a:r>
                <a:rPr lang="en-US" spc="300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, </a:t>
              </a:r>
              <a:r>
                <a:rPr lang="en-US" spc="300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tiêu</a:t>
              </a:r>
              <a:r>
                <a:rPr lang="en-US" spc="300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diệt</a:t>
              </a:r>
              <a:r>
                <a:rPr lang="en-US" spc="300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vi </a:t>
              </a:r>
              <a:r>
                <a:rPr lang="en-US" spc="300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rút</a:t>
              </a:r>
              <a:r>
                <a:rPr lang="en-US" spc="300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. 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50B4871A-788B-4479-A99E-61FF45ADCD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17082" b="83986" l="35600" r="66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34" t="16311" r="33200" b="16311"/>
            <a:stretch/>
          </p:blipFill>
          <p:spPr>
            <a:xfrm>
              <a:off x="4919251" y="4382786"/>
              <a:ext cx="480266" cy="585388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793034D-2177-4D00-8958-33C6FE9882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2632" b="74737" l="26299" r="733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49" r="25974" b="24737"/>
            <a:stretch/>
          </p:blipFill>
          <p:spPr>
            <a:xfrm>
              <a:off x="3607502" y="5230120"/>
              <a:ext cx="628633" cy="6033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370204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85 0.00509 L 0.03985 0.00532 C 0.04258 0.00694 0.04545 0.00833 0.04805 0.01065 C 0.05091 0.01273 0.05339 0.01667 0.05651 0.01805 C 0.05977 0.01944 0.06381 0.02106 0.06693 0.02361 C 0.0793 0.03356 0.07435 0.03032 0.08151 0.03472 C 0.07943 0.03704 0.07748 0.04004 0.07526 0.04213 C 0.07396 0.04305 0.0724 0.04305 0.0711 0.04398 C 0.06993 0.04444 0.06901 0.04514 0.06797 0.04583 C 0.06511 0.04699 0.06237 0.04815 0.05964 0.04954 C 0.05026 0.05393 0.04466 0.05764 0.03568 0.06065 C 0.03282 0.06134 0.03008 0.0618 0.02735 0.0625 C 0.02149 0.06366 0.01732 0.06458 0.01172 0.06805 C -0.00872 0.08009 0.01719 0.06759 -0.00286 0.07731 C -0.00573 0.07847 -0.00872 0.0787 -0.01119 0.08102 C -0.01263 0.08217 -0.01406 0.08333 -0.01536 0.08472 C -0.02135 0.09051 -0.01849 0.09028 -0.02161 0.09028 L -0.02057 0.09213 C -0.00416 0.10185 -0.0181 0.09259 0.00131 0.10879 C 0.00222 0.10949 0.00339 0.10972 0.00443 0.11065 C 0.00899 0.11458 0.01328 0.11967 0.01797 0.12361 C 0.02162 0.12662 0.02565 0.12801 0.02943 0.13102 C 0.03047 0.13171 0.03125 0.13379 0.03256 0.13472 C 0.0349 0.13611 0.04466 0.13796 0.04597 0.13842 L -0.01953 0.14028 C -0.0207 0.14028 -0.02174 0.1412 -0.02265 0.14213 C -0.02382 0.14305 -0.02578 0.14583 -0.02578 0.14606 L -0.02578 0.14583 " pathEditMode="relative" rAng="0" ptsTypes="AAAAAAAAAAAAAAAAAAAAAAAAAAAA">
                                      <p:cBhvr>
                                        <p:cTn id="13" dur="5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7037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repeatCount="indefinite" accel="50000" decel="50000" autoRev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985 0.00509 L 0.03985 0.00532 C 0.04258 0.00694 0.04545 0.00833 0.04805 0.01065 C 0.05091 0.01273 0.05339 0.01667 0.05651 0.01805 C 0.05977 0.01944 0.06381 0.02106 0.06693 0.02361 C 0.0793 0.03356 0.07435 0.03032 0.08151 0.03472 C 0.07943 0.03704 0.07748 0.04004 0.07526 0.04213 C 0.07396 0.04305 0.0724 0.04305 0.0711 0.04398 C 0.06993 0.04444 0.06901 0.04514 0.06797 0.04583 C 0.06511 0.04699 0.06237 0.04815 0.05964 0.04954 C 0.05026 0.05393 0.04466 0.05764 0.03568 0.06065 C 0.03282 0.06134 0.03008 0.0618 0.02735 0.0625 C 0.02149 0.06366 0.01732 0.06458 0.01172 0.06805 C -0.00872 0.08009 0.01719 0.06759 -0.00286 0.07731 C -0.00573 0.07847 -0.00872 0.0787 -0.01119 0.08102 C -0.01263 0.08217 -0.01406 0.08333 -0.01536 0.08472 C -0.02135 0.09051 -0.01849 0.09028 -0.02161 0.09028 L -0.02057 0.09213 C -0.00416 0.10185 -0.0181 0.09259 0.00131 0.10879 C 0.00222 0.10949 0.00339 0.10972 0.00443 0.11065 C 0.00899 0.11458 0.01328 0.11967 0.01797 0.12361 C 0.02162 0.12662 0.02565 0.12801 0.02943 0.13102 C 0.03047 0.13171 0.03125 0.13379 0.03256 0.13472 C 0.0349 0.13611 0.04466 0.13796 0.04597 0.13842 L -0.01953 0.14028 C -0.0207 0.14028 -0.02174 0.1412 -0.02265 0.14213 C -0.02382 0.14305 -0.02578 0.14583 -0.02578 0.14606 L -0.02578 0.14583 " pathEditMode="relative" rAng="0" ptsTypes="AAAAAAAAAAAAAAAAAAAAAAAAAAAA">
                                      <p:cBhvr>
                                        <p:cTn id="15" dur="5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7037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repeatCount="indefinite" accel="50000" decel="5000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3985 0.0051 L 0.03985 0.00533 C 0.04258 0.00695 0.04545 0.00834 0.04805 0.01065 C 0.05092 0.01274 0.05339 0.01667 0.05651 0.01806 C 0.05977 0.01945 0.06381 0.02107 0.06693 0.02362 C 0.0793 0.03357 0.07435 0.03033 0.08151 0.03473 C 0.07943 0.03704 0.07748 0.04005 0.07526 0.04213 C 0.07396 0.04306 0.0724 0.04306 0.0711 0.04399 C 0.06993 0.04445 0.06901 0.04514 0.06797 0.04584 C 0.06511 0.04699 0.06237 0.04815 0.05964 0.04954 C 0.05026 0.05394 0.04467 0.05764 0.03568 0.06065 C 0.03282 0.06135 0.03008 0.06181 0.02735 0.0625 C 0.02149 0.06366 0.01732 0.06459 0.01172 0.06806 C -0.00872 0.0801 0.01719 0.0676 -0.00286 0.07732 C -0.00573 0.07848 -0.00872 0.07871 -0.01119 0.08102 C -0.01263 0.08218 -0.01406 0.08334 -0.01536 0.08473 C -0.02135 0.09051 -0.01849 0.09028 -0.02161 0.09028 L -0.02057 0.09213 C -0.00416 0.10186 -0.0181 0.0926 0.00131 0.1088 C 0.00222 0.10949 0.00339 0.10973 0.00443 0.11065 C 0.00899 0.11459 0.01329 0.11968 0.01797 0.12362 C 0.02162 0.12662 0.02565 0.12801 0.02943 0.13102 C 0.03047 0.13172 0.03125 0.1338 0.03256 0.13473 C 0.0349 0.13612 0.04467 0.13797 0.04597 0.13843 L -0.01953 0.14028 C -0.0207 0.14028 -0.02174 0.14121 -0.02265 0.14213 C -0.02382 0.14306 -0.02578 0.14584 -0.02578 0.14607 L -0.02578 0.14584 " pathEditMode="relative" rAng="0" ptsTypes="AAAAAAAAAAAAAAAAAAAAAAAAAAAA">
                                      <p:cBhvr>
                                        <p:cTn id="17" dur="5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7037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repeatCount="indefinite" accel="50000" decel="50000" autoRev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3.33333E-6 1.48148E-6 L 3.33333E-6 1.48148E-6 C 0.00547 1.48148E-6 0.01119 0.00023 0.0164 0.00046 C 0.022 0.00069 0.02695 0.00116 0.0332 0.00139 C 0.03971 0.00162 0.04765 0.00162 0.0539 0.00208 C 0.07851 0.00301 0.06862 0.00278 0.08294 0.00324 C 0.07877 0.00347 0.07487 0.00393 0.07044 0.00417 C 0.06784 0.00417 0.06471 0.00417 0.06211 0.0044 C 0.05989 0.0044 0.05807 0.0044 0.05599 0.0044 C 0.05026 0.00463 0.04479 0.00486 0.03945 0.00486 C 0.0207 0.00532 0.00963 0.00579 -0.00821 0.00625 C -0.01394 0.00625 -0.0194 0.00625 -0.02474 0.00648 C -0.03646 0.00648 -0.04479 0.00671 -0.05586 0.00694 C -0.09649 0.00833 -0.04506 0.00694 -0.0849 0.0081 C -0.0905 0.0081 -0.09649 0.00833 -0.10144 0.00856 C -0.1043 0.00856 -0.10716 0.00879 -0.10964 0.00879 C -0.12162 0.00949 -0.11589 0.00949 -0.12214 0.00949 L -0.12006 0.00972 C -0.0875 0.01088 -0.11511 0.00972 -0.07657 0.01157 C -0.07474 0.0118 -0.0724 0.0118 -0.07032 0.0118 C -0.06133 0.01227 -0.05274 0.01296 -0.04349 0.01342 C -0.0362 0.01366 -0.02813 0.01389 -0.02071 0.01412 C -0.01862 0.01412 -0.01706 0.01435 -0.01446 0.01458 C -0.00977 0.01481 0.00963 0.01504 0.01224 0.01504 L -0.11797 0.01528 C -0.12032 0.01528 -0.1224 0.01528 -0.12422 0.01551 C -0.12657 0.01551 -0.13034 0.01574 -0.13034 0.01597 L -0.13034 0.01574 " pathEditMode="relative" rAng="0" ptsTypes="AAAAAAAAAAAAAAAAAAAAAAAAAAAA">
                                      <p:cBhvr>
                                        <p:cTn id="19" dur="5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0" y="787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repeatCount="indefinite" accel="50000" decel="5000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6888 -0.03866 L -0.06888 -0.03843 C -0.06614 -0.03681 -0.06328 -0.03542 -0.06068 -0.03311 C -0.05781 -0.03102 -0.05534 -0.02709 -0.05221 -0.0257 C -0.04896 -0.02431 -0.04492 -0.02269 -0.0418 -0.02014 C -0.02943 -0.01019 -0.03437 -0.01343 -0.02721 -0.00903 C -0.0293 -0.00672 -0.03125 -0.00371 -0.03346 -0.00163 C -0.03476 -0.0007 -0.03633 -0.0007 -0.03763 0.00023 C -0.0388 0.00069 -0.03971 0.00138 -0.04075 0.00208 C -0.04362 0.00324 -0.04635 0.00439 -0.04909 0.00578 C -0.05846 0.01018 -0.06406 0.01388 -0.07305 0.01689 C -0.07591 0.01759 -0.07864 0.01805 -0.08138 0.01875 C -0.08724 0.0199 -0.0914 0.02083 -0.097 0.0243 C -0.11745 0.03634 -0.09153 0.02384 -0.11159 0.03356 C -0.11445 0.03472 -0.11745 0.03495 -0.11992 0.03726 C -0.12135 0.03842 -0.12278 0.03958 -0.12409 0.04097 C -0.13008 0.04675 -0.12721 0.04652 -0.13034 0.04652 L -0.1293 0.04837 C -0.11289 0.0581 -0.12682 0.04884 -0.10742 0.06504 C -0.10651 0.06574 -0.10534 0.06597 -0.1043 0.06689 C -0.09974 0.07083 -0.09544 0.07592 -0.09075 0.07986 C -0.08711 0.08287 -0.08307 0.08425 -0.0793 0.08726 C -0.07825 0.08796 -0.07747 0.09004 -0.07617 0.09097 C -0.07383 0.09236 -0.06406 0.09421 -0.06276 0.09467 L -0.12825 0.09652 C -0.12943 0.09652 -0.13047 0.09745 -0.13138 0.09837 C -0.13255 0.0993 -0.1345 0.10208 -0.1345 0.10231 L -0.1345 0.10208 " pathEditMode="relative" rAng="0" ptsTypes="AAAAAAAAAAAAAAAAAAAAAAAAAAAA">
                                      <p:cBhvr>
                                        <p:cTn id="21" dur="5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7037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indefinite" accel="50000" decel="50000" autoRev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169 4.07407E-6 L 0.00169 -0.00186 C 0.00703 4.07407E-6 0.01263 -0.00186 0.01771 -0.00371 C 0.02318 -0.00556 0.02799 -0.00903 0.03411 -0.01088 C 0.04049 -0.01274 0.04831 -0.01274 0.05443 -0.01644 C 0.07851 -0.02362 0.06888 -0.02176 0.08294 -0.02547 C 0.07877 -0.02709 0.075 -0.03079 0.07057 -0.03264 C 0.0681 -0.03264 0.06497 -0.03264 0.0625 -0.03449 C 0.06028 -0.03449 0.05846 -0.03449 0.05651 -0.03449 C 0.05091 -0.03612 0.04557 -0.03797 0.04023 -0.03797 C 0.02187 -0.04167 0.01107 -0.04514 -0.00638 -0.04885 C -0.01198 -0.04885 -0.01732 -0.04885 -0.02253 -0.0507 C -0.03399 -0.0507 -0.04219 -0.05255 -0.053 -0.05417 C -0.09284 -0.06505 -0.04245 -0.05417 -0.08151 -0.0632 C -0.08698 -0.0632 -0.09284 -0.06505 -0.09766 -0.0669 C -0.10052 -0.0669 -0.10326 -0.06875 -0.10573 -0.06875 C -0.11745 -0.07408 -0.11185 -0.07408 -0.11797 -0.07408 L -0.11589 -0.07593 C -0.08399 -0.08496 -0.11107 -0.07593 -0.07331 -0.09028 C -0.07149 -0.09213 -0.06927 -0.09213 -0.06719 -0.09213 C -0.05847 -0.09584 -0.05 -0.10116 -0.04089 -0.10487 C -0.03386 -0.10672 -0.02591 -0.10834 -0.01862 -0.11019 C -0.01654 -0.11019 -0.01511 -0.11204 -0.0125 -0.11389 C -0.00794 -0.11574 0.01107 -0.11737 0.01367 -0.11737 L -0.1138 -0.11922 C -0.11615 -0.11922 -0.11823 -0.11922 -0.11992 -0.12107 C -0.12227 -0.12107 -0.12591 -0.12292 -0.12591 -0.12454 L -0.12591 -0.12292 " pathEditMode="relative" rAng="0" ptsTypes="AAAAAAAAAAAAAAAAAAAAAAAAAAAA">
                                      <p:cBhvr>
                                        <p:cTn id="23" dur="5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8" y="-6227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indefinite" accel="50000" decel="5000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2383 0 L 0.02383 -0.00278 C 0.02774 0 0.03191 -0.00278 0.03555 -0.00556 C 0.03959 -0.00833 0.0431 -0.01366 0.04753 -0.01644 C 0.05209 -0.01921 0.05782 -0.01921 0.06224 -0.02477 C 0.07969 -0.03565 0.07266 -0.03287 0.08295 -0.03819 C 0.07995 -0.04097 0.07709 -0.04653 0.07396 -0.04931 C 0.07214 -0.04931 0.06993 -0.04931 0.0681 -0.05185 C 0.06654 -0.05185 0.06524 -0.05185 0.06368 -0.05185 C 0.05964 -0.05463 0.05573 -0.05741 0.05196 -0.05741 C 0.03868 -0.06273 0.03073 -0.06829 0.0181 -0.07384 C 0.01394 -0.07384 0.01003 -0.07384 0.00626 -0.07639 C -0.00208 -0.07639 -0.00794 -0.07917 -0.01588 -0.08194 C -0.04479 -0.09838 -0.0082 -0.08194 -0.03645 -0.0956 C -0.04049 -0.0956 -0.04479 -0.09838 -0.0483 -0.10093 C -0.05027 -0.10093 -0.05235 -0.1037 -0.05403 -0.1037 C -0.06263 -0.11204 -0.05859 -0.11204 -0.06302 -0.11204 L -0.06145 -0.11458 C -0.03842 -0.12824 -0.05794 -0.11458 -0.03059 -0.13657 C -0.0293 -0.13912 -0.0276 -0.13912 -0.02617 -0.13912 C -0.01979 -0.14468 -0.01367 -0.15278 -0.00703 -0.15833 C -0.00182 -0.16111 0.00391 -0.16366 0.00912 -0.16644 C 0.01068 -0.16644 0.01172 -0.16921 0.01355 -0.17199 C 0.01693 -0.17477 0.03073 -0.17731 0.03256 -0.17731 L -0.06002 -0.18009 C -0.06172 -0.18009 -0.06315 -0.18009 -0.06445 -0.18287 C -0.06615 -0.18287 -0.06874 -0.18565 -0.06874 -0.18819 L -0.06874 -0.18565 " pathEditMode="relative" rAng="0" ptsTypes="AAAAAAAAAAAAAAAAAAAAAAAAAAAA">
                                      <p:cBhvr>
                                        <p:cTn id="25" dur="5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0" y="-9421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repeatCount="indefinite" accel="50000" decel="50000" autoRev="1" fill="remove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1.04167E-6 -2.22222E-6 L -1.04167E-6 -2.22222E-6 C 0.00339 -0.00069 0.0069 -0.00046 0.01042 -0.00185 C 0.01159 -0.00254 0.01237 -0.00463 0.01354 -0.00555 C 0.01615 -0.00833 0.01888 -0.01111 0.02188 -0.01296 L 0.04688 -0.02963 C 0.04753 -0.03101 0.05352 -0.03912 0.05313 -0.04444 C 0.05287 -0.04676 0.05156 -0.04814 0.05104 -0.05 C 0.04948 -0.05439 0.04831 -0.05879 0.04688 -0.06296 C 0.04544 -0.06689 0.04388 -0.07037 0.04271 -0.07407 C 0.04141 -0.07824 0.04076 -0.08287 0.03959 -0.08703 C 0.03698 -0.09629 0.03685 -0.0956 0.03334 -0.10185 C 0.03255 -0.10509 0.03047 -0.1081 0.03125 -0.11111 C 0.0319 -0.11458 0.03451 -0.11551 0.03646 -0.11666 C 0.03893 -0.11851 0.05 -0.12037 0.05104 -0.12037 C 0.06354 -0.11921 0.07617 -0.12037 0.08854 -0.11666 C 0.09375 -0.11527 0.09818 -0.10926 0.10313 -0.10555 C 0.10404 -0.10486 0.10521 -0.10439 0.10625 -0.1037 C 0.10729 -0.10509 0.10834 -0.10625 0.10938 -0.1074 C 0.11914 -0.1206 0.11472 -0.11527 0.12188 -0.14629 C 0.12318 -0.15254 0.12513 -0.15856 0.12604 -0.16481 C 0.12865 -0.18402 0.12761 -0.17476 0.12917 -0.19259 C 0.12774 -0.19768 0.12761 -0.20463 0.125 -0.2074 C 0.12292 -0.20995 0.10977 -0.21365 0.10521 -0.21481 C 0.10417 -0.21296 0.10248 -0.2118 0.10209 -0.20926 C 0.10143 -0.20648 0.10469 -0.2 0.10521 -0.19814 C 0.1082 -0.18588 0.10716 -0.18171 0.10938 -0.16666 C 0.10977 -0.16365 0.11081 -0.16064 0.11146 -0.1574 C 0.11354 -0.14583 0.11498 -0.13356 0.11771 -0.12222 C 0.11875 -0.11805 0.11979 -0.11389 0.12084 -0.10926 C 0.12227 -0.10231 0.12487 -0.08773 0.12604 -0.07963 C 0.12643 -0.07662 0.12669 -0.07361 0.12709 -0.07037 C 0.12735 -0.06805 0.12774 -0.06551 0.12813 -0.06296 C 0.12839 -0.0574 0.12865 -0.05185 0.12917 -0.04629 C 0.1293 -0.04398 0.13021 -0.03889 0.13021 -0.03889 " pathEditMode="relative" ptsTypes="AAAAAAAAAAAAAAAAAAAAAAAAAAAAAAAAAAA">
                                      <p:cBhvr>
                                        <p:cTn id="27" dur="5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repeatCount="indefinite" accel="50000" decel="50000" autoRev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7.08333E-6 3.7037E-7 L 7.08333E-6 3.7037E-7 C -0.00286 0.00047 -0.02083 0.00186 -0.02617 0.00371 C -0.04804 0.01158 -0.00911 0.00371 -0.04387 0.00926 C -0.04518 0.00996 -0.04661 0.01111 -0.04804 0.01111 C -0.07851 0.01111 -0.07564 0.01135 -0.09492 0.00741 C -0.10338 -0.00162 -0.09726 0.00556 -0.10637 -0.0074 C -0.10768 -0.00926 -0.10924 -0.01064 -0.11054 -0.01296 C -0.11132 -0.01435 -0.11184 -0.01643 -0.11262 -0.01851 C -0.11367 -0.02152 -0.11445 -0.02476 -0.11575 -0.02777 C -0.12096 -0.03912 -0.11978 -0.0375 -0.12512 -0.04051 C -0.12721 -0.03889 -0.12955 -0.03773 -0.13137 -0.03518 C -0.13411 -0.03125 -0.13671 -0.02176 -0.13867 -0.01666 C -0.14049 -0.01111 -0.14153 -0.00902 -0.14387 -0.0037 C -0.15077 -0.00416 -0.15781 -0.00301 -0.16471 -0.00555 C -0.17291 -0.00856 -0.18111 -0.01342 -0.18867 -0.02037 C -0.20234 -0.0324 -0.19661 -0.02939 -0.20533 -0.03333 C -0.21132 -0.04027 -0.20989 -0.04074 -0.22096 -0.02963 C -0.22447 -0.02592 -0.22734 -0.0199 -0.23033 -0.01481 C -0.23853 -0.00023 -0.22525 -0.01875 -0.23554 -0.0037 C -0.2384 0.0007 -0.2401 0.00116 -0.24387 0.00371 C -0.25117 0.00093 -0.25781 0.00486 -0.26054 -0.0074 C -0.2608 -0.00833 -0.26054 -0.00972 -0.26054 -0.01111 " pathEditMode="relative" ptsTypes="AAAAAAAAAAAAAAAAAAAAAAA">
                                      <p:cBhvr>
                                        <p:cTn id="29" dur="5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repeatCount="indefinite" accel="50000" decel="50000" autoRev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8.67362E-19 -2.22222E-6 L 8.67362E-19 -2.22222E-6 C -0.01159 0.01783 -0.00417 0.00973 -0.01146 0.01482 C -0.01498 0.01713 -0.02188 0.02223 -0.02188 0.02223 C -0.02891 0.02153 -0.03581 0.02153 -0.04271 0.02037 C -0.04675 0.01945 -0.05716 0.0132 -0.06042 0.01112 C -0.06602 0.00741 -0.07162 0.00348 -0.07708 -2.22222E-6 C -0.07917 -0.00138 -0.08333 -0.0037 -0.08333 -0.0037 C -0.08542 0.05232 -0.07722 0.04283 -0.09167 0.06297 C -0.09271 0.06412 -0.09375 0.06528 -0.09479 0.06667 C -0.10039 0.06412 -0.10625 0.06343 -0.11146 0.05926 C -0.11354 0.05741 -0.11406 0.05278 -0.11563 0.05 C -0.11654 0.04838 -0.11797 0.04769 -0.11875 0.0463 C -0.12448 0.03612 -0.12826 0.02686 -0.13229 0.01482 C -0.13945 -0.00648 -0.13164 0.01297 -0.13854 -0.00555 C -0.13893 -0.00648 -0.13932 -0.00694 -0.13958 -0.0074 " pathEditMode="relative" ptsTypes="AAAAAAAAAAAAAAAA">
                                      <p:cBhvr>
                                        <p:cTn id="31" dur="5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85 0.00509 L 0.03985 0.00532 C 0.04258 0.00694 0.04545 0.00833 0.04805 0.01065 C 0.05091 0.01273 0.05339 0.01667 0.05651 0.01805 C 0.05977 0.01944 0.06381 0.02106 0.06693 0.02361 C 0.0793 0.03356 0.07435 0.03032 0.08151 0.03472 C 0.07943 0.03704 0.07748 0.04004 0.07526 0.04213 C 0.07396 0.04305 0.0724 0.04305 0.0711 0.04398 C 0.06993 0.04444 0.06901 0.04514 0.06797 0.04583 C 0.06511 0.04699 0.06237 0.04815 0.05964 0.04954 C 0.05026 0.05393 0.04466 0.05764 0.03568 0.06065 C 0.03282 0.06134 0.03008 0.0618 0.02735 0.0625 C 0.02149 0.06366 0.01732 0.06458 0.01172 0.06805 C -0.00872 0.08009 0.01719 0.06759 -0.00286 0.07731 C -0.00573 0.07847 -0.00872 0.0787 -0.01119 0.08102 C -0.01263 0.08217 -0.01406 0.08333 -0.01536 0.08472 C -0.02135 0.09051 -0.01849 0.09028 -0.02161 0.09028 L -0.02057 0.09213 C -0.00416 0.10185 -0.0181 0.09259 0.00131 0.10879 C 0.00222 0.10949 0.00339 0.10972 0.00443 0.11065 C 0.00899 0.11458 0.01328 0.11967 0.01797 0.12361 C 0.02162 0.12662 0.02565 0.12801 0.02943 0.13102 C 0.03047 0.13171 0.03125 0.13379 0.03256 0.13472 C 0.0349 0.13611 0.04466 0.13796 0.04597 0.13842 L -0.01953 0.14028 C -0.0207 0.14028 -0.02174 0.1412 -0.02265 0.14213 C -0.02382 0.14305 -0.02578 0.14583 -0.02578 0.14606 L -0.02578 0.14583 " pathEditMode="relative" rAng="0" ptsTypes="AAAAAAAAAAAAAAAAAAAAAAAAAAAA">
                                      <p:cBhvr>
                                        <p:cTn id="33" dur="5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7037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repeatCount="indefinite" accel="50000" decel="5000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3985 0.00509 L 0.03985 0.00532 C 0.04258 0.00694 0.04545 0.00833 0.04805 0.01065 C 0.05091 0.01273 0.05339 0.01667 0.05651 0.01805 C 0.05977 0.01944 0.06381 0.02106 0.06693 0.02361 C 0.0793 0.03356 0.07435 0.03032 0.08151 0.03472 C 0.07943 0.03704 0.07748 0.04004 0.07526 0.04213 C 0.07396 0.04305 0.0724 0.04305 0.0711 0.04398 C 0.06993 0.04444 0.06901 0.04514 0.06797 0.04583 C 0.06511 0.04699 0.06237 0.04815 0.05964 0.04954 C 0.05026 0.05393 0.04466 0.05764 0.03568 0.06065 C 0.03282 0.06134 0.03008 0.0618 0.02735 0.0625 C 0.02149 0.06366 0.01732 0.06458 0.01172 0.06805 C -0.00872 0.08009 0.01719 0.06759 -0.00286 0.07731 C -0.00573 0.07847 -0.00872 0.0787 -0.01119 0.08102 C -0.01263 0.08217 -0.01406 0.08333 -0.01536 0.08472 C -0.02135 0.09051 -0.01849 0.09028 -0.02161 0.09028 L -0.02057 0.09213 C -0.00416 0.10185 -0.0181 0.09259 0.00131 0.10879 C 0.00222 0.10949 0.00339 0.10972 0.00443 0.11065 C 0.00899 0.11458 0.01328 0.11967 0.01797 0.12361 C 0.02162 0.12662 0.02565 0.12801 0.02943 0.13102 C 0.03047 0.13171 0.03125 0.13379 0.03256 0.13472 C 0.0349 0.13611 0.04466 0.13796 0.04597 0.13842 L -0.01953 0.14028 C -0.0207 0.14028 -0.02174 0.1412 -0.02265 0.14213 C -0.02382 0.14305 -0.02578 0.14583 -0.02578 0.14606 L -0.02578 0.14583 " pathEditMode="relative" rAng="0" ptsTypes="AAAAAAAAAAAAAAAAAAAAAAAAAAAA">
                                      <p:cBhvr>
                                        <p:cTn id="35" dur="5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D1A68A0-0109-4AAC-ACAB-53B90B006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444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135" b="90385" l="25758" r="93561">
                        <a14:foregroundMark x1="36364" y1="78365" x2="36364" y2="78365"/>
                        <a14:foregroundMark x1="81061" y1="86058" x2="81061" y2="86058"/>
                        <a14:foregroundMark x1="85985" y1="75962" x2="85985" y2="759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992" t="10383" r="5119" b="8191"/>
          <a:stretch/>
        </p:blipFill>
        <p:spPr>
          <a:xfrm>
            <a:off x="4166976" y="1058059"/>
            <a:ext cx="3858048" cy="35435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16" y="2259325"/>
            <a:ext cx="1487446" cy="9947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56" b="100000" l="1389" r="100000">
                        <a14:foregroundMark x1="36111" y1="50556" x2="36111" y2="50556"/>
                        <a14:foregroundMark x1="61111" y1="51389" x2="61111" y2="51389"/>
                        <a14:foregroundMark x1="54167" y1="52500" x2="54167" y2="52500"/>
                        <a14:foregroundMark x1="36111" y1="55000" x2="36111" y2="55000"/>
                        <a14:foregroundMark x1="38889" y1="51389" x2="38889" y2="51389"/>
                        <a14:foregroundMark x1="38611" y1="46944" x2="38611" y2="46944"/>
                        <a14:foregroundMark x1="79722" y1="11389" x2="79722" y2="11389"/>
                        <a14:foregroundMark x1="86389" y1="87778" x2="86389" y2="87778"/>
                        <a14:foregroundMark x1="25000" y1="83889" x2="25000" y2="83889"/>
                        <a14:foregroundMark x1="13056" y1="82500" x2="13056" y2="82500"/>
                        <a14:foregroundMark x1="17778" y1="23056" x2="17778" y2="23056"/>
                        <a14:foregroundMark x1="34722" y1="49722" x2="34722" y2="49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3195556"/>
            <a:ext cx="3429000" cy="3429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556" y="170533"/>
            <a:ext cx="1316115" cy="8801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686" y="2595458"/>
            <a:ext cx="1728373" cy="12996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957" y="-57337"/>
            <a:ext cx="1698175" cy="127694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781" y="5366113"/>
            <a:ext cx="1679284" cy="126274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90" y="449676"/>
            <a:ext cx="1600740" cy="10704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0153"/>
            <a:ext cx="1381825" cy="103906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034" y="4615430"/>
            <a:ext cx="1598961" cy="106930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913" y="3073114"/>
            <a:ext cx="1469553" cy="98276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914" y="1409996"/>
            <a:ext cx="1679284" cy="126274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463" y="64482"/>
            <a:ext cx="1409532" cy="1059902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896100" y="59704"/>
            <a:ext cx="2069399" cy="895945"/>
          </a:xfrm>
          <a:prstGeom prst="roundRect">
            <a:avLst>
              <a:gd name="adj" fmla="val 24752"/>
            </a:avLst>
          </a:prstGeo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>
                <a:solidFill>
                  <a:srgbClr val="FF0000"/>
                </a:solidFill>
                <a:latin typeface="UTM Avo" panose="02040603050506020204" pitchFamily="18" charset="0"/>
              </a:rPr>
              <a:t>Start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68AC15-6BB2-4F57-843B-3300B6026FCB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32"/>
          <a:stretch/>
        </p:blipFill>
        <p:spPr>
          <a:xfrm>
            <a:off x="6905194" y="655650"/>
            <a:ext cx="2854211" cy="35718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AE7EAA-DEC1-4C57-9041-66A042644CF6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4"/>
          <a:stretch/>
        </p:blipFill>
        <p:spPr>
          <a:xfrm>
            <a:off x="1535966" y="705326"/>
            <a:ext cx="2765363" cy="412432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43E1F1E-520D-422C-898A-A9DCFFEA5E33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68" b="90675" l="27306" r="57324">
                        <a14:foregroundMark x1="39602" y1="67846" x2="39602" y2="67846"/>
                        <a14:foregroundMark x1="35262" y1="47267" x2="35805" y2="57235"/>
                        <a14:foregroundMark x1="39241" y1="49839" x2="39783" y2="50482"/>
                        <a14:foregroundMark x1="35262" y1="62058" x2="36709" y2="69775"/>
                        <a14:foregroundMark x1="40687" y1="60450" x2="41230" y2="71061"/>
                        <a14:foregroundMark x1="42857" y1="62058" x2="43942" y2="73633"/>
                        <a14:foregroundMark x1="29295" y1="90032" x2="29295" y2="90032"/>
                        <a14:foregroundMark x1="30561" y1="88103" x2="30561" y2="88103"/>
                        <a14:foregroundMark x1="29837" y1="90032" x2="29837" y2="90032"/>
                        <a14:foregroundMark x1="28933" y1="90675" x2="28933" y2="90675"/>
                        <a14:foregroundMark x1="41772" y1="86817" x2="41772" y2="86817"/>
                        <a14:foregroundMark x1="42134" y1="89389" x2="42134" y2="89389"/>
                        <a14:foregroundMark x1="42857" y1="89711" x2="42857" y2="89711"/>
                        <a14:foregroundMark x1="54250" y1="55627" x2="54250" y2="55627"/>
                        <a14:foregroundMark x1="46293" y1="63987" x2="46293" y2="63987"/>
                        <a14:foregroundMark x1="45389" y1="64309" x2="45389" y2="64309"/>
                        <a14:foregroundMark x1="46112" y1="63987" x2="46112" y2="63987"/>
                        <a14:foregroundMark x1="44846" y1="63023" x2="44846" y2="63023"/>
                        <a14:foregroundMark x1="46112" y1="63023" x2="46112" y2="63023"/>
                        <a14:foregroundMark x1="42676" y1="58521" x2="42676" y2="58521"/>
                        <a14:foregroundMark x1="42495" y1="57235" x2="42495" y2="57235"/>
                        <a14:foregroundMark x1="44123" y1="58842" x2="44123" y2="58842"/>
                        <a14:foregroundMark x1="43038" y1="57556" x2="43038" y2="57556"/>
                        <a14:foregroundMark x1="44304" y1="59807" x2="44304" y2="59807"/>
                        <a14:foregroundMark x1="45570" y1="62701" x2="45570" y2="62701"/>
                        <a14:foregroundMark x1="45208" y1="62058" x2="45208" y2="62058"/>
                        <a14:foregroundMark x1="45750" y1="69453" x2="45750" y2="69453"/>
                        <a14:foregroundMark x1="45570" y1="65916" x2="45570" y2="65916"/>
                        <a14:foregroundMark x1="46293" y1="67846" x2="46293" y2="67846"/>
                        <a14:foregroundMark x1="45389" y1="71704" x2="45389" y2="71704"/>
                        <a14:foregroundMark x1="44846" y1="74920" x2="44846" y2="74920"/>
                        <a14:foregroundMark x1="42676" y1="77814" x2="42676" y2="77814"/>
                        <a14:foregroundMark x1="43580" y1="76849" x2="43580" y2="76849"/>
                        <a14:foregroundMark x1="43400" y1="89711" x2="43400" y2="89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965" r="38909"/>
          <a:stretch/>
        </p:blipFill>
        <p:spPr>
          <a:xfrm>
            <a:off x="5534573" y="1263734"/>
            <a:ext cx="2765224" cy="4188815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F734B039-EEF2-4DA9-B1A5-C05FFF0DDB42}"/>
              </a:ext>
            </a:extLst>
          </p:cNvPr>
          <p:cNvSpPr txBox="1"/>
          <p:nvPr/>
        </p:nvSpPr>
        <p:spPr>
          <a:xfrm>
            <a:off x="1016060" y="3814025"/>
            <a:ext cx="10498984" cy="206013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spc="3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Trái</a:t>
            </a:r>
            <a:r>
              <a:rPr lang="en-US" sz="2300" spc="3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300" spc="3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Đất</a:t>
            </a:r>
            <a:r>
              <a:rPr lang="en-US" sz="2300" spc="3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300" spc="3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đang</a:t>
            </a:r>
            <a:r>
              <a:rPr lang="en-US" sz="2300" spc="3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300" spc="3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trong</a:t>
            </a:r>
            <a:r>
              <a:rPr lang="en-US" sz="2300" spc="3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300" spc="3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cuộc</a:t>
            </a:r>
            <a:r>
              <a:rPr lang="en-US" sz="2300" spc="3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300" spc="3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chiến</a:t>
            </a:r>
            <a:r>
              <a:rPr lang="en-US" sz="2300" spc="3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300" spc="3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đấu</a:t>
            </a:r>
            <a:r>
              <a:rPr lang="en-US" sz="2300" spc="3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300" spc="3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với</a:t>
            </a:r>
            <a:r>
              <a:rPr lang="en-US" sz="2300" spc="3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N-</a:t>
            </a:r>
            <a:r>
              <a:rPr lang="en-US" sz="2300" spc="3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Covy</a:t>
            </a:r>
            <a:r>
              <a:rPr lang="en-US" sz="2300" spc="3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19.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spc="3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Hãy</a:t>
            </a:r>
            <a:r>
              <a:rPr lang="en-US" sz="2300" spc="3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300" spc="3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chung</a:t>
            </a:r>
            <a:r>
              <a:rPr lang="en-US" sz="2300" spc="3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300" spc="3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tay</a:t>
            </a:r>
            <a:r>
              <a:rPr lang="en-US" sz="2300" spc="3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300" spc="3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bảo</a:t>
            </a:r>
            <a:r>
              <a:rPr lang="en-US" sz="2300" spc="3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300" spc="3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vệ</a:t>
            </a:r>
            <a:r>
              <a:rPr lang="en-US" sz="2300" spc="3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300" spc="3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Trái</a:t>
            </a:r>
            <a:r>
              <a:rPr lang="en-US" sz="2300" spc="3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300" spc="3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Đất</a:t>
            </a:r>
            <a:r>
              <a:rPr lang="en-US" sz="2300" spc="3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300" spc="3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của</a:t>
            </a:r>
            <a:r>
              <a:rPr lang="en-US" sz="2300" spc="3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300" spc="3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chúng</a:t>
            </a:r>
            <a:r>
              <a:rPr lang="en-US" sz="2300" spc="3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ta </a:t>
            </a:r>
            <a:r>
              <a:rPr lang="en-US" sz="2300" spc="3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bằng</a:t>
            </a:r>
            <a:r>
              <a:rPr lang="en-US" sz="2300" spc="3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300" spc="3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cách</a:t>
            </a:r>
            <a:r>
              <a:rPr lang="en-US" sz="2300" spc="3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300" spc="3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trả</a:t>
            </a:r>
            <a:r>
              <a:rPr lang="en-US" sz="2300" spc="3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300" spc="3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lời</a:t>
            </a:r>
            <a:r>
              <a:rPr lang="en-US" sz="2300" spc="3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300" spc="3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2300" spc="3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300" spc="3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câu</a:t>
            </a:r>
            <a:r>
              <a:rPr lang="en-US" sz="2300" spc="3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300" spc="3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hỏi</a:t>
            </a:r>
            <a:r>
              <a:rPr lang="en-US" sz="2300" spc="3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spc="3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Với</a:t>
            </a:r>
            <a:r>
              <a:rPr lang="en-US" sz="2300" spc="3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300" spc="3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mỗi</a:t>
            </a:r>
            <a:r>
              <a:rPr lang="en-US" sz="2300" spc="3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300" spc="3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câu</a:t>
            </a:r>
            <a:r>
              <a:rPr lang="en-US" sz="2300" spc="3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300" spc="3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trả</a:t>
            </a:r>
            <a:r>
              <a:rPr lang="en-US" sz="2300" spc="3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300" spc="3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lời</a:t>
            </a:r>
            <a:r>
              <a:rPr lang="en-US" sz="2300" spc="3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300" spc="3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đúng</a:t>
            </a:r>
            <a:r>
              <a:rPr lang="en-US" sz="2300" spc="3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300" spc="3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sẽ</a:t>
            </a:r>
            <a:r>
              <a:rPr lang="en-US" sz="2300" spc="3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300" spc="3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được</a:t>
            </a:r>
            <a:r>
              <a:rPr lang="en-US" sz="2300" spc="3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 </a:t>
            </a:r>
            <a:r>
              <a:rPr lang="en-US" sz="2300" spc="3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trang</a:t>
            </a:r>
            <a:r>
              <a:rPr lang="en-US" sz="2300" spc="3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300" spc="3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bị</a:t>
            </a:r>
            <a:r>
              <a:rPr lang="en-US" sz="2300" spc="3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300" spc="3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để</a:t>
            </a:r>
            <a:r>
              <a:rPr lang="en-US" sz="2300" spc="3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300" spc="3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bảo</a:t>
            </a:r>
            <a:r>
              <a:rPr lang="en-US" sz="2300" spc="3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300" spc="3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vệ</a:t>
            </a:r>
            <a:r>
              <a:rPr lang="en-US" sz="2300" spc="3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300" spc="3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trái</a:t>
            </a:r>
            <a:r>
              <a:rPr lang="en-US" sz="2300" spc="3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300" spc="3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đất</a:t>
            </a:r>
            <a:r>
              <a:rPr lang="en-US" sz="2300" spc="3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300" spc="3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của</a:t>
            </a:r>
            <a:r>
              <a:rPr lang="en-US" sz="2300" spc="3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300" spc="3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chúng</a:t>
            </a:r>
            <a:r>
              <a:rPr lang="en-US" sz="2300" spc="3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ta.</a:t>
            </a:r>
          </a:p>
        </p:txBody>
      </p:sp>
    </p:spTree>
    <p:extLst>
      <p:ext uri="{BB962C8B-B14F-4D97-AF65-F5344CB8AC3E}">
        <p14:creationId xmlns:p14="http://schemas.microsoft.com/office/powerpoint/2010/main" val="4039356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85 0.00509 L 0.03985 0.00532 C 0.04258 0.00694 0.04545 0.00833 0.04805 0.01065 C 0.05091 0.01273 0.05339 0.01667 0.05651 0.01805 C 0.05977 0.01944 0.06381 0.02106 0.06693 0.02361 C 0.0793 0.03356 0.07435 0.03032 0.08151 0.03472 C 0.07943 0.03704 0.07748 0.04004 0.07526 0.04213 C 0.07396 0.04305 0.0724 0.04305 0.0711 0.04398 C 0.06993 0.04444 0.06901 0.04514 0.06797 0.04583 C 0.06511 0.04699 0.06237 0.04815 0.05964 0.04954 C 0.05026 0.05393 0.04466 0.05764 0.03568 0.06065 C 0.03282 0.06134 0.03008 0.0618 0.02735 0.0625 C 0.02149 0.06366 0.01732 0.06458 0.01172 0.06805 C -0.00872 0.08009 0.01719 0.06759 -0.00286 0.07731 C -0.00573 0.07847 -0.00872 0.0787 -0.01119 0.08102 C -0.01263 0.08217 -0.01406 0.08333 -0.01536 0.08472 C -0.02135 0.09051 -0.01849 0.09028 -0.02161 0.09028 L -0.02057 0.09213 C -0.00416 0.10185 -0.0181 0.09259 0.00131 0.10879 C 0.00222 0.10949 0.00339 0.10972 0.00443 0.11065 C 0.00899 0.11458 0.01328 0.11967 0.01797 0.12361 C 0.02162 0.12662 0.02565 0.12801 0.02943 0.13102 C 0.03047 0.13171 0.03125 0.13379 0.03256 0.13472 C 0.0349 0.13611 0.04466 0.13796 0.04597 0.13842 L -0.01953 0.14028 C -0.0207 0.14028 -0.02174 0.1412 -0.02265 0.14213 C -0.02382 0.14305 -0.02578 0.14583 -0.02578 0.14606 L -0.02578 0.14583 " pathEditMode="relative" rAng="0" ptsTypes="AAAAAAAAAAAAAAAAAAAAAAAAAAAA">
                                      <p:cBhvr>
                                        <p:cTn id="27" dur="5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7037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repeatCount="indefinite" accel="50000" decel="50000" autoRev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985 0.00509 L 0.03985 0.00532 C 0.04258 0.00694 0.04545 0.00833 0.04805 0.01065 C 0.05091 0.01273 0.05339 0.01667 0.05651 0.01805 C 0.05977 0.01944 0.06381 0.02106 0.06693 0.02361 C 0.0793 0.03356 0.07435 0.03032 0.08151 0.03472 C 0.07943 0.03704 0.07748 0.04004 0.07526 0.04213 C 0.07396 0.04305 0.0724 0.04305 0.0711 0.04398 C 0.06993 0.04444 0.06901 0.04514 0.06797 0.04583 C 0.06511 0.04699 0.06237 0.04815 0.05964 0.04954 C 0.05026 0.05393 0.04466 0.05764 0.03568 0.06065 C 0.03282 0.06134 0.03008 0.0618 0.02735 0.0625 C 0.02149 0.06366 0.01732 0.06458 0.01172 0.06805 C -0.00872 0.08009 0.01719 0.06759 -0.00286 0.07731 C -0.00573 0.07847 -0.00872 0.0787 -0.01119 0.08102 C -0.01263 0.08217 -0.01406 0.08333 -0.01536 0.08472 C -0.02135 0.09051 -0.01849 0.09028 -0.02161 0.09028 L -0.02057 0.09213 C -0.00416 0.10185 -0.0181 0.09259 0.00131 0.10879 C 0.00222 0.10949 0.00339 0.10972 0.00443 0.11065 C 0.00899 0.11458 0.01328 0.11967 0.01797 0.12361 C 0.02162 0.12662 0.02565 0.12801 0.02943 0.13102 C 0.03047 0.13171 0.03125 0.13379 0.03256 0.13472 C 0.0349 0.13611 0.04466 0.13796 0.04597 0.13842 L -0.01953 0.14028 C -0.0207 0.14028 -0.02174 0.1412 -0.02265 0.14213 C -0.02382 0.14305 -0.02578 0.14583 -0.02578 0.14606 L -0.02578 0.14583 " pathEditMode="relative" rAng="0" ptsTypes="AAAAAAAAAAAAAAAAAAAAAAAAAAAA">
                                      <p:cBhvr>
                                        <p:cTn id="29" dur="5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7037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repeatCount="indefinite" accel="50000" decel="5000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3985 0.0051 L 0.03985 0.00533 C 0.04258 0.00695 0.04545 0.00834 0.04805 0.01065 C 0.05092 0.01274 0.05339 0.01667 0.05651 0.01806 C 0.05977 0.01945 0.06381 0.02107 0.06693 0.02362 C 0.0793 0.03357 0.07435 0.03033 0.08151 0.03473 C 0.07943 0.03704 0.07748 0.04005 0.07526 0.04213 C 0.07396 0.04306 0.0724 0.04306 0.0711 0.04399 C 0.06993 0.04445 0.06901 0.04514 0.06797 0.04584 C 0.06511 0.04699 0.06237 0.04815 0.05964 0.04954 C 0.05026 0.05394 0.04467 0.05764 0.03568 0.06065 C 0.03282 0.06135 0.03008 0.06181 0.02735 0.0625 C 0.02149 0.06366 0.01732 0.06459 0.01172 0.06806 C -0.00872 0.0801 0.01719 0.0676 -0.00286 0.07732 C -0.00573 0.07848 -0.00872 0.07871 -0.01119 0.08102 C -0.01263 0.08218 -0.01406 0.08334 -0.01536 0.08473 C -0.02135 0.09051 -0.01849 0.09028 -0.02161 0.09028 L -0.02057 0.09213 C -0.00416 0.10186 -0.0181 0.0926 0.00131 0.1088 C 0.00222 0.10949 0.00339 0.10973 0.00443 0.11065 C 0.00899 0.11459 0.01329 0.11968 0.01797 0.12362 C 0.02162 0.12662 0.02565 0.12801 0.02943 0.13102 C 0.03047 0.13172 0.03125 0.1338 0.03256 0.13473 C 0.0349 0.13612 0.04467 0.13797 0.04597 0.13843 L -0.01953 0.14028 C -0.0207 0.14028 -0.02174 0.14121 -0.02265 0.14213 C -0.02382 0.14306 -0.02578 0.14584 -0.02578 0.14607 L -0.02578 0.14584 " pathEditMode="relative" rAng="0" ptsTypes="AAAAAAAAAAAAAAAAAAAAAAAAAAAA">
                                      <p:cBhvr>
                                        <p:cTn id="31" dur="5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703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repeatCount="indefinite" accel="50000" decel="50000" autoRev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3.33333E-6 1.48148E-6 L 3.33333E-6 1.48148E-6 C 0.00547 1.48148E-6 0.01119 0.00023 0.0164 0.00046 C 0.022 0.00069 0.02695 0.00116 0.0332 0.00139 C 0.03971 0.00162 0.04765 0.00162 0.0539 0.00208 C 0.07851 0.00301 0.06862 0.00278 0.08294 0.00324 C 0.07877 0.00347 0.07487 0.00393 0.07044 0.00417 C 0.06784 0.00417 0.06471 0.00417 0.06211 0.0044 C 0.05989 0.0044 0.05807 0.0044 0.05599 0.0044 C 0.05026 0.00463 0.04479 0.00486 0.03945 0.00486 C 0.0207 0.00532 0.00963 0.00579 -0.00821 0.00625 C -0.01394 0.00625 -0.0194 0.00625 -0.02474 0.00648 C -0.03646 0.00648 -0.04479 0.00671 -0.05586 0.00694 C -0.09649 0.00833 -0.04506 0.00694 -0.0849 0.0081 C -0.0905 0.0081 -0.09649 0.00833 -0.10144 0.00856 C -0.1043 0.00856 -0.10716 0.00879 -0.10964 0.00879 C -0.12162 0.00949 -0.11589 0.00949 -0.12214 0.00949 L -0.12006 0.00972 C -0.0875 0.01088 -0.11511 0.00972 -0.07657 0.01157 C -0.07474 0.0118 -0.0724 0.0118 -0.07032 0.0118 C -0.06133 0.01227 -0.05274 0.01296 -0.04349 0.01342 C -0.0362 0.01366 -0.02813 0.01389 -0.02071 0.01412 C -0.01862 0.01412 -0.01706 0.01435 -0.01446 0.01458 C -0.00977 0.01481 0.00963 0.01504 0.01224 0.01504 L -0.11797 0.01528 C -0.12032 0.01528 -0.1224 0.01528 -0.12422 0.01551 C -0.12657 0.01551 -0.13034 0.01574 -0.13034 0.01597 L -0.13034 0.01574 " pathEditMode="relative" rAng="0" ptsTypes="AAAAAAAAAAAAAAAAAAAAAAAAAAAA">
                                      <p:cBhvr>
                                        <p:cTn id="33" dur="5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0" y="787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repeatCount="indefinite" accel="50000" decel="5000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6888 -0.03866 L -0.06888 -0.03843 C -0.06614 -0.03681 -0.06328 -0.03542 -0.06068 -0.03311 C -0.05781 -0.03102 -0.05534 -0.02709 -0.05221 -0.0257 C -0.04896 -0.02431 -0.04492 -0.02269 -0.0418 -0.02014 C -0.02943 -0.01019 -0.03437 -0.01343 -0.02721 -0.00903 C -0.0293 -0.00672 -0.03125 -0.00371 -0.03346 -0.00163 C -0.03476 -0.0007 -0.03633 -0.0007 -0.03763 0.00023 C -0.0388 0.00069 -0.03971 0.00138 -0.04075 0.00208 C -0.04362 0.00324 -0.04635 0.00439 -0.04909 0.00578 C -0.05846 0.01018 -0.06406 0.01388 -0.07305 0.01689 C -0.07591 0.01759 -0.07864 0.01805 -0.08138 0.01875 C -0.08724 0.0199 -0.0914 0.02083 -0.097 0.0243 C -0.11745 0.03634 -0.09153 0.02384 -0.11159 0.03356 C -0.11445 0.03472 -0.11745 0.03495 -0.11992 0.03726 C -0.12135 0.03842 -0.12278 0.03958 -0.12409 0.04097 C -0.13008 0.04675 -0.12721 0.04652 -0.13034 0.04652 L -0.1293 0.04837 C -0.11289 0.0581 -0.12682 0.04884 -0.10742 0.06504 C -0.10651 0.06574 -0.10534 0.06597 -0.1043 0.06689 C -0.09974 0.07083 -0.09544 0.07592 -0.09075 0.07986 C -0.08711 0.08287 -0.08307 0.08425 -0.0793 0.08726 C -0.07825 0.08796 -0.07747 0.09004 -0.07617 0.09097 C -0.07383 0.09236 -0.06406 0.09421 -0.06276 0.09467 L -0.12825 0.09652 C -0.12943 0.09652 -0.13047 0.09745 -0.13138 0.09837 C -0.13255 0.0993 -0.1345 0.10208 -0.1345 0.10231 L -0.1345 0.10208 " pathEditMode="relative" rAng="0" ptsTypes="AAAAAAAAAAAAAAAAAAAAAAAAAAAA">
                                      <p:cBhvr>
                                        <p:cTn id="35" dur="5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7037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repeatCount="indefinite" accel="50000" decel="50000" autoRev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169 4.07407E-6 L 0.00169 -0.00186 C 0.00703 4.07407E-6 0.01263 -0.00186 0.01771 -0.00371 C 0.02318 -0.00556 0.02799 -0.00903 0.03411 -0.01088 C 0.04049 -0.01274 0.04831 -0.01274 0.05443 -0.01644 C 0.07851 -0.02362 0.06888 -0.02176 0.08294 -0.02547 C 0.07877 -0.02709 0.075 -0.03079 0.07057 -0.03264 C 0.0681 -0.03264 0.06497 -0.03264 0.0625 -0.03449 C 0.06028 -0.03449 0.05846 -0.03449 0.05651 -0.03449 C 0.05091 -0.03612 0.04557 -0.03797 0.04023 -0.03797 C 0.02187 -0.04167 0.01107 -0.04514 -0.00638 -0.04885 C -0.01198 -0.04885 -0.01732 -0.04885 -0.02253 -0.0507 C -0.03399 -0.0507 -0.04219 -0.05255 -0.053 -0.05417 C -0.09284 -0.06505 -0.04245 -0.05417 -0.08151 -0.0632 C -0.08698 -0.0632 -0.09284 -0.06505 -0.09766 -0.0669 C -0.10052 -0.0669 -0.10326 -0.06875 -0.10573 -0.06875 C -0.11745 -0.07408 -0.11185 -0.07408 -0.11797 -0.07408 L -0.11589 -0.07593 C -0.08399 -0.08496 -0.11107 -0.07593 -0.07331 -0.09028 C -0.07149 -0.09213 -0.06927 -0.09213 -0.06719 -0.09213 C -0.05847 -0.09584 -0.05 -0.10116 -0.04089 -0.10487 C -0.03386 -0.10672 -0.02591 -0.10834 -0.01862 -0.11019 C -0.01654 -0.11019 -0.01511 -0.11204 -0.0125 -0.11389 C -0.00794 -0.11574 0.01107 -0.11737 0.01367 -0.11737 L -0.1138 -0.11922 C -0.11615 -0.11922 -0.11823 -0.11922 -0.11992 -0.12107 C -0.12227 -0.12107 -0.12591 -0.12292 -0.12591 -0.12454 L -0.12591 -0.12292 " pathEditMode="relative" rAng="0" ptsTypes="AAAAAAAAAAAAAAAAAAAAAAAAAAAA">
                                      <p:cBhvr>
                                        <p:cTn id="37" dur="5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8" y="-6227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repeatCount="indefinite" accel="50000" decel="5000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2383 0 L 0.02383 -0.00278 C 0.02774 0 0.03191 -0.00278 0.03555 -0.00556 C 0.03959 -0.00833 0.0431 -0.01366 0.04753 -0.01644 C 0.05209 -0.01921 0.05782 -0.01921 0.06224 -0.02477 C 0.07969 -0.03565 0.07266 -0.03287 0.08295 -0.03819 C 0.07995 -0.04097 0.07709 -0.04653 0.07396 -0.04931 C 0.07214 -0.04931 0.06993 -0.04931 0.0681 -0.05185 C 0.06654 -0.05185 0.06524 -0.05185 0.06368 -0.05185 C 0.05964 -0.05463 0.05573 -0.05741 0.05196 -0.05741 C 0.03868 -0.06273 0.03073 -0.06829 0.0181 -0.07384 C 0.01394 -0.07384 0.01003 -0.07384 0.00626 -0.07639 C -0.00208 -0.07639 -0.00794 -0.07917 -0.01588 -0.08194 C -0.04479 -0.09838 -0.0082 -0.08194 -0.03645 -0.0956 C -0.04049 -0.0956 -0.04479 -0.09838 -0.0483 -0.10093 C -0.05027 -0.10093 -0.05235 -0.1037 -0.05403 -0.1037 C -0.06263 -0.11204 -0.05859 -0.11204 -0.06302 -0.11204 L -0.06145 -0.11458 C -0.03842 -0.12824 -0.05794 -0.11458 -0.03059 -0.13657 C -0.0293 -0.13912 -0.0276 -0.13912 -0.02617 -0.13912 C -0.01979 -0.14468 -0.01367 -0.15278 -0.00703 -0.15833 C -0.00182 -0.16111 0.00391 -0.16366 0.00912 -0.16644 C 0.01068 -0.16644 0.01172 -0.16921 0.01355 -0.17199 C 0.01693 -0.17477 0.03073 -0.17731 0.03256 -0.17731 L -0.06002 -0.18009 C -0.06172 -0.18009 -0.06315 -0.18009 -0.06445 -0.18287 C -0.06615 -0.18287 -0.06874 -0.18565 -0.06874 -0.18819 L -0.06874 -0.18565 " pathEditMode="relative" rAng="0" ptsTypes="AAAAAAAAAAAAAAAAAAAAAAAAAAAA">
                                      <p:cBhvr>
                                        <p:cTn id="39" dur="5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0" y="-9421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repeatCount="indefinite" accel="50000" decel="50000" autoRev="1" fill="remove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1.04167E-6 -2.22222E-6 L -1.04167E-6 -2.22222E-6 C 0.00339 -0.00069 0.0069 -0.00046 0.01042 -0.00185 C 0.01159 -0.00254 0.01237 -0.00463 0.01354 -0.00555 C 0.01615 -0.00833 0.01888 -0.01111 0.02188 -0.01296 L 0.04688 -0.02963 C 0.04753 -0.03101 0.05352 -0.03912 0.05313 -0.04444 C 0.05287 -0.04676 0.05156 -0.04814 0.05104 -0.05 C 0.04948 -0.05439 0.04831 -0.05879 0.04688 -0.06296 C 0.04544 -0.06689 0.04388 -0.07037 0.04271 -0.07407 C 0.04141 -0.07824 0.04076 -0.08287 0.03959 -0.08703 C 0.03698 -0.09629 0.03685 -0.0956 0.03334 -0.10185 C 0.03255 -0.10509 0.03047 -0.1081 0.03125 -0.11111 C 0.0319 -0.11458 0.03451 -0.11551 0.03646 -0.11666 C 0.03893 -0.11851 0.05 -0.12037 0.05104 -0.12037 C 0.06354 -0.11921 0.07617 -0.12037 0.08854 -0.11666 C 0.09375 -0.11527 0.09818 -0.10926 0.10313 -0.10555 C 0.10404 -0.10486 0.10521 -0.10439 0.10625 -0.1037 C 0.10729 -0.10509 0.10834 -0.10625 0.10938 -0.1074 C 0.11914 -0.1206 0.11472 -0.11527 0.12188 -0.14629 C 0.12318 -0.15254 0.12513 -0.15856 0.12604 -0.16481 C 0.12865 -0.18402 0.12761 -0.17476 0.12917 -0.19259 C 0.12774 -0.19768 0.12761 -0.20463 0.125 -0.2074 C 0.12292 -0.20995 0.10977 -0.21365 0.10521 -0.21481 C 0.10417 -0.21296 0.10248 -0.2118 0.10209 -0.20926 C 0.10143 -0.20648 0.10469 -0.2 0.10521 -0.19814 C 0.1082 -0.18588 0.10716 -0.18171 0.10938 -0.16666 C 0.10977 -0.16365 0.11081 -0.16064 0.11146 -0.1574 C 0.11354 -0.14583 0.11498 -0.13356 0.11771 -0.12222 C 0.11875 -0.11805 0.11979 -0.11389 0.12084 -0.10926 C 0.12227 -0.10231 0.12487 -0.08773 0.12604 -0.07963 C 0.12643 -0.07662 0.12669 -0.07361 0.12709 -0.07037 C 0.12735 -0.06805 0.12774 -0.06551 0.12813 -0.06296 C 0.12839 -0.0574 0.12865 -0.05185 0.12917 -0.04629 C 0.1293 -0.04398 0.13021 -0.03889 0.13021 -0.03889 " pathEditMode="relative" ptsTypes="AAAAAAAAAAAAAAAAAAAAAAAAAAAAAAAAAAA">
                                      <p:cBhvr>
                                        <p:cTn id="41" dur="5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repeatCount="indefinite" accel="50000" decel="50000" autoRev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7.08333E-6 3.7037E-7 L 7.08333E-6 3.7037E-7 C -0.00286 0.00047 -0.02083 0.00186 -0.02617 0.00371 C -0.04804 0.01158 -0.00911 0.00371 -0.04387 0.00926 C -0.04518 0.00996 -0.04661 0.01111 -0.04804 0.01111 C -0.07851 0.01111 -0.07564 0.01135 -0.09492 0.00741 C -0.10338 -0.00162 -0.09726 0.00556 -0.10637 -0.0074 C -0.10768 -0.00926 -0.10924 -0.01064 -0.11054 -0.01296 C -0.11132 -0.01435 -0.11184 -0.01643 -0.11262 -0.01851 C -0.11367 -0.02152 -0.11445 -0.02476 -0.11575 -0.02777 C -0.12096 -0.03912 -0.11978 -0.0375 -0.12512 -0.04051 C -0.12721 -0.03889 -0.12955 -0.03773 -0.13137 -0.03518 C -0.13411 -0.03125 -0.13671 -0.02176 -0.13867 -0.01666 C -0.14049 -0.01111 -0.14153 -0.00902 -0.14387 -0.0037 C -0.15077 -0.00416 -0.15781 -0.00301 -0.16471 -0.00555 C -0.17291 -0.00856 -0.18111 -0.01342 -0.18867 -0.02037 C -0.20234 -0.0324 -0.19661 -0.02939 -0.20533 -0.03333 C -0.21132 -0.04027 -0.20989 -0.04074 -0.22096 -0.02963 C -0.22447 -0.02592 -0.22734 -0.0199 -0.23033 -0.01481 C -0.23853 -0.00023 -0.22525 -0.01875 -0.23554 -0.0037 C -0.2384 0.0007 -0.2401 0.00116 -0.24387 0.00371 C -0.25117 0.00093 -0.25781 0.00486 -0.26054 -0.0074 C -0.2608 -0.00833 -0.26054 -0.00972 -0.26054 -0.01111 " pathEditMode="relative" ptsTypes="AAAAAAAAAAAAAAAAAAAAAAA">
                                      <p:cBhvr>
                                        <p:cTn id="43" dur="5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repeatCount="indefinite" accel="50000" decel="50000" autoRev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8.67362E-19 -2.22222E-6 L 8.67362E-19 -2.22222E-6 C -0.01159 0.01783 -0.00417 0.00973 -0.01146 0.01482 C -0.01498 0.01713 -0.02188 0.02223 -0.02188 0.02223 C -0.02891 0.02153 -0.03581 0.02153 -0.04271 0.02037 C -0.04675 0.01945 -0.05716 0.0132 -0.06042 0.01112 C -0.06602 0.00741 -0.07162 0.00348 -0.07708 -2.22222E-6 C -0.07917 -0.00138 -0.08333 -0.0037 -0.08333 -0.0037 C -0.08542 0.05232 -0.07722 0.04283 -0.09167 0.06297 C -0.09271 0.06412 -0.09375 0.06528 -0.09479 0.06667 C -0.10039 0.06412 -0.10625 0.06343 -0.11146 0.05926 C -0.11354 0.05741 -0.11406 0.05278 -0.11563 0.05 C -0.11654 0.04838 -0.11797 0.04769 -0.11875 0.0463 C -0.12448 0.03612 -0.12826 0.02686 -0.13229 0.01482 C -0.13945 -0.00648 -0.13164 0.01297 -0.13854 -0.00555 C -0.13893 -0.00648 -0.13932 -0.00694 -0.13958 -0.0074 " pathEditMode="relative" ptsTypes="AAAAAAAAAAAAAAAA">
                                      <p:cBhvr>
                                        <p:cTn id="45" dur="5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85 0.00509 L 0.03985 0.00532 C 0.04258 0.00694 0.04545 0.00833 0.04805 0.01065 C 0.05091 0.01273 0.05339 0.01667 0.05651 0.01805 C 0.05977 0.01944 0.06381 0.02106 0.06693 0.02361 C 0.0793 0.03356 0.07435 0.03032 0.08151 0.03472 C 0.07943 0.03704 0.07748 0.04004 0.07526 0.04213 C 0.07396 0.04305 0.0724 0.04305 0.0711 0.04398 C 0.06993 0.04444 0.06901 0.04514 0.06797 0.04583 C 0.06511 0.04699 0.06237 0.04815 0.05964 0.04954 C 0.05026 0.05393 0.04466 0.05764 0.03568 0.06065 C 0.03282 0.06134 0.03008 0.0618 0.02735 0.0625 C 0.02149 0.06366 0.01732 0.06458 0.01172 0.06805 C -0.00872 0.08009 0.01719 0.06759 -0.00286 0.07731 C -0.00573 0.07847 -0.00872 0.0787 -0.01119 0.08102 C -0.01263 0.08217 -0.01406 0.08333 -0.01536 0.08472 C -0.02135 0.09051 -0.01849 0.09028 -0.02161 0.09028 L -0.02057 0.09213 C -0.00416 0.10185 -0.0181 0.09259 0.00131 0.10879 C 0.00222 0.10949 0.00339 0.10972 0.00443 0.11065 C 0.00899 0.11458 0.01328 0.11967 0.01797 0.12361 C 0.02162 0.12662 0.02565 0.12801 0.02943 0.13102 C 0.03047 0.13171 0.03125 0.13379 0.03256 0.13472 C 0.0349 0.13611 0.04466 0.13796 0.04597 0.13842 L -0.01953 0.14028 C -0.0207 0.14028 -0.02174 0.1412 -0.02265 0.14213 C -0.02382 0.14305 -0.02578 0.14583 -0.02578 0.14606 L -0.02578 0.14583 " pathEditMode="relative" rAng="0" ptsTypes="AAAAAAAAAAAAAAAAAAAAAAAAAAAA">
                                      <p:cBhvr>
                                        <p:cTn id="47" dur="5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7037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repeatCount="indefinite" accel="50000" decel="5000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3985 0.00509 L 0.03985 0.00532 C 0.04258 0.00694 0.04545 0.00833 0.04805 0.01065 C 0.05091 0.01273 0.05339 0.01667 0.05651 0.01805 C 0.05977 0.01944 0.06381 0.02106 0.06693 0.02361 C 0.0793 0.03356 0.07435 0.03032 0.08151 0.03472 C 0.07943 0.03704 0.07748 0.04004 0.07526 0.04213 C 0.07396 0.04305 0.0724 0.04305 0.0711 0.04398 C 0.06993 0.04444 0.06901 0.04514 0.06797 0.04583 C 0.06511 0.04699 0.06237 0.04815 0.05964 0.04954 C 0.05026 0.05393 0.04466 0.05764 0.03568 0.06065 C 0.03282 0.06134 0.03008 0.0618 0.02735 0.0625 C 0.02149 0.06366 0.01732 0.06458 0.01172 0.06805 C -0.00872 0.08009 0.01719 0.06759 -0.00286 0.07731 C -0.00573 0.07847 -0.00872 0.0787 -0.01119 0.08102 C -0.01263 0.08217 -0.01406 0.08333 -0.01536 0.08472 C -0.02135 0.09051 -0.01849 0.09028 -0.02161 0.09028 L -0.02057 0.09213 C -0.00416 0.10185 -0.0181 0.09259 0.00131 0.10879 C 0.00222 0.10949 0.00339 0.10972 0.00443 0.11065 C 0.00899 0.11458 0.01328 0.11967 0.01797 0.12361 C 0.02162 0.12662 0.02565 0.12801 0.02943 0.13102 C 0.03047 0.13171 0.03125 0.13379 0.03256 0.13472 C 0.0349 0.13611 0.04466 0.13796 0.04597 0.13842 L -0.01953 0.14028 C -0.0207 0.14028 -0.02174 0.1412 -0.02265 0.14213 C -0.02382 0.14305 -0.02578 0.14583 -0.02578 0.14606 L -0.02578 0.14583 " pathEditMode="relative" rAng="0" ptsTypes="AAAAAAAAAAAAAAAAAAAAAAAAAAAA">
                                      <p:cBhvr>
                                        <p:cTn id="49" dur="5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>
            <a:extLst>
              <a:ext uri="{FF2B5EF4-FFF2-40B4-BE49-F238E27FC236}">
                <a16:creationId xmlns:a16="http://schemas.microsoft.com/office/drawing/2014/main" id="{0A7DDC4B-0842-4996-B4C5-683AC676B1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44490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631113" y="1341503"/>
            <a:ext cx="2868416" cy="2969546"/>
            <a:chOff x="631113" y="1341503"/>
            <a:chExt cx="2868416" cy="296954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430" b="100000" l="962" r="98077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1113" y="1341503"/>
              <a:ext cx="2868416" cy="2969546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318661" y="2316518"/>
              <a:ext cx="1750938" cy="656201"/>
            </a:xfrm>
            <a:prstGeom prst="rect">
              <a:avLst/>
            </a:prstGeom>
          </p:spPr>
        </p:pic>
      </p:grpSp>
      <p:pic>
        <p:nvPicPr>
          <p:cNvPr id="14" name="khautrang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7249" b="73581" l="18286" r="52286">
                        <a14:foregroundMark x1="22000" y1="55022" x2="22000" y2="55022"/>
                        <a14:backgroundMark x1="35000" y1="27948" x2="35000" y2="27948"/>
                        <a14:backgroundMark x1="32286" y1="32969" x2="31571" y2="32314"/>
                        <a14:backgroundMark x1="27714" y1="30786" x2="33286" y2="29913"/>
                        <a14:backgroundMark x1="35143" y1="28166" x2="35143" y2="28166"/>
                        <a14:backgroundMark x1="38000" y1="25546" x2="40000" y2="25983"/>
                        <a14:backgroundMark x1="44286" y1="27948" x2="44286" y2="27948"/>
                        <a14:backgroundMark x1="44000" y1="27948" x2="40143" y2="26419"/>
                        <a14:backgroundMark x1="38857" y1="25983" x2="37714" y2="25109"/>
                        <a14:backgroundMark x1="35571" y1="23581" x2="33143" y2="24672"/>
                        <a14:backgroundMark x1="31143" y1="26419" x2="30571" y2="27293"/>
                        <a14:backgroundMark x1="30571" y1="27293" x2="29714" y2="28166"/>
                        <a14:backgroundMark x1="28143" y1="29476" x2="27571" y2="30568"/>
                        <a14:backgroundMark x1="26429" y1="31659" x2="26429" y2="31659"/>
                        <a14:backgroundMark x1="25857" y1="31659" x2="25857" y2="30349"/>
                        <a14:backgroundMark x1="28286" y1="27293" x2="28286" y2="27293"/>
                        <a14:backgroundMark x1="31000" y1="25328" x2="31000" y2="25328"/>
                        <a14:backgroundMark x1="32143" y1="22926" x2="32143" y2="22926"/>
                        <a14:backgroundMark x1="28714" y1="23362" x2="27714" y2="25109"/>
                        <a14:backgroundMark x1="26286" y1="26201" x2="26286" y2="26201"/>
                        <a14:backgroundMark x1="26000" y1="26419" x2="25857" y2="27948"/>
                        <a14:backgroundMark x1="25714" y1="28821" x2="25714" y2="28821"/>
                        <a14:backgroundMark x1="25714" y1="29913" x2="25714" y2="29913"/>
                        <a14:backgroundMark x1="36286" y1="32314" x2="36286" y2="32314"/>
                        <a14:backgroundMark x1="33286" y1="32314" x2="33286" y2="32314"/>
                        <a14:backgroundMark x1="41143" y1="28821" x2="41143" y2="28821"/>
                        <a14:backgroundMark x1="38571" y1="29913" x2="38571" y2="29913"/>
                        <a14:backgroundMark x1="28286" y1="35808" x2="28286" y2="35808"/>
                        <a14:backgroundMark x1="27143" y1="36026" x2="27143" y2="36026"/>
                        <a14:backgroundMark x1="27143" y1="36026" x2="26571" y2="36463"/>
                        <a14:backgroundMark x1="24571" y1="36463" x2="24571" y2="36463"/>
                        <a14:backgroundMark x1="24571" y1="36463" x2="24571" y2="36463"/>
                        <a14:backgroundMark x1="23571" y1="45415" x2="23571" y2="45415"/>
                        <a14:backgroundMark x1="23143" y1="46507" x2="23143" y2="46507"/>
                        <a14:backgroundMark x1="23143" y1="48690" x2="23143" y2="48690"/>
                        <a14:backgroundMark x1="23714" y1="49782" x2="23714" y2="49782"/>
                        <a14:backgroundMark x1="23714" y1="49782" x2="23714" y2="49782"/>
                        <a14:backgroundMark x1="23143" y1="47817" x2="23143" y2="47817"/>
                        <a14:backgroundMark x1="23143" y1="44760" x2="23143" y2="44760"/>
                        <a14:backgroundMark x1="22571" y1="43668" x2="22571" y2="43668"/>
                        <a14:backgroundMark x1="22571" y1="43668" x2="22571" y2="43668"/>
                        <a14:backgroundMark x1="22571" y1="43668" x2="22571" y2="43668"/>
                        <a14:backgroundMark x1="22571" y1="43886" x2="22571" y2="43886"/>
                        <a14:backgroundMark x1="22286" y1="44323" x2="22286" y2="44323"/>
                        <a14:backgroundMark x1="21429" y1="42795" x2="21429" y2="42795"/>
                        <a14:backgroundMark x1="21429" y1="41048" x2="21429" y2="41048"/>
                        <a14:backgroundMark x1="22286" y1="48035" x2="22286" y2="48035"/>
                        <a14:backgroundMark x1="22571" y1="50655" x2="22571" y2="50655"/>
                        <a14:backgroundMark x1="22000" y1="48690" x2="22000" y2="48690"/>
                        <a14:backgroundMark x1="22857" y1="50000" x2="23714" y2="52183"/>
                        <a14:backgroundMark x1="23571" y1="45633" x2="23571" y2="45633"/>
                        <a14:backgroundMark x1="20714" y1="43668" x2="20714" y2="43668"/>
                        <a14:backgroundMark x1="21857" y1="47162" x2="21857" y2="47162"/>
                        <a14:backgroundMark x1="21714" y1="43886" x2="21714" y2="43886"/>
                        <a14:backgroundMark x1="22286" y1="42140" x2="22286" y2="42140"/>
                        <a14:backgroundMark x1="22286" y1="41703" x2="22286" y2="41703"/>
                        <a14:backgroundMark x1="22286" y1="41703" x2="22286" y2="41703"/>
                        <a14:backgroundMark x1="22286" y1="42795" x2="22286" y2="42795"/>
                        <a14:backgroundMark x1="48000" y1="33406" x2="48000" y2="33406"/>
                        <a14:backgroundMark x1="27429" y1="62227" x2="27429" y2="62227"/>
                        <a14:backgroundMark x1="26286" y1="61135" x2="26286" y2="61135"/>
                        <a14:backgroundMark x1="29286" y1="63755" x2="29286" y2="63755"/>
                        <a14:backgroundMark x1="30857" y1="65284" x2="30857" y2="65284"/>
                        <a14:backgroundMark x1="20714" y1="48035" x2="20714" y2="48035"/>
                        <a14:backgroundMark x1="22429" y1="41048" x2="22429" y2="41048"/>
                        <a14:backgroundMark x1="24143" y1="41703" x2="24143" y2="41703"/>
                        <a14:backgroundMark x1="35429" y1="32096" x2="35429" y2="32096"/>
                        <a14:backgroundMark x1="24714" y1="38428" x2="24714" y2="38428"/>
                        <a14:backgroundMark x1="20714" y1="49563" x2="20714" y2="49563"/>
                        <a14:backgroundMark x1="21286" y1="39083" x2="21286" y2="39083"/>
                        <a14:backgroundMark x1="24000" y1="57642" x2="24000" y2="576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88" t="16856" r="47464" b="26084"/>
          <a:stretch/>
        </p:blipFill>
        <p:spPr>
          <a:xfrm>
            <a:off x="631113" y="2401326"/>
            <a:ext cx="2784901" cy="19420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56" b="100000" l="1389" r="100000">
                        <a14:foregroundMark x1="36111" y1="50556" x2="36111" y2="50556"/>
                        <a14:foregroundMark x1="61111" y1="51389" x2="61111" y2="51389"/>
                        <a14:foregroundMark x1="54167" y1="52500" x2="54167" y2="52500"/>
                        <a14:foregroundMark x1="36111" y1="55000" x2="36111" y2="55000"/>
                        <a14:foregroundMark x1="38889" y1="51389" x2="38889" y2="51389"/>
                        <a14:foregroundMark x1="38611" y1="46944" x2="38611" y2="46944"/>
                        <a14:foregroundMark x1="79722" y1="11389" x2="79722" y2="11389"/>
                        <a14:foregroundMark x1="86389" y1="87778" x2="86389" y2="87778"/>
                        <a14:foregroundMark x1="25000" y1="83889" x2="25000" y2="83889"/>
                        <a14:foregroundMark x1="13056" y1="82500" x2="13056" y2="82500"/>
                        <a14:foregroundMark x1="17778" y1="23056" x2="17778" y2="23056"/>
                        <a14:foregroundMark x1="34722" y1="49722" x2="34722" y2="49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233" y="1819386"/>
            <a:ext cx="2775857" cy="2775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341" y="154357"/>
            <a:ext cx="1316115" cy="8801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783" y="5038117"/>
            <a:ext cx="1469553" cy="9827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115" y="966578"/>
            <a:ext cx="1679284" cy="12627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463" y="64482"/>
            <a:ext cx="1409532" cy="10599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028" y="1938158"/>
            <a:ext cx="1316115" cy="8801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562" y="2717791"/>
            <a:ext cx="1469553" cy="9827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033" y="3679677"/>
            <a:ext cx="1679284" cy="12627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558" y="4679170"/>
            <a:ext cx="1409532" cy="105990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5288" b="55216" l="29398" r="72892">
                        <a14:backgroundMark x1="36867" y1="49820" x2="36867" y2="498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355" t="14251" r="26789" b="44742"/>
          <a:stretch/>
        </p:blipFill>
        <p:spPr>
          <a:xfrm>
            <a:off x="621823" y="915667"/>
            <a:ext cx="2790164" cy="154010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7082" b="83986" l="35600" r="66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34" t="16311" r="33200" b="16311"/>
          <a:stretch/>
        </p:blipFill>
        <p:spPr>
          <a:xfrm>
            <a:off x="5857843" y="5441088"/>
            <a:ext cx="794490" cy="968391"/>
          </a:xfrm>
          <a:prstGeom prst="rect">
            <a:avLst/>
          </a:prstGeom>
        </p:spPr>
      </p:pic>
      <p:sp>
        <p:nvSpPr>
          <p:cNvPr id="38" name="Trapezoid 37">
            <a:extLst>
              <a:ext uri="{FF2B5EF4-FFF2-40B4-BE49-F238E27FC236}">
                <a16:creationId xmlns:a16="http://schemas.microsoft.com/office/drawing/2014/main" id="{EC675B3D-EDC9-4F40-A155-18A64B39C3AC}"/>
              </a:ext>
            </a:extLst>
          </p:cNvPr>
          <p:cNvSpPr/>
          <p:nvPr/>
        </p:nvSpPr>
        <p:spPr>
          <a:xfrm rot="10800000">
            <a:off x="-586995" y="3500985"/>
            <a:ext cx="2961808" cy="2081958"/>
          </a:xfrm>
          <a:prstGeom prst="trapezoid">
            <a:avLst>
              <a:gd name="adj" fmla="val 41270"/>
            </a:avLst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15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2632" b="74737" l="26299" r="733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49" r="25974" b="24737"/>
          <a:stretch/>
        </p:blipFill>
        <p:spPr>
          <a:xfrm>
            <a:off x="-6063" y="4682646"/>
            <a:ext cx="1892300" cy="1816100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4371765" y="3763"/>
            <a:ext cx="4493143" cy="6854236"/>
            <a:chOff x="4371765" y="3763"/>
            <a:chExt cx="4493143" cy="6854236"/>
          </a:xfrm>
        </p:grpSpPr>
        <p:sp>
          <p:nvSpPr>
            <p:cNvPr id="32" name="den2">
              <a:extLst>
                <a:ext uri="{FF2B5EF4-FFF2-40B4-BE49-F238E27FC236}">
                  <a16:creationId xmlns:a16="http://schemas.microsoft.com/office/drawing/2014/main" id="{EC675B3D-EDC9-4F40-A155-18A64B39C3AC}"/>
                </a:ext>
              </a:extLst>
            </p:cNvPr>
            <p:cNvSpPr/>
            <p:nvPr/>
          </p:nvSpPr>
          <p:spPr>
            <a:xfrm rot="16200000">
              <a:off x="3320145" y="1313236"/>
              <a:ext cx="6854236" cy="4235290"/>
            </a:xfrm>
            <a:custGeom>
              <a:avLst/>
              <a:gdLst>
                <a:gd name="connsiteX0" fmla="*/ 0 w 3783472"/>
                <a:gd name="connsiteY0" fmla="*/ 2389515 h 2389515"/>
                <a:gd name="connsiteX1" fmla="*/ 986153 w 3783472"/>
                <a:gd name="connsiteY1" fmla="*/ 0 h 2389515"/>
                <a:gd name="connsiteX2" fmla="*/ 2797319 w 3783472"/>
                <a:gd name="connsiteY2" fmla="*/ 0 h 2389515"/>
                <a:gd name="connsiteX3" fmla="*/ 3783472 w 3783472"/>
                <a:gd name="connsiteY3" fmla="*/ 2389515 h 2389515"/>
                <a:gd name="connsiteX4" fmla="*/ 0 w 3783472"/>
                <a:gd name="connsiteY4" fmla="*/ 2389515 h 2389515"/>
                <a:gd name="connsiteX0" fmla="*/ 0 w 5104275"/>
                <a:gd name="connsiteY0" fmla="*/ 2389515 h 2567315"/>
                <a:gd name="connsiteX1" fmla="*/ 986153 w 5104275"/>
                <a:gd name="connsiteY1" fmla="*/ 0 h 2567315"/>
                <a:gd name="connsiteX2" fmla="*/ 2797319 w 5104275"/>
                <a:gd name="connsiteY2" fmla="*/ 0 h 2567315"/>
                <a:gd name="connsiteX3" fmla="*/ 5104275 w 5104275"/>
                <a:gd name="connsiteY3" fmla="*/ 2567315 h 2567315"/>
                <a:gd name="connsiteX4" fmla="*/ 0 w 5104275"/>
                <a:gd name="connsiteY4" fmla="*/ 2389515 h 2567315"/>
                <a:gd name="connsiteX0" fmla="*/ 0 w 6818775"/>
                <a:gd name="connsiteY0" fmla="*/ 2707015 h 2707015"/>
                <a:gd name="connsiteX1" fmla="*/ 2700653 w 6818775"/>
                <a:gd name="connsiteY1" fmla="*/ 0 h 2707015"/>
                <a:gd name="connsiteX2" fmla="*/ 4511819 w 6818775"/>
                <a:gd name="connsiteY2" fmla="*/ 0 h 2707015"/>
                <a:gd name="connsiteX3" fmla="*/ 6818775 w 6818775"/>
                <a:gd name="connsiteY3" fmla="*/ 2567315 h 2707015"/>
                <a:gd name="connsiteX4" fmla="*/ 0 w 6818775"/>
                <a:gd name="connsiteY4" fmla="*/ 2707015 h 2707015"/>
                <a:gd name="connsiteX0" fmla="*/ 0 w 6806075"/>
                <a:gd name="connsiteY0" fmla="*/ 2618115 h 2618115"/>
                <a:gd name="connsiteX1" fmla="*/ 2687953 w 6806075"/>
                <a:gd name="connsiteY1" fmla="*/ 0 h 2618115"/>
                <a:gd name="connsiteX2" fmla="*/ 4499119 w 6806075"/>
                <a:gd name="connsiteY2" fmla="*/ 0 h 2618115"/>
                <a:gd name="connsiteX3" fmla="*/ 6806075 w 6806075"/>
                <a:gd name="connsiteY3" fmla="*/ 2567315 h 2618115"/>
                <a:gd name="connsiteX4" fmla="*/ 0 w 6806075"/>
                <a:gd name="connsiteY4" fmla="*/ 2618115 h 2618115"/>
                <a:gd name="connsiteX0" fmla="*/ 0 w 6806075"/>
                <a:gd name="connsiteY0" fmla="*/ 3390878 h 3390878"/>
                <a:gd name="connsiteX1" fmla="*/ 2687953 w 6806075"/>
                <a:gd name="connsiteY1" fmla="*/ 0 h 3390878"/>
                <a:gd name="connsiteX2" fmla="*/ 4499119 w 6806075"/>
                <a:gd name="connsiteY2" fmla="*/ 0 h 3390878"/>
                <a:gd name="connsiteX3" fmla="*/ 6806075 w 6806075"/>
                <a:gd name="connsiteY3" fmla="*/ 2567315 h 3390878"/>
                <a:gd name="connsiteX4" fmla="*/ 0 w 6806075"/>
                <a:gd name="connsiteY4" fmla="*/ 3390878 h 3390878"/>
                <a:gd name="connsiteX0" fmla="*/ 0 w 6822932"/>
                <a:gd name="connsiteY0" fmla="*/ 3390878 h 3390878"/>
                <a:gd name="connsiteX1" fmla="*/ 2687953 w 6822932"/>
                <a:gd name="connsiteY1" fmla="*/ 0 h 3390878"/>
                <a:gd name="connsiteX2" fmla="*/ 4499119 w 6822932"/>
                <a:gd name="connsiteY2" fmla="*/ 0 h 3390878"/>
                <a:gd name="connsiteX3" fmla="*/ 6822932 w 6822932"/>
                <a:gd name="connsiteY3" fmla="*/ 3353636 h 3390878"/>
                <a:gd name="connsiteX4" fmla="*/ 0 w 6822932"/>
                <a:gd name="connsiteY4" fmla="*/ 3390878 h 3390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22932" h="3390878">
                  <a:moveTo>
                    <a:pt x="0" y="3390878"/>
                  </a:moveTo>
                  <a:lnTo>
                    <a:pt x="2687953" y="0"/>
                  </a:lnTo>
                  <a:lnTo>
                    <a:pt x="4499119" y="0"/>
                  </a:lnTo>
                  <a:lnTo>
                    <a:pt x="6822932" y="3353636"/>
                  </a:lnTo>
                  <a:lnTo>
                    <a:pt x="0" y="3390878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25000">
                  <a:schemeClr val="bg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2" name="den1"/>
            <p:cNvSpPr/>
            <p:nvPr/>
          </p:nvSpPr>
          <p:spPr>
            <a:xfrm>
              <a:off x="4371765" y="2275285"/>
              <a:ext cx="641707" cy="1968778"/>
            </a:xfrm>
            <a:custGeom>
              <a:avLst/>
              <a:gdLst>
                <a:gd name="connsiteX0" fmla="*/ 0 w 648613"/>
                <a:gd name="connsiteY0" fmla="*/ 643795 h 1287589"/>
                <a:gd name="connsiteX1" fmla="*/ 324307 w 648613"/>
                <a:gd name="connsiteY1" fmla="*/ 0 h 1287589"/>
                <a:gd name="connsiteX2" fmla="*/ 648614 w 648613"/>
                <a:gd name="connsiteY2" fmla="*/ 643795 h 1287589"/>
                <a:gd name="connsiteX3" fmla="*/ 324307 w 648613"/>
                <a:gd name="connsiteY3" fmla="*/ 1287590 h 1287589"/>
                <a:gd name="connsiteX4" fmla="*/ 0 w 648613"/>
                <a:gd name="connsiteY4" fmla="*/ 643795 h 1287589"/>
                <a:gd name="connsiteX0" fmla="*/ 0 w 661553"/>
                <a:gd name="connsiteY0" fmla="*/ 703522 h 1347317"/>
                <a:gd name="connsiteX1" fmla="*/ 324307 w 661553"/>
                <a:gd name="connsiteY1" fmla="*/ 59727 h 1347317"/>
                <a:gd name="connsiteX2" fmla="*/ 577126 w 661553"/>
                <a:gd name="connsiteY2" fmla="*/ 101159 h 1347317"/>
                <a:gd name="connsiteX3" fmla="*/ 648614 w 661553"/>
                <a:gd name="connsiteY3" fmla="*/ 703522 h 1347317"/>
                <a:gd name="connsiteX4" fmla="*/ 324307 w 661553"/>
                <a:gd name="connsiteY4" fmla="*/ 1347317 h 1347317"/>
                <a:gd name="connsiteX5" fmla="*/ 0 w 661553"/>
                <a:gd name="connsiteY5" fmla="*/ 703522 h 1347317"/>
                <a:gd name="connsiteX0" fmla="*/ 362 w 661915"/>
                <a:gd name="connsiteY0" fmla="*/ 739301 h 1383096"/>
                <a:gd name="connsiteX1" fmla="*/ 267519 w 661915"/>
                <a:gd name="connsiteY1" fmla="*/ 44706 h 1383096"/>
                <a:gd name="connsiteX2" fmla="*/ 577488 w 661915"/>
                <a:gd name="connsiteY2" fmla="*/ 136938 h 1383096"/>
                <a:gd name="connsiteX3" fmla="*/ 648976 w 661915"/>
                <a:gd name="connsiteY3" fmla="*/ 739301 h 1383096"/>
                <a:gd name="connsiteX4" fmla="*/ 324669 w 661915"/>
                <a:gd name="connsiteY4" fmla="*/ 1383096 h 1383096"/>
                <a:gd name="connsiteX5" fmla="*/ 362 w 661915"/>
                <a:gd name="connsiteY5" fmla="*/ 739301 h 1383096"/>
                <a:gd name="connsiteX0" fmla="*/ 317 w 660569"/>
                <a:gd name="connsiteY0" fmla="*/ 798771 h 1442566"/>
                <a:gd name="connsiteX1" fmla="*/ 267474 w 660569"/>
                <a:gd name="connsiteY1" fmla="*/ 104176 h 1442566"/>
                <a:gd name="connsiteX2" fmla="*/ 412343 w 660569"/>
                <a:gd name="connsiteY2" fmla="*/ 12258 h 1442566"/>
                <a:gd name="connsiteX3" fmla="*/ 577443 w 660569"/>
                <a:gd name="connsiteY3" fmla="*/ 196408 h 1442566"/>
                <a:gd name="connsiteX4" fmla="*/ 648931 w 660569"/>
                <a:gd name="connsiteY4" fmla="*/ 798771 h 1442566"/>
                <a:gd name="connsiteX5" fmla="*/ 324624 w 660569"/>
                <a:gd name="connsiteY5" fmla="*/ 1442566 h 1442566"/>
                <a:gd name="connsiteX6" fmla="*/ 317 w 660569"/>
                <a:gd name="connsiteY6" fmla="*/ 798771 h 1442566"/>
                <a:gd name="connsiteX0" fmla="*/ 317 w 658840"/>
                <a:gd name="connsiteY0" fmla="*/ 791308 h 1435103"/>
                <a:gd name="connsiteX1" fmla="*/ 267474 w 658840"/>
                <a:gd name="connsiteY1" fmla="*/ 96713 h 1435103"/>
                <a:gd name="connsiteX2" fmla="*/ 412343 w 658840"/>
                <a:gd name="connsiteY2" fmla="*/ 4795 h 1435103"/>
                <a:gd name="connsiteX3" fmla="*/ 513943 w 658840"/>
                <a:gd name="connsiteY3" fmla="*/ 55595 h 1435103"/>
                <a:gd name="connsiteX4" fmla="*/ 577443 w 658840"/>
                <a:gd name="connsiteY4" fmla="*/ 188945 h 1435103"/>
                <a:gd name="connsiteX5" fmla="*/ 648931 w 658840"/>
                <a:gd name="connsiteY5" fmla="*/ 791308 h 1435103"/>
                <a:gd name="connsiteX6" fmla="*/ 324624 w 658840"/>
                <a:gd name="connsiteY6" fmla="*/ 1435103 h 1435103"/>
                <a:gd name="connsiteX7" fmla="*/ 317 w 658840"/>
                <a:gd name="connsiteY7" fmla="*/ 791308 h 1435103"/>
                <a:gd name="connsiteX0" fmla="*/ 407 w 601780"/>
                <a:gd name="connsiteY0" fmla="*/ 811216 h 1435979"/>
                <a:gd name="connsiteX1" fmla="*/ 210414 w 601780"/>
                <a:gd name="connsiteY1" fmla="*/ 97571 h 1435979"/>
                <a:gd name="connsiteX2" fmla="*/ 355283 w 601780"/>
                <a:gd name="connsiteY2" fmla="*/ 5653 h 1435979"/>
                <a:gd name="connsiteX3" fmla="*/ 456883 w 601780"/>
                <a:gd name="connsiteY3" fmla="*/ 56453 h 1435979"/>
                <a:gd name="connsiteX4" fmla="*/ 520383 w 601780"/>
                <a:gd name="connsiteY4" fmla="*/ 189803 h 1435979"/>
                <a:gd name="connsiteX5" fmla="*/ 591871 w 601780"/>
                <a:gd name="connsiteY5" fmla="*/ 792166 h 1435979"/>
                <a:gd name="connsiteX6" fmla="*/ 267564 w 601780"/>
                <a:gd name="connsiteY6" fmla="*/ 1435961 h 1435979"/>
                <a:gd name="connsiteX7" fmla="*/ 407 w 601780"/>
                <a:gd name="connsiteY7" fmla="*/ 811216 h 1435979"/>
                <a:gd name="connsiteX0" fmla="*/ 5058 w 606431"/>
                <a:gd name="connsiteY0" fmla="*/ 805643 h 1430405"/>
                <a:gd name="connsiteX1" fmla="*/ 105934 w 606431"/>
                <a:gd name="connsiteY1" fmla="*/ 266780 h 1430405"/>
                <a:gd name="connsiteX2" fmla="*/ 215065 w 606431"/>
                <a:gd name="connsiteY2" fmla="*/ 91998 h 1430405"/>
                <a:gd name="connsiteX3" fmla="*/ 359934 w 606431"/>
                <a:gd name="connsiteY3" fmla="*/ 80 h 1430405"/>
                <a:gd name="connsiteX4" fmla="*/ 461534 w 606431"/>
                <a:gd name="connsiteY4" fmla="*/ 50880 h 1430405"/>
                <a:gd name="connsiteX5" fmla="*/ 525034 w 606431"/>
                <a:gd name="connsiteY5" fmla="*/ 184230 h 1430405"/>
                <a:gd name="connsiteX6" fmla="*/ 596522 w 606431"/>
                <a:gd name="connsiteY6" fmla="*/ 786593 h 1430405"/>
                <a:gd name="connsiteX7" fmla="*/ 272215 w 606431"/>
                <a:gd name="connsiteY7" fmla="*/ 1430388 h 1430405"/>
                <a:gd name="connsiteX8" fmla="*/ 5058 w 606431"/>
                <a:gd name="connsiteY8" fmla="*/ 805643 h 1430405"/>
                <a:gd name="connsiteX0" fmla="*/ 1545 w 602918"/>
                <a:gd name="connsiteY0" fmla="*/ 805643 h 1442256"/>
                <a:gd name="connsiteX1" fmla="*/ 102421 w 602918"/>
                <a:gd name="connsiteY1" fmla="*/ 266780 h 1442256"/>
                <a:gd name="connsiteX2" fmla="*/ 211552 w 602918"/>
                <a:gd name="connsiteY2" fmla="*/ 91998 h 1442256"/>
                <a:gd name="connsiteX3" fmla="*/ 356421 w 602918"/>
                <a:gd name="connsiteY3" fmla="*/ 80 h 1442256"/>
                <a:gd name="connsiteX4" fmla="*/ 458021 w 602918"/>
                <a:gd name="connsiteY4" fmla="*/ 50880 h 1442256"/>
                <a:gd name="connsiteX5" fmla="*/ 521521 w 602918"/>
                <a:gd name="connsiteY5" fmla="*/ 184230 h 1442256"/>
                <a:gd name="connsiteX6" fmla="*/ 593009 w 602918"/>
                <a:gd name="connsiteY6" fmla="*/ 786593 h 1442256"/>
                <a:gd name="connsiteX7" fmla="*/ 268702 w 602918"/>
                <a:gd name="connsiteY7" fmla="*/ 1430388 h 1442256"/>
                <a:gd name="connsiteX8" fmla="*/ 57972 w 602918"/>
                <a:gd name="connsiteY8" fmla="*/ 1174830 h 1442256"/>
                <a:gd name="connsiteX9" fmla="*/ 1545 w 602918"/>
                <a:gd name="connsiteY9" fmla="*/ 805643 h 1442256"/>
                <a:gd name="connsiteX0" fmla="*/ 1545 w 613099"/>
                <a:gd name="connsiteY0" fmla="*/ 805643 h 1442256"/>
                <a:gd name="connsiteX1" fmla="*/ 102421 w 613099"/>
                <a:gd name="connsiteY1" fmla="*/ 266780 h 1442256"/>
                <a:gd name="connsiteX2" fmla="*/ 211552 w 613099"/>
                <a:gd name="connsiteY2" fmla="*/ 91998 h 1442256"/>
                <a:gd name="connsiteX3" fmla="*/ 356421 w 613099"/>
                <a:gd name="connsiteY3" fmla="*/ 80 h 1442256"/>
                <a:gd name="connsiteX4" fmla="*/ 458021 w 613099"/>
                <a:gd name="connsiteY4" fmla="*/ 50880 h 1442256"/>
                <a:gd name="connsiteX5" fmla="*/ 521521 w 613099"/>
                <a:gd name="connsiteY5" fmla="*/ 184230 h 1442256"/>
                <a:gd name="connsiteX6" fmla="*/ 578671 w 613099"/>
                <a:gd name="connsiteY6" fmla="*/ 336629 h 1442256"/>
                <a:gd name="connsiteX7" fmla="*/ 593009 w 613099"/>
                <a:gd name="connsiteY7" fmla="*/ 786593 h 1442256"/>
                <a:gd name="connsiteX8" fmla="*/ 268702 w 613099"/>
                <a:gd name="connsiteY8" fmla="*/ 1430388 h 1442256"/>
                <a:gd name="connsiteX9" fmla="*/ 57972 w 613099"/>
                <a:gd name="connsiteY9" fmla="*/ 1174830 h 1442256"/>
                <a:gd name="connsiteX10" fmla="*/ 1545 w 613099"/>
                <a:gd name="connsiteY10" fmla="*/ 805643 h 1442256"/>
                <a:gd name="connsiteX0" fmla="*/ 1545 w 604765"/>
                <a:gd name="connsiteY0" fmla="*/ 805643 h 1432657"/>
                <a:gd name="connsiteX1" fmla="*/ 102421 w 604765"/>
                <a:gd name="connsiteY1" fmla="*/ 266780 h 1432657"/>
                <a:gd name="connsiteX2" fmla="*/ 211552 w 604765"/>
                <a:gd name="connsiteY2" fmla="*/ 91998 h 1432657"/>
                <a:gd name="connsiteX3" fmla="*/ 356421 w 604765"/>
                <a:gd name="connsiteY3" fmla="*/ 80 h 1432657"/>
                <a:gd name="connsiteX4" fmla="*/ 458021 w 604765"/>
                <a:gd name="connsiteY4" fmla="*/ 50880 h 1432657"/>
                <a:gd name="connsiteX5" fmla="*/ 521521 w 604765"/>
                <a:gd name="connsiteY5" fmla="*/ 184230 h 1432657"/>
                <a:gd name="connsiteX6" fmla="*/ 578671 w 604765"/>
                <a:gd name="connsiteY6" fmla="*/ 336629 h 1432657"/>
                <a:gd name="connsiteX7" fmla="*/ 593009 w 604765"/>
                <a:gd name="connsiteY7" fmla="*/ 786593 h 1432657"/>
                <a:gd name="connsiteX8" fmla="*/ 458021 w 604765"/>
                <a:gd name="connsiteY8" fmla="*/ 1270079 h 1432657"/>
                <a:gd name="connsiteX9" fmla="*/ 268702 w 604765"/>
                <a:gd name="connsiteY9" fmla="*/ 1430388 h 1432657"/>
                <a:gd name="connsiteX10" fmla="*/ 57972 w 604765"/>
                <a:gd name="connsiteY10" fmla="*/ 1174830 h 1432657"/>
                <a:gd name="connsiteX11" fmla="*/ 1545 w 604765"/>
                <a:gd name="connsiteY11" fmla="*/ 805643 h 1432657"/>
                <a:gd name="connsiteX0" fmla="*/ 18387 w 621607"/>
                <a:gd name="connsiteY0" fmla="*/ 805643 h 1432657"/>
                <a:gd name="connsiteX1" fmla="*/ 17663 w 621607"/>
                <a:gd name="connsiteY1" fmla="*/ 171530 h 1432657"/>
                <a:gd name="connsiteX2" fmla="*/ 228394 w 621607"/>
                <a:gd name="connsiteY2" fmla="*/ 91998 h 1432657"/>
                <a:gd name="connsiteX3" fmla="*/ 373263 w 621607"/>
                <a:gd name="connsiteY3" fmla="*/ 80 h 1432657"/>
                <a:gd name="connsiteX4" fmla="*/ 474863 w 621607"/>
                <a:gd name="connsiteY4" fmla="*/ 50880 h 1432657"/>
                <a:gd name="connsiteX5" fmla="*/ 538363 w 621607"/>
                <a:gd name="connsiteY5" fmla="*/ 184230 h 1432657"/>
                <a:gd name="connsiteX6" fmla="*/ 595513 w 621607"/>
                <a:gd name="connsiteY6" fmla="*/ 336629 h 1432657"/>
                <a:gd name="connsiteX7" fmla="*/ 609851 w 621607"/>
                <a:gd name="connsiteY7" fmla="*/ 786593 h 1432657"/>
                <a:gd name="connsiteX8" fmla="*/ 474863 w 621607"/>
                <a:gd name="connsiteY8" fmla="*/ 1270079 h 1432657"/>
                <a:gd name="connsiteX9" fmla="*/ 285544 w 621607"/>
                <a:gd name="connsiteY9" fmla="*/ 1430388 h 1432657"/>
                <a:gd name="connsiteX10" fmla="*/ 74814 w 621607"/>
                <a:gd name="connsiteY10" fmla="*/ 1174830 h 1432657"/>
                <a:gd name="connsiteX11" fmla="*/ 18387 w 621607"/>
                <a:gd name="connsiteY11" fmla="*/ 805643 h 1432657"/>
                <a:gd name="connsiteX0" fmla="*/ 18387 w 621607"/>
                <a:gd name="connsiteY0" fmla="*/ 825596 h 1452610"/>
                <a:gd name="connsiteX1" fmla="*/ 17663 w 621607"/>
                <a:gd name="connsiteY1" fmla="*/ 191483 h 1452610"/>
                <a:gd name="connsiteX2" fmla="*/ 209344 w 621607"/>
                <a:gd name="connsiteY2" fmla="*/ 10351 h 1452610"/>
                <a:gd name="connsiteX3" fmla="*/ 373263 w 621607"/>
                <a:gd name="connsiteY3" fmla="*/ 20033 h 1452610"/>
                <a:gd name="connsiteX4" fmla="*/ 474863 w 621607"/>
                <a:gd name="connsiteY4" fmla="*/ 70833 h 1452610"/>
                <a:gd name="connsiteX5" fmla="*/ 538363 w 621607"/>
                <a:gd name="connsiteY5" fmla="*/ 204183 h 1452610"/>
                <a:gd name="connsiteX6" fmla="*/ 595513 w 621607"/>
                <a:gd name="connsiteY6" fmla="*/ 356582 h 1452610"/>
                <a:gd name="connsiteX7" fmla="*/ 609851 w 621607"/>
                <a:gd name="connsiteY7" fmla="*/ 806546 h 1452610"/>
                <a:gd name="connsiteX8" fmla="*/ 474863 w 621607"/>
                <a:gd name="connsiteY8" fmla="*/ 1290032 h 1452610"/>
                <a:gd name="connsiteX9" fmla="*/ 285544 w 621607"/>
                <a:gd name="connsiteY9" fmla="*/ 1450341 h 1452610"/>
                <a:gd name="connsiteX10" fmla="*/ 74814 w 621607"/>
                <a:gd name="connsiteY10" fmla="*/ 1194783 h 1452610"/>
                <a:gd name="connsiteX11" fmla="*/ 18387 w 621607"/>
                <a:gd name="connsiteY11" fmla="*/ 825596 h 1452610"/>
                <a:gd name="connsiteX0" fmla="*/ 18387 w 621607"/>
                <a:gd name="connsiteY0" fmla="*/ 970682 h 1597696"/>
                <a:gd name="connsiteX1" fmla="*/ 17663 w 621607"/>
                <a:gd name="connsiteY1" fmla="*/ 336569 h 1597696"/>
                <a:gd name="connsiteX2" fmla="*/ 209344 w 621607"/>
                <a:gd name="connsiteY2" fmla="*/ 155437 h 1597696"/>
                <a:gd name="connsiteX3" fmla="*/ 328813 w 621607"/>
                <a:gd name="connsiteY3" fmla="*/ 19 h 1597696"/>
                <a:gd name="connsiteX4" fmla="*/ 373263 w 621607"/>
                <a:gd name="connsiteY4" fmla="*/ 165119 h 1597696"/>
                <a:gd name="connsiteX5" fmla="*/ 474863 w 621607"/>
                <a:gd name="connsiteY5" fmla="*/ 215919 h 1597696"/>
                <a:gd name="connsiteX6" fmla="*/ 538363 w 621607"/>
                <a:gd name="connsiteY6" fmla="*/ 349269 h 1597696"/>
                <a:gd name="connsiteX7" fmla="*/ 595513 w 621607"/>
                <a:gd name="connsiteY7" fmla="*/ 501668 h 1597696"/>
                <a:gd name="connsiteX8" fmla="*/ 609851 w 621607"/>
                <a:gd name="connsiteY8" fmla="*/ 951632 h 1597696"/>
                <a:gd name="connsiteX9" fmla="*/ 474863 w 621607"/>
                <a:gd name="connsiteY9" fmla="*/ 1435118 h 1597696"/>
                <a:gd name="connsiteX10" fmla="*/ 285544 w 621607"/>
                <a:gd name="connsiteY10" fmla="*/ 1595427 h 1597696"/>
                <a:gd name="connsiteX11" fmla="*/ 74814 w 621607"/>
                <a:gd name="connsiteY11" fmla="*/ 1339869 h 1597696"/>
                <a:gd name="connsiteX12" fmla="*/ 18387 w 621607"/>
                <a:gd name="connsiteY12" fmla="*/ 970682 h 1597696"/>
                <a:gd name="connsiteX0" fmla="*/ 18387 w 621607"/>
                <a:gd name="connsiteY0" fmla="*/ 970682 h 1597696"/>
                <a:gd name="connsiteX1" fmla="*/ 17663 w 621607"/>
                <a:gd name="connsiteY1" fmla="*/ 336569 h 1597696"/>
                <a:gd name="connsiteX2" fmla="*/ 190294 w 621607"/>
                <a:gd name="connsiteY2" fmla="*/ 155437 h 1597696"/>
                <a:gd name="connsiteX3" fmla="*/ 328813 w 621607"/>
                <a:gd name="connsiteY3" fmla="*/ 19 h 1597696"/>
                <a:gd name="connsiteX4" fmla="*/ 373263 w 621607"/>
                <a:gd name="connsiteY4" fmla="*/ 165119 h 1597696"/>
                <a:gd name="connsiteX5" fmla="*/ 474863 w 621607"/>
                <a:gd name="connsiteY5" fmla="*/ 215919 h 1597696"/>
                <a:gd name="connsiteX6" fmla="*/ 538363 w 621607"/>
                <a:gd name="connsiteY6" fmla="*/ 349269 h 1597696"/>
                <a:gd name="connsiteX7" fmla="*/ 595513 w 621607"/>
                <a:gd name="connsiteY7" fmla="*/ 501668 h 1597696"/>
                <a:gd name="connsiteX8" fmla="*/ 609851 w 621607"/>
                <a:gd name="connsiteY8" fmla="*/ 951632 h 1597696"/>
                <a:gd name="connsiteX9" fmla="*/ 474863 w 621607"/>
                <a:gd name="connsiteY9" fmla="*/ 1435118 h 1597696"/>
                <a:gd name="connsiteX10" fmla="*/ 285544 w 621607"/>
                <a:gd name="connsiteY10" fmla="*/ 1595427 h 1597696"/>
                <a:gd name="connsiteX11" fmla="*/ 74814 w 621607"/>
                <a:gd name="connsiteY11" fmla="*/ 1339869 h 1597696"/>
                <a:gd name="connsiteX12" fmla="*/ 18387 w 621607"/>
                <a:gd name="connsiteY12" fmla="*/ 970682 h 1597696"/>
                <a:gd name="connsiteX0" fmla="*/ 18387 w 621607"/>
                <a:gd name="connsiteY0" fmla="*/ 970682 h 1597696"/>
                <a:gd name="connsiteX1" fmla="*/ 17663 w 621607"/>
                <a:gd name="connsiteY1" fmla="*/ 336569 h 1597696"/>
                <a:gd name="connsiteX2" fmla="*/ 190294 w 621607"/>
                <a:gd name="connsiteY2" fmla="*/ 155437 h 1597696"/>
                <a:gd name="connsiteX3" fmla="*/ 328813 w 621607"/>
                <a:gd name="connsiteY3" fmla="*/ 19 h 1597696"/>
                <a:gd name="connsiteX4" fmla="*/ 468513 w 621607"/>
                <a:gd name="connsiteY4" fmla="*/ 19069 h 1597696"/>
                <a:gd name="connsiteX5" fmla="*/ 474863 w 621607"/>
                <a:gd name="connsiteY5" fmla="*/ 215919 h 1597696"/>
                <a:gd name="connsiteX6" fmla="*/ 538363 w 621607"/>
                <a:gd name="connsiteY6" fmla="*/ 349269 h 1597696"/>
                <a:gd name="connsiteX7" fmla="*/ 595513 w 621607"/>
                <a:gd name="connsiteY7" fmla="*/ 501668 h 1597696"/>
                <a:gd name="connsiteX8" fmla="*/ 609851 w 621607"/>
                <a:gd name="connsiteY8" fmla="*/ 951632 h 1597696"/>
                <a:gd name="connsiteX9" fmla="*/ 474863 w 621607"/>
                <a:gd name="connsiteY9" fmla="*/ 1435118 h 1597696"/>
                <a:gd name="connsiteX10" fmla="*/ 285544 w 621607"/>
                <a:gd name="connsiteY10" fmla="*/ 1595427 h 1597696"/>
                <a:gd name="connsiteX11" fmla="*/ 74814 w 621607"/>
                <a:gd name="connsiteY11" fmla="*/ 1339869 h 1597696"/>
                <a:gd name="connsiteX12" fmla="*/ 18387 w 621607"/>
                <a:gd name="connsiteY12" fmla="*/ 970682 h 1597696"/>
                <a:gd name="connsiteX0" fmla="*/ 18387 w 624859"/>
                <a:gd name="connsiteY0" fmla="*/ 970682 h 1597696"/>
                <a:gd name="connsiteX1" fmla="*/ 17663 w 624859"/>
                <a:gd name="connsiteY1" fmla="*/ 336569 h 1597696"/>
                <a:gd name="connsiteX2" fmla="*/ 190294 w 624859"/>
                <a:gd name="connsiteY2" fmla="*/ 155437 h 1597696"/>
                <a:gd name="connsiteX3" fmla="*/ 328813 w 624859"/>
                <a:gd name="connsiteY3" fmla="*/ 19 h 1597696"/>
                <a:gd name="connsiteX4" fmla="*/ 468513 w 624859"/>
                <a:gd name="connsiteY4" fmla="*/ 19069 h 1597696"/>
                <a:gd name="connsiteX5" fmla="*/ 620913 w 624859"/>
                <a:gd name="connsiteY5" fmla="*/ 165119 h 1597696"/>
                <a:gd name="connsiteX6" fmla="*/ 538363 w 624859"/>
                <a:gd name="connsiteY6" fmla="*/ 349269 h 1597696"/>
                <a:gd name="connsiteX7" fmla="*/ 595513 w 624859"/>
                <a:gd name="connsiteY7" fmla="*/ 501668 h 1597696"/>
                <a:gd name="connsiteX8" fmla="*/ 609851 w 624859"/>
                <a:gd name="connsiteY8" fmla="*/ 951632 h 1597696"/>
                <a:gd name="connsiteX9" fmla="*/ 474863 w 624859"/>
                <a:gd name="connsiteY9" fmla="*/ 1435118 h 1597696"/>
                <a:gd name="connsiteX10" fmla="*/ 285544 w 624859"/>
                <a:gd name="connsiteY10" fmla="*/ 1595427 h 1597696"/>
                <a:gd name="connsiteX11" fmla="*/ 74814 w 624859"/>
                <a:gd name="connsiteY11" fmla="*/ 1339869 h 1597696"/>
                <a:gd name="connsiteX12" fmla="*/ 18387 w 624859"/>
                <a:gd name="connsiteY12" fmla="*/ 970682 h 1597696"/>
                <a:gd name="connsiteX0" fmla="*/ 18387 w 621607"/>
                <a:gd name="connsiteY0" fmla="*/ 977037 h 1604051"/>
                <a:gd name="connsiteX1" fmla="*/ 17663 w 621607"/>
                <a:gd name="connsiteY1" fmla="*/ 342924 h 1604051"/>
                <a:gd name="connsiteX2" fmla="*/ 190294 w 621607"/>
                <a:gd name="connsiteY2" fmla="*/ 161792 h 1604051"/>
                <a:gd name="connsiteX3" fmla="*/ 328813 w 621607"/>
                <a:gd name="connsiteY3" fmla="*/ 6374 h 1604051"/>
                <a:gd name="connsiteX4" fmla="*/ 468513 w 621607"/>
                <a:gd name="connsiteY4" fmla="*/ 25424 h 1604051"/>
                <a:gd name="connsiteX5" fmla="*/ 570113 w 621607"/>
                <a:gd name="connsiteY5" fmla="*/ 6374 h 1604051"/>
                <a:gd name="connsiteX6" fmla="*/ 620913 w 621607"/>
                <a:gd name="connsiteY6" fmla="*/ 171474 h 1604051"/>
                <a:gd name="connsiteX7" fmla="*/ 538363 w 621607"/>
                <a:gd name="connsiteY7" fmla="*/ 355624 h 1604051"/>
                <a:gd name="connsiteX8" fmla="*/ 595513 w 621607"/>
                <a:gd name="connsiteY8" fmla="*/ 508023 h 1604051"/>
                <a:gd name="connsiteX9" fmla="*/ 609851 w 621607"/>
                <a:gd name="connsiteY9" fmla="*/ 957987 h 1604051"/>
                <a:gd name="connsiteX10" fmla="*/ 474863 w 621607"/>
                <a:gd name="connsiteY10" fmla="*/ 1441473 h 1604051"/>
                <a:gd name="connsiteX11" fmla="*/ 285544 w 621607"/>
                <a:gd name="connsiteY11" fmla="*/ 1601782 h 1604051"/>
                <a:gd name="connsiteX12" fmla="*/ 74814 w 621607"/>
                <a:gd name="connsiteY12" fmla="*/ 1346224 h 1604051"/>
                <a:gd name="connsiteX13" fmla="*/ 18387 w 621607"/>
                <a:gd name="connsiteY13" fmla="*/ 977037 h 1604051"/>
                <a:gd name="connsiteX0" fmla="*/ 18387 w 621607"/>
                <a:gd name="connsiteY0" fmla="*/ 977037 h 1604051"/>
                <a:gd name="connsiteX1" fmla="*/ 17663 w 621607"/>
                <a:gd name="connsiteY1" fmla="*/ 342924 h 1604051"/>
                <a:gd name="connsiteX2" fmla="*/ 190294 w 621607"/>
                <a:gd name="connsiteY2" fmla="*/ 161792 h 1604051"/>
                <a:gd name="connsiteX3" fmla="*/ 328813 w 621607"/>
                <a:gd name="connsiteY3" fmla="*/ 6374 h 1604051"/>
                <a:gd name="connsiteX4" fmla="*/ 468513 w 621607"/>
                <a:gd name="connsiteY4" fmla="*/ 25424 h 1604051"/>
                <a:gd name="connsiteX5" fmla="*/ 570113 w 621607"/>
                <a:gd name="connsiteY5" fmla="*/ 6374 h 1604051"/>
                <a:gd name="connsiteX6" fmla="*/ 620913 w 621607"/>
                <a:gd name="connsiteY6" fmla="*/ 171474 h 1604051"/>
                <a:gd name="connsiteX7" fmla="*/ 601863 w 621607"/>
                <a:gd name="connsiteY7" fmla="*/ 381024 h 1604051"/>
                <a:gd name="connsiteX8" fmla="*/ 595513 w 621607"/>
                <a:gd name="connsiteY8" fmla="*/ 508023 h 1604051"/>
                <a:gd name="connsiteX9" fmla="*/ 609851 w 621607"/>
                <a:gd name="connsiteY9" fmla="*/ 957987 h 1604051"/>
                <a:gd name="connsiteX10" fmla="*/ 474863 w 621607"/>
                <a:gd name="connsiteY10" fmla="*/ 1441473 h 1604051"/>
                <a:gd name="connsiteX11" fmla="*/ 285544 w 621607"/>
                <a:gd name="connsiteY11" fmla="*/ 1601782 h 1604051"/>
                <a:gd name="connsiteX12" fmla="*/ 74814 w 621607"/>
                <a:gd name="connsiteY12" fmla="*/ 1346224 h 1604051"/>
                <a:gd name="connsiteX13" fmla="*/ 18387 w 621607"/>
                <a:gd name="connsiteY13" fmla="*/ 977037 h 1604051"/>
                <a:gd name="connsiteX0" fmla="*/ 18387 w 630635"/>
                <a:gd name="connsiteY0" fmla="*/ 977037 h 1604051"/>
                <a:gd name="connsiteX1" fmla="*/ 17663 w 630635"/>
                <a:gd name="connsiteY1" fmla="*/ 342924 h 1604051"/>
                <a:gd name="connsiteX2" fmla="*/ 190294 w 630635"/>
                <a:gd name="connsiteY2" fmla="*/ 161792 h 1604051"/>
                <a:gd name="connsiteX3" fmla="*/ 328813 w 630635"/>
                <a:gd name="connsiteY3" fmla="*/ 6374 h 1604051"/>
                <a:gd name="connsiteX4" fmla="*/ 468513 w 630635"/>
                <a:gd name="connsiteY4" fmla="*/ 25424 h 1604051"/>
                <a:gd name="connsiteX5" fmla="*/ 570113 w 630635"/>
                <a:gd name="connsiteY5" fmla="*/ 6374 h 1604051"/>
                <a:gd name="connsiteX6" fmla="*/ 620913 w 630635"/>
                <a:gd name="connsiteY6" fmla="*/ 171474 h 1604051"/>
                <a:gd name="connsiteX7" fmla="*/ 601863 w 630635"/>
                <a:gd name="connsiteY7" fmla="*/ 381024 h 1604051"/>
                <a:gd name="connsiteX8" fmla="*/ 620913 w 630635"/>
                <a:gd name="connsiteY8" fmla="*/ 514373 h 1604051"/>
                <a:gd name="connsiteX9" fmla="*/ 609851 w 630635"/>
                <a:gd name="connsiteY9" fmla="*/ 957987 h 1604051"/>
                <a:gd name="connsiteX10" fmla="*/ 474863 w 630635"/>
                <a:gd name="connsiteY10" fmla="*/ 1441473 h 1604051"/>
                <a:gd name="connsiteX11" fmla="*/ 285544 w 630635"/>
                <a:gd name="connsiteY11" fmla="*/ 1601782 h 1604051"/>
                <a:gd name="connsiteX12" fmla="*/ 74814 w 630635"/>
                <a:gd name="connsiteY12" fmla="*/ 1346224 h 1604051"/>
                <a:gd name="connsiteX13" fmla="*/ 18387 w 630635"/>
                <a:gd name="connsiteY13" fmla="*/ 977037 h 1604051"/>
                <a:gd name="connsiteX0" fmla="*/ 18387 w 630635"/>
                <a:gd name="connsiteY0" fmla="*/ 977037 h 1913414"/>
                <a:gd name="connsiteX1" fmla="*/ 17663 w 630635"/>
                <a:gd name="connsiteY1" fmla="*/ 342924 h 1913414"/>
                <a:gd name="connsiteX2" fmla="*/ 190294 w 630635"/>
                <a:gd name="connsiteY2" fmla="*/ 161792 h 1913414"/>
                <a:gd name="connsiteX3" fmla="*/ 328813 w 630635"/>
                <a:gd name="connsiteY3" fmla="*/ 6374 h 1913414"/>
                <a:gd name="connsiteX4" fmla="*/ 468513 w 630635"/>
                <a:gd name="connsiteY4" fmla="*/ 25424 h 1913414"/>
                <a:gd name="connsiteX5" fmla="*/ 570113 w 630635"/>
                <a:gd name="connsiteY5" fmla="*/ 6374 h 1913414"/>
                <a:gd name="connsiteX6" fmla="*/ 620913 w 630635"/>
                <a:gd name="connsiteY6" fmla="*/ 171474 h 1913414"/>
                <a:gd name="connsiteX7" fmla="*/ 601863 w 630635"/>
                <a:gd name="connsiteY7" fmla="*/ 381024 h 1913414"/>
                <a:gd name="connsiteX8" fmla="*/ 620913 w 630635"/>
                <a:gd name="connsiteY8" fmla="*/ 514373 h 1913414"/>
                <a:gd name="connsiteX9" fmla="*/ 609851 w 630635"/>
                <a:gd name="connsiteY9" fmla="*/ 957987 h 1913414"/>
                <a:gd name="connsiteX10" fmla="*/ 474863 w 630635"/>
                <a:gd name="connsiteY10" fmla="*/ 1441473 h 1913414"/>
                <a:gd name="connsiteX11" fmla="*/ 279194 w 630635"/>
                <a:gd name="connsiteY11" fmla="*/ 1912932 h 1913414"/>
                <a:gd name="connsiteX12" fmla="*/ 74814 w 630635"/>
                <a:gd name="connsiteY12" fmla="*/ 1346224 h 1913414"/>
                <a:gd name="connsiteX13" fmla="*/ 18387 w 630635"/>
                <a:gd name="connsiteY13" fmla="*/ 977037 h 1913414"/>
                <a:gd name="connsiteX0" fmla="*/ 18387 w 630635"/>
                <a:gd name="connsiteY0" fmla="*/ 977037 h 1913638"/>
                <a:gd name="connsiteX1" fmla="*/ 17663 w 630635"/>
                <a:gd name="connsiteY1" fmla="*/ 342924 h 1913638"/>
                <a:gd name="connsiteX2" fmla="*/ 190294 w 630635"/>
                <a:gd name="connsiteY2" fmla="*/ 161792 h 1913638"/>
                <a:gd name="connsiteX3" fmla="*/ 328813 w 630635"/>
                <a:gd name="connsiteY3" fmla="*/ 6374 h 1913638"/>
                <a:gd name="connsiteX4" fmla="*/ 468513 w 630635"/>
                <a:gd name="connsiteY4" fmla="*/ 25424 h 1913638"/>
                <a:gd name="connsiteX5" fmla="*/ 570113 w 630635"/>
                <a:gd name="connsiteY5" fmla="*/ 6374 h 1913638"/>
                <a:gd name="connsiteX6" fmla="*/ 620913 w 630635"/>
                <a:gd name="connsiteY6" fmla="*/ 171474 h 1913638"/>
                <a:gd name="connsiteX7" fmla="*/ 601863 w 630635"/>
                <a:gd name="connsiteY7" fmla="*/ 381024 h 1913638"/>
                <a:gd name="connsiteX8" fmla="*/ 620913 w 630635"/>
                <a:gd name="connsiteY8" fmla="*/ 514373 h 1913638"/>
                <a:gd name="connsiteX9" fmla="*/ 609851 w 630635"/>
                <a:gd name="connsiteY9" fmla="*/ 957987 h 1913638"/>
                <a:gd name="connsiteX10" fmla="*/ 474863 w 630635"/>
                <a:gd name="connsiteY10" fmla="*/ 1441473 h 1913638"/>
                <a:gd name="connsiteX11" fmla="*/ 279194 w 630635"/>
                <a:gd name="connsiteY11" fmla="*/ 1912932 h 1913638"/>
                <a:gd name="connsiteX12" fmla="*/ 81163 w 630635"/>
                <a:gd name="connsiteY12" fmla="*/ 1543074 h 1913638"/>
                <a:gd name="connsiteX13" fmla="*/ 74814 w 630635"/>
                <a:gd name="connsiteY13" fmla="*/ 1346224 h 1913638"/>
                <a:gd name="connsiteX14" fmla="*/ 18387 w 630635"/>
                <a:gd name="connsiteY14" fmla="*/ 977037 h 1913638"/>
                <a:gd name="connsiteX0" fmla="*/ 16810 w 629058"/>
                <a:gd name="connsiteY0" fmla="*/ 977037 h 1913638"/>
                <a:gd name="connsiteX1" fmla="*/ 16086 w 629058"/>
                <a:gd name="connsiteY1" fmla="*/ 342924 h 1913638"/>
                <a:gd name="connsiteX2" fmla="*/ 188717 w 629058"/>
                <a:gd name="connsiteY2" fmla="*/ 161792 h 1913638"/>
                <a:gd name="connsiteX3" fmla="*/ 327236 w 629058"/>
                <a:gd name="connsiteY3" fmla="*/ 6374 h 1913638"/>
                <a:gd name="connsiteX4" fmla="*/ 466936 w 629058"/>
                <a:gd name="connsiteY4" fmla="*/ 25424 h 1913638"/>
                <a:gd name="connsiteX5" fmla="*/ 568536 w 629058"/>
                <a:gd name="connsiteY5" fmla="*/ 6374 h 1913638"/>
                <a:gd name="connsiteX6" fmla="*/ 619336 w 629058"/>
                <a:gd name="connsiteY6" fmla="*/ 171474 h 1913638"/>
                <a:gd name="connsiteX7" fmla="*/ 600286 w 629058"/>
                <a:gd name="connsiteY7" fmla="*/ 381024 h 1913638"/>
                <a:gd name="connsiteX8" fmla="*/ 619336 w 629058"/>
                <a:gd name="connsiteY8" fmla="*/ 514373 h 1913638"/>
                <a:gd name="connsiteX9" fmla="*/ 608274 w 629058"/>
                <a:gd name="connsiteY9" fmla="*/ 957987 h 1913638"/>
                <a:gd name="connsiteX10" fmla="*/ 473286 w 629058"/>
                <a:gd name="connsiteY10" fmla="*/ 1441473 h 1913638"/>
                <a:gd name="connsiteX11" fmla="*/ 277617 w 629058"/>
                <a:gd name="connsiteY11" fmla="*/ 1912932 h 1913638"/>
                <a:gd name="connsiteX12" fmla="*/ 79586 w 629058"/>
                <a:gd name="connsiteY12" fmla="*/ 1543074 h 1913638"/>
                <a:gd name="connsiteX13" fmla="*/ 35137 w 629058"/>
                <a:gd name="connsiteY13" fmla="*/ 1365274 h 1913638"/>
                <a:gd name="connsiteX14" fmla="*/ 16810 w 629058"/>
                <a:gd name="connsiteY14" fmla="*/ 977037 h 1913638"/>
                <a:gd name="connsiteX0" fmla="*/ 16810 w 629058"/>
                <a:gd name="connsiteY0" fmla="*/ 977037 h 1913638"/>
                <a:gd name="connsiteX1" fmla="*/ 16086 w 629058"/>
                <a:gd name="connsiteY1" fmla="*/ 342924 h 1913638"/>
                <a:gd name="connsiteX2" fmla="*/ 188717 w 629058"/>
                <a:gd name="connsiteY2" fmla="*/ 161792 h 1913638"/>
                <a:gd name="connsiteX3" fmla="*/ 327236 w 629058"/>
                <a:gd name="connsiteY3" fmla="*/ 6374 h 1913638"/>
                <a:gd name="connsiteX4" fmla="*/ 466936 w 629058"/>
                <a:gd name="connsiteY4" fmla="*/ 25424 h 1913638"/>
                <a:gd name="connsiteX5" fmla="*/ 568536 w 629058"/>
                <a:gd name="connsiteY5" fmla="*/ 6374 h 1913638"/>
                <a:gd name="connsiteX6" fmla="*/ 619336 w 629058"/>
                <a:gd name="connsiteY6" fmla="*/ 171474 h 1913638"/>
                <a:gd name="connsiteX7" fmla="*/ 600286 w 629058"/>
                <a:gd name="connsiteY7" fmla="*/ 381024 h 1913638"/>
                <a:gd name="connsiteX8" fmla="*/ 619336 w 629058"/>
                <a:gd name="connsiteY8" fmla="*/ 514373 h 1913638"/>
                <a:gd name="connsiteX9" fmla="*/ 608274 w 629058"/>
                <a:gd name="connsiteY9" fmla="*/ 957987 h 1913638"/>
                <a:gd name="connsiteX10" fmla="*/ 473286 w 629058"/>
                <a:gd name="connsiteY10" fmla="*/ 1441473 h 1913638"/>
                <a:gd name="connsiteX11" fmla="*/ 277617 w 629058"/>
                <a:gd name="connsiteY11" fmla="*/ 1912932 h 1913638"/>
                <a:gd name="connsiteX12" fmla="*/ 79586 w 629058"/>
                <a:gd name="connsiteY12" fmla="*/ 1543074 h 1913638"/>
                <a:gd name="connsiteX13" fmla="*/ 35137 w 629058"/>
                <a:gd name="connsiteY13" fmla="*/ 1365274 h 1913638"/>
                <a:gd name="connsiteX14" fmla="*/ 16810 w 629058"/>
                <a:gd name="connsiteY14" fmla="*/ 977037 h 1913638"/>
                <a:gd name="connsiteX0" fmla="*/ 16810 w 641707"/>
                <a:gd name="connsiteY0" fmla="*/ 977037 h 1913638"/>
                <a:gd name="connsiteX1" fmla="*/ 16086 w 641707"/>
                <a:gd name="connsiteY1" fmla="*/ 342924 h 1913638"/>
                <a:gd name="connsiteX2" fmla="*/ 188717 w 641707"/>
                <a:gd name="connsiteY2" fmla="*/ 161792 h 1913638"/>
                <a:gd name="connsiteX3" fmla="*/ 327236 w 641707"/>
                <a:gd name="connsiteY3" fmla="*/ 6374 h 1913638"/>
                <a:gd name="connsiteX4" fmla="*/ 466936 w 641707"/>
                <a:gd name="connsiteY4" fmla="*/ 25424 h 1913638"/>
                <a:gd name="connsiteX5" fmla="*/ 568536 w 641707"/>
                <a:gd name="connsiteY5" fmla="*/ 6374 h 1913638"/>
                <a:gd name="connsiteX6" fmla="*/ 619336 w 641707"/>
                <a:gd name="connsiteY6" fmla="*/ 171474 h 1913638"/>
                <a:gd name="connsiteX7" fmla="*/ 638386 w 641707"/>
                <a:gd name="connsiteY7" fmla="*/ 387374 h 1913638"/>
                <a:gd name="connsiteX8" fmla="*/ 619336 w 641707"/>
                <a:gd name="connsiteY8" fmla="*/ 514373 h 1913638"/>
                <a:gd name="connsiteX9" fmla="*/ 608274 w 641707"/>
                <a:gd name="connsiteY9" fmla="*/ 957987 h 1913638"/>
                <a:gd name="connsiteX10" fmla="*/ 473286 w 641707"/>
                <a:gd name="connsiteY10" fmla="*/ 1441473 h 1913638"/>
                <a:gd name="connsiteX11" fmla="*/ 277617 w 641707"/>
                <a:gd name="connsiteY11" fmla="*/ 1912932 h 1913638"/>
                <a:gd name="connsiteX12" fmla="*/ 79586 w 641707"/>
                <a:gd name="connsiteY12" fmla="*/ 1543074 h 1913638"/>
                <a:gd name="connsiteX13" fmla="*/ 35137 w 641707"/>
                <a:gd name="connsiteY13" fmla="*/ 1365274 h 1913638"/>
                <a:gd name="connsiteX14" fmla="*/ 16810 w 641707"/>
                <a:gd name="connsiteY14" fmla="*/ 977037 h 1913638"/>
                <a:gd name="connsiteX0" fmla="*/ 16810 w 641707"/>
                <a:gd name="connsiteY0" fmla="*/ 1018998 h 1955599"/>
                <a:gd name="connsiteX1" fmla="*/ 16086 w 641707"/>
                <a:gd name="connsiteY1" fmla="*/ 384885 h 1955599"/>
                <a:gd name="connsiteX2" fmla="*/ 188717 w 641707"/>
                <a:gd name="connsiteY2" fmla="*/ 203753 h 1955599"/>
                <a:gd name="connsiteX3" fmla="*/ 327236 w 641707"/>
                <a:gd name="connsiteY3" fmla="*/ 48335 h 1955599"/>
                <a:gd name="connsiteX4" fmla="*/ 466936 w 641707"/>
                <a:gd name="connsiteY4" fmla="*/ 67385 h 1955599"/>
                <a:gd name="connsiteX5" fmla="*/ 593936 w 641707"/>
                <a:gd name="connsiteY5" fmla="*/ 3885 h 1955599"/>
                <a:gd name="connsiteX6" fmla="*/ 619336 w 641707"/>
                <a:gd name="connsiteY6" fmla="*/ 213435 h 1955599"/>
                <a:gd name="connsiteX7" fmla="*/ 638386 w 641707"/>
                <a:gd name="connsiteY7" fmla="*/ 429335 h 1955599"/>
                <a:gd name="connsiteX8" fmla="*/ 619336 w 641707"/>
                <a:gd name="connsiteY8" fmla="*/ 556334 h 1955599"/>
                <a:gd name="connsiteX9" fmla="*/ 608274 w 641707"/>
                <a:gd name="connsiteY9" fmla="*/ 999948 h 1955599"/>
                <a:gd name="connsiteX10" fmla="*/ 473286 w 641707"/>
                <a:gd name="connsiteY10" fmla="*/ 1483434 h 1955599"/>
                <a:gd name="connsiteX11" fmla="*/ 277617 w 641707"/>
                <a:gd name="connsiteY11" fmla="*/ 1954893 h 1955599"/>
                <a:gd name="connsiteX12" fmla="*/ 79586 w 641707"/>
                <a:gd name="connsiteY12" fmla="*/ 1585035 h 1955599"/>
                <a:gd name="connsiteX13" fmla="*/ 35137 w 641707"/>
                <a:gd name="connsiteY13" fmla="*/ 1407235 h 1955599"/>
                <a:gd name="connsiteX14" fmla="*/ 16810 w 641707"/>
                <a:gd name="connsiteY14" fmla="*/ 1018998 h 1955599"/>
                <a:gd name="connsiteX0" fmla="*/ 16810 w 641707"/>
                <a:gd name="connsiteY0" fmla="*/ 1028912 h 1965513"/>
                <a:gd name="connsiteX1" fmla="*/ 16086 w 641707"/>
                <a:gd name="connsiteY1" fmla="*/ 394799 h 1965513"/>
                <a:gd name="connsiteX2" fmla="*/ 188717 w 641707"/>
                <a:gd name="connsiteY2" fmla="*/ 213667 h 1965513"/>
                <a:gd name="connsiteX3" fmla="*/ 327236 w 641707"/>
                <a:gd name="connsiteY3" fmla="*/ 58249 h 1965513"/>
                <a:gd name="connsiteX4" fmla="*/ 441536 w 641707"/>
                <a:gd name="connsiteY4" fmla="*/ 1099 h 1965513"/>
                <a:gd name="connsiteX5" fmla="*/ 593936 w 641707"/>
                <a:gd name="connsiteY5" fmla="*/ 13799 h 1965513"/>
                <a:gd name="connsiteX6" fmla="*/ 619336 w 641707"/>
                <a:gd name="connsiteY6" fmla="*/ 223349 h 1965513"/>
                <a:gd name="connsiteX7" fmla="*/ 638386 w 641707"/>
                <a:gd name="connsiteY7" fmla="*/ 439249 h 1965513"/>
                <a:gd name="connsiteX8" fmla="*/ 619336 w 641707"/>
                <a:gd name="connsiteY8" fmla="*/ 566248 h 1965513"/>
                <a:gd name="connsiteX9" fmla="*/ 608274 w 641707"/>
                <a:gd name="connsiteY9" fmla="*/ 1009862 h 1965513"/>
                <a:gd name="connsiteX10" fmla="*/ 473286 w 641707"/>
                <a:gd name="connsiteY10" fmla="*/ 1493348 h 1965513"/>
                <a:gd name="connsiteX11" fmla="*/ 277617 w 641707"/>
                <a:gd name="connsiteY11" fmla="*/ 1964807 h 1965513"/>
                <a:gd name="connsiteX12" fmla="*/ 79586 w 641707"/>
                <a:gd name="connsiteY12" fmla="*/ 1594949 h 1965513"/>
                <a:gd name="connsiteX13" fmla="*/ 35137 w 641707"/>
                <a:gd name="connsiteY13" fmla="*/ 1417149 h 1965513"/>
                <a:gd name="connsiteX14" fmla="*/ 16810 w 641707"/>
                <a:gd name="connsiteY14" fmla="*/ 1028912 h 1965513"/>
                <a:gd name="connsiteX0" fmla="*/ 16810 w 641707"/>
                <a:gd name="connsiteY0" fmla="*/ 1032177 h 1968778"/>
                <a:gd name="connsiteX1" fmla="*/ 16086 w 641707"/>
                <a:gd name="connsiteY1" fmla="*/ 398064 h 1968778"/>
                <a:gd name="connsiteX2" fmla="*/ 188717 w 641707"/>
                <a:gd name="connsiteY2" fmla="*/ 216932 h 1968778"/>
                <a:gd name="connsiteX3" fmla="*/ 289136 w 641707"/>
                <a:gd name="connsiteY3" fmla="*/ 4364 h 1968778"/>
                <a:gd name="connsiteX4" fmla="*/ 441536 w 641707"/>
                <a:gd name="connsiteY4" fmla="*/ 4364 h 1968778"/>
                <a:gd name="connsiteX5" fmla="*/ 593936 w 641707"/>
                <a:gd name="connsiteY5" fmla="*/ 17064 h 1968778"/>
                <a:gd name="connsiteX6" fmla="*/ 619336 w 641707"/>
                <a:gd name="connsiteY6" fmla="*/ 226614 h 1968778"/>
                <a:gd name="connsiteX7" fmla="*/ 638386 w 641707"/>
                <a:gd name="connsiteY7" fmla="*/ 442514 h 1968778"/>
                <a:gd name="connsiteX8" fmla="*/ 619336 w 641707"/>
                <a:gd name="connsiteY8" fmla="*/ 569513 h 1968778"/>
                <a:gd name="connsiteX9" fmla="*/ 608274 w 641707"/>
                <a:gd name="connsiteY9" fmla="*/ 1013127 h 1968778"/>
                <a:gd name="connsiteX10" fmla="*/ 473286 w 641707"/>
                <a:gd name="connsiteY10" fmla="*/ 1496613 h 1968778"/>
                <a:gd name="connsiteX11" fmla="*/ 277617 w 641707"/>
                <a:gd name="connsiteY11" fmla="*/ 1968072 h 1968778"/>
                <a:gd name="connsiteX12" fmla="*/ 79586 w 641707"/>
                <a:gd name="connsiteY12" fmla="*/ 1598214 h 1968778"/>
                <a:gd name="connsiteX13" fmla="*/ 35137 w 641707"/>
                <a:gd name="connsiteY13" fmla="*/ 1420414 h 1968778"/>
                <a:gd name="connsiteX14" fmla="*/ 16810 w 641707"/>
                <a:gd name="connsiteY14" fmla="*/ 1032177 h 1968778"/>
                <a:gd name="connsiteX0" fmla="*/ 16810 w 641707"/>
                <a:gd name="connsiteY0" fmla="*/ 1032177 h 1968778"/>
                <a:gd name="connsiteX1" fmla="*/ 16086 w 641707"/>
                <a:gd name="connsiteY1" fmla="*/ 398064 h 1968778"/>
                <a:gd name="connsiteX2" fmla="*/ 163317 w 641707"/>
                <a:gd name="connsiteY2" fmla="*/ 191532 h 1968778"/>
                <a:gd name="connsiteX3" fmla="*/ 289136 w 641707"/>
                <a:gd name="connsiteY3" fmla="*/ 4364 h 1968778"/>
                <a:gd name="connsiteX4" fmla="*/ 441536 w 641707"/>
                <a:gd name="connsiteY4" fmla="*/ 4364 h 1968778"/>
                <a:gd name="connsiteX5" fmla="*/ 593936 w 641707"/>
                <a:gd name="connsiteY5" fmla="*/ 17064 h 1968778"/>
                <a:gd name="connsiteX6" fmla="*/ 619336 w 641707"/>
                <a:gd name="connsiteY6" fmla="*/ 226614 h 1968778"/>
                <a:gd name="connsiteX7" fmla="*/ 638386 w 641707"/>
                <a:gd name="connsiteY7" fmla="*/ 442514 h 1968778"/>
                <a:gd name="connsiteX8" fmla="*/ 619336 w 641707"/>
                <a:gd name="connsiteY8" fmla="*/ 569513 h 1968778"/>
                <a:gd name="connsiteX9" fmla="*/ 608274 w 641707"/>
                <a:gd name="connsiteY9" fmla="*/ 1013127 h 1968778"/>
                <a:gd name="connsiteX10" fmla="*/ 473286 w 641707"/>
                <a:gd name="connsiteY10" fmla="*/ 1496613 h 1968778"/>
                <a:gd name="connsiteX11" fmla="*/ 277617 w 641707"/>
                <a:gd name="connsiteY11" fmla="*/ 1968072 h 1968778"/>
                <a:gd name="connsiteX12" fmla="*/ 79586 w 641707"/>
                <a:gd name="connsiteY12" fmla="*/ 1598214 h 1968778"/>
                <a:gd name="connsiteX13" fmla="*/ 35137 w 641707"/>
                <a:gd name="connsiteY13" fmla="*/ 1420414 h 1968778"/>
                <a:gd name="connsiteX14" fmla="*/ 16810 w 641707"/>
                <a:gd name="connsiteY14" fmla="*/ 1032177 h 1968778"/>
                <a:gd name="connsiteX0" fmla="*/ 16810 w 641707"/>
                <a:gd name="connsiteY0" fmla="*/ 1032177 h 1968778"/>
                <a:gd name="connsiteX1" fmla="*/ 16086 w 641707"/>
                <a:gd name="connsiteY1" fmla="*/ 398064 h 1968778"/>
                <a:gd name="connsiteX2" fmla="*/ 163317 w 641707"/>
                <a:gd name="connsiteY2" fmla="*/ 191532 h 1968778"/>
                <a:gd name="connsiteX3" fmla="*/ 289136 w 641707"/>
                <a:gd name="connsiteY3" fmla="*/ 4364 h 1968778"/>
                <a:gd name="connsiteX4" fmla="*/ 441536 w 641707"/>
                <a:gd name="connsiteY4" fmla="*/ 4364 h 1968778"/>
                <a:gd name="connsiteX5" fmla="*/ 593936 w 641707"/>
                <a:gd name="connsiteY5" fmla="*/ 17064 h 1968778"/>
                <a:gd name="connsiteX6" fmla="*/ 619336 w 641707"/>
                <a:gd name="connsiteY6" fmla="*/ 226614 h 1968778"/>
                <a:gd name="connsiteX7" fmla="*/ 638386 w 641707"/>
                <a:gd name="connsiteY7" fmla="*/ 442514 h 1968778"/>
                <a:gd name="connsiteX8" fmla="*/ 619336 w 641707"/>
                <a:gd name="connsiteY8" fmla="*/ 569513 h 1968778"/>
                <a:gd name="connsiteX9" fmla="*/ 608274 w 641707"/>
                <a:gd name="connsiteY9" fmla="*/ 1013127 h 1968778"/>
                <a:gd name="connsiteX10" fmla="*/ 473286 w 641707"/>
                <a:gd name="connsiteY10" fmla="*/ 1496613 h 1968778"/>
                <a:gd name="connsiteX11" fmla="*/ 277617 w 641707"/>
                <a:gd name="connsiteY11" fmla="*/ 1968072 h 1968778"/>
                <a:gd name="connsiteX12" fmla="*/ 79586 w 641707"/>
                <a:gd name="connsiteY12" fmla="*/ 1598214 h 1968778"/>
                <a:gd name="connsiteX13" fmla="*/ 35137 w 641707"/>
                <a:gd name="connsiteY13" fmla="*/ 1420414 h 1968778"/>
                <a:gd name="connsiteX14" fmla="*/ 16810 w 641707"/>
                <a:gd name="connsiteY14" fmla="*/ 1032177 h 1968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1707" h="1968778">
                  <a:moveTo>
                    <a:pt x="16810" y="1032177"/>
                  </a:moveTo>
                  <a:cubicBezTo>
                    <a:pt x="13635" y="861785"/>
                    <a:pt x="-18915" y="517005"/>
                    <a:pt x="16086" y="398064"/>
                  </a:cubicBezTo>
                  <a:cubicBezTo>
                    <a:pt x="51087" y="279123"/>
                    <a:pt x="117809" y="257149"/>
                    <a:pt x="163317" y="191532"/>
                  </a:cubicBezTo>
                  <a:cubicBezTo>
                    <a:pt x="208825" y="125915"/>
                    <a:pt x="261816" y="2750"/>
                    <a:pt x="289136" y="4364"/>
                  </a:cubicBezTo>
                  <a:cubicBezTo>
                    <a:pt x="316456" y="5978"/>
                    <a:pt x="409786" y="-6219"/>
                    <a:pt x="441536" y="4364"/>
                  </a:cubicBezTo>
                  <a:cubicBezTo>
                    <a:pt x="473286" y="14947"/>
                    <a:pt x="568536" y="-7278"/>
                    <a:pt x="593936" y="17064"/>
                  </a:cubicBezTo>
                  <a:cubicBezTo>
                    <a:pt x="619336" y="41406"/>
                    <a:pt x="616161" y="178989"/>
                    <a:pt x="619336" y="226614"/>
                  </a:cubicBezTo>
                  <a:cubicBezTo>
                    <a:pt x="622511" y="274239"/>
                    <a:pt x="622511" y="393831"/>
                    <a:pt x="638386" y="442514"/>
                  </a:cubicBezTo>
                  <a:cubicBezTo>
                    <a:pt x="654261" y="491197"/>
                    <a:pt x="607421" y="469119"/>
                    <a:pt x="619336" y="569513"/>
                  </a:cubicBezTo>
                  <a:cubicBezTo>
                    <a:pt x="631251" y="669907"/>
                    <a:pt x="636849" y="863902"/>
                    <a:pt x="608274" y="1013127"/>
                  </a:cubicBezTo>
                  <a:cubicBezTo>
                    <a:pt x="579699" y="1162352"/>
                    <a:pt x="527337" y="1389314"/>
                    <a:pt x="473286" y="1496613"/>
                  </a:cubicBezTo>
                  <a:cubicBezTo>
                    <a:pt x="419235" y="1603912"/>
                    <a:pt x="343234" y="1951139"/>
                    <a:pt x="277617" y="1968072"/>
                  </a:cubicBezTo>
                  <a:cubicBezTo>
                    <a:pt x="212000" y="1985005"/>
                    <a:pt x="113649" y="1692665"/>
                    <a:pt x="79586" y="1598214"/>
                  </a:cubicBezTo>
                  <a:cubicBezTo>
                    <a:pt x="45523" y="1503763"/>
                    <a:pt x="41366" y="1517928"/>
                    <a:pt x="35137" y="1420414"/>
                  </a:cubicBezTo>
                  <a:cubicBezTo>
                    <a:pt x="-9389" y="1316290"/>
                    <a:pt x="19985" y="1202569"/>
                    <a:pt x="16810" y="1032177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54" name="den2">
            <a:extLst>
              <a:ext uri="{FF2B5EF4-FFF2-40B4-BE49-F238E27FC236}">
                <a16:creationId xmlns:a16="http://schemas.microsoft.com/office/drawing/2014/main" id="{EC675B3D-EDC9-4F40-A155-18A64B39C3AC}"/>
              </a:ext>
            </a:extLst>
          </p:cNvPr>
          <p:cNvSpPr/>
          <p:nvPr/>
        </p:nvSpPr>
        <p:spPr>
          <a:xfrm rot="16200000">
            <a:off x="3149374" y="171693"/>
            <a:ext cx="9880378" cy="6641388"/>
          </a:xfrm>
          <a:custGeom>
            <a:avLst/>
            <a:gdLst>
              <a:gd name="connsiteX0" fmla="*/ 0 w 3783472"/>
              <a:gd name="connsiteY0" fmla="*/ 2389515 h 2389515"/>
              <a:gd name="connsiteX1" fmla="*/ 986153 w 3783472"/>
              <a:gd name="connsiteY1" fmla="*/ 0 h 2389515"/>
              <a:gd name="connsiteX2" fmla="*/ 2797319 w 3783472"/>
              <a:gd name="connsiteY2" fmla="*/ 0 h 2389515"/>
              <a:gd name="connsiteX3" fmla="*/ 3783472 w 3783472"/>
              <a:gd name="connsiteY3" fmla="*/ 2389515 h 2389515"/>
              <a:gd name="connsiteX4" fmla="*/ 0 w 3783472"/>
              <a:gd name="connsiteY4" fmla="*/ 2389515 h 2389515"/>
              <a:gd name="connsiteX0" fmla="*/ 0 w 5104275"/>
              <a:gd name="connsiteY0" fmla="*/ 2389515 h 2567315"/>
              <a:gd name="connsiteX1" fmla="*/ 986153 w 5104275"/>
              <a:gd name="connsiteY1" fmla="*/ 0 h 2567315"/>
              <a:gd name="connsiteX2" fmla="*/ 2797319 w 5104275"/>
              <a:gd name="connsiteY2" fmla="*/ 0 h 2567315"/>
              <a:gd name="connsiteX3" fmla="*/ 5104275 w 5104275"/>
              <a:gd name="connsiteY3" fmla="*/ 2567315 h 2567315"/>
              <a:gd name="connsiteX4" fmla="*/ 0 w 5104275"/>
              <a:gd name="connsiteY4" fmla="*/ 2389515 h 2567315"/>
              <a:gd name="connsiteX0" fmla="*/ 0 w 6818775"/>
              <a:gd name="connsiteY0" fmla="*/ 2707015 h 2707015"/>
              <a:gd name="connsiteX1" fmla="*/ 2700653 w 6818775"/>
              <a:gd name="connsiteY1" fmla="*/ 0 h 2707015"/>
              <a:gd name="connsiteX2" fmla="*/ 4511819 w 6818775"/>
              <a:gd name="connsiteY2" fmla="*/ 0 h 2707015"/>
              <a:gd name="connsiteX3" fmla="*/ 6818775 w 6818775"/>
              <a:gd name="connsiteY3" fmla="*/ 2567315 h 2707015"/>
              <a:gd name="connsiteX4" fmla="*/ 0 w 6818775"/>
              <a:gd name="connsiteY4" fmla="*/ 2707015 h 2707015"/>
              <a:gd name="connsiteX0" fmla="*/ 0 w 6806075"/>
              <a:gd name="connsiteY0" fmla="*/ 2618115 h 2618115"/>
              <a:gd name="connsiteX1" fmla="*/ 2687953 w 6806075"/>
              <a:gd name="connsiteY1" fmla="*/ 0 h 2618115"/>
              <a:gd name="connsiteX2" fmla="*/ 4499119 w 6806075"/>
              <a:gd name="connsiteY2" fmla="*/ 0 h 2618115"/>
              <a:gd name="connsiteX3" fmla="*/ 6806075 w 6806075"/>
              <a:gd name="connsiteY3" fmla="*/ 2567315 h 2618115"/>
              <a:gd name="connsiteX4" fmla="*/ 0 w 6806075"/>
              <a:gd name="connsiteY4" fmla="*/ 2618115 h 2618115"/>
              <a:gd name="connsiteX0" fmla="*/ 0 w 6806075"/>
              <a:gd name="connsiteY0" fmla="*/ 3390878 h 3390878"/>
              <a:gd name="connsiteX1" fmla="*/ 2687953 w 6806075"/>
              <a:gd name="connsiteY1" fmla="*/ 0 h 3390878"/>
              <a:gd name="connsiteX2" fmla="*/ 4499119 w 6806075"/>
              <a:gd name="connsiteY2" fmla="*/ 0 h 3390878"/>
              <a:gd name="connsiteX3" fmla="*/ 6806075 w 6806075"/>
              <a:gd name="connsiteY3" fmla="*/ 2567315 h 3390878"/>
              <a:gd name="connsiteX4" fmla="*/ 0 w 6806075"/>
              <a:gd name="connsiteY4" fmla="*/ 3390878 h 3390878"/>
              <a:gd name="connsiteX0" fmla="*/ 0 w 6822932"/>
              <a:gd name="connsiteY0" fmla="*/ 3390878 h 3390878"/>
              <a:gd name="connsiteX1" fmla="*/ 2687953 w 6822932"/>
              <a:gd name="connsiteY1" fmla="*/ 0 h 3390878"/>
              <a:gd name="connsiteX2" fmla="*/ 4499119 w 6822932"/>
              <a:gd name="connsiteY2" fmla="*/ 0 h 3390878"/>
              <a:gd name="connsiteX3" fmla="*/ 6822932 w 6822932"/>
              <a:gd name="connsiteY3" fmla="*/ 3353636 h 3390878"/>
              <a:gd name="connsiteX4" fmla="*/ 0 w 6822932"/>
              <a:gd name="connsiteY4" fmla="*/ 3390878 h 3390878"/>
              <a:gd name="connsiteX0" fmla="*/ 0 w 8099961"/>
              <a:gd name="connsiteY0" fmla="*/ 3390878 h 3452671"/>
              <a:gd name="connsiteX1" fmla="*/ 2687953 w 8099961"/>
              <a:gd name="connsiteY1" fmla="*/ 0 h 3452671"/>
              <a:gd name="connsiteX2" fmla="*/ 4499119 w 8099961"/>
              <a:gd name="connsiteY2" fmla="*/ 0 h 3452671"/>
              <a:gd name="connsiteX3" fmla="*/ 8099961 w 8099961"/>
              <a:gd name="connsiteY3" fmla="*/ 3452671 h 3452671"/>
              <a:gd name="connsiteX4" fmla="*/ 0 w 8099961"/>
              <a:gd name="connsiteY4" fmla="*/ 3390878 h 3452671"/>
              <a:gd name="connsiteX0" fmla="*/ 0 w 9599079"/>
              <a:gd name="connsiteY0" fmla="*/ 3371071 h 3452671"/>
              <a:gd name="connsiteX1" fmla="*/ 4187071 w 9599079"/>
              <a:gd name="connsiteY1" fmla="*/ 0 h 3452671"/>
              <a:gd name="connsiteX2" fmla="*/ 5998237 w 9599079"/>
              <a:gd name="connsiteY2" fmla="*/ 0 h 3452671"/>
              <a:gd name="connsiteX3" fmla="*/ 9599079 w 9599079"/>
              <a:gd name="connsiteY3" fmla="*/ 3452671 h 3452671"/>
              <a:gd name="connsiteX4" fmla="*/ 0 w 9599079"/>
              <a:gd name="connsiteY4" fmla="*/ 3371071 h 345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99079" h="3452671">
                <a:moveTo>
                  <a:pt x="0" y="3371071"/>
                </a:moveTo>
                <a:lnTo>
                  <a:pt x="4187071" y="0"/>
                </a:lnTo>
                <a:lnTo>
                  <a:pt x="5998237" y="0"/>
                </a:lnTo>
                <a:lnTo>
                  <a:pt x="9599079" y="3452671"/>
                </a:lnTo>
                <a:lnTo>
                  <a:pt x="0" y="3371071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alpha val="0"/>
                </a:schemeClr>
              </a:gs>
              <a:gs pos="54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56" name="den2">
            <a:extLst>
              <a:ext uri="{FF2B5EF4-FFF2-40B4-BE49-F238E27FC236}">
                <a16:creationId xmlns:a16="http://schemas.microsoft.com/office/drawing/2014/main" id="{EC675B3D-EDC9-4F40-A155-18A64B39C3AC}"/>
              </a:ext>
            </a:extLst>
          </p:cNvPr>
          <p:cNvSpPr/>
          <p:nvPr/>
        </p:nvSpPr>
        <p:spPr>
          <a:xfrm rot="16200000">
            <a:off x="3210487" y="-628109"/>
            <a:ext cx="11835769" cy="8374938"/>
          </a:xfrm>
          <a:custGeom>
            <a:avLst/>
            <a:gdLst>
              <a:gd name="connsiteX0" fmla="*/ 0 w 3783472"/>
              <a:gd name="connsiteY0" fmla="*/ 2389515 h 2389515"/>
              <a:gd name="connsiteX1" fmla="*/ 986153 w 3783472"/>
              <a:gd name="connsiteY1" fmla="*/ 0 h 2389515"/>
              <a:gd name="connsiteX2" fmla="*/ 2797319 w 3783472"/>
              <a:gd name="connsiteY2" fmla="*/ 0 h 2389515"/>
              <a:gd name="connsiteX3" fmla="*/ 3783472 w 3783472"/>
              <a:gd name="connsiteY3" fmla="*/ 2389515 h 2389515"/>
              <a:gd name="connsiteX4" fmla="*/ 0 w 3783472"/>
              <a:gd name="connsiteY4" fmla="*/ 2389515 h 2389515"/>
              <a:gd name="connsiteX0" fmla="*/ 0 w 5104275"/>
              <a:gd name="connsiteY0" fmla="*/ 2389515 h 2567315"/>
              <a:gd name="connsiteX1" fmla="*/ 986153 w 5104275"/>
              <a:gd name="connsiteY1" fmla="*/ 0 h 2567315"/>
              <a:gd name="connsiteX2" fmla="*/ 2797319 w 5104275"/>
              <a:gd name="connsiteY2" fmla="*/ 0 h 2567315"/>
              <a:gd name="connsiteX3" fmla="*/ 5104275 w 5104275"/>
              <a:gd name="connsiteY3" fmla="*/ 2567315 h 2567315"/>
              <a:gd name="connsiteX4" fmla="*/ 0 w 5104275"/>
              <a:gd name="connsiteY4" fmla="*/ 2389515 h 2567315"/>
              <a:gd name="connsiteX0" fmla="*/ 0 w 6818775"/>
              <a:gd name="connsiteY0" fmla="*/ 2707015 h 2707015"/>
              <a:gd name="connsiteX1" fmla="*/ 2700653 w 6818775"/>
              <a:gd name="connsiteY1" fmla="*/ 0 h 2707015"/>
              <a:gd name="connsiteX2" fmla="*/ 4511819 w 6818775"/>
              <a:gd name="connsiteY2" fmla="*/ 0 h 2707015"/>
              <a:gd name="connsiteX3" fmla="*/ 6818775 w 6818775"/>
              <a:gd name="connsiteY3" fmla="*/ 2567315 h 2707015"/>
              <a:gd name="connsiteX4" fmla="*/ 0 w 6818775"/>
              <a:gd name="connsiteY4" fmla="*/ 2707015 h 2707015"/>
              <a:gd name="connsiteX0" fmla="*/ 0 w 6806075"/>
              <a:gd name="connsiteY0" fmla="*/ 2618115 h 2618115"/>
              <a:gd name="connsiteX1" fmla="*/ 2687953 w 6806075"/>
              <a:gd name="connsiteY1" fmla="*/ 0 h 2618115"/>
              <a:gd name="connsiteX2" fmla="*/ 4499119 w 6806075"/>
              <a:gd name="connsiteY2" fmla="*/ 0 h 2618115"/>
              <a:gd name="connsiteX3" fmla="*/ 6806075 w 6806075"/>
              <a:gd name="connsiteY3" fmla="*/ 2567315 h 2618115"/>
              <a:gd name="connsiteX4" fmla="*/ 0 w 6806075"/>
              <a:gd name="connsiteY4" fmla="*/ 2618115 h 2618115"/>
              <a:gd name="connsiteX0" fmla="*/ 0 w 6806075"/>
              <a:gd name="connsiteY0" fmla="*/ 3390878 h 3390878"/>
              <a:gd name="connsiteX1" fmla="*/ 2687953 w 6806075"/>
              <a:gd name="connsiteY1" fmla="*/ 0 h 3390878"/>
              <a:gd name="connsiteX2" fmla="*/ 4499119 w 6806075"/>
              <a:gd name="connsiteY2" fmla="*/ 0 h 3390878"/>
              <a:gd name="connsiteX3" fmla="*/ 6806075 w 6806075"/>
              <a:gd name="connsiteY3" fmla="*/ 2567315 h 3390878"/>
              <a:gd name="connsiteX4" fmla="*/ 0 w 6806075"/>
              <a:gd name="connsiteY4" fmla="*/ 3390878 h 3390878"/>
              <a:gd name="connsiteX0" fmla="*/ 0 w 6822932"/>
              <a:gd name="connsiteY0" fmla="*/ 3390878 h 3390878"/>
              <a:gd name="connsiteX1" fmla="*/ 2687953 w 6822932"/>
              <a:gd name="connsiteY1" fmla="*/ 0 h 3390878"/>
              <a:gd name="connsiteX2" fmla="*/ 4499119 w 6822932"/>
              <a:gd name="connsiteY2" fmla="*/ 0 h 3390878"/>
              <a:gd name="connsiteX3" fmla="*/ 6822932 w 6822932"/>
              <a:gd name="connsiteY3" fmla="*/ 3353636 h 3390878"/>
              <a:gd name="connsiteX4" fmla="*/ 0 w 6822932"/>
              <a:gd name="connsiteY4" fmla="*/ 3390878 h 3390878"/>
              <a:gd name="connsiteX0" fmla="*/ 0 w 8099961"/>
              <a:gd name="connsiteY0" fmla="*/ 3390878 h 3452671"/>
              <a:gd name="connsiteX1" fmla="*/ 2687953 w 8099961"/>
              <a:gd name="connsiteY1" fmla="*/ 0 h 3452671"/>
              <a:gd name="connsiteX2" fmla="*/ 4499119 w 8099961"/>
              <a:gd name="connsiteY2" fmla="*/ 0 h 3452671"/>
              <a:gd name="connsiteX3" fmla="*/ 8099961 w 8099961"/>
              <a:gd name="connsiteY3" fmla="*/ 3452671 h 3452671"/>
              <a:gd name="connsiteX4" fmla="*/ 0 w 8099961"/>
              <a:gd name="connsiteY4" fmla="*/ 3390878 h 3452671"/>
              <a:gd name="connsiteX0" fmla="*/ 0 w 9599079"/>
              <a:gd name="connsiteY0" fmla="*/ 3371071 h 3452671"/>
              <a:gd name="connsiteX1" fmla="*/ 4187071 w 9599079"/>
              <a:gd name="connsiteY1" fmla="*/ 0 h 3452671"/>
              <a:gd name="connsiteX2" fmla="*/ 5998237 w 9599079"/>
              <a:gd name="connsiteY2" fmla="*/ 0 h 3452671"/>
              <a:gd name="connsiteX3" fmla="*/ 9599079 w 9599079"/>
              <a:gd name="connsiteY3" fmla="*/ 3452671 h 3452671"/>
              <a:gd name="connsiteX4" fmla="*/ 0 w 9599079"/>
              <a:gd name="connsiteY4" fmla="*/ 3371071 h 3452671"/>
              <a:gd name="connsiteX0" fmla="*/ 0 w 10524461"/>
              <a:gd name="connsiteY0" fmla="*/ 3371071 h 4353895"/>
              <a:gd name="connsiteX1" fmla="*/ 4187071 w 10524461"/>
              <a:gd name="connsiteY1" fmla="*/ 0 h 4353895"/>
              <a:gd name="connsiteX2" fmla="*/ 5998237 w 10524461"/>
              <a:gd name="connsiteY2" fmla="*/ 0 h 4353895"/>
              <a:gd name="connsiteX3" fmla="*/ 10524461 w 10524461"/>
              <a:gd name="connsiteY3" fmla="*/ 4353895 h 4353895"/>
              <a:gd name="connsiteX4" fmla="*/ 0 w 10524461"/>
              <a:gd name="connsiteY4" fmla="*/ 3371071 h 4353895"/>
              <a:gd name="connsiteX0" fmla="*/ 0 w 11498799"/>
              <a:gd name="connsiteY0" fmla="*/ 4183802 h 4353895"/>
              <a:gd name="connsiteX1" fmla="*/ 5161409 w 11498799"/>
              <a:gd name="connsiteY1" fmla="*/ 0 h 4353895"/>
              <a:gd name="connsiteX2" fmla="*/ 6972575 w 11498799"/>
              <a:gd name="connsiteY2" fmla="*/ 0 h 4353895"/>
              <a:gd name="connsiteX3" fmla="*/ 11498799 w 11498799"/>
              <a:gd name="connsiteY3" fmla="*/ 4353895 h 4353895"/>
              <a:gd name="connsiteX4" fmla="*/ 0 w 11498799"/>
              <a:gd name="connsiteY4" fmla="*/ 4183802 h 4353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98799" h="4353895">
                <a:moveTo>
                  <a:pt x="0" y="4183802"/>
                </a:moveTo>
                <a:lnTo>
                  <a:pt x="5161409" y="0"/>
                </a:lnTo>
                <a:lnTo>
                  <a:pt x="6972575" y="0"/>
                </a:lnTo>
                <a:lnTo>
                  <a:pt x="11498799" y="4353895"/>
                </a:lnTo>
                <a:lnTo>
                  <a:pt x="0" y="4183802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alpha val="0"/>
                </a:schemeClr>
              </a:gs>
              <a:gs pos="8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pic>
        <p:nvPicPr>
          <p:cNvPr id="43" name="1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7249" b="73581" l="18286" r="52286">
                        <a14:foregroundMark x1="22000" y1="55022" x2="22000" y2="55022"/>
                        <a14:backgroundMark x1="35000" y1="27948" x2="35000" y2="27948"/>
                        <a14:backgroundMark x1="32286" y1="32969" x2="31571" y2="32314"/>
                        <a14:backgroundMark x1="27714" y1="30786" x2="33286" y2="29913"/>
                        <a14:backgroundMark x1="35143" y1="28166" x2="35143" y2="28166"/>
                        <a14:backgroundMark x1="38000" y1="25546" x2="40000" y2="25983"/>
                        <a14:backgroundMark x1="44286" y1="27948" x2="44286" y2="27948"/>
                        <a14:backgroundMark x1="44000" y1="27948" x2="40143" y2="26419"/>
                        <a14:backgroundMark x1="38857" y1="25983" x2="37714" y2="25109"/>
                        <a14:backgroundMark x1="35571" y1="23581" x2="33143" y2="24672"/>
                        <a14:backgroundMark x1="31143" y1="26419" x2="30571" y2="27293"/>
                        <a14:backgroundMark x1="30571" y1="27293" x2="29714" y2="28166"/>
                        <a14:backgroundMark x1="28143" y1="29476" x2="27571" y2="30568"/>
                        <a14:backgroundMark x1="26429" y1="31659" x2="26429" y2="31659"/>
                        <a14:backgroundMark x1="25857" y1="31659" x2="25857" y2="30349"/>
                        <a14:backgroundMark x1="28286" y1="27293" x2="28286" y2="27293"/>
                        <a14:backgroundMark x1="31000" y1="25328" x2="31000" y2="25328"/>
                        <a14:backgroundMark x1="32143" y1="22926" x2="32143" y2="22926"/>
                        <a14:backgroundMark x1="28714" y1="23362" x2="27714" y2="25109"/>
                        <a14:backgroundMark x1="26286" y1="26201" x2="26286" y2="26201"/>
                        <a14:backgroundMark x1="26000" y1="26419" x2="25857" y2="27948"/>
                        <a14:backgroundMark x1="25714" y1="28821" x2="25714" y2="28821"/>
                        <a14:backgroundMark x1="25714" y1="29913" x2="25714" y2="29913"/>
                        <a14:backgroundMark x1="36286" y1="32314" x2="36286" y2="32314"/>
                        <a14:backgroundMark x1="33286" y1="32314" x2="33286" y2="32314"/>
                        <a14:backgroundMark x1="41143" y1="28821" x2="41143" y2="28821"/>
                        <a14:backgroundMark x1="38571" y1="29913" x2="38571" y2="29913"/>
                        <a14:backgroundMark x1="28286" y1="35808" x2="28286" y2="35808"/>
                        <a14:backgroundMark x1="27143" y1="36026" x2="27143" y2="36026"/>
                        <a14:backgroundMark x1="27143" y1="36026" x2="26571" y2="36463"/>
                        <a14:backgroundMark x1="24571" y1="36463" x2="24571" y2="36463"/>
                        <a14:backgroundMark x1="24571" y1="36463" x2="24571" y2="36463"/>
                        <a14:backgroundMark x1="23571" y1="45415" x2="23571" y2="45415"/>
                        <a14:backgroundMark x1="23143" y1="46507" x2="23143" y2="46507"/>
                        <a14:backgroundMark x1="23143" y1="48690" x2="23143" y2="48690"/>
                        <a14:backgroundMark x1="23714" y1="49782" x2="23714" y2="49782"/>
                        <a14:backgroundMark x1="23714" y1="49782" x2="23714" y2="49782"/>
                        <a14:backgroundMark x1="23143" y1="47817" x2="23143" y2="47817"/>
                        <a14:backgroundMark x1="23143" y1="44760" x2="23143" y2="44760"/>
                        <a14:backgroundMark x1="22571" y1="43668" x2="22571" y2="43668"/>
                        <a14:backgroundMark x1="22571" y1="43668" x2="22571" y2="43668"/>
                        <a14:backgroundMark x1="22571" y1="43668" x2="22571" y2="43668"/>
                        <a14:backgroundMark x1="22571" y1="43886" x2="22571" y2="43886"/>
                        <a14:backgroundMark x1="22286" y1="44323" x2="22286" y2="44323"/>
                        <a14:backgroundMark x1="21429" y1="42795" x2="21429" y2="42795"/>
                        <a14:backgroundMark x1="21429" y1="41048" x2="21429" y2="41048"/>
                        <a14:backgroundMark x1="22286" y1="48035" x2="22286" y2="48035"/>
                        <a14:backgroundMark x1="22571" y1="50655" x2="22571" y2="50655"/>
                        <a14:backgroundMark x1="22000" y1="48690" x2="22000" y2="48690"/>
                        <a14:backgroundMark x1="22857" y1="50000" x2="23714" y2="52183"/>
                        <a14:backgroundMark x1="23571" y1="45633" x2="23571" y2="45633"/>
                        <a14:backgroundMark x1="20714" y1="43668" x2="20714" y2="43668"/>
                        <a14:backgroundMark x1="21857" y1="47162" x2="21857" y2="47162"/>
                        <a14:backgroundMark x1="21714" y1="43886" x2="21714" y2="43886"/>
                        <a14:backgroundMark x1="22286" y1="42140" x2="22286" y2="42140"/>
                        <a14:backgroundMark x1="22286" y1="41703" x2="22286" y2="41703"/>
                        <a14:backgroundMark x1="22286" y1="41703" x2="22286" y2="41703"/>
                        <a14:backgroundMark x1="22286" y1="42795" x2="22286" y2="42795"/>
                        <a14:backgroundMark x1="48000" y1="33406" x2="48000" y2="33406"/>
                        <a14:backgroundMark x1="27429" y1="62227" x2="27429" y2="62227"/>
                        <a14:backgroundMark x1="26286" y1="61135" x2="26286" y2="61135"/>
                        <a14:backgroundMark x1="29286" y1="63755" x2="29286" y2="63755"/>
                        <a14:backgroundMark x1="30857" y1="65284" x2="30857" y2="65284"/>
                        <a14:backgroundMark x1="20714" y1="48035" x2="20714" y2="48035"/>
                        <a14:backgroundMark x1="22429" y1="41048" x2="22429" y2="41048"/>
                        <a14:backgroundMark x1="24143" y1="41703" x2="24143" y2="41703"/>
                        <a14:backgroundMark x1="35429" y1="32096" x2="35429" y2="32096"/>
                        <a14:backgroundMark x1="24714" y1="38428" x2="24714" y2="38428"/>
                        <a14:backgroundMark x1="20714" y1="49563" x2="20714" y2="49563"/>
                        <a14:backgroundMark x1="21286" y1="39083" x2="21286" y2="39083"/>
                        <a14:backgroundMark x1="24000" y1="57642" x2="24000" y2="576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88" t="16856" r="47464" b="26084"/>
          <a:stretch/>
        </p:blipFill>
        <p:spPr>
          <a:xfrm>
            <a:off x="130087" y="3449693"/>
            <a:ext cx="1426273" cy="1211678"/>
          </a:xfrm>
          <a:prstGeom prst="rect">
            <a:avLst/>
          </a:prstGeom>
        </p:spPr>
      </p:pic>
      <p:pic>
        <p:nvPicPr>
          <p:cNvPr id="36" name="2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8" t="3231" r="73001" b="80769"/>
          <a:stretch/>
        </p:blipFill>
        <p:spPr>
          <a:xfrm>
            <a:off x="390025" y="3513718"/>
            <a:ext cx="1157821" cy="107512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0" name="3"/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02" t="76543" r="7252" b="14074"/>
          <a:stretch/>
        </p:blipFill>
        <p:spPr>
          <a:xfrm>
            <a:off x="633302" y="3592888"/>
            <a:ext cx="985659" cy="985662"/>
          </a:xfrm>
          <a:prstGeom prst="rect">
            <a:avLst/>
          </a:prstGeom>
        </p:spPr>
      </p:pic>
      <p:sp>
        <p:nvSpPr>
          <p:cNvPr id="51" name="c3"/>
          <p:cNvSpPr/>
          <p:nvPr/>
        </p:nvSpPr>
        <p:spPr>
          <a:xfrm>
            <a:off x="6008983" y="5520731"/>
            <a:ext cx="551337" cy="863003"/>
          </a:xfrm>
          <a:prstGeom prst="ellipse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50" name="c2"/>
          <p:cNvSpPr/>
          <p:nvPr/>
        </p:nvSpPr>
        <p:spPr>
          <a:xfrm>
            <a:off x="6008983" y="5520731"/>
            <a:ext cx="551337" cy="839314"/>
          </a:xfrm>
          <a:prstGeom prst="ellipse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49" name="c1"/>
          <p:cNvSpPr/>
          <p:nvPr/>
        </p:nvSpPr>
        <p:spPr>
          <a:xfrm>
            <a:off x="5924413" y="5203547"/>
            <a:ext cx="551337" cy="863003"/>
          </a:xfrm>
          <a:prstGeom prst="ellipse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42" name="Đ3"/>
          <p:cNvSpPr/>
          <p:nvPr/>
        </p:nvSpPr>
        <p:spPr>
          <a:xfrm>
            <a:off x="31736" y="4735708"/>
            <a:ext cx="1582687" cy="1528686"/>
          </a:xfrm>
          <a:prstGeom prst="ellipse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41" name="Đ2"/>
          <p:cNvSpPr/>
          <p:nvPr/>
        </p:nvSpPr>
        <p:spPr>
          <a:xfrm>
            <a:off x="118667" y="4945018"/>
            <a:ext cx="1582687" cy="1528686"/>
          </a:xfrm>
          <a:prstGeom prst="ellipse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31" name="Đ1"/>
          <p:cNvSpPr/>
          <p:nvPr/>
        </p:nvSpPr>
        <p:spPr>
          <a:xfrm>
            <a:off x="99638" y="4800288"/>
            <a:ext cx="1582687" cy="1528686"/>
          </a:xfrm>
          <a:prstGeom prst="ellipse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893" y="85234"/>
            <a:ext cx="8866423" cy="6015482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6404741" y="1341503"/>
            <a:ext cx="4535216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0" i="1" dirty="0">
                <a:solidFill>
                  <a:srgbClr val="FFFF00"/>
                </a:solidFill>
                <a:latin typeface="UTM Avo" panose="02040603050506020204" pitchFamily="18" charset="0"/>
              </a:rPr>
              <a:t>win</a:t>
            </a:r>
          </a:p>
        </p:txBody>
      </p:sp>
      <p:sp>
        <p:nvSpPr>
          <p:cNvPr id="48" name="ghichu3"/>
          <p:cNvSpPr/>
          <p:nvPr/>
        </p:nvSpPr>
        <p:spPr>
          <a:xfrm>
            <a:off x="2092707" y="4992280"/>
            <a:ext cx="5491008" cy="1205016"/>
          </a:xfrm>
          <a:prstGeom prst="roundRect">
            <a:avLst>
              <a:gd name="adj" fmla="val 28544"/>
            </a:avLst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1" dirty="0" err="1">
                <a:solidFill>
                  <a:srgbClr val="002060"/>
                </a:solidFill>
                <a:latin typeface="UTM Avo" panose="0204060305050602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Thực</a:t>
            </a:r>
            <a:r>
              <a:rPr lang="en-US" sz="2800" b="1" i="1" dirty="0">
                <a:solidFill>
                  <a:srgbClr val="002060"/>
                </a:solidFill>
                <a:latin typeface="UTM Avo" panose="0204060305050602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UTM Avo" panose="0204060305050602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hiện</a:t>
            </a:r>
            <a:r>
              <a:rPr lang="en-US" sz="2800" b="1" i="1" dirty="0">
                <a:solidFill>
                  <a:srgbClr val="002060"/>
                </a:solidFill>
                <a:latin typeface="UTM Avo" panose="0204060305050602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UTM Avo" panose="0204060305050602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tốt</a:t>
            </a:r>
            <a:r>
              <a:rPr lang="en-US" sz="2800" b="1" i="1" dirty="0">
                <a:solidFill>
                  <a:srgbClr val="002060"/>
                </a:solidFill>
                <a:latin typeface="UTM Avo" panose="0204060305050602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UTM Avo" panose="0204060305050602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các</a:t>
            </a:r>
            <a:r>
              <a:rPr lang="en-US" sz="2800" b="1" i="1" dirty="0">
                <a:solidFill>
                  <a:srgbClr val="002060"/>
                </a:solidFill>
                <a:latin typeface="UTM Avo" panose="0204060305050602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UTM Avo" panose="0204060305050602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khuyến</a:t>
            </a:r>
            <a:r>
              <a:rPr lang="en-US" sz="2800" b="1" i="1" dirty="0">
                <a:solidFill>
                  <a:srgbClr val="002060"/>
                </a:solidFill>
                <a:latin typeface="UTM Avo" panose="0204060305050602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UTM Avo" panose="0204060305050602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cáo</a:t>
            </a:r>
            <a:r>
              <a:rPr lang="en-US" sz="2800" b="1" i="1" dirty="0">
                <a:solidFill>
                  <a:srgbClr val="002060"/>
                </a:solidFill>
                <a:latin typeface="UTM Avo" panose="0204060305050602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UTM Avo" panose="0204060305050602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của</a:t>
            </a:r>
            <a:r>
              <a:rPr lang="en-US" sz="2800" b="1" i="1" dirty="0">
                <a:solidFill>
                  <a:srgbClr val="002060"/>
                </a:solidFill>
                <a:latin typeface="UTM Avo" panose="0204060305050602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UTM Avo" panose="0204060305050602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Bộ</a:t>
            </a:r>
            <a:r>
              <a:rPr lang="en-US" sz="2800" b="1" i="1" dirty="0">
                <a:solidFill>
                  <a:srgbClr val="002060"/>
                </a:solidFill>
                <a:latin typeface="UTM Avo" panose="0204060305050602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Y </a:t>
            </a:r>
            <a:r>
              <a:rPr lang="en-US" sz="2800" b="1" i="1" dirty="0" err="1">
                <a:solidFill>
                  <a:srgbClr val="002060"/>
                </a:solidFill>
                <a:latin typeface="UTM Avo" panose="0204060305050602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Tế</a:t>
            </a:r>
            <a:endParaRPr lang="en-US" sz="2800" b="1" i="1" dirty="0">
              <a:solidFill>
                <a:srgbClr val="002060"/>
              </a:solidFill>
              <a:latin typeface="UTM Avo" panose="020406030505060202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âu hỏi 1"/>
          <p:cNvSpPr/>
          <p:nvPr/>
        </p:nvSpPr>
        <p:spPr>
          <a:xfrm>
            <a:off x="4367270" y="781494"/>
            <a:ext cx="4833465" cy="1539779"/>
          </a:xfrm>
          <a:prstGeom prst="roundRect">
            <a:avLst>
              <a:gd name="adj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Đọc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 x 5 = 15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0B5F5AAD-2760-4B15-8CBD-06C96274C831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4"/>
          <a:stretch/>
        </p:blipFill>
        <p:spPr>
          <a:xfrm flipH="1">
            <a:off x="3091207" y="1079782"/>
            <a:ext cx="1941026" cy="3297272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1EB6251C-A7FE-4AEE-ABCC-BB58D53A24A5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9968" b="90675" l="27306" r="57324">
                        <a14:foregroundMark x1="39602" y1="67846" x2="39602" y2="67846"/>
                        <a14:foregroundMark x1="35262" y1="47267" x2="35805" y2="57235"/>
                        <a14:foregroundMark x1="39241" y1="49839" x2="39783" y2="50482"/>
                        <a14:foregroundMark x1="35262" y1="62058" x2="36709" y2="69775"/>
                        <a14:foregroundMark x1="40687" y1="60450" x2="41230" y2="71061"/>
                        <a14:foregroundMark x1="42857" y1="62058" x2="43942" y2="73633"/>
                        <a14:foregroundMark x1="29295" y1="90032" x2="29295" y2="90032"/>
                        <a14:foregroundMark x1="30561" y1="88103" x2="30561" y2="88103"/>
                        <a14:foregroundMark x1="29837" y1="90032" x2="29837" y2="90032"/>
                        <a14:foregroundMark x1="28933" y1="90675" x2="28933" y2="90675"/>
                        <a14:foregroundMark x1="41772" y1="86817" x2="41772" y2="86817"/>
                        <a14:foregroundMark x1="42134" y1="89389" x2="42134" y2="89389"/>
                        <a14:foregroundMark x1="42857" y1="89711" x2="42857" y2="89711"/>
                        <a14:foregroundMark x1="54250" y1="55627" x2="54250" y2="55627"/>
                        <a14:foregroundMark x1="46293" y1="63987" x2="46293" y2="63987"/>
                        <a14:foregroundMark x1="45389" y1="64309" x2="45389" y2="64309"/>
                        <a14:foregroundMark x1="46112" y1="63987" x2="46112" y2="63987"/>
                        <a14:foregroundMark x1="44846" y1="63023" x2="44846" y2="63023"/>
                        <a14:foregroundMark x1="46112" y1="63023" x2="46112" y2="63023"/>
                        <a14:foregroundMark x1="42676" y1="58521" x2="42676" y2="58521"/>
                        <a14:foregroundMark x1="42495" y1="57235" x2="42495" y2="57235"/>
                        <a14:foregroundMark x1="44123" y1="58842" x2="44123" y2="58842"/>
                        <a14:foregroundMark x1="43038" y1="57556" x2="43038" y2="57556"/>
                        <a14:foregroundMark x1="44304" y1="59807" x2="44304" y2="59807"/>
                        <a14:foregroundMark x1="45570" y1="62701" x2="45570" y2="62701"/>
                        <a14:foregroundMark x1="45208" y1="62058" x2="45208" y2="62058"/>
                        <a14:foregroundMark x1="45750" y1="69453" x2="45750" y2="69453"/>
                        <a14:foregroundMark x1="45570" y1="65916" x2="45570" y2="65916"/>
                        <a14:foregroundMark x1="46293" y1="67846" x2="46293" y2="67846"/>
                        <a14:foregroundMark x1="45389" y1="71704" x2="45389" y2="71704"/>
                        <a14:foregroundMark x1="44846" y1="74920" x2="44846" y2="74920"/>
                        <a14:foregroundMark x1="42676" y1="77814" x2="42676" y2="77814"/>
                        <a14:foregroundMark x1="43580" y1="76849" x2="43580" y2="76849"/>
                        <a14:foregroundMark x1="43400" y1="89711" x2="43400" y2="89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965" t="32816" r="38909"/>
          <a:stretch/>
        </p:blipFill>
        <p:spPr>
          <a:xfrm>
            <a:off x="3282098" y="3662203"/>
            <a:ext cx="1786070" cy="1817725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8A717503-E322-4EF3-8CF8-3C815098E2E2}"/>
              </a:ext>
            </a:extLst>
          </p:cNvPr>
          <p:cNvPicPr>
            <a:picLocks noChangeAspect="1"/>
          </p:cNvPicPr>
          <p:nvPr/>
        </p:nvPicPr>
        <p:blipFill rotWithShape="1"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9832" b="89928" l="4473" r="63259">
                        <a14:foregroundMark x1="4473" y1="37410" x2="4473" y2="37410"/>
                        <a14:foregroundMark x1="53674" y1="46763" x2="53674" y2="46763"/>
                        <a14:foregroundMark x1="55272" y1="46523" x2="55272" y2="465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9670"/>
          <a:stretch/>
        </p:blipFill>
        <p:spPr>
          <a:xfrm rot="21004647">
            <a:off x="1157594" y="2018645"/>
            <a:ext cx="3641768" cy="344931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2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65468" b="96043" l="48434" r="72289">
                        <a14:foregroundMark x1="63373" y1="70324" x2="63373" y2="70324"/>
                        <a14:foregroundMark x1="65783" y1="73201" x2="65783" y2="73201"/>
                        <a14:backgroundMark x1="66386" y1="77338" x2="66386" y2="773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233" t="63669" r="27189"/>
          <a:stretch/>
        </p:blipFill>
        <p:spPr>
          <a:xfrm>
            <a:off x="2450226" y="4152971"/>
            <a:ext cx="1142970" cy="1131764"/>
          </a:xfrm>
          <a:prstGeom prst="rect">
            <a:avLst/>
          </a:prstGeom>
        </p:spPr>
      </p:pic>
      <p:sp>
        <p:nvSpPr>
          <p:cNvPr id="47" name="ghichu2"/>
          <p:cNvSpPr/>
          <p:nvPr/>
        </p:nvSpPr>
        <p:spPr>
          <a:xfrm>
            <a:off x="1673568" y="4814301"/>
            <a:ext cx="6343974" cy="153977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Rửa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tay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thường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xuyên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xà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phòng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nước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sạch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;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hoặc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loại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nước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rửa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tay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chứa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cồn</a:t>
            </a:r>
            <a:endParaRPr lang="en-US" sz="28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46" name="ghichu1"/>
          <p:cNvSpPr/>
          <p:nvPr/>
        </p:nvSpPr>
        <p:spPr>
          <a:xfrm>
            <a:off x="1236517" y="4977565"/>
            <a:ext cx="7064702" cy="1190912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ea typeface="Arial Unicode MS" panose="020B0604020202020204" pitchFamily="34" charset="-128"/>
                <a:cs typeface="Aharoni" panose="02010803020104030203" pitchFamily="2" charset="-79"/>
              </a:rPr>
              <a:t>Hãy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ea typeface="Arial Unicode MS" panose="020B0604020202020204" pitchFamily="34" charset="-128"/>
                <a:cs typeface="Aharoni" panose="02010803020104030203" pitchFamily="2" charset="-79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ea typeface="Arial Unicode MS" panose="020B0604020202020204" pitchFamily="34" charset="-128"/>
                <a:cs typeface="Aharoni" panose="02010803020104030203" pitchFamily="2" charset="-79"/>
              </a:rPr>
              <a:t>sử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ea typeface="Arial Unicode MS" panose="020B0604020202020204" pitchFamily="34" charset="-128"/>
                <a:cs typeface="Aharoni" panose="02010803020104030203" pitchFamily="2" charset="-79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ea typeface="Arial Unicode MS" panose="020B0604020202020204" pitchFamily="34" charset="-128"/>
                <a:cs typeface="Aharoni" panose="02010803020104030203" pitchFamily="2" charset="-79"/>
              </a:rPr>
              <a:t>dụng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ea typeface="Arial Unicode MS" panose="020B0604020202020204" pitchFamily="34" charset="-128"/>
                <a:cs typeface="Aharoni" panose="02010803020104030203" pitchFamily="2" charset="-79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ea typeface="Arial Unicode MS" panose="020B0604020202020204" pitchFamily="34" charset="-128"/>
                <a:cs typeface="Aharoni" panose="02010803020104030203" pitchFamily="2" charset="-79"/>
              </a:rPr>
              <a:t>khẩu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ea typeface="Arial Unicode MS" panose="020B0604020202020204" pitchFamily="34" charset="-128"/>
                <a:cs typeface="Aharoni" panose="02010803020104030203" pitchFamily="2" charset="-79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ea typeface="Arial Unicode MS" panose="020B0604020202020204" pitchFamily="34" charset="-128"/>
                <a:cs typeface="Aharoni" panose="02010803020104030203" pitchFamily="2" charset="-79"/>
              </a:rPr>
              <a:t>trang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ea typeface="Arial Unicode MS" panose="020B0604020202020204" pitchFamily="34" charset="-128"/>
                <a:cs typeface="Aharoni" panose="02010803020104030203" pitchFamily="2" charset="-79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ea typeface="Arial Unicode MS" panose="020B0604020202020204" pitchFamily="34" charset="-128"/>
                <a:cs typeface="Aharoni" panose="02010803020104030203" pitchFamily="2" charset="-79"/>
              </a:rPr>
              <a:t>đúng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ea typeface="Arial Unicode MS" panose="020B0604020202020204" pitchFamily="34" charset="-128"/>
                <a:cs typeface="Aharoni" panose="02010803020104030203" pitchFamily="2" charset="-79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ea typeface="Arial Unicode MS" panose="020B0604020202020204" pitchFamily="34" charset="-128"/>
                <a:cs typeface="Aharoni" panose="02010803020104030203" pitchFamily="2" charset="-79"/>
              </a:rPr>
              <a:t>cách</a:t>
            </a:r>
            <a:endParaRPr lang="en-US" sz="2800" b="1" dirty="0">
              <a:solidFill>
                <a:srgbClr val="002060"/>
              </a:solidFill>
              <a:latin typeface="UTM Avo" panose="02040603050506020204" pitchFamily="18" charset="0"/>
              <a:ea typeface="Arial Unicode MS" panose="020B0604020202020204" pitchFamily="34" charset="-128"/>
              <a:cs typeface="Aharoni" panose="02010803020104030203" pitchFamily="2" charset="-79"/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DF168CB1-E082-41E4-8BF3-FAC4663E8B2E}"/>
              </a:ext>
            </a:extLst>
          </p:cNvPr>
          <p:cNvSpPr/>
          <p:nvPr/>
        </p:nvSpPr>
        <p:spPr>
          <a:xfrm>
            <a:off x="5206386" y="2804860"/>
            <a:ext cx="3222861" cy="94674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 x 2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DC0EDE8A-7DA2-4618-BBD1-BE1B3E59E5F7}"/>
              </a:ext>
            </a:extLst>
          </p:cNvPr>
          <p:cNvSpPr/>
          <p:nvPr/>
        </p:nvSpPr>
        <p:spPr>
          <a:xfrm>
            <a:off x="3592654" y="2574623"/>
            <a:ext cx="6309218" cy="115824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Ba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nhân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năm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bằng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mười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lăm</a:t>
            </a:r>
            <a:endParaRPr lang="en-US" sz="28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12D42F5-E7BD-4C6B-ACF6-207C70BEE960}"/>
              </a:ext>
            </a:extLst>
          </p:cNvPr>
          <p:cNvGrpSpPr/>
          <p:nvPr/>
        </p:nvGrpSpPr>
        <p:grpSpPr>
          <a:xfrm>
            <a:off x="4143992" y="723916"/>
            <a:ext cx="5369937" cy="1539779"/>
            <a:chOff x="4221535" y="503829"/>
            <a:chExt cx="5369937" cy="1539779"/>
          </a:xfrm>
        </p:grpSpPr>
        <p:sp>
          <p:nvSpPr>
            <p:cNvPr id="61" name="Câu hỏi 2">
              <a:extLst>
                <a:ext uri="{FF2B5EF4-FFF2-40B4-BE49-F238E27FC236}">
                  <a16:creationId xmlns:a16="http://schemas.microsoft.com/office/drawing/2014/main" id="{07AC5FC1-CF87-4A46-8C11-82E2E8B28252}"/>
                </a:ext>
              </a:extLst>
            </p:cNvPr>
            <p:cNvSpPr/>
            <p:nvPr/>
          </p:nvSpPr>
          <p:spPr>
            <a:xfrm>
              <a:off x="4221535" y="503829"/>
              <a:ext cx="5369937" cy="1539779"/>
            </a:xfrm>
            <a:prstGeom prst="roundRect">
              <a:avLst>
                <a:gd name="adj" fmla="val 31513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  <a:p>
              <a:pPr algn="ctr"/>
              <a:endPara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  <a:p>
              <a:pPr algn="ctr"/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Nêu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nhân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tương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ứng</a:t>
              </a:r>
              <a:endPara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8A35B33F-9A0A-4B0E-8C87-3ABD6A5A72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/>
            <a:stretch>
              <a:fillRect/>
            </a:stretch>
          </p:blipFill>
          <p:spPr>
            <a:xfrm>
              <a:off x="6152367" y="673224"/>
              <a:ext cx="1508891" cy="716342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6C6A8CD4-F89E-437F-BBC4-ACB5BD2EB59D}"/>
              </a:ext>
            </a:extLst>
          </p:cNvPr>
          <p:cNvGrpSpPr/>
          <p:nvPr/>
        </p:nvGrpSpPr>
        <p:grpSpPr>
          <a:xfrm>
            <a:off x="4184990" y="751824"/>
            <a:ext cx="5369937" cy="1684894"/>
            <a:chOff x="4159340" y="448642"/>
            <a:chExt cx="5369937" cy="1684894"/>
          </a:xfrm>
        </p:grpSpPr>
        <p:sp>
          <p:nvSpPr>
            <p:cNvPr id="66" name="Câu hỏi 2">
              <a:extLst>
                <a:ext uri="{FF2B5EF4-FFF2-40B4-BE49-F238E27FC236}">
                  <a16:creationId xmlns:a16="http://schemas.microsoft.com/office/drawing/2014/main" id="{3A7FBDBB-9B57-4CD1-97BF-5B4BD053D9FB}"/>
                </a:ext>
              </a:extLst>
            </p:cNvPr>
            <p:cNvSpPr/>
            <p:nvPr/>
          </p:nvSpPr>
          <p:spPr>
            <a:xfrm>
              <a:off x="4159340" y="448642"/>
              <a:ext cx="5369937" cy="1684894"/>
            </a:xfrm>
            <a:prstGeom prst="roundRect">
              <a:avLst>
                <a:gd name="adj" fmla="val 31513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  <a:p>
              <a:pPr algn="ctr"/>
              <a:endPara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  <a:p>
              <a:pPr algn="ctr"/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Nêu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nhân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tương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ứng</a:t>
              </a:r>
              <a:endPara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B2BCF5DF-52AD-48CC-86D5-EEF9C20F88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/>
            <a:stretch>
              <a:fillRect/>
            </a:stretch>
          </p:blipFill>
          <p:spPr>
            <a:xfrm>
              <a:off x="6883964" y="519524"/>
              <a:ext cx="1554587" cy="102921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A4E904BE-830A-4DC0-A02D-DF69186FC6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/>
            <a:stretch>
              <a:fillRect/>
            </a:stretch>
          </p:blipFill>
          <p:spPr>
            <a:xfrm>
              <a:off x="5320174" y="504446"/>
              <a:ext cx="1554587" cy="102921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BA6B7586-E3A6-4143-888D-72DBA19ACE7E}"/>
              </a:ext>
            </a:extLst>
          </p:cNvPr>
          <p:cNvSpPr/>
          <p:nvPr/>
        </p:nvSpPr>
        <p:spPr>
          <a:xfrm>
            <a:off x="5033781" y="2727887"/>
            <a:ext cx="3466005" cy="86059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 x 2 </a:t>
            </a:r>
          </a:p>
        </p:txBody>
      </p:sp>
    </p:spTree>
    <p:extLst>
      <p:ext uri="{BB962C8B-B14F-4D97-AF65-F5344CB8AC3E}">
        <p14:creationId xmlns:p14="http://schemas.microsoft.com/office/powerpoint/2010/main" val="5670397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33333E-6 -2.22222E-6 L -3.33333E-6 0.00023 C -0.0039 -0.00139 -0.00781 -0.00185 -0.01145 -0.0037 C -0.01276 -0.0044 -0.01354 -0.00648 -0.01458 -0.00741 C -0.01718 -0.00972 -0.02161 -0.01041 -0.02395 -0.01111 C -0.02578 -0.0125 -0.02747 -0.01366 -0.02916 -0.01481 C -0.0302 -0.01551 -0.03138 -0.01574 -0.03229 -0.01666 C -0.03385 -0.01828 -0.03515 -0.02037 -0.03645 -0.02222 C -0.03984 -0.02731 -0.0427 -0.03449 -0.04479 -0.04074 C -0.04791 -0.05 -0.04948 -0.06041 -0.05312 -0.06852 L -0.05729 -0.07778 C -0.05937 -0.07731 -0.06185 -0.07824 -0.06354 -0.07592 C -0.06953 -0.06828 -0.06784 -0.06551 -0.06979 -0.05741 C -0.07083 -0.0537 -0.07187 -0.05 -0.07291 -0.04629 C -0.07461 -0.04143 -0.07656 -0.03657 -0.07812 -0.03148 C -0.07903 -0.02916 -0.07929 -0.02639 -0.0802 -0.02407 C -0.08112 -0.02245 -0.08242 -0.02199 -0.08333 -0.02037 C -0.0914 -0.00856 -0.0819 -0.02037 -0.08958 -0.01111 C -0.09244 -0.01435 -0.09544 -0.0169 -0.09791 -0.02037 C -0.10416 -0.0294 -0.10872 -0.03958 -0.1125 -0.05185 C -0.11419 -0.05717 -0.11536 -0.06296 -0.11666 -0.06852 C -0.11718 -0.07037 -0.11731 -0.07245 -0.1177 -0.07407 C -0.11836 -0.07616 -0.11927 -0.07778 -0.11979 -0.07963 C -0.12057 -0.08217 -0.12083 -0.08518 -0.12187 -0.08703 C -0.12369 -0.09028 -0.12578 -0.09328 -0.12812 -0.09444 C -0.14205 -0.10116 -0.13567 -0.09907 -0.14687 -0.10185 C -0.14765 -0.09953 -0.14895 -0.09722 -0.14895 -0.09444 C -0.15 -0.05625 -0.1414 -0.06319 -0.15104 -0.05741 C -0.15351 -0.05926 -0.15599 -0.06134 -0.15833 -0.06296 C -0.16393 -0.0669 -0.16211 -0.06319 -0.16979 -0.07222 C -0.17148 -0.0743 -0.17265 -0.07731 -0.17395 -0.07963 L -0.175 -0.08518 " pathEditMode="relative" rAng="0" ptsTypes="AAAAAAAAAAAAAAAAAAAAAAAAAAAAAAAA">
                                      <p:cBhvr>
                                        <p:cTn id="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50" y="-50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autoRev="1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66667E-6 6.66667E-6 L -1.66667E-6 6.66667E-6 C -0.0039 -0.00138 -0.00781 -0.00184 -0.01146 -0.0037 C -0.01276 -0.00439 -0.01354 -0.00647 -0.01458 -0.0074 C -0.01719 -0.00971 -0.02161 -0.01041 -0.02396 -0.0111 C -0.02578 -0.01249 -0.02747 -0.01365 -0.02916 -0.01481 C -0.03021 -0.0155 -0.03138 -0.01573 -0.03229 -0.01666 C -0.03385 -0.01828 -0.03515 -0.02036 -0.03646 -0.02221 C -0.03984 -0.02731 -0.04271 -0.03448 -0.04479 -0.04073 C -0.04791 -0.04999 -0.04948 -0.06041 -0.05312 -0.06851 L -0.05729 -0.07777 C -0.05937 -0.07731 -0.06185 -0.07823 -0.06354 -0.07592 C -0.06953 -0.06828 -0.06784 -0.0655 -0.06979 -0.0574 C -0.07083 -0.0537 -0.07187 -0.04999 -0.07291 -0.04629 C -0.07461 -0.04143 -0.07656 -0.03657 -0.07812 -0.03147 C -0.07903 -0.02916 -0.0793 -0.02638 -0.08021 -0.02407 C -0.08112 -0.02245 -0.08242 -0.02198 -0.08333 -0.02036 C -0.0914 -0.00856 -0.0819 -0.02036 -0.08958 -0.0111 C -0.09245 -0.01434 -0.09544 -0.01689 -0.09791 -0.02036 C -0.10416 -0.02939 -0.10872 -0.03958 -0.1125 -0.05184 C -0.11419 -0.05717 -0.11536 -0.06296 -0.11666 -0.06851 C -0.11719 -0.07036 -0.11732 -0.07245 -0.11771 -0.07407 C -0.11836 -0.07615 -0.11927 -0.07777 -0.11979 -0.07962 C -0.12057 -0.08217 -0.12083 -0.08518 -0.12187 -0.08703 C -0.1237 -0.09027 -0.12578 -0.09328 -0.12812 -0.09444 C -0.14206 -0.10115 -0.13568 -0.09907 -0.14687 -0.10184 C -0.14765 -0.09953 -0.14896 -0.09721 -0.14896 -0.09444 C -0.15 -0.05624 -0.1414 -0.06319 -0.15104 -0.0574 C -0.15351 -0.05925 -0.15599 -0.06133 -0.15833 -0.06296 C -0.16393 -0.06689 -0.16211 -0.06319 -0.16979 -0.07221 C -0.17148 -0.0743 -0.17265 -0.07731 -0.17396 -0.07962 L -0.175 -0.08518 " pathEditMode="relative" ptsTypes="AAAAAAAAAAAAAAAAAAAAAAAAAAAAAAAA">
                                      <p:cBhvr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autoRev="1" fill="hold" nodeType="withEffect">
                                  <p:stCondLst>
                                    <p:cond delay="1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95833E-6 7.40741E-7 L -3.95833E-6 0.00023 C -0.0039 -0.00139 -0.00781 -0.00185 -0.01145 -0.0037 C -0.01276 -0.0044 -0.01354 -0.00648 -0.01458 -0.00741 C -0.01718 -0.00972 -0.02161 -0.01042 -0.02395 -0.01111 C -0.02578 -0.0125 -0.02747 -0.01366 -0.02916 -0.01482 C -0.0302 -0.01551 -0.03138 -0.01574 -0.03229 -0.01667 C -0.03385 -0.01829 -0.03515 -0.02037 -0.03645 -0.02222 C -0.03984 -0.02732 -0.0427 -0.03449 -0.04479 -0.04074 C -0.04791 -0.05 -0.04948 -0.06042 -0.05312 -0.06852 L -0.05729 -0.07778 C -0.05937 -0.07732 -0.06184 -0.07824 -0.06354 -0.07593 C -0.06953 -0.06829 -0.06783 -0.06551 -0.06979 -0.05741 C -0.07083 -0.0537 -0.07187 -0.05 -0.07291 -0.0463 C -0.07461 -0.04144 -0.07656 -0.03657 -0.07812 -0.03148 C -0.07903 -0.02917 -0.07929 -0.02639 -0.0802 -0.02407 C -0.08112 -0.02245 -0.08242 -0.02199 -0.08333 -0.02037 C -0.0914 -0.00857 -0.0819 -0.02037 -0.08958 -0.01111 C -0.09244 -0.01435 -0.09544 -0.0169 -0.09791 -0.02037 C -0.10416 -0.0294 -0.10872 -0.03958 -0.1125 -0.05185 C -0.11419 -0.05718 -0.11536 -0.06296 -0.11666 -0.06852 C -0.11718 -0.07037 -0.11731 -0.07245 -0.1177 -0.07407 C -0.11836 -0.07616 -0.11927 -0.07778 -0.11979 -0.07963 C -0.12057 -0.08218 -0.12083 -0.08519 -0.12187 -0.08704 C -0.12369 -0.09028 -0.12578 -0.09329 -0.12812 -0.09445 C -0.14205 -0.10116 -0.13567 -0.09907 -0.14687 -0.10185 C -0.14765 -0.09954 -0.14895 -0.09722 -0.14895 -0.09445 C -0.15 -0.05625 -0.1414 -0.0632 -0.15104 -0.05741 C -0.15351 -0.05926 -0.15599 -0.06134 -0.15833 -0.06296 C -0.16393 -0.0669 -0.16211 -0.0632 -0.16979 -0.07222 C -0.17148 -0.07431 -0.17265 -0.07732 -0.17395 -0.07963 L -0.175 -0.08519 " pathEditMode="relative" rAng="0" ptsTypes="AAAAAAAAAAAAAAAAAAAAAAAAAAAAAAAA">
                                      <p:cBhvr>
                                        <p:cTn id="1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50" y="-509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autoRev="1" fill="hold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5.41667E-6 3.33333E-6 L 5.41667E-6 3.33333E-6 C 0.00131 0.00602 0.00248 0.01227 0.00404 0.01852 C 0.00496 0.02176 0.00639 0.02431 0.00717 0.02778 C 0.00834 0.03218 0.00977 0.04352 0.01134 0.04815 C 0.01212 0.05023 0.01355 0.05162 0.01446 0.0537 C 0.01563 0.05602 0.01615 0.05949 0.01759 0.06111 C 0.02045 0.06389 0.02696 0.06667 0.02696 0.06667 C 0.03438 0.07963 0.03191 0.07292 0.03529 0.08519 C 0.03503 0.0882 0.03569 0.09236 0.03425 0.09445 C 0.03269 0.09653 0.02423 0.10023 0.02071 0.10185 C 0.02045 0.10417 0.01954 0.10671 0.01967 0.10926 C 0.0211 0.12477 0.02293 0.12685 0.02904 0.13704 C 0.03399 0.14491 0.03282 0.14352 0.03738 0.1463 C 0.03972 0.14931 0.04428 0.15486 0.04571 0.15926 C 0.04962 0.1706 0.04779 0.18935 0.04779 0.2 " pathEditMode="relative" ptsTypes="AAAAAAAAAAAAAAAA">
                                      <p:cBhvr>
                                        <p:cTn id="1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autoRev="1" fill="hold" nodeType="withEffect">
                                  <p:stCondLst>
                                    <p:cond delay="1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04167E-6 -3.7037E-6 L -1.04167E-6 -3.7037E-6 C 0.00638 -0.03055 0.00456 -0.01551 0.00104 -0.07037 C 0.00078 -0.07384 0.00013 -0.07731 -0.00104 -0.07963 C -0.00208 -0.08194 -0.00378 -0.08263 -0.00521 -0.08333 C -0.00729 -0.08449 -0.00938 -0.08449 -0.01146 -0.08518 C -0.01263 -0.08564 -0.01354 -0.08657 -0.01458 -0.08703 C -0.01602 -0.08888 -0.01732 -0.0912 -0.01875 -0.09259 C -0.02331 -0.09722 -0.0306 -0.09328 -0.03438 -0.09259 C -0.04336 -0.10069 -0.03555 -0.0912 -0.04063 -0.11851 C -0.04102 -0.12037 -0.04115 -0.11481 -0.04167 -0.11296 C -0.04297 -0.10926 -0.04583 -0.10185 -0.04583 -0.10185 C -0.04727 -0.1037 -0.04896 -0.10509 -0.05 -0.1074 C -0.05078 -0.10902 -0.05065 -0.11134 -0.05104 -0.11296 C -0.05248 -0.11875 -0.05404 -0.12407 -0.05521 -0.12963 C -0.05573 -0.13217 -0.05625 -0.13703 -0.05625 -0.13703 " pathEditMode="relative" ptsTypes="AAAAAAAAAAAAAAAA"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autoRev="1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9.16667E-6 1.48148E-6 L 9.16667E-6 1.48148E-6 C -0.00247 -0.0044 -0.00546 -0.0081 -0.00729 -0.01296 C -0.00937 -0.01875 -0.01289 -0.04398 -0.01354 -0.04815 C -0.01406 -0.05556 -0.01419 -0.06898 -0.01666 -0.07593 C -0.01744 -0.07801 -0.01874 -0.07847 -0.01979 -0.07963 C -0.02083 -0.07847 -0.02187 -0.07708 -0.02291 -0.07593 C -0.02395 -0.07523 -0.02526 -0.07523 -0.02604 -0.07408 C -0.02877 -0.07083 -0.03085 -0.06644 -0.03333 -0.06296 C -0.03502 -0.06088 -0.03671 -0.05903 -0.03854 -0.05741 C -0.04062 -0.05602 -0.04479 -0.05371 -0.04479 -0.05371 C -0.04583 -0.05509 -0.04713 -0.05602 -0.04791 -0.05741 C -0.05195 -0.06458 -0.05143 -0.07708 -0.05208 -0.08519 C -0.0526 -0.09028 -0.05286 -0.09514 -0.05312 -0.1 C -0.0539 -0.09815 -0.05442 -0.0963 -0.0552 -0.09445 C -0.06054 -0.08333 -0.05911 -0.08958 -0.06979 -0.0963 C -0.07499 -0.11759 -0.0746 -0.11088 -0.07187 -0.14445 C -0.07148 -0.15046 -0.06979 -0.15556 -0.06874 -0.16111 C -0.06588 -0.17685 -0.06666 -0.1669 -0.08541 -0.16482 C -0.08763 -0.17685 -0.0871 -0.1713 -0.08541 -0.19259 C -0.08502 -0.19884 -0.08333 -0.21111 -0.08333 -0.21111 " pathEditMode="relative" ptsTypes="AAAAAAAAAAAAAAAAAAAAA">
                                      <p:cBhvr>
                                        <p:cTn id="1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autoRev="1" fill="hold" nodeType="withEffect">
                                  <p:stCondLst>
                                    <p:cond delay="1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6.66667E-6 -1.48148E-6 L 6.66667E-6 -1.48148E-6 C -0.00247 -0.0044 -0.00507 -0.00856 -0.00729 -0.01296 C -0.0082 -0.01481 -0.00859 -0.0169 -0.00937 -0.01852 C -0.01171 -0.02315 -0.01484 -0.02662 -0.01666 -0.03148 C -0.01874 -0.03703 -0.02083 -0.04282 -0.02291 -0.04815 C -0.02421 -0.05139 -0.02591 -0.05416 -0.02708 -0.05741 C -0.03216 -0.07153 -0.03697 -0.08588 -0.04166 -0.1 C -0.04257 -0.10254 -0.04322 -0.10486 -0.04374 -0.10741 C -0.04466 -0.1118 -0.04518 -0.1162 -0.04583 -0.12037 C -0.05221 -0.10926 -0.04674 -0.1206 -0.04999 -0.10926 C -0.05299 -0.0993 -0.05937 -0.07963 -0.05937 -0.07963 C -0.05976 -0.07731 -0.06015 -0.07477 -0.06041 -0.07222 C -0.0608 -0.06921 -0.06067 -0.06574 -0.06145 -0.06296 C -0.0621 -0.06111 -0.06354 -0.06065 -0.06458 -0.05926 C -0.06627 -0.06389 -0.06861 -0.06967 -0.06979 -0.07407 C -0.07031 -0.07592 -0.07044 -0.07801 -0.07083 -0.07963 C -0.07291 -0.08912 -0.07486 -0.09838 -0.07708 -0.10741 C -0.0776 -0.10949 -0.07864 -0.11111 -0.07916 -0.11296 C -0.08046 -0.11736 -0.08124 -0.12176 -0.08229 -0.12592 C -0.08528 -0.09953 -0.08111 -0.13241 -0.08541 -0.10926 C -0.08945 -0.08796 -0.08489 -0.10069 -0.09062 -0.08703 C -0.09934 -0.08773 -0.10807 -0.0875 -0.11666 -0.08889 C -0.11822 -0.08935 -0.11953 -0.09143 -0.12083 -0.09259 C -0.122 -0.09375 -0.12304 -0.09491 -0.12395 -0.09629 C -0.12513 -0.09815 -0.12604 -0.1 -0.12708 -0.10185 L -0.12812 -0.1037 " pathEditMode="relative" ptsTypes="AAAAAAAAAAAAAAAAAAAAAAAAAAA">
                                      <p:cBhvr>
                                        <p:cTn id="1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autoRev="1" fill="hold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5.41667E-6 3.33333E-6 L 5.41667E-6 3.33333E-6 C 0.00131 0.00602 0.00248 0.01227 0.00404 0.01852 C 0.00496 0.02176 0.00639 0.02431 0.00717 0.02778 C 0.00834 0.03218 0.00977 0.04352 0.01134 0.04815 C 0.01212 0.05023 0.01355 0.05162 0.01446 0.0537 C 0.01563 0.05602 0.01615 0.05949 0.01759 0.06111 C 0.02045 0.06389 0.02696 0.06667 0.02696 0.06667 C 0.03438 0.07963 0.03191 0.07292 0.03529 0.08519 C 0.03503 0.0882 0.03569 0.09236 0.03425 0.09445 C 0.03269 0.09653 0.02423 0.10023 0.02071 0.10185 C 0.02045 0.10417 0.01954 0.10671 0.01967 0.10926 C 0.0211 0.12477 0.02293 0.12685 0.02904 0.13704 C 0.03399 0.14491 0.03282 0.14352 0.03738 0.1463 C 0.03972 0.14931 0.04428 0.15486 0.04571 0.15926 C 0.04962 0.1706 0.04779 0.18935 0.04779 0.2 " pathEditMode="relative" ptsTypes="AAAAAAAAAAAAAAAA">
                                      <p:cBhvr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22" presetClass="exit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22" presetClass="exit" presetSubtype="8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22" presetClass="exit" presetSubtype="8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4" presetID="1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6" presetID="1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8" presetID="1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0" presetID="1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2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4" presetID="26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38" grpId="2" animBg="1"/>
      <p:bldP spid="38" grpId="3" animBg="1"/>
      <p:bldP spid="38" grpId="4" animBg="1"/>
      <p:bldP spid="38" grpId="5" animBg="1"/>
      <p:bldP spid="54" grpId="0" animBg="1"/>
      <p:bldP spid="54" grpId="1" animBg="1"/>
      <p:bldP spid="56" grpId="0" animBg="1"/>
      <p:bldP spid="56" grpId="1" animBg="1"/>
      <p:bldP spid="51" grpId="0" animBg="1"/>
      <p:bldP spid="50" grpId="0" animBg="1"/>
      <p:bldP spid="49" grpId="0" animBg="1"/>
      <p:bldP spid="41" grpId="0" animBg="1"/>
      <p:bldP spid="31" grpId="0" animBg="1"/>
      <p:bldP spid="45" grpId="0"/>
      <p:bldP spid="48" grpId="0" animBg="1"/>
      <p:bldP spid="48" grpId="1" animBg="1"/>
      <p:bldP spid="3" grpId="0" animBg="1"/>
      <p:bldP spid="3" grpId="1" animBg="1"/>
      <p:bldP spid="47" grpId="0" animBg="1"/>
      <p:bldP spid="47" grpId="1" animBg="1"/>
      <p:bldP spid="46" grpId="0" animBg="1"/>
      <p:bldP spid="46" grpId="1" animBg="1"/>
      <p:bldP spid="60" grpId="0" animBg="1"/>
      <p:bldP spid="60" grpId="1" animBg="1"/>
      <p:bldP spid="62" grpId="0" animBg="1"/>
      <p:bldP spid="69" grpId="0" animBg="1"/>
      <p:bldP spid="69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9879"/>
            <a:ext cx="11907297" cy="66164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453D94-F8CB-485B-B2FA-40FF6754D10B}"/>
              </a:ext>
            </a:extLst>
          </p:cNvPr>
          <p:cNvSpPr txBox="1"/>
          <p:nvPr/>
        </p:nvSpPr>
        <p:spPr>
          <a:xfrm>
            <a:off x="2621958" y="3625271"/>
            <a:ext cx="65300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học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hôm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nay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biết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thêm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được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D3F467-6705-4C18-9FD1-748EC63802DD}"/>
              </a:ext>
            </a:extLst>
          </p:cNvPr>
          <p:cNvSpPr txBox="1"/>
          <p:nvPr/>
        </p:nvSpPr>
        <p:spPr>
          <a:xfrm>
            <a:off x="1942018" y="3656048"/>
            <a:ext cx="802326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Để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có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thể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làm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tốt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các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tập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trên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nhắn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bạn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1858E5-1479-4D39-B9DC-FE8756AF2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93442" y="581096"/>
            <a:ext cx="9005116" cy="5804463"/>
          </a:xfrm>
          <a:prstGeom prst="rect">
            <a:avLst/>
          </a:prstGeom>
        </p:spPr>
      </p:pic>
      <p:sp>
        <p:nvSpPr>
          <p:cNvPr id="2" name="Google Shape;290;p7">
            <a:extLst>
              <a:ext uri="{FF2B5EF4-FFF2-40B4-BE49-F238E27FC236}">
                <a16:creationId xmlns:a16="http://schemas.microsoft.com/office/drawing/2014/main" id="{271B6753-F31C-4A20-8DE2-32985CD964D7}"/>
              </a:ext>
            </a:extLst>
          </p:cNvPr>
          <p:cNvSpPr txBox="1"/>
          <p:nvPr/>
        </p:nvSpPr>
        <p:spPr>
          <a:xfrm>
            <a:off x="3368171" y="2676499"/>
            <a:ext cx="5455657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DẶN DÒ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F5F2D25-62A7-45FE-9A0A-045C359690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65439">
            <a:off x="833474" y="4683561"/>
            <a:ext cx="3151436" cy="151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971935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FC659F-59EC-4D6D-8AEB-23C5B730845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013359" y="2979737"/>
            <a:ext cx="9144000" cy="89852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chúc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các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em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học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tốt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8B5B3B2-061E-497A-80C3-288E452DA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0764" y="-86920"/>
            <a:ext cx="12362764" cy="6627303"/>
          </a:xfrm>
          <a:prstGeom prst="rect">
            <a:avLst/>
          </a:prstGeom>
        </p:spPr>
      </p:pic>
      <p:sp>
        <p:nvSpPr>
          <p:cNvPr id="189" name="Google Shape;189;p2"/>
          <p:cNvSpPr txBox="1"/>
          <p:nvPr/>
        </p:nvSpPr>
        <p:spPr>
          <a:xfrm>
            <a:off x="3693322" y="3332758"/>
            <a:ext cx="5970797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KHỞI ĐỘNG</a:t>
            </a:r>
            <a:endParaRPr sz="6000" b="1" i="0" u="none" strike="noStrike" cap="none" dirty="0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7">
            <a:extLst>
              <a:ext uri="{FF2B5EF4-FFF2-40B4-BE49-F238E27FC236}">
                <a16:creationId xmlns:a16="http://schemas.microsoft.com/office/drawing/2014/main" id="{7AA85160-C0BA-483F-A242-A713F3B02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2636"/>
            <a:ext cx="12192000" cy="6539668"/>
          </a:xfrm>
          <a:prstGeom prst="rect">
            <a:avLst/>
          </a:prstGeom>
        </p:spPr>
      </p:pic>
      <p:grpSp>
        <p:nvGrpSpPr>
          <p:cNvPr id="79" name="Group 78">
            <a:extLst>
              <a:ext uri="{FF2B5EF4-FFF2-40B4-BE49-F238E27FC236}">
                <a16:creationId xmlns:a16="http://schemas.microsoft.com/office/drawing/2014/main" id="{02CED234-F23F-4079-8BDA-A7D96DCDCB53}"/>
              </a:ext>
            </a:extLst>
          </p:cNvPr>
          <p:cNvGrpSpPr/>
          <p:nvPr/>
        </p:nvGrpSpPr>
        <p:grpSpPr>
          <a:xfrm>
            <a:off x="619432" y="4634222"/>
            <a:ext cx="9988384" cy="1827357"/>
            <a:chOff x="530942" y="5063613"/>
            <a:chExt cx="9595914" cy="1375327"/>
          </a:xfrm>
        </p:grpSpPr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B9D56852-47BB-4231-B7A8-C5C8321B8EA9}"/>
                </a:ext>
              </a:extLst>
            </p:cNvPr>
            <p:cNvSpPr/>
            <p:nvPr/>
          </p:nvSpPr>
          <p:spPr>
            <a:xfrm>
              <a:off x="530942" y="5063613"/>
              <a:ext cx="9586452" cy="1356852"/>
            </a:xfrm>
            <a:custGeom>
              <a:avLst/>
              <a:gdLst>
                <a:gd name="connsiteX0" fmla="*/ 0 w 9586452"/>
                <a:gd name="connsiteY0" fmla="*/ 1347019 h 1356852"/>
                <a:gd name="connsiteX1" fmla="*/ 983226 w 9586452"/>
                <a:gd name="connsiteY1" fmla="*/ 0 h 1356852"/>
                <a:gd name="connsiteX2" fmla="*/ 9586452 w 9586452"/>
                <a:gd name="connsiteY2" fmla="*/ 9832 h 1356852"/>
                <a:gd name="connsiteX3" fmla="*/ 9144000 w 9586452"/>
                <a:gd name="connsiteY3" fmla="*/ 1356852 h 1356852"/>
                <a:gd name="connsiteX4" fmla="*/ 0 w 9586452"/>
                <a:gd name="connsiteY4" fmla="*/ 1347019 h 13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86452" h="1356852">
                  <a:moveTo>
                    <a:pt x="0" y="1347019"/>
                  </a:moveTo>
                  <a:lnTo>
                    <a:pt x="983226" y="0"/>
                  </a:lnTo>
                  <a:lnTo>
                    <a:pt x="9586452" y="9832"/>
                  </a:lnTo>
                  <a:lnTo>
                    <a:pt x="9144000" y="1356852"/>
                  </a:lnTo>
                  <a:lnTo>
                    <a:pt x="0" y="1347019"/>
                  </a:lnTo>
                  <a:close/>
                </a:path>
              </a:pathLst>
            </a:custGeom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D7FFB713-4881-4B7E-8698-DF07D897CC6E}"/>
                </a:ext>
              </a:extLst>
            </p:cNvPr>
            <p:cNvSpPr/>
            <p:nvPr/>
          </p:nvSpPr>
          <p:spPr>
            <a:xfrm>
              <a:off x="9930580" y="5653249"/>
              <a:ext cx="196276" cy="767216"/>
            </a:xfrm>
            <a:custGeom>
              <a:avLst/>
              <a:gdLst>
                <a:gd name="connsiteX0" fmla="*/ 147484 w 176981"/>
                <a:gd name="connsiteY0" fmla="*/ 0 h 639097"/>
                <a:gd name="connsiteX1" fmla="*/ 176981 w 176981"/>
                <a:gd name="connsiteY1" fmla="*/ 639097 h 639097"/>
                <a:gd name="connsiteX2" fmla="*/ 39329 w 176981"/>
                <a:gd name="connsiteY2" fmla="*/ 629265 h 639097"/>
                <a:gd name="connsiteX3" fmla="*/ 0 w 176981"/>
                <a:gd name="connsiteY3" fmla="*/ 452284 h 639097"/>
                <a:gd name="connsiteX4" fmla="*/ 147484 w 176981"/>
                <a:gd name="connsiteY4" fmla="*/ 0 h 639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981" h="639097">
                  <a:moveTo>
                    <a:pt x="147484" y="0"/>
                  </a:moveTo>
                  <a:lnTo>
                    <a:pt x="176981" y="639097"/>
                  </a:lnTo>
                  <a:lnTo>
                    <a:pt x="39329" y="629265"/>
                  </a:lnTo>
                  <a:lnTo>
                    <a:pt x="0" y="452284"/>
                  </a:lnTo>
                  <a:lnTo>
                    <a:pt x="147484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F799019B-0BF8-49DD-B914-4DAE5E81EC85}"/>
                </a:ext>
              </a:extLst>
            </p:cNvPr>
            <p:cNvSpPr/>
            <p:nvPr/>
          </p:nvSpPr>
          <p:spPr>
            <a:xfrm>
              <a:off x="9677819" y="5063613"/>
              <a:ext cx="442452" cy="1375327"/>
            </a:xfrm>
            <a:custGeom>
              <a:avLst/>
              <a:gdLst>
                <a:gd name="connsiteX0" fmla="*/ 432620 w 442452"/>
                <a:gd name="connsiteY0" fmla="*/ 0 h 1406013"/>
                <a:gd name="connsiteX1" fmla="*/ 442452 w 442452"/>
                <a:gd name="connsiteY1" fmla="*/ 501446 h 1406013"/>
                <a:gd name="connsiteX2" fmla="*/ 167149 w 442452"/>
                <a:gd name="connsiteY2" fmla="*/ 1406013 h 1406013"/>
                <a:gd name="connsiteX3" fmla="*/ 0 w 442452"/>
                <a:gd name="connsiteY3" fmla="*/ 1386349 h 1406013"/>
                <a:gd name="connsiteX4" fmla="*/ 432620 w 442452"/>
                <a:gd name="connsiteY4" fmla="*/ 0 h 1406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2452" h="1406013">
                  <a:moveTo>
                    <a:pt x="432620" y="0"/>
                  </a:moveTo>
                  <a:lnTo>
                    <a:pt x="442452" y="501446"/>
                  </a:lnTo>
                  <a:lnTo>
                    <a:pt x="167149" y="1406013"/>
                  </a:lnTo>
                  <a:lnTo>
                    <a:pt x="0" y="1386349"/>
                  </a:lnTo>
                  <a:lnTo>
                    <a:pt x="432620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pic>
        <p:nvPicPr>
          <p:cNvPr id="83" name="Picture 82">
            <a:extLst>
              <a:ext uri="{FF2B5EF4-FFF2-40B4-BE49-F238E27FC236}">
                <a16:creationId xmlns:a16="http://schemas.microsoft.com/office/drawing/2014/main" id="{7F4018AA-8E98-4530-9D99-2445551402B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44" b="78772" l="33613" r="49546">
                        <a14:foregroundMark x1="40461" y1="33333" x2="40461" y2="33333"/>
                        <a14:foregroundMark x1="38994" y1="21754" x2="38994" y2="21754"/>
                        <a14:foregroundMark x1="40182" y1="17544" x2="40182" y2="17544"/>
                        <a14:foregroundMark x1="42348" y1="30526" x2="41789" y2="38947"/>
                        <a14:foregroundMark x1="40601" y1="45088" x2="42278" y2="57895"/>
                        <a14:foregroundMark x1="42628" y1="44912" x2="42628" y2="44912"/>
                        <a14:foregroundMark x1="44514" y1="31053" x2="44514" y2="31053"/>
                        <a14:foregroundMark x1="36548" y1="34386" x2="36548" y2="34386"/>
                        <a14:foregroundMark x1="38015" y1="25439" x2="38015" y2="25439"/>
                        <a14:foregroundMark x1="40950" y1="19123" x2="41789" y2="27719"/>
                        <a14:foregroundMark x1="42767" y1="44386" x2="42767" y2="44386"/>
                        <a14:foregroundMark x1="47100" y1="57018" x2="49266" y2="67018"/>
                        <a14:foregroundMark x1="46541" y1="75614" x2="46541" y2="75614"/>
                        <a14:foregroundMark x1="45702" y1="78070" x2="45702" y2="78070"/>
                        <a14:foregroundMark x1="33613" y1="77368" x2="33613" y2="77368"/>
                        <a14:foregroundMark x1="35010" y1="78947" x2="35010" y2="78947"/>
                        <a14:foregroundMark x1="41090" y1="45789" x2="41090" y2="45789"/>
                        <a14:foregroundMark x1="42348" y1="45088" x2="42348" y2="45088"/>
                        <a14:foregroundMark x1="42977" y1="42281" x2="42977" y2="42281"/>
                        <a14:foregroundMark x1="39483" y1="44211" x2="39483" y2="44211"/>
                        <a14:foregroundMark x1="44654" y1="76316" x2="44654" y2="76316"/>
                        <a14:foregroundMark x1="38155" y1="17544" x2="38155" y2="17544"/>
                        <a14:foregroundMark x1="34941" y1="67719" x2="34941" y2="67719"/>
                        <a14:foregroundMark x1="34871" y1="67193" x2="34871" y2="67193"/>
                        <a14:foregroundMark x1="49546" y1="66842" x2="49546" y2="66842"/>
                        <a14:foregroundMark x1="34871" y1="68246" x2="34871" y2="68246"/>
                        <a14:foregroundMark x1="48707" y1="72982" x2="48707" y2="72982"/>
                        <a14:foregroundMark x1="35360" y1="60000" x2="35360" y2="60000"/>
                        <a14:foregroundMark x1="37526" y1="47544" x2="37526" y2="47544"/>
                        <a14:foregroundMark x1="47589" y1="50702" x2="47589" y2="50702"/>
                        <a14:foregroundMark x1="48917" y1="57719" x2="48917" y2="57719"/>
                      </a14:backgroundRemoval>
                    </a14:imgEffect>
                  </a14:imgLayer>
                </a14:imgProps>
              </a:ext>
            </a:extLst>
          </a:blip>
          <a:srcRect l="32418" t="13161" r="49910" b="17349"/>
          <a:stretch/>
        </p:blipFill>
        <p:spPr>
          <a:xfrm>
            <a:off x="4073359" y="2153545"/>
            <a:ext cx="1927122" cy="3018503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EF546158-A347-4F9A-AE36-F264B57EC7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44" b="78772" l="33613" r="69811">
                        <a14:foregroundMark x1="40461" y1="33333" x2="40461" y2="33333"/>
                        <a14:foregroundMark x1="38994" y1="21754" x2="38994" y2="21754"/>
                        <a14:foregroundMark x1="40182" y1="17544" x2="40182" y2="17544"/>
                        <a14:foregroundMark x1="42348" y1="30526" x2="41789" y2="38947"/>
                        <a14:foregroundMark x1="40601" y1="45088" x2="42278" y2="57895"/>
                        <a14:foregroundMark x1="42628" y1="44912" x2="42628" y2="44912"/>
                        <a14:foregroundMark x1="44514" y1="31053" x2="44514" y2="31053"/>
                        <a14:foregroundMark x1="36548" y1="34386" x2="36548" y2="34386"/>
                        <a14:foregroundMark x1="38015" y1="25439" x2="38015" y2="25439"/>
                        <a14:foregroundMark x1="40950" y1="19123" x2="41789" y2="27719"/>
                        <a14:foregroundMark x1="42767" y1="44386" x2="42767" y2="44386"/>
                        <a14:foregroundMark x1="47100" y1="57018" x2="49266" y2="67018"/>
                        <a14:foregroundMark x1="46541" y1="75614" x2="46541" y2="75614"/>
                        <a14:foregroundMark x1="45702" y1="78070" x2="45702" y2="78070"/>
                        <a14:foregroundMark x1="33613" y1="77368" x2="33613" y2="77368"/>
                        <a14:foregroundMark x1="35010" y1="78947" x2="35010" y2="78947"/>
                        <a14:foregroundMark x1="41090" y1="45789" x2="41090" y2="45789"/>
                        <a14:foregroundMark x1="42348" y1="45088" x2="42348" y2="45088"/>
                        <a14:foregroundMark x1="42977" y1="42281" x2="42977" y2="42281"/>
                        <a14:foregroundMark x1="39483" y1="44211" x2="39483" y2="44211"/>
                        <a14:foregroundMark x1="44654" y1="76316" x2="44654" y2="76316"/>
                        <a14:foregroundMark x1="38155" y1="17544" x2="38155" y2="17544"/>
                        <a14:foregroundMark x1="34941" y1="67719" x2="34941" y2="67719"/>
                        <a14:foregroundMark x1="34871" y1="67193" x2="34871" y2="67193"/>
                        <a14:foregroundMark x1="49546" y1="66842" x2="49546" y2="66842"/>
                        <a14:foregroundMark x1="34871" y1="68246" x2="34871" y2="68246"/>
                        <a14:foregroundMark x1="48707" y1="72982" x2="48707" y2="72982"/>
                        <a14:foregroundMark x1="35360" y1="60000" x2="35360" y2="60000"/>
                        <a14:foregroundMark x1="37526" y1="47544" x2="37526" y2="47544"/>
                        <a14:foregroundMark x1="47589" y1="50702" x2="47589" y2="50702"/>
                        <a14:foregroundMark x1="48917" y1="57719" x2="48917" y2="57719"/>
                        <a14:foregroundMark x1="61426" y1="40000" x2="61426" y2="40000"/>
                        <a14:foregroundMark x1="64500" y1="31053" x2="64500" y2="31053"/>
                        <a14:foregroundMark x1="66108" y1="52807" x2="66108" y2="52807"/>
                        <a14:foregroundMark x1="68064" y1="55614" x2="68064" y2="55614"/>
                        <a14:foregroundMark x1="69811" y1="61228" x2="69741" y2="61930"/>
                        <a14:foregroundMark x1="65339" y1="47544" x2="65339" y2="47544"/>
                        <a14:foregroundMark x1="64430" y1="48596" x2="64430" y2="48596"/>
                        <a14:foregroundMark x1="64990" y1="47368" x2="64990" y2="47368"/>
                        <a14:foregroundMark x1="62055" y1="48596" x2="62055" y2="48596"/>
                        <a14:foregroundMark x1="61845" y1="43158" x2="61845" y2="43158"/>
                        <a14:backgroundMark x1="58840" y1="70702" x2="58840" y2="70702"/>
                        <a14:backgroundMark x1="58910" y1="70000" x2="58910" y2="70000"/>
                        <a14:backgroundMark x1="50734" y1="70000" x2="50734" y2="70000"/>
                      </a14:backgroundRemoval>
                    </a14:imgEffect>
                  </a14:imgLayer>
                </a14:imgProps>
              </a:ext>
            </a:extLst>
          </a:blip>
          <a:srcRect l="50542" t="17858" r="27233" b="12652"/>
          <a:stretch/>
        </p:blipFill>
        <p:spPr>
          <a:xfrm>
            <a:off x="6049296" y="2413819"/>
            <a:ext cx="2423651" cy="3018503"/>
          </a:xfrm>
          <a:prstGeom prst="rect">
            <a:avLst/>
          </a:prstGeom>
        </p:spPr>
      </p:pic>
      <p:grpSp>
        <p:nvGrpSpPr>
          <p:cNvPr id="85" name="Group 84">
            <a:extLst>
              <a:ext uri="{FF2B5EF4-FFF2-40B4-BE49-F238E27FC236}">
                <a16:creationId xmlns:a16="http://schemas.microsoft.com/office/drawing/2014/main" id="{08C375FA-63EE-4313-8062-913C53612C03}"/>
              </a:ext>
            </a:extLst>
          </p:cNvPr>
          <p:cNvGrpSpPr/>
          <p:nvPr/>
        </p:nvGrpSpPr>
        <p:grpSpPr>
          <a:xfrm rot="192001">
            <a:off x="3834719" y="5014451"/>
            <a:ext cx="324465" cy="835743"/>
            <a:chOff x="2949677" y="4886631"/>
            <a:chExt cx="324465" cy="835743"/>
          </a:xfrm>
        </p:grpSpPr>
        <p:sp>
          <p:nvSpPr>
            <p:cNvPr id="86" name="Rectangle: Rounded Corners 85">
              <a:extLst>
                <a:ext uri="{FF2B5EF4-FFF2-40B4-BE49-F238E27FC236}">
                  <a16:creationId xmlns:a16="http://schemas.microsoft.com/office/drawing/2014/main" id="{2FAD9678-BBFC-4975-919C-B68E0EF08B1E}"/>
                </a:ext>
              </a:extLst>
            </p:cNvPr>
            <p:cNvSpPr/>
            <p:nvPr/>
          </p:nvSpPr>
          <p:spPr>
            <a:xfrm>
              <a:off x="2949677" y="4886631"/>
              <a:ext cx="324465" cy="835743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778E7FC5-6EAD-484A-B3C7-8E4D19BF36E6}"/>
                </a:ext>
              </a:extLst>
            </p:cNvPr>
            <p:cNvSpPr/>
            <p:nvPr/>
          </p:nvSpPr>
          <p:spPr>
            <a:xfrm>
              <a:off x="3012972" y="5039032"/>
              <a:ext cx="197874" cy="2261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28245BE9-D33B-4F87-9D9B-55448337BED7}"/>
                </a:ext>
              </a:extLst>
            </p:cNvPr>
            <p:cNvSpPr/>
            <p:nvPr/>
          </p:nvSpPr>
          <p:spPr>
            <a:xfrm>
              <a:off x="3012972" y="5356125"/>
              <a:ext cx="197874" cy="2261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326633B0-F84B-472D-85F7-CE87E69119FC}"/>
              </a:ext>
            </a:extLst>
          </p:cNvPr>
          <p:cNvGrpSpPr/>
          <p:nvPr/>
        </p:nvGrpSpPr>
        <p:grpSpPr>
          <a:xfrm rot="89686">
            <a:off x="4293411" y="5010533"/>
            <a:ext cx="324465" cy="835743"/>
            <a:chOff x="2949677" y="4886631"/>
            <a:chExt cx="324465" cy="835743"/>
          </a:xfrm>
        </p:grpSpPr>
        <p:sp>
          <p:nvSpPr>
            <p:cNvPr id="90" name="Rectangle: Rounded Corners 89">
              <a:extLst>
                <a:ext uri="{FF2B5EF4-FFF2-40B4-BE49-F238E27FC236}">
                  <a16:creationId xmlns:a16="http://schemas.microsoft.com/office/drawing/2014/main" id="{2883CFF4-E327-4441-AA54-1AC9D0BD6728}"/>
                </a:ext>
              </a:extLst>
            </p:cNvPr>
            <p:cNvSpPr/>
            <p:nvPr/>
          </p:nvSpPr>
          <p:spPr>
            <a:xfrm>
              <a:off x="2949677" y="4886631"/>
              <a:ext cx="324465" cy="835743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3A2189C-CB26-4492-A9A6-F931BB719661}"/>
                </a:ext>
              </a:extLst>
            </p:cNvPr>
            <p:cNvSpPr/>
            <p:nvPr/>
          </p:nvSpPr>
          <p:spPr>
            <a:xfrm>
              <a:off x="3012972" y="5039032"/>
              <a:ext cx="197874" cy="2261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11F44CFF-6DCA-4644-B833-A3E264E88F22}"/>
                </a:ext>
              </a:extLst>
            </p:cNvPr>
            <p:cNvSpPr/>
            <p:nvPr/>
          </p:nvSpPr>
          <p:spPr>
            <a:xfrm>
              <a:off x="3012972" y="5356125"/>
              <a:ext cx="197874" cy="2261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7DE8D42B-D635-4C26-A0C9-A07749A7FA2F}"/>
              </a:ext>
            </a:extLst>
          </p:cNvPr>
          <p:cNvGrpSpPr/>
          <p:nvPr/>
        </p:nvGrpSpPr>
        <p:grpSpPr>
          <a:xfrm rot="144331">
            <a:off x="4715059" y="5012673"/>
            <a:ext cx="324465" cy="835743"/>
            <a:chOff x="2949677" y="4886631"/>
            <a:chExt cx="324465" cy="835743"/>
          </a:xfrm>
        </p:grpSpPr>
        <p:sp>
          <p:nvSpPr>
            <p:cNvPr id="94" name="Rectangle: Rounded Corners 93">
              <a:extLst>
                <a:ext uri="{FF2B5EF4-FFF2-40B4-BE49-F238E27FC236}">
                  <a16:creationId xmlns:a16="http://schemas.microsoft.com/office/drawing/2014/main" id="{789C29B4-1904-404A-A18D-A665DE33A370}"/>
                </a:ext>
              </a:extLst>
            </p:cNvPr>
            <p:cNvSpPr/>
            <p:nvPr/>
          </p:nvSpPr>
          <p:spPr>
            <a:xfrm>
              <a:off x="2949677" y="4886631"/>
              <a:ext cx="324465" cy="835743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E959E6E5-0498-448C-A563-C6D67B1D50C5}"/>
                </a:ext>
              </a:extLst>
            </p:cNvPr>
            <p:cNvSpPr/>
            <p:nvPr/>
          </p:nvSpPr>
          <p:spPr>
            <a:xfrm>
              <a:off x="3012972" y="5039032"/>
              <a:ext cx="197874" cy="2261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F7830299-08A1-44F5-AFB4-116F46F4EF29}"/>
                </a:ext>
              </a:extLst>
            </p:cNvPr>
            <p:cNvSpPr/>
            <p:nvPr/>
          </p:nvSpPr>
          <p:spPr>
            <a:xfrm>
              <a:off x="3012972" y="5356125"/>
              <a:ext cx="197874" cy="2261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0E907AA2-BAA0-4A21-A990-ED9485CA3B6C}"/>
              </a:ext>
            </a:extLst>
          </p:cNvPr>
          <p:cNvGrpSpPr/>
          <p:nvPr/>
        </p:nvGrpSpPr>
        <p:grpSpPr>
          <a:xfrm rot="131423">
            <a:off x="5156786" y="5012177"/>
            <a:ext cx="324465" cy="835743"/>
            <a:chOff x="2949677" y="4886631"/>
            <a:chExt cx="324465" cy="835743"/>
          </a:xfrm>
        </p:grpSpPr>
        <p:sp>
          <p:nvSpPr>
            <p:cNvPr id="98" name="Rectangle: Rounded Corners 97">
              <a:extLst>
                <a:ext uri="{FF2B5EF4-FFF2-40B4-BE49-F238E27FC236}">
                  <a16:creationId xmlns:a16="http://schemas.microsoft.com/office/drawing/2014/main" id="{1C2F09E9-30E6-4ED0-977E-E7D8E8DA5E9B}"/>
                </a:ext>
              </a:extLst>
            </p:cNvPr>
            <p:cNvSpPr/>
            <p:nvPr/>
          </p:nvSpPr>
          <p:spPr>
            <a:xfrm>
              <a:off x="2949677" y="4886631"/>
              <a:ext cx="324465" cy="835743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9B11554F-7FC5-4649-806C-9AB111BC5E8B}"/>
                </a:ext>
              </a:extLst>
            </p:cNvPr>
            <p:cNvSpPr/>
            <p:nvPr/>
          </p:nvSpPr>
          <p:spPr>
            <a:xfrm>
              <a:off x="3012972" y="5039032"/>
              <a:ext cx="197874" cy="2261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03D68802-D061-4B02-B333-2C9F6D2DCFF7}"/>
                </a:ext>
              </a:extLst>
            </p:cNvPr>
            <p:cNvSpPr/>
            <p:nvPr/>
          </p:nvSpPr>
          <p:spPr>
            <a:xfrm>
              <a:off x="3012972" y="5356125"/>
              <a:ext cx="197874" cy="2261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3DA3B711-02C6-4AA4-95D0-7394D6BBA3BA}"/>
              </a:ext>
            </a:extLst>
          </p:cNvPr>
          <p:cNvGrpSpPr/>
          <p:nvPr/>
        </p:nvGrpSpPr>
        <p:grpSpPr>
          <a:xfrm rot="194284">
            <a:off x="5636194" y="5055444"/>
            <a:ext cx="324465" cy="835743"/>
            <a:chOff x="2949677" y="4886631"/>
            <a:chExt cx="324465" cy="835743"/>
          </a:xfrm>
        </p:grpSpPr>
        <p:sp>
          <p:nvSpPr>
            <p:cNvPr id="102" name="Rectangle: Rounded Corners 101">
              <a:extLst>
                <a:ext uri="{FF2B5EF4-FFF2-40B4-BE49-F238E27FC236}">
                  <a16:creationId xmlns:a16="http://schemas.microsoft.com/office/drawing/2014/main" id="{27A6555D-D89E-4EDE-9B3D-728560A714F9}"/>
                </a:ext>
              </a:extLst>
            </p:cNvPr>
            <p:cNvSpPr/>
            <p:nvPr/>
          </p:nvSpPr>
          <p:spPr>
            <a:xfrm>
              <a:off x="2949677" y="4886631"/>
              <a:ext cx="324465" cy="835743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4B4CF9E4-DF29-4234-95E2-C5D4FC75ACAD}"/>
                </a:ext>
              </a:extLst>
            </p:cNvPr>
            <p:cNvSpPr/>
            <p:nvPr/>
          </p:nvSpPr>
          <p:spPr>
            <a:xfrm>
              <a:off x="3012972" y="5039032"/>
              <a:ext cx="197874" cy="2261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EB126DBB-93D9-4251-B913-08831D317D15}"/>
                </a:ext>
              </a:extLst>
            </p:cNvPr>
            <p:cNvSpPr/>
            <p:nvPr/>
          </p:nvSpPr>
          <p:spPr>
            <a:xfrm>
              <a:off x="3012972" y="5356125"/>
              <a:ext cx="197874" cy="2261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A9BA5598-DE2C-4F8C-BC8F-DF8FAC556434}"/>
              </a:ext>
            </a:extLst>
          </p:cNvPr>
          <p:cNvGrpSpPr/>
          <p:nvPr/>
        </p:nvGrpSpPr>
        <p:grpSpPr>
          <a:xfrm>
            <a:off x="474528" y="829046"/>
            <a:ext cx="4642919" cy="1584773"/>
            <a:chOff x="619432" y="942117"/>
            <a:chExt cx="4090061" cy="1584773"/>
          </a:xfrm>
        </p:grpSpPr>
        <p:sp>
          <p:nvSpPr>
            <p:cNvPr id="106" name="Speech Bubble: Oval 105">
              <a:extLst>
                <a:ext uri="{FF2B5EF4-FFF2-40B4-BE49-F238E27FC236}">
                  <a16:creationId xmlns:a16="http://schemas.microsoft.com/office/drawing/2014/main" id="{4551C580-0066-4B1B-9E19-0D4B068BDE52}"/>
                </a:ext>
              </a:extLst>
            </p:cNvPr>
            <p:cNvSpPr/>
            <p:nvPr/>
          </p:nvSpPr>
          <p:spPr>
            <a:xfrm>
              <a:off x="619432" y="942117"/>
              <a:ext cx="4090061" cy="1584773"/>
            </a:xfrm>
            <a:prstGeom prst="wedgeEllipseCallout">
              <a:avLst>
                <a:gd name="adj1" fmla="val 34994"/>
                <a:gd name="adj2" fmla="val 51059"/>
              </a:avLst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9AFF63C7-905F-4E7A-8302-F59B52DD99F4}"/>
                </a:ext>
              </a:extLst>
            </p:cNvPr>
            <p:cNvSpPr txBox="1"/>
            <p:nvPr/>
          </p:nvSpPr>
          <p:spPr>
            <a:xfrm>
              <a:off x="963561" y="1309885"/>
              <a:ext cx="346390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Mỗi</a:t>
              </a:r>
              <a:r>
                <a:rPr lang="en-US" sz="24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thẻ</a:t>
              </a:r>
              <a:r>
                <a:rPr lang="en-US" sz="24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có</a:t>
              </a:r>
              <a:r>
                <a:rPr lang="en-US" sz="24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hai</a:t>
              </a:r>
              <a:r>
                <a:rPr lang="en-US" sz="24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chấm</a:t>
              </a:r>
              <a:r>
                <a:rPr lang="en-US" sz="24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tròn</a:t>
              </a:r>
              <a:r>
                <a:rPr lang="en-US" sz="2400" b="1" dirty="0">
                  <a:latin typeface="UTM Avo" panose="02040603050506020204" pitchFamily="18" charset="0"/>
                  <a:cs typeface="Arial" panose="020B0604020202020204" pitchFamily="34" charset="0"/>
                </a:rPr>
                <a:t>, </a:t>
              </a:r>
              <a:r>
                <a:rPr lang="en-US" sz="24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mình</a:t>
              </a:r>
              <a:r>
                <a:rPr lang="en-US" sz="24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lấy</a:t>
              </a:r>
              <a:r>
                <a:rPr lang="en-US" sz="2400" b="1" dirty="0">
                  <a:latin typeface="UTM Avo" panose="02040603050506020204" pitchFamily="18" charset="0"/>
                  <a:cs typeface="Arial" panose="020B0604020202020204" pitchFamily="34" charset="0"/>
                </a:rPr>
                <a:t> ra 5 </a:t>
              </a:r>
              <a:r>
                <a:rPr lang="en-US" sz="24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thẻ</a:t>
              </a:r>
              <a:r>
                <a:rPr lang="en-US" sz="2400" b="1" dirty="0">
                  <a:latin typeface="UTM Avo" panose="02040603050506020204" pitchFamily="18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2FA9963D-9776-4BD0-B00B-A26A57F1F29B}"/>
              </a:ext>
            </a:extLst>
          </p:cNvPr>
          <p:cNvGrpSpPr/>
          <p:nvPr/>
        </p:nvGrpSpPr>
        <p:grpSpPr>
          <a:xfrm>
            <a:off x="6609693" y="681562"/>
            <a:ext cx="4090061" cy="1346249"/>
            <a:chOff x="619432" y="942117"/>
            <a:chExt cx="4090061" cy="1346249"/>
          </a:xfrm>
        </p:grpSpPr>
        <p:sp>
          <p:nvSpPr>
            <p:cNvPr id="109" name="Speech Bubble: Oval 108">
              <a:extLst>
                <a:ext uri="{FF2B5EF4-FFF2-40B4-BE49-F238E27FC236}">
                  <a16:creationId xmlns:a16="http://schemas.microsoft.com/office/drawing/2014/main" id="{20611D8F-0A5C-4693-8BE4-420A256593B3}"/>
                </a:ext>
              </a:extLst>
            </p:cNvPr>
            <p:cNvSpPr/>
            <p:nvPr/>
          </p:nvSpPr>
          <p:spPr>
            <a:xfrm>
              <a:off x="619432" y="942117"/>
              <a:ext cx="4090061" cy="1346249"/>
            </a:xfrm>
            <a:prstGeom prst="wedgeEllipseCallout">
              <a:avLst>
                <a:gd name="adj1" fmla="val -25345"/>
                <a:gd name="adj2" fmla="val 77202"/>
              </a:avLst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7C19AE3B-96A9-46A0-9F34-5064F11179DE}"/>
                </a:ext>
              </a:extLst>
            </p:cNvPr>
            <p:cNvSpPr txBox="1"/>
            <p:nvPr/>
          </p:nvSpPr>
          <p:spPr>
            <a:xfrm>
              <a:off x="962052" y="1234875"/>
              <a:ext cx="34048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Có</a:t>
              </a:r>
              <a:r>
                <a:rPr lang="en-US" sz="24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tất</a:t>
              </a:r>
              <a:r>
                <a:rPr lang="en-US" sz="24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cả</a:t>
              </a:r>
              <a:r>
                <a:rPr lang="en-US" sz="2400" b="1" dirty="0">
                  <a:latin typeface="UTM Avo" panose="02040603050506020204" pitchFamily="18" charset="0"/>
                  <a:cs typeface="Arial" panose="020B0604020202020204" pitchFamily="34" charset="0"/>
                </a:rPr>
                <a:t> bao </a:t>
              </a:r>
              <a:r>
                <a:rPr lang="en-US" sz="24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nhiêu</a:t>
              </a:r>
              <a:r>
                <a:rPr lang="en-US" sz="24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chấm</a:t>
              </a:r>
              <a:r>
                <a:rPr lang="en-US" sz="24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tròn</a:t>
              </a:r>
              <a:r>
                <a:rPr lang="en-US" sz="2400" b="1" dirty="0">
                  <a:latin typeface="UTM Avo" panose="02040603050506020204" pitchFamily="18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769F16F-5CB8-4497-A613-1A4A7EE0E04E}"/>
              </a:ext>
            </a:extLst>
          </p:cNvPr>
          <p:cNvSpPr/>
          <p:nvPr/>
        </p:nvSpPr>
        <p:spPr>
          <a:xfrm>
            <a:off x="3764760" y="431935"/>
            <a:ext cx="4708187" cy="160443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thẻ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chấm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tròn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 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thẻ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10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chấm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tròn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207BE9-9882-4D30-82C6-5F78DD2E04F0}"/>
              </a:ext>
            </a:extLst>
          </p:cNvPr>
          <p:cNvSpPr txBox="1"/>
          <p:nvPr/>
        </p:nvSpPr>
        <p:spPr>
          <a:xfrm>
            <a:off x="3753660" y="5804892"/>
            <a:ext cx="370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3F901A1-E3A4-4252-BBBB-2B2B57616096}"/>
              </a:ext>
            </a:extLst>
          </p:cNvPr>
          <p:cNvSpPr txBox="1"/>
          <p:nvPr/>
        </p:nvSpPr>
        <p:spPr>
          <a:xfrm>
            <a:off x="4195501" y="5807305"/>
            <a:ext cx="370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UTM Avo" panose="02040603050506020204" pitchFamily="18" charset="0"/>
              </a:rPr>
              <a:t>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190F937-4950-4B71-B41A-D3D1391213A0}"/>
              </a:ext>
            </a:extLst>
          </p:cNvPr>
          <p:cNvSpPr txBox="1"/>
          <p:nvPr/>
        </p:nvSpPr>
        <p:spPr>
          <a:xfrm>
            <a:off x="4637342" y="5809718"/>
            <a:ext cx="370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UTM Avo" panose="02040603050506020204" pitchFamily="18" charset="0"/>
              </a:rPr>
              <a:t>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6DDE8C9-E7FC-4913-BC3F-98792C17386D}"/>
              </a:ext>
            </a:extLst>
          </p:cNvPr>
          <p:cNvSpPr txBox="1"/>
          <p:nvPr/>
        </p:nvSpPr>
        <p:spPr>
          <a:xfrm>
            <a:off x="5079183" y="5812131"/>
            <a:ext cx="370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UTM Avo" panose="02040603050506020204" pitchFamily="18" charset="0"/>
              </a:rPr>
              <a:t>8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694F347-FF82-41C3-8137-313990BB5BE7}"/>
              </a:ext>
            </a:extLst>
          </p:cNvPr>
          <p:cNvSpPr txBox="1"/>
          <p:nvPr/>
        </p:nvSpPr>
        <p:spPr>
          <a:xfrm>
            <a:off x="5482505" y="5814776"/>
            <a:ext cx="595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UTM Avo" panose="02040603050506020204" pitchFamily="18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769371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1000"/>
                            </p:stCondLst>
                            <p:childTnLst>
                              <p:par>
                                <p:cTn id="8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2000"/>
                            </p:stCondLst>
                            <p:childTnLst>
                              <p:par>
                                <p:cTn id="94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4000"/>
                            </p:stCondLst>
                            <p:childTnLst>
                              <p:par>
                                <p:cTn id="9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7" grpId="0"/>
      <p:bldP spid="38" grpId="0"/>
      <p:bldP spid="39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855180-4AD5-4C91-B73C-59B15B7398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04" t="-21" r="8888" b="31923"/>
          <a:stretch/>
        </p:blipFill>
        <p:spPr>
          <a:xfrm flipH="1">
            <a:off x="0" y="0"/>
            <a:ext cx="12192000" cy="6411074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4396172" y="3216973"/>
            <a:ext cx="8855721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KHÁM PHÁ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KIẾN THỨC MỚI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36205098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AE9C010-8132-4C94-A88C-AA6F8D422CB6}"/>
              </a:ext>
            </a:extLst>
          </p:cNvPr>
          <p:cNvGrpSpPr/>
          <p:nvPr/>
        </p:nvGrpSpPr>
        <p:grpSpPr>
          <a:xfrm>
            <a:off x="0" y="0"/>
            <a:ext cx="12192000" cy="6460626"/>
            <a:chOff x="0" y="0"/>
            <a:chExt cx="12192000" cy="6460626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3473D5E-0AFD-4B46-B6FE-2368C0568C3B}"/>
                </a:ext>
              </a:extLst>
            </p:cNvPr>
            <p:cNvSpPr/>
            <p:nvPr/>
          </p:nvSpPr>
          <p:spPr>
            <a:xfrm>
              <a:off x="0" y="0"/>
              <a:ext cx="12192000" cy="6460626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4584B66E-0296-46B2-88A2-133983980007}"/>
                </a:ext>
              </a:extLst>
            </p:cNvPr>
            <p:cNvSpPr/>
            <p:nvPr/>
          </p:nvSpPr>
          <p:spPr>
            <a:xfrm>
              <a:off x="560832" y="397374"/>
              <a:ext cx="11009376" cy="5715000"/>
            </a:xfrm>
            <a:prstGeom prst="roundRect">
              <a:avLst>
                <a:gd name="adj" fmla="val 898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E6EBDD3-A75A-457C-ADD2-008BCD14CB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98"/>
          <a:stretch/>
        </p:blipFill>
        <p:spPr>
          <a:xfrm>
            <a:off x="9479191" y="3476815"/>
            <a:ext cx="3061549" cy="3031626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D3D41CF7-755C-48AF-8E85-ED7CBC5337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65439">
            <a:off x="-42224" y="5774780"/>
            <a:ext cx="1642011" cy="79115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BEFF85BA-EBBD-4C66-9337-B07AB39E29D5}"/>
              </a:ext>
            </a:extLst>
          </p:cNvPr>
          <p:cNvSpPr txBox="1"/>
          <p:nvPr/>
        </p:nvSpPr>
        <p:spPr>
          <a:xfrm>
            <a:off x="1275707" y="2510052"/>
            <a:ext cx="5796703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                     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B17F0AC-D60E-4253-8114-13C0BB97F9AA}"/>
              </a:ext>
            </a:extLst>
          </p:cNvPr>
          <p:cNvGrpSpPr/>
          <p:nvPr/>
        </p:nvGrpSpPr>
        <p:grpSpPr>
          <a:xfrm>
            <a:off x="2021577" y="1589394"/>
            <a:ext cx="580974" cy="1310377"/>
            <a:chOff x="4041678" y="1815501"/>
            <a:chExt cx="358213" cy="850732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91DB5A4A-4D62-46DC-BE77-9E8122FC3868}"/>
                </a:ext>
              </a:extLst>
            </p:cNvPr>
            <p:cNvSpPr/>
            <p:nvPr/>
          </p:nvSpPr>
          <p:spPr>
            <a:xfrm>
              <a:off x="4041678" y="1815501"/>
              <a:ext cx="358213" cy="85073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82E0D2D-38D5-4649-974A-3AA231C4EF7B}"/>
                </a:ext>
              </a:extLst>
            </p:cNvPr>
            <p:cNvSpPr/>
            <p:nvPr/>
          </p:nvSpPr>
          <p:spPr>
            <a:xfrm>
              <a:off x="4110438" y="1914349"/>
              <a:ext cx="225518" cy="23746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4C8BF80-EDFD-4D7D-BADA-5DEA91724157}"/>
                </a:ext>
              </a:extLst>
            </p:cNvPr>
            <p:cNvSpPr/>
            <p:nvPr/>
          </p:nvSpPr>
          <p:spPr>
            <a:xfrm>
              <a:off x="4110438" y="2300150"/>
              <a:ext cx="225518" cy="23746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F3AD6ADB-4532-46E4-8BB8-327E4F5C1023}"/>
              </a:ext>
            </a:extLst>
          </p:cNvPr>
          <p:cNvSpPr txBox="1"/>
          <p:nvPr/>
        </p:nvSpPr>
        <p:spPr>
          <a:xfrm>
            <a:off x="851635" y="3073923"/>
            <a:ext cx="6644845" cy="194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5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lần</a:t>
            </a:r>
            <a:endParaRPr lang="en-US" sz="28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Ta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nhân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2 x 5 = 10</a:t>
            </a:r>
          </a:p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Đọc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Hai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nhân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năm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bằng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mười</a:t>
            </a:r>
            <a:endParaRPr lang="en-US" sz="28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22A740D7-5AE7-4306-B032-2F5E173904E1}"/>
              </a:ext>
            </a:extLst>
          </p:cNvPr>
          <p:cNvGrpSpPr/>
          <p:nvPr/>
        </p:nvGrpSpPr>
        <p:grpSpPr>
          <a:xfrm>
            <a:off x="7410474" y="2899771"/>
            <a:ext cx="2469462" cy="936643"/>
            <a:chOff x="619432" y="942117"/>
            <a:chExt cx="4090061" cy="1552879"/>
          </a:xfrm>
        </p:grpSpPr>
        <p:sp>
          <p:nvSpPr>
            <p:cNvPr id="83" name="Speech Bubble: Oval 82">
              <a:extLst>
                <a:ext uri="{FF2B5EF4-FFF2-40B4-BE49-F238E27FC236}">
                  <a16:creationId xmlns:a16="http://schemas.microsoft.com/office/drawing/2014/main" id="{AD6804EB-FC3F-413A-A9D2-00D274EB66A9}"/>
                </a:ext>
              </a:extLst>
            </p:cNvPr>
            <p:cNvSpPr/>
            <p:nvPr/>
          </p:nvSpPr>
          <p:spPr>
            <a:xfrm>
              <a:off x="619432" y="942117"/>
              <a:ext cx="4090061" cy="1552879"/>
            </a:xfrm>
            <a:prstGeom prst="wedgeEllipseCallout">
              <a:avLst>
                <a:gd name="adj1" fmla="val 49678"/>
                <a:gd name="adj2" fmla="val 40936"/>
              </a:avLst>
            </a:prstGeom>
            <a:solidFill>
              <a:srgbClr val="FFFF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spcAft>
                  <a:spcPts val="1200"/>
                </a:spcAft>
              </a:pPr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9D8AC8CC-9660-4114-A887-6533B151A173}"/>
                </a:ext>
              </a:extLst>
            </p:cNvPr>
            <p:cNvSpPr txBox="1"/>
            <p:nvPr/>
          </p:nvSpPr>
          <p:spPr>
            <a:xfrm>
              <a:off x="955090" y="1233448"/>
              <a:ext cx="3404818" cy="867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sz="28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Dấu</a:t>
              </a:r>
              <a:r>
                <a:rPr lang="en-US" sz="28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nhân</a:t>
              </a:r>
              <a:endParaRPr lang="en-US" sz="2800" b="1" dirty="0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04DF8F1F-A042-4DD0-96B1-A9663B4F8C58}"/>
              </a:ext>
            </a:extLst>
          </p:cNvPr>
          <p:cNvGrpSpPr/>
          <p:nvPr/>
        </p:nvGrpSpPr>
        <p:grpSpPr>
          <a:xfrm>
            <a:off x="7996023" y="1562896"/>
            <a:ext cx="1202138" cy="1107996"/>
            <a:chOff x="8180856" y="3813331"/>
            <a:chExt cx="1555423" cy="1303835"/>
          </a:xfrm>
        </p:grpSpPr>
        <p:sp>
          <p:nvSpPr>
            <p:cNvPr id="86" name="Rectangle: Rounded Corners 85">
              <a:extLst>
                <a:ext uri="{FF2B5EF4-FFF2-40B4-BE49-F238E27FC236}">
                  <a16:creationId xmlns:a16="http://schemas.microsoft.com/office/drawing/2014/main" id="{97F39D70-8F4D-4FCB-8255-065EEFA43147}"/>
                </a:ext>
              </a:extLst>
            </p:cNvPr>
            <p:cNvSpPr/>
            <p:nvPr/>
          </p:nvSpPr>
          <p:spPr>
            <a:xfrm>
              <a:off x="8180856" y="3913901"/>
              <a:ext cx="1555423" cy="1185288"/>
            </a:xfrm>
            <a:prstGeom prst="roundRect">
              <a:avLst>
                <a:gd name="adj" fmla="val 26759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>
                <a:spcAft>
                  <a:spcPts val="1200"/>
                </a:spcAft>
              </a:pPr>
              <a:endParaRPr lang="en-US" sz="66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31A20D99-6D8F-49BF-B118-3066071BD4D4}"/>
                </a:ext>
              </a:extLst>
            </p:cNvPr>
            <p:cNvSpPr txBox="1"/>
            <p:nvPr/>
          </p:nvSpPr>
          <p:spPr>
            <a:xfrm>
              <a:off x="8299923" y="3813331"/>
              <a:ext cx="1430915" cy="13038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sz="6600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x</a:t>
              </a:r>
            </a:p>
          </p:txBody>
        </p: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722ABCBB-27B3-4E83-B57E-34C488380EB5}"/>
              </a:ext>
            </a:extLst>
          </p:cNvPr>
          <p:cNvSpPr txBox="1"/>
          <p:nvPr/>
        </p:nvSpPr>
        <p:spPr>
          <a:xfrm>
            <a:off x="1739184" y="579208"/>
            <a:ext cx="9019608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thẻ</a:t>
            </a:r>
            <a:r>
              <a:rPr lang="en-US" sz="28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 </a:t>
            </a:r>
            <a:r>
              <a:rPr lang="en-US" sz="2800" b="1" dirty="0" err="1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chấm</a:t>
            </a:r>
            <a:r>
              <a:rPr lang="en-US" sz="28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tròn</a:t>
            </a:r>
            <a:r>
              <a:rPr lang="en-US" sz="28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, 5 </a:t>
            </a:r>
            <a:r>
              <a:rPr lang="en-US" sz="2800" b="1" dirty="0" err="1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thẻ</a:t>
            </a:r>
            <a:r>
              <a:rPr lang="en-US" sz="28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10 </a:t>
            </a:r>
            <a:r>
              <a:rPr lang="en-US" sz="2800" b="1" dirty="0" err="1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chấm</a:t>
            </a:r>
            <a:r>
              <a:rPr lang="en-US" sz="28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tròn</a:t>
            </a:r>
            <a:endParaRPr lang="en-US" sz="2800" b="1" dirty="0">
              <a:solidFill>
                <a:srgbClr val="0000CC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37412D6-11D2-4377-887B-87C671D0A167}"/>
              </a:ext>
            </a:extLst>
          </p:cNvPr>
          <p:cNvGrpSpPr/>
          <p:nvPr/>
        </p:nvGrpSpPr>
        <p:grpSpPr>
          <a:xfrm>
            <a:off x="2917113" y="1589393"/>
            <a:ext cx="580974" cy="1310377"/>
            <a:chOff x="4041678" y="1815501"/>
            <a:chExt cx="358213" cy="850732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CEADA4A5-3ED6-4D95-9C25-840BAB816BD3}"/>
                </a:ext>
              </a:extLst>
            </p:cNvPr>
            <p:cNvSpPr/>
            <p:nvPr/>
          </p:nvSpPr>
          <p:spPr>
            <a:xfrm>
              <a:off x="4041678" y="1815501"/>
              <a:ext cx="358213" cy="85073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9CB5920-FBC6-4B36-A0D0-722EE054D331}"/>
                </a:ext>
              </a:extLst>
            </p:cNvPr>
            <p:cNvSpPr/>
            <p:nvPr/>
          </p:nvSpPr>
          <p:spPr>
            <a:xfrm>
              <a:off x="4110438" y="1914349"/>
              <a:ext cx="225518" cy="23746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E283D6A-F345-4D45-8404-B90B128549B3}"/>
                </a:ext>
              </a:extLst>
            </p:cNvPr>
            <p:cNvSpPr/>
            <p:nvPr/>
          </p:nvSpPr>
          <p:spPr>
            <a:xfrm>
              <a:off x="4110438" y="2300150"/>
              <a:ext cx="225518" cy="23746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5E72274-9463-4DD9-9ACF-6671D35D7E64}"/>
              </a:ext>
            </a:extLst>
          </p:cNvPr>
          <p:cNvGrpSpPr/>
          <p:nvPr/>
        </p:nvGrpSpPr>
        <p:grpSpPr>
          <a:xfrm>
            <a:off x="3812649" y="1589392"/>
            <a:ext cx="580974" cy="1310377"/>
            <a:chOff x="4041678" y="1815501"/>
            <a:chExt cx="358213" cy="850732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929FB179-964B-4CDD-A29A-92F7212234F5}"/>
                </a:ext>
              </a:extLst>
            </p:cNvPr>
            <p:cNvSpPr/>
            <p:nvPr/>
          </p:nvSpPr>
          <p:spPr>
            <a:xfrm>
              <a:off x="4041678" y="1815501"/>
              <a:ext cx="358213" cy="85073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B0C40633-7771-4B8C-8F85-DE3A69E26F20}"/>
                </a:ext>
              </a:extLst>
            </p:cNvPr>
            <p:cNvSpPr/>
            <p:nvPr/>
          </p:nvSpPr>
          <p:spPr>
            <a:xfrm>
              <a:off x="4110438" y="1914349"/>
              <a:ext cx="225518" cy="23746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0FC20B8C-BF61-4974-A768-1CE1124BAE31}"/>
                </a:ext>
              </a:extLst>
            </p:cNvPr>
            <p:cNvSpPr/>
            <p:nvPr/>
          </p:nvSpPr>
          <p:spPr>
            <a:xfrm>
              <a:off x="4110438" y="2300150"/>
              <a:ext cx="225518" cy="23746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08AD6E7-59BD-4CAB-A64E-1A09A90647E4}"/>
              </a:ext>
            </a:extLst>
          </p:cNvPr>
          <p:cNvGrpSpPr/>
          <p:nvPr/>
        </p:nvGrpSpPr>
        <p:grpSpPr>
          <a:xfrm>
            <a:off x="4708185" y="1589391"/>
            <a:ext cx="580974" cy="1310377"/>
            <a:chOff x="4041678" y="1815501"/>
            <a:chExt cx="358213" cy="850732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44C6A933-41C9-413F-8C54-D165DB7DB57F}"/>
                </a:ext>
              </a:extLst>
            </p:cNvPr>
            <p:cNvSpPr/>
            <p:nvPr/>
          </p:nvSpPr>
          <p:spPr>
            <a:xfrm>
              <a:off x="4041678" y="1815501"/>
              <a:ext cx="358213" cy="85073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0A1820AD-652D-40BC-8306-6694CC09E76D}"/>
                </a:ext>
              </a:extLst>
            </p:cNvPr>
            <p:cNvSpPr/>
            <p:nvPr/>
          </p:nvSpPr>
          <p:spPr>
            <a:xfrm>
              <a:off x="4110438" y="1914349"/>
              <a:ext cx="225518" cy="23746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1C30283D-6284-4D84-93F8-F62F7774993C}"/>
                </a:ext>
              </a:extLst>
            </p:cNvPr>
            <p:cNvSpPr/>
            <p:nvPr/>
          </p:nvSpPr>
          <p:spPr>
            <a:xfrm>
              <a:off x="4110438" y="2300150"/>
              <a:ext cx="225518" cy="23746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97AF76D-58F7-4746-A50B-F2178F57A7F8}"/>
              </a:ext>
            </a:extLst>
          </p:cNvPr>
          <p:cNvGrpSpPr/>
          <p:nvPr/>
        </p:nvGrpSpPr>
        <p:grpSpPr>
          <a:xfrm>
            <a:off x="5603721" y="1589390"/>
            <a:ext cx="580974" cy="1310377"/>
            <a:chOff x="4041678" y="1815501"/>
            <a:chExt cx="358213" cy="850732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8EA2702D-F045-4F23-A5C3-32AF07772693}"/>
                </a:ext>
              </a:extLst>
            </p:cNvPr>
            <p:cNvSpPr/>
            <p:nvPr/>
          </p:nvSpPr>
          <p:spPr>
            <a:xfrm>
              <a:off x="4041678" y="1815501"/>
              <a:ext cx="358213" cy="85073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B860DC92-8434-45CD-826C-3E0624BF1F0B}"/>
                </a:ext>
              </a:extLst>
            </p:cNvPr>
            <p:cNvSpPr/>
            <p:nvPr/>
          </p:nvSpPr>
          <p:spPr>
            <a:xfrm>
              <a:off x="4110438" y="1914349"/>
              <a:ext cx="225518" cy="23746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CE3E061-6B3F-4D64-BD5C-A4E3741E894F}"/>
                </a:ext>
              </a:extLst>
            </p:cNvPr>
            <p:cNvSpPr/>
            <p:nvPr/>
          </p:nvSpPr>
          <p:spPr>
            <a:xfrm>
              <a:off x="4110438" y="2300150"/>
              <a:ext cx="225518" cy="23746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38497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AE9C010-8132-4C94-A88C-AA6F8D422CB6}"/>
              </a:ext>
            </a:extLst>
          </p:cNvPr>
          <p:cNvGrpSpPr/>
          <p:nvPr/>
        </p:nvGrpSpPr>
        <p:grpSpPr>
          <a:xfrm>
            <a:off x="0" y="0"/>
            <a:ext cx="12192000" cy="6460626"/>
            <a:chOff x="0" y="0"/>
            <a:chExt cx="12192000" cy="6460626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3473D5E-0AFD-4B46-B6FE-2368C0568C3B}"/>
                </a:ext>
              </a:extLst>
            </p:cNvPr>
            <p:cNvSpPr/>
            <p:nvPr/>
          </p:nvSpPr>
          <p:spPr>
            <a:xfrm>
              <a:off x="0" y="0"/>
              <a:ext cx="12192000" cy="6460626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4584B66E-0296-46B2-88A2-133983980007}"/>
                </a:ext>
              </a:extLst>
            </p:cNvPr>
            <p:cNvSpPr/>
            <p:nvPr/>
          </p:nvSpPr>
          <p:spPr>
            <a:xfrm>
              <a:off x="560832" y="397374"/>
              <a:ext cx="11009376" cy="5715000"/>
            </a:xfrm>
            <a:prstGeom prst="roundRect">
              <a:avLst>
                <a:gd name="adj" fmla="val 898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E6EBDD3-A75A-457C-ADD2-008BCD14CB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98"/>
          <a:stretch/>
        </p:blipFill>
        <p:spPr>
          <a:xfrm>
            <a:off x="9479191" y="3476815"/>
            <a:ext cx="3061549" cy="3031626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D3D41CF7-755C-48AF-8E85-ED7CBC5337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65439">
            <a:off x="19891" y="5664225"/>
            <a:ext cx="1806529" cy="870418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2DF63C33-8AD5-400D-A437-550C2BD24E5B}"/>
              </a:ext>
            </a:extLst>
          </p:cNvPr>
          <p:cNvSpPr txBox="1"/>
          <p:nvPr/>
        </p:nvSpPr>
        <p:spPr>
          <a:xfrm>
            <a:off x="2542428" y="2669886"/>
            <a:ext cx="6134767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lần</a:t>
            </a:r>
            <a:endParaRPr lang="en-US" sz="28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Ta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nhân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2 x 3 = 6</a:t>
            </a:r>
          </a:p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Đọc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Hai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nhân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ba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bằng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sáu</a:t>
            </a:r>
            <a:endParaRPr lang="en-US" sz="28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14BBCB5-2B0C-4722-B495-CA5F58DBDFF6}"/>
              </a:ext>
            </a:extLst>
          </p:cNvPr>
          <p:cNvGrpSpPr/>
          <p:nvPr/>
        </p:nvGrpSpPr>
        <p:grpSpPr>
          <a:xfrm>
            <a:off x="4585387" y="978108"/>
            <a:ext cx="585216" cy="1365504"/>
            <a:chOff x="1339665" y="1072896"/>
            <a:chExt cx="585216" cy="1365504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905EB9F4-AFC4-494B-941B-E0DB7A2E7E40}"/>
                </a:ext>
              </a:extLst>
            </p:cNvPr>
            <p:cNvSpPr/>
            <p:nvPr/>
          </p:nvSpPr>
          <p:spPr>
            <a:xfrm>
              <a:off x="1339665" y="1072896"/>
              <a:ext cx="585216" cy="1365504"/>
            </a:xfrm>
            <a:prstGeom prst="roundRect">
              <a:avLst>
                <a:gd name="adj" fmla="val 14584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2F47879-1037-448E-B46B-AABBA9DBDFD1}"/>
                </a:ext>
              </a:extLst>
            </p:cNvPr>
            <p:cNvSpPr/>
            <p:nvPr/>
          </p:nvSpPr>
          <p:spPr>
            <a:xfrm>
              <a:off x="1438655" y="1273514"/>
              <a:ext cx="403665" cy="40366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D9601B0-55ED-4EC9-8CB3-D7DF760B7603}"/>
                </a:ext>
              </a:extLst>
            </p:cNvPr>
            <p:cNvSpPr/>
            <p:nvPr/>
          </p:nvSpPr>
          <p:spPr>
            <a:xfrm>
              <a:off x="1438655" y="1841221"/>
              <a:ext cx="403665" cy="40366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6297030-46D8-43C4-9BDF-1D0BBBA2C77E}"/>
              </a:ext>
            </a:extLst>
          </p:cNvPr>
          <p:cNvGrpSpPr/>
          <p:nvPr/>
        </p:nvGrpSpPr>
        <p:grpSpPr>
          <a:xfrm>
            <a:off x="5356266" y="978108"/>
            <a:ext cx="585216" cy="1365504"/>
            <a:chOff x="1339665" y="1072896"/>
            <a:chExt cx="585216" cy="1365504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BC09E9AC-9DCB-4CE3-BFFA-F5789AD98EFF}"/>
                </a:ext>
              </a:extLst>
            </p:cNvPr>
            <p:cNvSpPr/>
            <p:nvPr/>
          </p:nvSpPr>
          <p:spPr>
            <a:xfrm>
              <a:off x="1339665" y="1072896"/>
              <a:ext cx="585216" cy="1365504"/>
            </a:xfrm>
            <a:prstGeom prst="roundRect">
              <a:avLst>
                <a:gd name="adj" fmla="val 14584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17E2380-6841-4FD6-BDDF-60AF5792A1F3}"/>
                </a:ext>
              </a:extLst>
            </p:cNvPr>
            <p:cNvSpPr/>
            <p:nvPr/>
          </p:nvSpPr>
          <p:spPr>
            <a:xfrm>
              <a:off x="1438655" y="1273514"/>
              <a:ext cx="403665" cy="40366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B0A2400F-B2E9-4F9B-8B3C-50087F709358}"/>
                </a:ext>
              </a:extLst>
            </p:cNvPr>
            <p:cNvSpPr/>
            <p:nvPr/>
          </p:nvSpPr>
          <p:spPr>
            <a:xfrm>
              <a:off x="1438655" y="1841221"/>
              <a:ext cx="403665" cy="40366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0E44A1D-6579-4746-A32C-96FA4678A3BA}"/>
              </a:ext>
            </a:extLst>
          </p:cNvPr>
          <p:cNvGrpSpPr/>
          <p:nvPr/>
        </p:nvGrpSpPr>
        <p:grpSpPr>
          <a:xfrm>
            <a:off x="6127145" y="978108"/>
            <a:ext cx="585216" cy="1365504"/>
            <a:chOff x="1339665" y="1072896"/>
            <a:chExt cx="585216" cy="1365504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F49567C9-9201-4C6D-B5AE-219F139A2F29}"/>
                </a:ext>
              </a:extLst>
            </p:cNvPr>
            <p:cNvSpPr/>
            <p:nvPr/>
          </p:nvSpPr>
          <p:spPr>
            <a:xfrm>
              <a:off x="1339665" y="1072896"/>
              <a:ext cx="585216" cy="1365504"/>
            </a:xfrm>
            <a:prstGeom prst="roundRect">
              <a:avLst>
                <a:gd name="adj" fmla="val 14584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2DF878DC-CF72-48D9-A192-FD14DC62CA2B}"/>
                </a:ext>
              </a:extLst>
            </p:cNvPr>
            <p:cNvSpPr/>
            <p:nvPr/>
          </p:nvSpPr>
          <p:spPr>
            <a:xfrm>
              <a:off x="1438655" y="1273514"/>
              <a:ext cx="403665" cy="40366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19697FED-E856-46F5-9AF0-63C064ADBE6D}"/>
                </a:ext>
              </a:extLst>
            </p:cNvPr>
            <p:cNvSpPr/>
            <p:nvPr/>
          </p:nvSpPr>
          <p:spPr>
            <a:xfrm>
              <a:off x="1438655" y="1841221"/>
              <a:ext cx="403665" cy="40366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53370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AE9C010-8132-4C94-A88C-AA6F8D422CB6}"/>
              </a:ext>
            </a:extLst>
          </p:cNvPr>
          <p:cNvGrpSpPr/>
          <p:nvPr/>
        </p:nvGrpSpPr>
        <p:grpSpPr>
          <a:xfrm>
            <a:off x="1" y="0"/>
            <a:ext cx="12192000" cy="6460626"/>
            <a:chOff x="0" y="0"/>
            <a:chExt cx="12192000" cy="6460626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3473D5E-0AFD-4B46-B6FE-2368C0568C3B}"/>
                </a:ext>
              </a:extLst>
            </p:cNvPr>
            <p:cNvSpPr/>
            <p:nvPr/>
          </p:nvSpPr>
          <p:spPr>
            <a:xfrm>
              <a:off x="0" y="0"/>
              <a:ext cx="12192000" cy="6460626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4584B66E-0296-46B2-88A2-133983980007}"/>
                </a:ext>
              </a:extLst>
            </p:cNvPr>
            <p:cNvSpPr/>
            <p:nvPr/>
          </p:nvSpPr>
          <p:spPr>
            <a:xfrm>
              <a:off x="560832" y="397374"/>
              <a:ext cx="11009376" cy="57150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E6EBDD3-A75A-457C-ADD2-008BCD14CB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98"/>
          <a:stretch/>
        </p:blipFill>
        <p:spPr>
          <a:xfrm>
            <a:off x="9612714" y="3429000"/>
            <a:ext cx="3061549" cy="3031626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D3D41CF7-755C-48AF-8E85-ED7CBC5337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65439">
            <a:off x="19891" y="5664225"/>
            <a:ext cx="1806529" cy="87041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C94ED06-ABB9-40A1-A7EC-4CD3B6665F04}"/>
              </a:ext>
            </a:extLst>
          </p:cNvPr>
          <p:cNvGrpSpPr/>
          <p:nvPr/>
        </p:nvGrpSpPr>
        <p:grpSpPr>
          <a:xfrm>
            <a:off x="3009506" y="1115691"/>
            <a:ext cx="585216" cy="1365504"/>
            <a:chOff x="1339665" y="1072896"/>
            <a:chExt cx="585216" cy="1365504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76984656-ADC9-46A6-8836-63C682429B0A}"/>
                </a:ext>
              </a:extLst>
            </p:cNvPr>
            <p:cNvSpPr/>
            <p:nvPr/>
          </p:nvSpPr>
          <p:spPr>
            <a:xfrm>
              <a:off x="1339665" y="1072896"/>
              <a:ext cx="585216" cy="1365504"/>
            </a:xfrm>
            <a:prstGeom prst="roundRect">
              <a:avLst>
                <a:gd name="adj" fmla="val 14584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3667B77-BA6B-4670-B5D1-A7A892C5C3A4}"/>
                </a:ext>
              </a:extLst>
            </p:cNvPr>
            <p:cNvSpPr/>
            <p:nvPr/>
          </p:nvSpPr>
          <p:spPr>
            <a:xfrm>
              <a:off x="1438655" y="1273514"/>
              <a:ext cx="403665" cy="40366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65FADC0-CE35-42D6-ADCF-F5376B137BA3}"/>
                </a:ext>
              </a:extLst>
            </p:cNvPr>
            <p:cNvSpPr/>
            <p:nvPr/>
          </p:nvSpPr>
          <p:spPr>
            <a:xfrm>
              <a:off x="1438655" y="1841221"/>
              <a:ext cx="403665" cy="40366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BEFF85BA-EBBD-4C66-9337-B07AB39E29D5}"/>
              </a:ext>
            </a:extLst>
          </p:cNvPr>
          <p:cNvSpPr txBox="1"/>
          <p:nvPr/>
        </p:nvSpPr>
        <p:spPr>
          <a:xfrm>
            <a:off x="2523194" y="2681813"/>
            <a:ext cx="7089520" cy="194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7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lần</a:t>
            </a:r>
            <a:endParaRPr lang="en-US" sz="28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Ta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nhân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 x 7 = 14</a:t>
            </a:r>
          </a:p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Đọc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Hai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nhân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bảy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bằng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mười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bốn</a:t>
            </a:r>
            <a:endParaRPr lang="en-US" sz="28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04BD85B-CC44-4102-A86C-6153EE041E79}"/>
              </a:ext>
            </a:extLst>
          </p:cNvPr>
          <p:cNvGrpSpPr/>
          <p:nvPr/>
        </p:nvGrpSpPr>
        <p:grpSpPr>
          <a:xfrm>
            <a:off x="3780385" y="1115691"/>
            <a:ext cx="585216" cy="1365504"/>
            <a:chOff x="1339665" y="1072896"/>
            <a:chExt cx="585216" cy="1365504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31732E34-9BDF-415D-9C23-BF50E35E2493}"/>
                </a:ext>
              </a:extLst>
            </p:cNvPr>
            <p:cNvSpPr/>
            <p:nvPr/>
          </p:nvSpPr>
          <p:spPr>
            <a:xfrm>
              <a:off x="1339665" y="1072896"/>
              <a:ext cx="585216" cy="1365504"/>
            </a:xfrm>
            <a:prstGeom prst="roundRect">
              <a:avLst>
                <a:gd name="adj" fmla="val 14584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9F123E47-A765-4E07-9187-E17EDA958FD2}"/>
                </a:ext>
              </a:extLst>
            </p:cNvPr>
            <p:cNvSpPr/>
            <p:nvPr/>
          </p:nvSpPr>
          <p:spPr>
            <a:xfrm>
              <a:off x="1438655" y="1273514"/>
              <a:ext cx="403665" cy="40366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839EE90-DB69-435A-A62F-7502CEC99408}"/>
                </a:ext>
              </a:extLst>
            </p:cNvPr>
            <p:cNvSpPr/>
            <p:nvPr/>
          </p:nvSpPr>
          <p:spPr>
            <a:xfrm>
              <a:off x="1438655" y="1841221"/>
              <a:ext cx="403665" cy="40366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C06F340-51FD-4613-ACB2-0E4DDD142A3D}"/>
              </a:ext>
            </a:extLst>
          </p:cNvPr>
          <p:cNvGrpSpPr/>
          <p:nvPr/>
        </p:nvGrpSpPr>
        <p:grpSpPr>
          <a:xfrm>
            <a:off x="4551264" y="1115691"/>
            <a:ext cx="585216" cy="1365504"/>
            <a:chOff x="1339665" y="1072896"/>
            <a:chExt cx="585216" cy="1365504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C78F051D-F265-4ECC-B707-77D69947CC1D}"/>
                </a:ext>
              </a:extLst>
            </p:cNvPr>
            <p:cNvSpPr/>
            <p:nvPr/>
          </p:nvSpPr>
          <p:spPr>
            <a:xfrm>
              <a:off x="1339665" y="1072896"/>
              <a:ext cx="585216" cy="1365504"/>
            </a:xfrm>
            <a:prstGeom prst="roundRect">
              <a:avLst>
                <a:gd name="adj" fmla="val 14584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3DE8D1C-2DDD-4263-8903-02F6634D3C50}"/>
                </a:ext>
              </a:extLst>
            </p:cNvPr>
            <p:cNvSpPr/>
            <p:nvPr/>
          </p:nvSpPr>
          <p:spPr>
            <a:xfrm>
              <a:off x="1438655" y="1273514"/>
              <a:ext cx="403665" cy="40366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1523924-4403-468F-B49C-7CA99A151637}"/>
                </a:ext>
              </a:extLst>
            </p:cNvPr>
            <p:cNvSpPr/>
            <p:nvPr/>
          </p:nvSpPr>
          <p:spPr>
            <a:xfrm>
              <a:off x="1438655" y="1841221"/>
              <a:ext cx="403665" cy="40366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0EEA722-A237-49F6-A2B8-B5F2C0E92324}"/>
              </a:ext>
            </a:extLst>
          </p:cNvPr>
          <p:cNvGrpSpPr/>
          <p:nvPr/>
        </p:nvGrpSpPr>
        <p:grpSpPr>
          <a:xfrm>
            <a:off x="5322143" y="1115691"/>
            <a:ext cx="585216" cy="1365504"/>
            <a:chOff x="1339665" y="1072896"/>
            <a:chExt cx="585216" cy="1365504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86F381FB-E2B1-4DF0-BB2D-6B3C0A518FC7}"/>
                </a:ext>
              </a:extLst>
            </p:cNvPr>
            <p:cNvSpPr/>
            <p:nvPr/>
          </p:nvSpPr>
          <p:spPr>
            <a:xfrm>
              <a:off x="1339665" y="1072896"/>
              <a:ext cx="585216" cy="1365504"/>
            </a:xfrm>
            <a:prstGeom prst="roundRect">
              <a:avLst>
                <a:gd name="adj" fmla="val 14584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F1C9C205-3CCF-4EB2-A17E-6EC7E8CFE2FC}"/>
                </a:ext>
              </a:extLst>
            </p:cNvPr>
            <p:cNvSpPr/>
            <p:nvPr/>
          </p:nvSpPr>
          <p:spPr>
            <a:xfrm>
              <a:off x="1438655" y="1273514"/>
              <a:ext cx="403665" cy="40366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9EF50B99-1FB1-4213-9FA4-593D89AF0B7F}"/>
                </a:ext>
              </a:extLst>
            </p:cNvPr>
            <p:cNvSpPr/>
            <p:nvPr/>
          </p:nvSpPr>
          <p:spPr>
            <a:xfrm>
              <a:off x="1438655" y="1841221"/>
              <a:ext cx="403665" cy="40366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0C12F0E-A621-46CC-BC59-7B2730E2EF0F}"/>
              </a:ext>
            </a:extLst>
          </p:cNvPr>
          <p:cNvGrpSpPr/>
          <p:nvPr/>
        </p:nvGrpSpPr>
        <p:grpSpPr>
          <a:xfrm>
            <a:off x="6093022" y="1115691"/>
            <a:ext cx="585216" cy="1365504"/>
            <a:chOff x="1339665" y="1072896"/>
            <a:chExt cx="585216" cy="1365504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4F141908-4298-443F-9039-C68760D6FE42}"/>
                </a:ext>
              </a:extLst>
            </p:cNvPr>
            <p:cNvSpPr/>
            <p:nvPr/>
          </p:nvSpPr>
          <p:spPr>
            <a:xfrm>
              <a:off x="1339665" y="1072896"/>
              <a:ext cx="585216" cy="1365504"/>
            </a:xfrm>
            <a:prstGeom prst="roundRect">
              <a:avLst>
                <a:gd name="adj" fmla="val 14584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46805D5-CE4C-40AF-99A7-286E96911830}"/>
                </a:ext>
              </a:extLst>
            </p:cNvPr>
            <p:cNvSpPr/>
            <p:nvPr/>
          </p:nvSpPr>
          <p:spPr>
            <a:xfrm>
              <a:off x="1438655" y="1273514"/>
              <a:ext cx="403665" cy="40366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381D0BE7-DE3E-45FF-B81D-2DB33F293F25}"/>
                </a:ext>
              </a:extLst>
            </p:cNvPr>
            <p:cNvSpPr/>
            <p:nvPr/>
          </p:nvSpPr>
          <p:spPr>
            <a:xfrm>
              <a:off x="1438655" y="1841221"/>
              <a:ext cx="403665" cy="40366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4FD46F8-EB6A-465A-8609-2BEF148FFFF8}"/>
              </a:ext>
            </a:extLst>
          </p:cNvPr>
          <p:cNvGrpSpPr/>
          <p:nvPr/>
        </p:nvGrpSpPr>
        <p:grpSpPr>
          <a:xfrm>
            <a:off x="6863901" y="1115691"/>
            <a:ext cx="585216" cy="1365504"/>
            <a:chOff x="1339665" y="1072896"/>
            <a:chExt cx="585216" cy="1365504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DB5B84D7-8F5C-461C-B99B-DEC25D4B17BE}"/>
                </a:ext>
              </a:extLst>
            </p:cNvPr>
            <p:cNvSpPr/>
            <p:nvPr/>
          </p:nvSpPr>
          <p:spPr>
            <a:xfrm>
              <a:off x="1339665" y="1072896"/>
              <a:ext cx="585216" cy="1365504"/>
            </a:xfrm>
            <a:prstGeom prst="roundRect">
              <a:avLst>
                <a:gd name="adj" fmla="val 14584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B3242B4E-8A0D-4AC2-B5EA-DFA7AB19CD42}"/>
                </a:ext>
              </a:extLst>
            </p:cNvPr>
            <p:cNvSpPr/>
            <p:nvPr/>
          </p:nvSpPr>
          <p:spPr>
            <a:xfrm>
              <a:off x="1438655" y="1273514"/>
              <a:ext cx="403665" cy="40366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8BD17484-C382-489C-92E6-D1A478CF609F}"/>
                </a:ext>
              </a:extLst>
            </p:cNvPr>
            <p:cNvSpPr/>
            <p:nvPr/>
          </p:nvSpPr>
          <p:spPr>
            <a:xfrm>
              <a:off x="1438655" y="1841221"/>
              <a:ext cx="403665" cy="40366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8F8041D-C804-4D02-BB51-333D21B6EA78}"/>
              </a:ext>
            </a:extLst>
          </p:cNvPr>
          <p:cNvGrpSpPr/>
          <p:nvPr/>
        </p:nvGrpSpPr>
        <p:grpSpPr>
          <a:xfrm>
            <a:off x="7634780" y="1115691"/>
            <a:ext cx="585216" cy="1365504"/>
            <a:chOff x="1339665" y="1072896"/>
            <a:chExt cx="585216" cy="1365504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56A15EB7-E405-45CD-BF0C-06E44040FBAA}"/>
                </a:ext>
              </a:extLst>
            </p:cNvPr>
            <p:cNvSpPr/>
            <p:nvPr/>
          </p:nvSpPr>
          <p:spPr>
            <a:xfrm>
              <a:off x="1339665" y="1072896"/>
              <a:ext cx="585216" cy="1365504"/>
            </a:xfrm>
            <a:prstGeom prst="roundRect">
              <a:avLst>
                <a:gd name="adj" fmla="val 14584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AE5C60CF-072B-42EF-9E4B-E9C1AF7ED1CE}"/>
                </a:ext>
              </a:extLst>
            </p:cNvPr>
            <p:cNvSpPr/>
            <p:nvPr/>
          </p:nvSpPr>
          <p:spPr>
            <a:xfrm>
              <a:off x="1438655" y="1273514"/>
              <a:ext cx="403665" cy="40366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A824EAA0-FD9F-4BBA-B661-04750500E297}"/>
                </a:ext>
              </a:extLst>
            </p:cNvPr>
            <p:cNvSpPr/>
            <p:nvPr/>
          </p:nvSpPr>
          <p:spPr>
            <a:xfrm>
              <a:off x="1438655" y="1841221"/>
              <a:ext cx="403665" cy="40366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75451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855180-4AD5-4C91-B73C-59B15B7398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04" t="-21" r="8888" b="31923"/>
          <a:stretch/>
        </p:blipFill>
        <p:spPr>
          <a:xfrm flipH="1">
            <a:off x="0" y="0"/>
            <a:ext cx="12192000" cy="6411074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4396172" y="3216973"/>
            <a:ext cx="8855721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LUYỆN TẬP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THỰC HÀNH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2881089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>
            <a:extLst>
              <a:ext uri="{FF2B5EF4-FFF2-40B4-BE49-F238E27FC236}">
                <a16:creationId xmlns:a16="http://schemas.microsoft.com/office/drawing/2014/main" id="{AB5D80A7-5C75-4EDA-B6B1-4E4C5A1EBF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42520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2683B2D-945A-41B1-A61E-DB17F9A09978}"/>
              </a:ext>
            </a:extLst>
          </p:cNvPr>
          <p:cNvSpPr/>
          <p:nvPr/>
        </p:nvSpPr>
        <p:spPr>
          <a:xfrm>
            <a:off x="4254761" y="1194318"/>
            <a:ext cx="3657600" cy="216003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1FA4272-4504-4CA1-AED4-BB06AE8650D4}"/>
              </a:ext>
            </a:extLst>
          </p:cNvPr>
          <p:cNvGrpSpPr/>
          <p:nvPr/>
        </p:nvGrpSpPr>
        <p:grpSpPr>
          <a:xfrm>
            <a:off x="2375347" y="365394"/>
            <a:ext cx="7605448" cy="714626"/>
            <a:chOff x="1322172" y="538069"/>
            <a:chExt cx="5993892" cy="645857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9B8D3BD-ECA9-44CA-A0CF-D0C9AD0331E5}"/>
                </a:ext>
              </a:extLst>
            </p:cNvPr>
            <p:cNvSpPr/>
            <p:nvPr/>
          </p:nvSpPr>
          <p:spPr>
            <a:xfrm>
              <a:off x="1322172" y="545862"/>
              <a:ext cx="5993892" cy="638064"/>
            </a:xfrm>
            <a:prstGeom prst="roundRect">
              <a:avLst>
                <a:gd name="adj" fmla="val 50000"/>
              </a:avLst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Xem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hình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rồi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nói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(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theo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mẫu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):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8CD71A5-9B44-4961-B079-29EAF586C02E}"/>
                </a:ext>
              </a:extLst>
            </p:cNvPr>
            <p:cNvSpPr/>
            <p:nvPr/>
          </p:nvSpPr>
          <p:spPr>
            <a:xfrm>
              <a:off x="1324481" y="538069"/>
              <a:ext cx="639880" cy="615851"/>
            </a:xfrm>
            <a:prstGeom prst="ellipse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1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41BC9B0-CB39-47EF-A2D9-AB8C801E81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23" y="1348647"/>
            <a:ext cx="856211" cy="8302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B6EBD6-D842-41ED-B372-6EC26C438D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626" y="1370947"/>
            <a:ext cx="856211" cy="8302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3A8F410-B7F3-46E9-9632-FEE5B09F75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6115" y="1370947"/>
            <a:ext cx="856211" cy="83026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6BC03FB-F5B6-4EB3-8B43-F11F7587B2E8}"/>
              </a:ext>
            </a:extLst>
          </p:cNvPr>
          <p:cNvSpPr txBox="1"/>
          <p:nvPr/>
        </p:nvSpPr>
        <p:spPr>
          <a:xfrm>
            <a:off x="4305120" y="2285004"/>
            <a:ext cx="3607241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lần</a:t>
            </a:r>
            <a:endParaRPr lang="en-US" sz="28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 x 3 = 15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087554-BD73-4085-9C89-EBB45E4A40CE}"/>
              </a:ext>
            </a:extLst>
          </p:cNvPr>
          <p:cNvSpPr txBox="1"/>
          <p:nvPr/>
        </p:nvSpPr>
        <p:spPr>
          <a:xfrm>
            <a:off x="2936205" y="1194318"/>
            <a:ext cx="1161278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Mẫu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24D1663-2107-4AEE-819A-2D1346EA4A05}"/>
              </a:ext>
            </a:extLst>
          </p:cNvPr>
          <p:cNvGrpSpPr/>
          <p:nvPr/>
        </p:nvGrpSpPr>
        <p:grpSpPr>
          <a:xfrm>
            <a:off x="1628898" y="3685091"/>
            <a:ext cx="746449" cy="767567"/>
            <a:chOff x="2407298" y="4019037"/>
            <a:chExt cx="746449" cy="76756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D4B313-1773-4B6B-A7F5-F7A461602289}"/>
                </a:ext>
              </a:extLst>
            </p:cNvPr>
            <p:cNvSpPr/>
            <p:nvPr/>
          </p:nvSpPr>
          <p:spPr>
            <a:xfrm>
              <a:off x="2407298" y="4019037"/>
              <a:ext cx="746449" cy="767567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609F739-8CBB-4D23-9EAC-90CA67C1E7C6}"/>
                </a:ext>
              </a:extLst>
            </p:cNvPr>
            <p:cNvSpPr/>
            <p:nvPr/>
          </p:nvSpPr>
          <p:spPr>
            <a:xfrm>
              <a:off x="2500603" y="4127768"/>
              <a:ext cx="195943" cy="19594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3F2E4DB-ADBF-48E8-9BD7-F271C562BDBF}"/>
                </a:ext>
              </a:extLst>
            </p:cNvPr>
            <p:cNvSpPr/>
            <p:nvPr/>
          </p:nvSpPr>
          <p:spPr>
            <a:xfrm>
              <a:off x="2838233" y="4127767"/>
              <a:ext cx="195943" cy="19594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8E83432-EA64-4236-90FB-4501884C1C91}"/>
                </a:ext>
              </a:extLst>
            </p:cNvPr>
            <p:cNvSpPr/>
            <p:nvPr/>
          </p:nvSpPr>
          <p:spPr>
            <a:xfrm>
              <a:off x="2500603" y="4488817"/>
              <a:ext cx="195943" cy="19594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3A29279-F43A-4AAD-AF5C-B40FAA82EEE7}"/>
                </a:ext>
              </a:extLst>
            </p:cNvPr>
            <p:cNvSpPr/>
            <p:nvPr/>
          </p:nvSpPr>
          <p:spPr>
            <a:xfrm>
              <a:off x="2838233" y="4488816"/>
              <a:ext cx="195943" cy="19594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873372F3-67CE-4C82-99A2-8BD0F9CC3499}"/>
              </a:ext>
            </a:extLst>
          </p:cNvPr>
          <p:cNvSpPr txBox="1"/>
          <p:nvPr/>
        </p:nvSpPr>
        <p:spPr>
          <a:xfrm>
            <a:off x="955648" y="3476834"/>
            <a:ext cx="1161278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UTM Avo" panose="02040603050506020204" pitchFamily="18" charset="0"/>
                <a:cs typeface="Arial" panose="020B0604020202020204" pitchFamily="34" charset="0"/>
              </a:rPr>
              <a:t>a)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3603548-3A2E-4163-898B-654DD83AE0B7}"/>
              </a:ext>
            </a:extLst>
          </p:cNvPr>
          <p:cNvGrpSpPr/>
          <p:nvPr/>
        </p:nvGrpSpPr>
        <p:grpSpPr>
          <a:xfrm>
            <a:off x="2534381" y="3685090"/>
            <a:ext cx="746449" cy="767567"/>
            <a:chOff x="2407298" y="4019037"/>
            <a:chExt cx="746449" cy="767567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904482D-6FE5-402A-9B8D-E4D3D4A066E5}"/>
                </a:ext>
              </a:extLst>
            </p:cNvPr>
            <p:cNvSpPr/>
            <p:nvPr/>
          </p:nvSpPr>
          <p:spPr>
            <a:xfrm>
              <a:off x="2407298" y="4019037"/>
              <a:ext cx="746449" cy="767567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045A045-A1D1-44A3-A368-7DCA49D28EDE}"/>
                </a:ext>
              </a:extLst>
            </p:cNvPr>
            <p:cNvSpPr/>
            <p:nvPr/>
          </p:nvSpPr>
          <p:spPr>
            <a:xfrm>
              <a:off x="2500603" y="4127768"/>
              <a:ext cx="195943" cy="19594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4116356-D806-44E8-8A30-A4F54BD7D26F}"/>
                </a:ext>
              </a:extLst>
            </p:cNvPr>
            <p:cNvSpPr/>
            <p:nvPr/>
          </p:nvSpPr>
          <p:spPr>
            <a:xfrm>
              <a:off x="2838233" y="4127767"/>
              <a:ext cx="195943" cy="19594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B3EF6A28-5A72-42C9-B872-41F1D2C9B029}"/>
                </a:ext>
              </a:extLst>
            </p:cNvPr>
            <p:cNvSpPr/>
            <p:nvPr/>
          </p:nvSpPr>
          <p:spPr>
            <a:xfrm>
              <a:off x="2500603" y="4488817"/>
              <a:ext cx="195943" cy="19594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BDA16030-1171-499C-BB88-5903F5FDBEBE}"/>
                </a:ext>
              </a:extLst>
            </p:cNvPr>
            <p:cNvSpPr/>
            <p:nvPr/>
          </p:nvSpPr>
          <p:spPr>
            <a:xfrm>
              <a:off x="2838233" y="4488816"/>
              <a:ext cx="195943" cy="19594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FC55A69-6146-472D-A16C-91224F0A1C9B}"/>
              </a:ext>
            </a:extLst>
          </p:cNvPr>
          <p:cNvGrpSpPr/>
          <p:nvPr/>
        </p:nvGrpSpPr>
        <p:grpSpPr>
          <a:xfrm>
            <a:off x="3439864" y="3685089"/>
            <a:ext cx="746449" cy="767567"/>
            <a:chOff x="2407298" y="4019037"/>
            <a:chExt cx="746449" cy="767567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BC3EC09-B88E-431F-9195-1282FD2C1C2E}"/>
                </a:ext>
              </a:extLst>
            </p:cNvPr>
            <p:cNvSpPr/>
            <p:nvPr/>
          </p:nvSpPr>
          <p:spPr>
            <a:xfrm>
              <a:off x="2407298" y="4019037"/>
              <a:ext cx="746449" cy="767567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5C4FEA4-C951-45C9-9862-C34831BA2F41}"/>
                </a:ext>
              </a:extLst>
            </p:cNvPr>
            <p:cNvSpPr/>
            <p:nvPr/>
          </p:nvSpPr>
          <p:spPr>
            <a:xfrm>
              <a:off x="2500603" y="4127768"/>
              <a:ext cx="195943" cy="19594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EC3B0DD1-CC91-46FE-A9BF-81FA7191552A}"/>
                </a:ext>
              </a:extLst>
            </p:cNvPr>
            <p:cNvSpPr/>
            <p:nvPr/>
          </p:nvSpPr>
          <p:spPr>
            <a:xfrm>
              <a:off x="2838233" y="4127767"/>
              <a:ext cx="195943" cy="19594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B6DACD6-E514-4669-A21B-38E563A37ABA}"/>
                </a:ext>
              </a:extLst>
            </p:cNvPr>
            <p:cNvSpPr/>
            <p:nvPr/>
          </p:nvSpPr>
          <p:spPr>
            <a:xfrm>
              <a:off x="2500603" y="4488817"/>
              <a:ext cx="195943" cy="19594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0A21296B-9C21-4610-8204-5D0F24C3F59E}"/>
                </a:ext>
              </a:extLst>
            </p:cNvPr>
            <p:cNvSpPr/>
            <p:nvPr/>
          </p:nvSpPr>
          <p:spPr>
            <a:xfrm>
              <a:off x="2838233" y="4488816"/>
              <a:ext cx="195943" cy="19594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6764703-C3B7-4E85-AB25-46934CBF1E5F}"/>
              </a:ext>
            </a:extLst>
          </p:cNvPr>
          <p:cNvGrpSpPr/>
          <p:nvPr/>
        </p:nvGrpSpPr>
        <p:grpSpPr>
          <a:xfrm>
            <a:off x="4345347" y="3685088"/>
            <a:ext cx="746449" cy="767567"/>
            <a:chOff x="2407298" y="4019037"/>
            <a:chExt cx="746449" cy="767567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98BF7E76-6CAE-40D6-A30D-29ED2E5074C3}"/>
                </a:ext>
              </a:extLst>
            </p:cNvPr>
            <p:cNvSpPr/>
            <p:nvPr/>
          </p:nvSpPr>
          <p:spPr>
            <a:xfrm>
              <a:off x="2407298" y="4019037"/>
              <a:ext cx="746449" cy="767567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D87928B-D402-4EDF-9B56-D0333656706C}"/>
                </a:ext>
              </a:extLst>
            </p:cNvPr>
            <p:cNvSpPr/>
            <p:nvPr/>
          </p:nvSpPr>
          <p:spPr>
            <a:xfrm>
              <a:off x="2500603" y="4127768"/>
              <a:ext cx="195943" cy="19594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1C875DD-2FDF-4034-88DD-8E67D750732D}"/>
                </a:ext>
              </a:extLst>
            </p:cNvPr>
            <p:cNvSpPr/>
            <p:nvPr/>
          </p:nvSpPr>
          <p:spPr>
            <a:xfrm>
              <a:off x="2838233" y="4127767"/>
              <a:ext cx="195943" cy="19594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9FFC804-30AA-4B94-A9C2-767FADB3A667}"/>
                </a:ext>
              </a:extLst>
            </p:cNvPr>
            <p:cNvSpPr/>
            <p:nvPr/>
          </p:nvSpPr>
          <p:spPr>
            <a:xfrm>
              <a:off x="2500603" y="4488817"/>
              <a:ext cx="195943" cy="19594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4CD0668-9EFB-4A06-93B9-14A2599B9817}"/>
                </a:ext>
              </a:extLst>
            </p:cNvPr>
            <p:cNvSpPr/>
            <p:nvPr/>
          </p:nvSpPr>
          <p:spPr>
            <a:xfrm>
              <a:off x="2838233" y="4488816"/>
              <a:ext cx="195943" cy="19594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E50477C-6F04-411F-B215-C113839A3FF8}"/>
              </a:ext>
            </a:extLst>
          </p:cNvPr>
          <p:cNvGrpSpPr/>
          <p:nvPr/>
        </p:nvGrpSpPr>
        <p:grpSpPr>
          <a:xfrm>
            <a:off x="5250830" y="3685087"/>
            <a:ext cx="746449" cy="767567"/>
            <a:chOff x="2407298" y="4019037"/>
            <a:chExt cx="746449" cy="767567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2B451AD-8B1F-4398-BDA2-57B34FB4C96C}"/>
                </a:ext>
              </a:extLst>
            </p:cNvPr>
            <p:cNvSpPr/>
            <p:nvPr/>
          </p:nvSpPr>
          <p:spPr>
            <a:xfrm>
              <a:off x="2407298" y="4019037"/>
              <a:ext cx="746449" cy="767567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3A78691-1671-472E-A28C-AB66C3EE4899}"/>
                </a:ext>
              </a:extLst>
            </p:cNvPr>
            <p:cNvSpPr/>
            <p:nvPr/>
          </p:nvSpPr>
          <p:spPr>
            <a:xfrm>
              <a:off x="2500603" y="4127768"/>
              <a:ext cx="195943" cy="19594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ED229399-F340-4418-A738-85D7C692A499}"/>
                </a:ext>
              </a:extLst>
            </p:cNvPr>
            <p:cNvSpPr/>
            <p:nvPr/>
          </p:nvSpPr>
          <p:spPr>
            <a:xfrm>
              <a:off x="2838233" y="4127767"/>
              <a:ext cx="195943" cy="19594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44460E1D-44D5-4B8D-8C0E-1ACCC8C8C211}"/>
                </a:ext>
              </a:extLst>
            </p:cNvPr>
            <p:cNvSpPr/>
            <p:nvPr/>
          </p:nvSpPr>
          <p:spPr>
            <a:xfrm>
              <a:off x="2500603" y="4488817"/>
              <a:ext cx="195943" cy="19594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6F4DDFC-3D55-4FA7-869F-00F213544444}"/>
                </a:ext>
              </a:extLst>
            </p:cNvPr>
            <p:cNvSpPr/>
            <p:nvPr/>
          </p:nvSpPr>
          <p:spPr>
            <a:xfrm>
              <a:off x="2838233" y="4488816"/>
              <a:ext cx="195943" cy="19594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CB02B829-E6A9-4F8B-9DDA-B92D75CAFD64}"/>
              </a:ext>
            </a:extLst>
          </p:cNvPr>
          <p:cNvSpPr txBox="1"/>
          <p:nvPr/>
        </p:nvSpPr>
        <p:spPr>
          <a:xfrm>
            <a:off x="1706737" y="4551594"/>
            <a:ext cx="4170971" cy="1378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5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lần</a:t>
            </a:r>
            <a:endParaRPr lang="en-US" sz="28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        5 = 20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5699D044-FE0C-4293-A5C9-FBD24426D6B6}"/>
              </a:ext>
            </a:extLst>
          </p:cNvPr>
          <p:cNvSpPr/>
          <p:nvPr/>
        </p:nvSpPr>
        <p:spPr>
          <a:xfrm>
            <a:off x="3098881" y="5383765"/>
            <a:ext cx="532259" cy="532259"/>
          </a:xfrm>
          <a:prstGeom prst="ellipse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C20070D1-3B8F-49C3-BC69-7461AFBE91F6}"/>
              </a:ext>
            </a:extLst>
          </p:cNvPr>
          <p:cNvSpPr/>
          <p:nvPr/>
        </p:nvSpPr>
        <p:spPr>
          <a:xfrm>
            <a:off x="3096843" y="5373829"/>
            <a:ext cx="532259" cy="532259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1946A7A-6606-4E8D-ADF6-74A48AAA138A}"/>
              </a:ext>
            </a:extLst>
          </p:cNvPr>
          <p:cNvSpPr txBox="1"/>
          <p:nvPr/>
        </p:nvSpPr>
        <p:spPr>
          <a:xfrm>
            <a:off x="7375381" y="3448542"/>
            <a:ext cx="1161278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UTM Avo" panose="02040603050506020204" pitchFamily="18" charset="0"/>
                <a:cs typeface="Arial" panose="020B0604020202020204" pitchFamily="34" charset="0"/>
              </a:rPr>
              <a:t>b)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2808EAA-895D-4FBF-B56A-C7B495572153}"/>
              </a:ext>
            </a:extLst>
          </p:cNvPr>
          <p:cNvGrpSpPr/>
          <p:nvPr/>
        </p:nvGrpSpPr>
        <p:grpSpPr>
          <a:xfrm>
            <a:off x="8170084" y="3685092"/>
            <a:ext cx="746449" cy="767567"/>
            <a:chOff x="7763026" y="3663444"/>
            <a:chExt cx="746449" cy="767567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629C389D-E0CB-4C4B-A756-1EBD9A69F0E9}"/>
                </a:ext>
              </a:extLst>
            </p:cNvPr>
            <p:cNvSpPr/>
            <p:nvPr/>
          </p:nvSpPr>
          <p:spPr>
            <a:xfrm>
              <a:off x="7763026" y="3663444"/>
              <a:ext cx="746449" cy="767567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065236A6-DC4D-476E-BDA4-6C751E14CF0D}"/>
                </a:ext>
              </a:extLst>
            </p:cNvPr>
            <p:cNvSpPr/>
            <p:nvPr/>
          </p:nvSpPr>
          <p:spPr>
            <a:xfrm>
              <a:off x="7863967" y="3726163"/>
              <a:ext cx="182880" cy="1828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AB13B3B4-CF9B-4125-BE78-944CD48E361D}"/>
                </a:ext>
              </a:extLst>
            </p:cNvPr>
            <p:cNvSpPr/>
            <p:nvPr/>
          </p:nvSpPr>
          <p:spPr>
            <a:xfrm>
              <a:off x="8212623" y="3725760"/>
              <a:ext cx="182880" cy="1828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D4C7E1C-F1CC-41B8-8E61-49D32E11F343}"/>
                </a:ext>
              </a:extLst>
            </p:cNvPr>
            <p:cNvSpPr/>
            <p:nvPr/>
          </p:nvSpPr>
          <p:spPr>
            <a:xfrm>
              <a:off x="7873298" y="3979504"/>
              <a:ext cx="182880" cy="1828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8EA1CF2E-C84E-4154-9779-43C478A2D398}"/>
                </a:ext>
              </a:extLst>
            </p:cNvPr>
            <p:cNvSpPr/>
            <p:nvPr/>
          </p:nvSpPr>
          <p:spPr>
            <a:xfrm>
              <a:off x="8214781" y="3979503"/>
              <a:ext cx="182880" cy="1828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94E5BA04-92FB-4C90-AFBB-7ED15BFC21E4}"/>
                </a:ext>
              </a:extLst>
            </p:cNvPr>
            <p:cNvSpPr/>
            <p:nvPr/>
          </p:nvSpPr>
          <p:spPr>
            <a:xfrm>
              <a:off x="7873298" y="4216406"/>
              <a:ext cx="182880" cy="1828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200E9136-E865-40DF-9931-38CD8361133C}"/>
                </a:ext>
              </a:extLst>
            </p:cNvPr>
            <p:cNvSpPr/>
            <p:nvPr/>
          </p:nvSpPr>
          <p:spPr>
            <a:xfrm>
              <a:off x="8207074" y="4216405"/>
              <a:ext cx="182880" cy="1828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82EAB78-32B4-4E95-B218-8B5FEFB67C66}"/>
              </a:ext>
            </a:extLst>
          </p:cNvPr>
          <p:cNvGrpSpPr/>
          <p:nvPr/>
        </p:nvGrpSpPr>
        <p:grpSpPr>
          <a:xfrm>
            <a:off x="9197843" y="3685087"/>
            <a:ext cx="746449" cy="767567"/>
            <a:chOff x="7763026" y="3663444"/>
            <a:chExt cx="746449" cy="767567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550D39EB-45AF-4720-ADE7-A853279B9B7D}"/>
                </a:ext>
              </a:extLst>
            </p:cNvPr>
            <p:cNvSpPr/>
            <p:nvPr/>
          </p:nvSpPr>
          <p:spPr>
            <a:xfrm>
              <a:off x="7763026" y="3663444"/>
              <a:ext cx="746449" cy="767567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A68D91CF-5F76-483F-8A93-F89E1CA044DB}"/>
                </a:ext>
              </a:extLst>
            </p:cNvPr>
            <p:cNvSpPr/>
            <p:nvPr/>
          </p:nvSpPr>
          <p:spPr>
            <a:xfrm>
              <a:off x="7863967" y="3726163"/>
              <a:ext cx="182880" cy="1828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7AC20F15-8347-42FB-B0D8-FE6ED05648CE}"/>
                </a:ext>
              </a:extLst>
            </p:cNvPr>
            <p:cNvSpPr/>
            <p:nvPr/>
          </p:nvSpPr>
          <p:spPr>
            <a:xfrm>
              <a:off x="8212623" y="3725760"/>
              <a:ext cx="182880" cy="1828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0BD65309-C6FA-43E2-B9B6-170860DDB1FF}"/>
                </a:ext>
              </a:extLst>
            </p:cNvPr>
            <p:cNvSpPr/>
            <p:nvPr/>
          </p:nvSpPr>
          <p:spPr>
            <a:xfrm>
              <a:off x="7873298" y="3979504"/>
              <a:ext cx="182880" cy="1828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D6543E52-D8E7-44AF-8B12-B78EAC281FAD}"/>
                </a:ext>
              </a:extLst>
            </p:cNvPr>
            <p:cNvSpPr/>
            <p:nvPr/>
          </p:nvSpPr>
          <p:spPr>
            <a:xfrm>
              <a:off x="8214781" y="3979503"/>
              <a:ext cx="182880" cy="1828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8810689F-BB67-4E7D-A1D2-5A7C4CE37DD6}"/>
                </a:ext>
              </a:extLst>
            </p:cNvPr>
            <p:cNvSpPr/>
            <p:nvPr/>
          </p:nvSpPr>
          <p:spPr>
            <a:xfrm>
              <a:off x="7873298" y="4216406"/>
              <a:ext cx="182880" cy="1828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C784A472-4A32-4920-B354-1F81B38BC539}"/>
                </a:ext>
              </a:extLst>
            </p:cNvPr>
            <p:cNvSpPr/>
            <p:nvPr/>
          </p:nvSpPr>
          <p:spPr>
            <a:xfrm>
              <a:off x="8207074" y="4216405"/>
              <a:ext cx="182880" cy="1828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E30E6E44-0401-4508-896F-EEC7518B06E7}"/>
              </a:ext>
            </a:extLst>
          </p:cNvPr>
          <p:cNvSpPr txBox="1"/>
          <p:nvPr/>
        </p:nvSpPr>
        <p:spPr>
          <a:xfrm>
            <a:off x="7365719" y="4491952"/>
            <a:ext cx="3657599" cy="1378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lần</a:t>
            </a:r>
            <a:endParaRPr lang="en-US" sz="28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        2 = 12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94E9A54A-633A-45D3-B930-FE0772B17882}"/>
              </a:ext>
            </a:extLst>
          </p:cNvPr>
          <p:cNvSpPr/>
          <p:nvPr/>
        </p:nvSpPr>
        <p:spPr>
          <a:xfrm>
            <a:off x="8502594" y="5324126"/>
            <a:ext cx="532259" cy="532259"/>
          </a:xfrm>
          <a:prstGeom prst="ellipse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82A1C42B-7C2C-49BD-98B6-BC075D396F68}"/>
              </a:ext>
            </a:extLst>
          </p:cNvPr>
          <p:cNvSpPr/>
          <p:nvPr/>
        </p:nvSpPr>
        <p:spPr>
          <a:xfrm>
            <a:off x="8502593" y="5327134"/>
            <a:ext cx="532259" cy="532259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1907849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4" grpId="0" animBg="1"/>
      <p:bldP spid="55" grpId="0" animBg="1"/>
      <p:bldP spid="75" grpId="0" animBg="1"/>
      <p:bldP spid="7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3439560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1740</TotalTime>
  <Words>533</Words>
  <Application>Microsoft Office PowerPoint</Application>
  <PresentationFormat>Widescreen</PresentationFormat>
  <Paragraphs>104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Times New Roman</vt:lpstr>
      <vt:lpstr>UTM Avo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Hoc10 chúc các em học tốt!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Phúc Lâm</dc:creator>
  <cp:lastModifiedBy>Ziczac</cp:lastModifiedBy>
  <cp:revision>165</cp:revision>
  <dcterms:created xsi:type="dcterms:W3CDTF">2021-07-12T03:44:38Z</dcterms:created>
  <dcterms:modified xsi:type="dcterms:W3CDTF">2021-12-14T02:46:38Z</dcterms:modified>
</cp:coreProperties>
</file>