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573" r:id="rId2"/>
    <p:sldId id="574" r:id="rId3"/>
    <p:sldId id="570" r:id="rId4"/>
    <p:sldId id="258" r:id="rId5"/>
    <p:sldId id="259" r:id="rId6"/>
    <p:sldId id="260" r:id="rId7"/>
    <p:sldId id="571" r:id="rId8"/>
    <p:sldId id="575" r:id="rId9"/>
    <p:sldId id="395" r:id="rId10"/>
    <p:sldId id="397" r:id="rId11"/>
    <p:sldId id="281" r:id="rId12"/>
    <p:sldId id="576" r:id="rId13"/>
    <p:sldId id="577" r:id="rId14"/>
  </p:sldIdLst>
  <p:sldSz cx="12192000" cy="6858000"/>
  <p:notesSz cx="6858000" cy="9144000"/>
  <p:custDataLst>
    <p:tags r:id="rId1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9FC83C"/>
    <a:srgbClr val="E5FDC3"/>
    <a:srgbClr val="FF66CC"/>
    <a:srgbClr val="FCD5B5"/>
    <a:srgbClr val="F8CBAD"/>
    <a:srgbClr val="00FF00"/>
    <a:srgbClr val="FFFFCC"/>
    <a:srgbClr val="51B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66" d="100"/>
          <a:sy n="66" d="100"/>
        </p:scale>
        <p:origin x="5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838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8364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UTM Avo" panose="02040603050506020204" pitchFamily="18" charset="0"/>
                <a:sym typeface="+mn-ea"/>
              </a:rPr>
              <a:t>Bài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giảng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thiết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kế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bởi</a:t>
            </a:r>
            <a:r>
              <a:rPr lang="en-US" dirty="0">
                <a:latin typeface="UTM Avo" panose="02040603050506020204" pitchFamily="18" charset="0"/>
                <a:sym typeface="+mn-ea"/>
              </a:rPr>
              <a:t>: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Hương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Thảo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- tranthao121006@gmail.com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>
                <a:latin typeface="UTM Avo" panose="02040603050506020204" pitchFamily="18" charset="0"/>
              </a:rPr>
              <a:pPr/>
              <a:t>3</a:t>
            </a:fld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SG" dirty="0" smtClean="0"/>
              <a:t>GV</a:t>
            </a:r>
            <a:r>
              <a:rPr lang="en-SG" baseline="0" dirty="0" smtClean="0"/>
              <a:t> </a:t>
            </a:r>
            <a:r>
              <a:rPr lang="en-SG" baseline="0" dirty="0" err="1" smtClean="0"/>
              <a:t>bấm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từng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quả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trứng</a:t>
            </a:r>
            <a:r>
              <a:rPr lang="en-SG" baseline="0" dirty="0" smtClean="0"/>
              <a:t> ở </a:t>
            </a:r>
            <a:r>
              <a:rPr lang="en-SG" baseline="0" dirty="0" err="1" smtClean="0"/>
              <a:t>dưới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đến</a:t>
            </a:r>
            <a:r>
              <a:rPr lang="en-SG" baseline="0" dirty="0" smtClean="0"/>
              <a:t> slide </a:t>
            </a:r>
            <a:r>
              <a:rPr lang="en-SG" baseline="0" dirty="0" err="1" smtClean="0"/>
              <a:t>câu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hỏi</a:t>
            </a:r>
            <a:r>
              <a:rPr lang="en-SG" baseline="0" dirty="0" smtClean="0"/>
              <a:t> &gt;&gt; </a:t>
            </a:r>
            <a:r>
              <a:rPr lang="en-SG" baseline="0" dirty="0" err="1" smtClean="0"/>
              <a:t>sau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khi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lời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xong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ấn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mũi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tên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về</a:t>
            </a:r>
            <a:r>
              <a:rPr lang="en-SG" baseline="0" dirty="0" smtClean="0"/>
              <a:t> </a:t>
            </a:r>
            <a:r>
              <a:rPr lang="en-SG" baseline="0" dirty="0" err="1" smtClean="0"/>
              <a:t>lại</a:t>
            </a:r>
            <a:r>
              <a:rPr lang="en-SG" baseline="0" dirty="0" smtClean="0"/>
              <a:t> slide </a:t>
            </a:r>
            <a:r>
              <a:rPr lang="en-SG" baseline="0" dirty="0" err="1" smtClean="0"/>
              <a:t>câu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hỏi</a:t>
            </a:r>
            <a:r>
              <a:rPr lang="en-SG" baseline="0" dirty="0" smtClean="0"/>
              <a:t> &gt;&gt; </a:t>
            </a:r>
            <a:r>
              <a:rPr lang="en-SG" baseline="0" dirty="0" err="1" smtClean="0"/>
              <a:t>sau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khi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kết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thúc</a:t>
            </a:r>
            <a:r>
              <a:rPr lang="en-SG" baseline="0" dirty="0" smtClean="0"/>
              <a:t> </a:t>
            </a:r>
            <a:r>
              <a:rPr lang="en-SG" baseline="0" dirty="0" err="1" smtClean="0"/>
              <a:t>ấn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cô</a:t>
            </a:r>
            <a:r>
              <a:rPr lang="en-SG" baseline="0" dirty="0" smtClean="0"/>
              <a:t> </a:t>
            </a:r>
            <a:r>
              <a:rPr lang="en-SG" baseline="0" dirty="0" err="1" smtClean="0"/>
              <a:t>gái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cầm</a:t>
            </a:r>
            <a:r>
              <a:rPr lang="en-SG" baseline="0" dirty="0" smtClean="0"/>
              <a:t> </a:t>
            </a:r>
            <a:r>
              <a:rPr lang="en-SG" baseline="0" dirty="0" err="1" smtClean="0"/>
              <a:t>giỏ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trứng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chuyển</a:t>
            </a:r>
            <a:r>
              <a:rPr lang="en-SG" baseline="0" dirty="0" smtClean="0"/>
              <a:t> slide </a:t>
            </a:r>
            <a:r>
              <a:rPr lang="en-SG" baseline="0" dirty="0" err="1" smtClean="0"/>
              <a:t>tiếp</a:t>
            </a:r>
            <a:endParaRPr lang="en-S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4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9023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978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062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836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516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87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70E95-FF94-4E61-A96A-52D49F4AB569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541B-21F7-484C-BBCE-31F3E9E1DE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43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59" r:id="rId4"/>
    <p:sldLayoutId id="2147483760" r:id="rId5"/>
    <p:sldLayoutId id="214748376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7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5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microsoft.com/office/2007/relationships/hdphoto" Target="../media/hdphoto3.wdp"/><Relationship Id="rId10" Type="http://schemas.microsoft.com/office/2007/relationships/hdphoto" Target="../media/hdphoto1.wdp"/><Relationship Id="rId19" Type="http://schemas.microsoft.com/office/2007/relationships/hdphoto" Target="../media/hdphoto5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11.png"/><Relationship Id="rId22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7.xml"/><Relationship Id="rId18" Type="http://schemas.microsoft.com/office/2007/relationships/hdphoto" Target="../media/hdphoto9.wdp"/><Relationship Id="rId3" Type="http://schemas.openxmlformats.org/officeDocument/2006/relationships/image" Target="../media/image6.png"/><Relationship Id="rId21" Type="http://schemas.microsoft.com/office/2007/relationships/hdphoto" Target="../media/hdphoto6.wdp"/><Relationship Id="rId7" Type="http://schemas.microsoft.com/office/2007/relationships/hdphoto" Target="../media/hdphoto7.wdp"/><Relationship Id="rId12" Type="http://schemas.microsoft.com/office/2007/relationships/hdphoto" Target="../media/hdphoto4.wdp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slide" Target="slide5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slide" Target="slide9.xml"/><Relationship Id="rId15" Type="http://schemas.microsoft.com/office/2007/relationships/hdphoto" Target="../media/hdphoto8.wdp"/><Relationship Id="rId10" Type="http://schemas.openxmlformats.org/officeDocument/2006/relationships/slide" Target="slide6.xml"/><Relationship Id="rId19" Type="http://schemas.openxmlformats.org/officeDocument/2006/relationships/image" Target="../media/image20.gif"/><Relationship Id="rId4" Type="http://schemas.openxmlformats.org/officeDocument/2006/relationships/image" Target="../media/image16.jpg"/><Relationship Id="rId9" Type="http://schemas.microsoft.com/office/2007/relationships/hdphoto" Target="../media/hdphoto2.wdp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6.jp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6.jp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6.jp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microsoft.com/office/2007/relationships/hdphoto" Target="../media/hdphoto10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416778" y="27357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29: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/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100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4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7"/>
          <a:stretch/>
        </p:blipFill>
        <p:spPr>
          <a:xfrm>
            <a:off x="0" y="0"/>
            <a:ext cx="12192000" cy="6430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8" b="128"/>
          <a:stretch/>
        </p:blipFill>
        <p:spPr>
          <a:xfrm>
            <a:off x="1168958" y="1641151"/>
            <a:ext cx="10279008" cy="40505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57348" y="4140632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357348" y="5117088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28 + 14 = 42 (con)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23502" y="5600852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42 con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dê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241149" y="422646"/>
            <a:ext cx="10655883" cy="1387129"/>
            <a:chOff x="462535" y="508824"/>
            <a:chExt cx="9366793" cy="1387129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462535" y="508824"/>
              <a:ext cx="8986123" cy="954107"/>
              <a:chOff x="-2962710" y="246791"/>
              <a:chExt cx="8933134" cy="116382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=""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2962710" y="246791"/>
                <a:ext cx="8933134" cy="116382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2854886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1167711" y="510958"/>
              <a:ext cx="8661617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trại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28 con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dê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đen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14 con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dê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trắng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trại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dê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721069" y="4644630"/>
            <a:ext cx="65769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Trang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dê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1168958" y="1742023"/>
            <a:ext cx="4051971" cy="168634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đen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28 con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14 con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con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3417965" y="2886732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19909 -0.1453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804"/>
            <a:ext cx="12192000" cy="6233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729854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61148" y="3729854"/>
            <a:ext cx="7469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1E6FD1A2-5ADF-4FBD-8A61-83C985E8B6BB}"/>
              </a:ext>
            </a:extLst>
          </p:cNvPr>
          <p:cNvSpPr txBox="1"/>
          <p:nvPr/>
        </p:nvSpPr>
        <p:spPr>
          <a:xfrm>
            <a:off x="3536494" y="2689852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1316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48314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824106" y="3321239"/>
            <a:ext cx="499985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18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471391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340" y="2244624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219529" y="4546794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410200" y="5943348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383768" y="5882407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3962400" y="5921162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972973" y="4671176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  <p:sp>
        <p:nvSpPr>
          <p:cNvPr id="15" name="Google Shape;189;p2">
            <a:extLst>
              <a:ext uri="{FF2B5EF4-FFF2-40B4-BE49-F238E27FC236}">
                <a16:creationId xmlns="" xmlns:a16="http://schemas.microsoft.com/office/drawing/2014/main" id="{E601A522-78EA-42AF-BCF0-59E9DEAC34F6}"/>
              </a:ext>
            </a:extLst>
          </p:cNvPr>
          <p:cNvSpPr txBox="1"/>
          <p:nvPr/>
        </p:nvSpPr>
        <p:spPr>
          <a:xfrm>
            <a:off x="2327353" y="199584"/>
            <a:ext cx="7352145" cy="15696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TRÒ CHƠI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THU HOẠCH TRỨNG GÀ</a:t>
            </a:r>
            <a:endParaRPr sz="48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29153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456247" y="556302"/>
            <a:ext cx="7434072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510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242964" y="5745328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=""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18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27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="" xmlns:a16="http://schemas.microsoft.com/office/drawing/2014/main" id="{A36DD5B8-AC5B-484D-AA6E-2A141FE22170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=""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0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125200" y="560140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=""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=""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=""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36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19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="" xmlns:a16="http://schemas.microsoft.com/office/drawing/2014/main" id="{CC5A8FAB-1B15-4D4F-96AC-5D22FF458111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=""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40993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35 + 18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53</a:t>
            </a:r>
          </a:p>
        </p:txBody>
      </p:sp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173843" y="5581650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8213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BBF02EA-5DAB-414D-AEC1-153006365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587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861991" y="578658"/>
            <a:ext cx="10400573" cy="700663"/>
            <a:chOff x="-3359380" y="241996"/>
            <a:chExt cx="10216471" cy="85467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241996"/>
              <a:ext cx="10216471" cy="854671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lỗi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sửa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93129" y="357940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9" name="Flowchart: Document 8">
            <a:extLst>
              <a:ext uri="{FF2B5EF4-FFF2-40B4-BE49-F238E27FC236}">
                <a16:creationId xmlns="" xmlns:a16="http://schemas.microsoft.com/office/drawing/2014/main" id="{EDC923FD-EA4E-4502-82F8-AA03A49414CF}"/>
              </a:ext>
            </a:extLst>
          </p:cNvPr>
          <p:cNvSpPr/>
          <p:nvPr/>
        </p:nvSpPr>
        <p:spPr>
          <a:xfrm flipV="1">
            <a:off x="0" y="4614376"/>
            <a:ext cx="12192000" cy="184441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5 w 21605"/>
              <a:gd name="connsiteY0" fmla="*/ 0 h 21324"/>
              <a:gd name="connsiteX1" fmla="*/ 21605 w 21605"/>
              <a:gd name="connsiteY1" fmla="*/ 0 h 21324"/>
              <a:gd name="connsiteX2" fmla="*/ 21605 w 21605"/>
              <a:gd name="connsiteY2" fmla="*/ 17322 h 21324"/>
              <a:gd name="connsiteX3" fmla="*/ 5 w 21605"/>
              <a:gd name="connsiteY3" fmla="*/ 20172 h 21324"/>
              <a:gd name="connsiteX4" fmla="*/ 0 w 21605"/>
              <a:gd name="connsiteY4" fmla="*/ 10936 h 21324"/>
              <a:gd name="connsiteX5" fmla="*/ 5 w 21605"/>
              <a:gd name="connsiteY5" fmla="*/ 0 h 21324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20052"/>
              <a:gd name="connsiteX1" fmla="*/ 21605 w 21605"/>
              <a:gd name="connsiteY1" fmla="*/ 0 h 20052"/>
              <a:gd name="connsiteX2" fmla="*/ 21605 w 21605"/>
              <a:gd name="connsiteY2" fmla="*/ 17322 h 20052"/>
              <a:gd name="connsiteX3" fmla="*/ 6365 w 21605"/>
              <a:gd name="connsiteY3" fmla="*/ 20039 h 20052"/>
              <a:gd name="connsiteX4" fmla="*/ 1991 w 21605"/>
              <a:gd name="connsiteY4" fmla="*/ 18081 h 20052"/>
              <a:gd name="connsiteX5" fmla="*/ 0 w 21605"/>
              <a:gd name="connsiteY5" fmla="*/ 10936 h 20052"/>
              <a:gd name="connsiteX6" fmla="*/ 5 w 21605"/>
              <a:gd name="connsiteY6" fmla="*/ 0 h 20052"/>
              <a:gd name="connsiteX0" fmla="*/ 5 w 21605"/>
              <a:gd name="connsiteY0" fmla="*/ 0 h 21520"/>
              <a:gd name="connsiteX1" fmla="*/ 21605 w 21605"/>
              <a:gd name="connsiteY1" fmla="*/ 0 h 21520"/>
              <a:gd name="connsiteX2" fmla="*/ 21605 w 21605"/>
              <a:gd name="connsiteY2" fmla="*/ 17322 h 21520"/>
              <a:gd name="connsiteX3" fmla="*/ 13646 w 21605"/>
              <a:gd name="connsiteY3" fmla="*/ 21515 h 21520"/>
              <a:gd name="connsiteX4" fmla="*/ 1991 w 21605"/>
              <a:gd name="connsiteY4" fmla="*/ 18081 h 21520"/>
              <a:gd name="connsiteX5" fmla="*/ 0 w 21605"/>
              <a:gd name="connsiteY5" fmla="*/ 10936 h 21520"/>
              <a:gd name="connsiteX6" fmla="*/ 5 w 21605"/>
              <a:gd name="connsiteY6" fmla="*/ 0 h 21520"/>
              <a:gd name="connsiteX0" fmla="*/ 5 w 21605"/>
              <a:gd name="connsiteY0" fmla="*/ 0 h 21704"/>
              <a:gd name="connsiteX1" fmla="*/ 21605 w 21605"/>
              <a:gd name="connsiteY1" fmla="*/ 0 h 21704"/>
              <a:gd name="connsiteX2" fmla="*/ 21605 w 21605"/>
              <a:gd name="connsiteY2" fmla="*/ 17322 h 21704"/>
              <a:gd name="connsiteX3" fmla="*/ 13646 w 21605"/>
              <a:gd name="connsiteY3" fmla="*/ 21515 h 21704"/>
              <a:gd name="connsiteX4" fmla="*/ 1991 w 21605"/>
              <a:gd name="connsiteY4" fmla="*/ 18081 h 21704"/>
              <a:gd name="connsiteX5" fmla="*/ 0 w 21605"/>
              <a:gd name="connsiteY5" fmla="*/ 10936 h 21704"/>
              <a:gd name="connsiteX6" fmla="*/ 5 w 21605"/>
              <a:gd name="connsiteY6" fmla="*/ 0 h 21704"/>
              <a:gd name="connsiteX0" fmla="*/ 5 w 21605"/>
              <a:gd name="connsiteY0" fmla="*/ 0 h 22279"/>
              <a:gd name="connsiteX1" fmla="*/ 21605 w 21605"/>
              <a:gd name="connsiteY1" fmla="*/ 0 h 22279"/>
              <a:gd name="connsiteX2" fmla="*/ 21605 w 21605"/>
              <a:gd name="connsiteY2" fmla="*/ 17322 h 22279"/>
              <a:gd name="connsiteX3" fmla="*/ 13646 w 21605"/>
              <a:gd name="connsiteY3" fmla="*/ 21515 h 22279"/>
              <a:gd name="connsiteX4" fmla="*/ 9148 w 21605"/>
              <a:gd name="connsiteY4" fmla="*/ 22007 h 22279"/>
              <a:gd name="connsiteX5" fmla="*/ 1991 w 21605"/>
              <a:gd name="connsiteY5" fmla="*/ 18081 h 22279"/>
              <a:gd name="connsiteX6" fmla="*/ 0 w 21605"/>
              <a:gd name="connsiteY6" fmla="*/ 10936 h 22279"/>
              <a:gd name="connsiteX7" fmla="*/ 5 w 21605"/>
              <a:gd name="connsiteY7" fmla="*/ 0 h 22279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1991 w 21605"/>
              <a:gd name="connsiteY5" fmla="*/ 18081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2212 w 21605"/>
              <a:gd name="connsiteY5" fmla="*/ 17343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3559"/>
              <a:gd name="connsiteX1" fmla="*/ 21605 w 21605"/>
              <a:gd name="connsiteY1" fmla="*/ 0 h 23559"/>
              <a:gd name="connsiteX2" fmla="*/ 21605 w 21605"/>
              <a:gd name="connsiteY2" fmla="*/ 17322 h 23559"/>
              <a:gd name="connsiteX3" fmla="*/ 13731 w 21605"/>
              <a:gd name="connsiteY3" fmla="*/ 22499 h 23559"/>
              <a:gd name="connsiteX4" fmla="*/ 9182 w 21605"/>
              <a:gd name="connsiteY4" fmla="*/ 23360 h 23559"/>
              <a:gd name="connsiteX5" fmla="*/ 2212 w 21605"/>
              <a:gd name="connsiteY5" fmla="*/ 17343 h 23559"/>
              <a:gd name="connsiteX6" fmla="*/ 0 w 21605"/>
              <a:gd name="connsiteY6" fmla="*/ 10936 h 23559"/>
              <a:gd name="connsiteX7" fmla="*/ 5 w 21605"/>
              <a:gd name="connsiteY7" fmla="*/ 0 h 23559"/>
              <a:gd name="connsiteX0" fmla="*/ 5 w 21605"/>
              <a:gd name="connsiteY0" fmla="*/ 0 h 23821"/>
              <a:gd name="connsiteX1" fmla="*/ 21605 w 21605"/>
              <a:gd name="connsiteY1" fmla="*/ 0 h 23821"/>
              <a:gd name="connsiteX2" fmla="*/ 21605 w 21605"/>
              <a:gd name="connsiteY2" fmla="*/ 17322 h 23821"/>
              <a:gd name="connsiteX3" fmla="*/ 13748 w 21605"/>
              <a:gd name="connsiteY3" fmla="*/ 23360 h 23821"/>
              <a:gd name="connsiteX4" fmla="*/ 9182 w 21605"/>
              <a:gd name="connsiteY4" fmla="*/ 23360 h 23821"/>
              <a:gd name="connsiteX5" fmla="*/ 2212 w 21605"/>
              <a:gd name="connsiteY5" fmla="*/ 17343 h 23821"/>
              <a:gd name="connsiteX6" fmla="*/ 0 w 21605"/>
              <a:gd name="connsiteY6" fmla="*/ 10936 h 23821"/>
              <a:gd name="connsiteX7" fmla="*/ 5 w 21605"/>
              <a:gd name="connsiteY7" fmla="*/ 0 h 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05" h="23821">
                <a:moveTo>
                  <a:pt x="5" y="0"/>
                </a:moveTo>
                <a:lnTo>
                  <a:pt x="21605" y="0"/>
                </a:lnTo>
                <a:lnTo>
                  <a:pt x="21605" y="17322"/>
                </a:lnTo>
                <a:cubicBezTo>
                  <a:pt x="18754" y="20436"/>
                  <a:pt x="17017" y="23234"/>
                  <a:pt x="13748" y="23360"/>
                </a:cubicBezTo>
                <a:cubicBezTo>
                  <a:pt x="11678" y="24018"/>
                  <a:pt x="11125" y="23932"/>
                  <a:pt x="9182" y="23360"/>
                </a:cubicBezTo>
                <a:cubicBezTo>
                  <a:pt x="7240" y="22788"/>
                  <a:pt x="3742" y="19065"/>
                  <a:pt x="2212" y="17343"/>
                </a:cubicBezTo>
                <a:cubicBezTo>
                  <a:pt x="1571" y="15741"/>
                  <a:pt x="13" y="11308"/>
                  <a:pt x="0" y="10936"/>
                </a:cubicBezTo>
                <a:cubicBezTo>
                  <a:pt x="2" y="7291"/>
                  <a:pt x="3" y="3645"/>
                  <a:pt x="5" y="0"/>
                </a:cubicBezTo>
                <a:close/>
              </a:path>
            </a:pathLst>
          </a:custGeom>
          <a:solidFill>
            <a:srgbClr val="9FC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9FD6282-5037-48B4-BC44-EDC78C9C5E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393" b="82014" l="14076" r="30208">
                        <a14:foregroundMark x1="22452" y1="81818" x2="22452" y2="81818"/>
                        <a14:foregroundMark x1="17150" y1="80098" x2="17150" y2="80098"/>
                        <a14:foregroundMark x1="15493" y1="58477" x2="19304" y2="59705"/>
                        <a14:foregroundMark x1="28500" y1="63145" x2="28500" y2="63145"/>
                        <a14:foregroundMark x1="25766" y1="59459" x2="25766" y2="59459"/>
                        <a14:foregroundMark x1="26181" y1="58722" x2="26181" y2="58722"/>
                        <a14:foregroundMark x1="15162" y1="57494" x2="17564" y2="60442"/>
                        <a14:foregroundMark x1="17564" y1="60442" x2="18476" y2="60442"/>
                        <a14:foregroundMark x1="14996" y1="57985" x2="18227" y2="61425"/>
                        <a14:foregroundMark x1="18227" y1="61425" x2="18393" y2="61425"/>
                      </a14:backgroundRemoval>
                    </a14:imgEffect>
                  </a14:imgLayer>
                </a14:imgProps>
              </a:ext>
            </a:extLst>
          </a:blip>
          <a:srcRect l="12059" t="26191" r="67775" b="11783"/>
          <a:stretch/>
        </p:blipFill>
        <p:spPr>
          <a:xfrm>
            <a:off x="423767" y="3252665"/>
            <a:ext cx="2769552" cy="28724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BA0A642-C1F8-44D3-849F-CB4794A06FFF}"/>
              </a:ext>
            </a:extLst>
          </p:cNvPr>
          <p:cNvGrpSpPr/>
          <p:nvPr/>
        </p:nvGrpSpPr>
        <p:grpSpPr>
          <a:xfrm>
            <a:off x="3156391" y="2393190"/>
            <a:ext cx="1545307" cy="2538656"/>
            <a:chOff x="3256962" y="2053487"/>
            <a:chExt cx="1545307" cy="2538656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66C35FD6-446A-42B4-9EDC-207438764C2B}"/>
                </a:ext>
              </a:extLst>
            </p:cNvPr>
            <p:cNvSpPr/>
            <p:nvPr/>
          </p:nvSpPr>
          <p:spPr>
            <a:xfrm>
              <a:off x="3699279" y="4237288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104F150D-7B83-4422-8E16-6DD656491094}"/>
                </a:ext>
              </a:extLst>
            </p:cNvPr>
            <p:cNvSpPr/>
            <p:nvPr/>
          </p:nvSpPr>
          <p:spPr>
            <a:xfrm>
              <a:off x="4235224" y="4246296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396AA265-8C04-4A82-A800-D94F1E4919A0}"/>
                </a:ext>
              </a:extLst>
            </p:cNvPr>
            <p:cNvSpPr/>
            <p:nvPr/>
          </p:nvSpPr>
          <p:spPr>
            <a:xfrm>
              <a:off x="3256962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DE547E5-BAEC-4802-B5AD-20FA49E51B2F}"/>
              </a:ext>
            </a:extLst>
          </p:cNvPr>
          <p:cNvGrpSpPr/>
          <p:nvPr/>
        </p:nvGrpSpPr>
        <p:grpSpPr>
          <a:xfrm>
            <a:off x="5598698" y="2316990"/>
            <a:ext cx="1545307" cy="2547055"/>
            <a:chOff x="5690415" y="2053487"/>
            <a:chExt cx="1545307" cy="2547055"/>
          </a:xfrm>
        </p:grpSpPr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C8BC3CD0-043E-4C92-99AF-9CD1B0837A0A}"/>
                </a:ext>
              </a:extLst>
            </p:cNvPr>
            <p:cNvSpPr/>
            <p:nvPr/>
          </p:nvSpPr>
          <p:spPr>
            <a:xfrm>
              <a:off x="6125218" y="4245687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C4B37D17-949C-4D15-94A3-9CD7BF3DD6B9}"/>
                </a:ext>
              </a:extLst>
            </p:cNvPr>
            <p:cNvSpPr/>
            <p:nvPr/>
          </p:nvSpPr>
          <p:spPr>
            <a:xfrm>
              <a:off x="6661163" y="4254695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45009D3A-6311-4BFF-ABAD-77B7CB210CA8}"/>
                </a:ext>
              </a:extLst>
            </p:cNvPr>
            <p:cNvSpPr/>
            <p:nvPr/>
          </p:nvSpPr>
          <p:spPr>
            <a:xfrm>
              <a:off x="5690415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768D0AB-2CD6-4568-9BA3-B0AB67ABEA89}"/>
              </a:ext>
            </a:extLst>
          </p:cNvPr>
          <p:cNvGrpSpPr/>
          <p:nvPr/>
        </p:nvGrpSpPr>
        <p:grpSpPr>
          <a:xfrm>
            <a:off x="8100333" y="2316990"/>
            <a:ext cx="1545307" cy="2531321"/>
            <a:chOff x="8192050" y="2053487"/>
            <a:chExt cx="1545307" cy="2531321"/>
          </a:xfrm>
        </p:grpSpPr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74F0E68A-20D0-4EC3-A59E-7A4CD9E98DBF}"/>
                </a:ext>
              </a:extLst>
            </p:cNvPr>
            <p:cNvSpPr/>
            <p:nvPr/>
          </p:nvSpPr>
          <p:spPr>
            <a:xfrm>
              <a:off x="8606738" y="4229953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57AF83CB-D967-451D-B9AC-2C529A572D5B}"/>
                </a:ext>
              </a:extLst>
            </p:cNvPr>
            <p:cNvSpPr/>
            <p:nvPr/>
          </p:nvSpPr>
          <p:spPr>
            <a:xfrm>
              <a:off x="9142683" y="4238961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01779D1B-1FA8-43EE-9328-EEF19A1EC894}"/>
                </a:ext>
              </a:extLst>
            </p:cNvPr>
            <p:cNvSpPr/>
            <p:nvPr/>
          </p:nvSpPr>
          <p:spPr>
            <a:xfrm>
              <a:off x="8192050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3598708" y="2538471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29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3352637" y="362469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3326003" y="280008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6075755" y="2501599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54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5829684" y="35878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5803050" y="272388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8637626" y="247127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42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36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8391555" y="355750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8364921" y="273288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53AF932-1530-460F-B636-0D051C39A1ED}"/>
              </a:ext>
            </a:extLst>
          </p:cNvPr>
          <p:cNvSpPr txBox="1"/>
          <p:nvPr/>
        </p:nvSpPr>
        <p:spPr>
          <a:xfrm>
            <a:off x="3550050" y="3625273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57" name="Graphic 56" descr="Plant">
            <a:extLst>
              <a:ext uri="{FF2B5EF4-FFF2-40B4-BE49-F238E27FC236}">
                <a16:creationId xmlns="" xmlns:a16="http://schemas.microsoft.com/office/drawing/2014/main" id="{41BE223E-0499-4808-A304-3E4128C4E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51932" y="3973293"/>
            <a:ext cx="914400" cy="9144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CCA49A35-5FA4-4BB9-8B60-96724351CB33}"/>
              </a:ext>
            </a:extLst>
          </p:cNvPr>
          <p:cNvSpPr txBox="1"/>
          <p:nvPr/>
        </p:nvSpPr>
        <p:spPr>
          <a:xfrm>
            <a:off x="6324575" y="3574327"/>
            <a:ext cx="497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C65818B5-F302-467E-B9EA-B1CD206A36DC}"/>
              </a:ext>
            </a:extLst>
          </p:cNvPr>
          <p:cNvSpPr txBox="1"/>
          <p:nvPr/>
        </p:nvSpPr>
        <p:spPr>
          <a:xfrm>
            <a:off x="8619112" y="3529137"/>
            <a:ext cx="377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8</a:t>
            </a:r>
          </a:p>
        </p:txBody>
      </p:sp>
      <p:pic>
        <p:nvPicPr>
          <p:cNvPr id="60" name="Graphic 59" descr="Plant">
            <a:extLst>
              <a:ext uri="{FF2B5EF4-FFF2-40B4-BE49-F238E27FC236}">
                <a16:creationId xmlns="" xmlns:a16="http://schemas.microsoft.com/office/drawing/2014/main" id="{995F3EC0-9F12-40B5-A7BA-6507E1D07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70412" y="4183521"/>
            <a:ext cx="914400" cy="914400"/>
          </a:xfrm>
          <a:prstGeom prst="rect">
            <a:avLst/>
          </a:prstGeom>
        </p:spPr>
      </p:pic>
      <p:pic>
        <p:nvPicPr>
          <p:cNvPr id="61" name="Graphic 60" descr="Plant">
            <a:extLst>
              <a:ext uri="{FF2B5EF4-FFF2-40B4-BE49-F238E27FC236}">
                <a16:creationId xmlns="" xmlns:a16="http://schemas.microsoft.com/office/drawing/2014/main" id="{3F7FC1B7-31D5-412B-A5C9-D934700FE9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51407" y="4464810"/>
            <a:ext cx="914400" cy="914400"/>
          </a:xfrm>
          <a:prstGeom prst="rect">
            <a:avLst/>
          </a:prstGeom>
        </p:spPr>
      </p:pic>
      <p:pic>
        <p:nvPicPr>
          <p:cNvPr id="62" name="Graphic 61" descr="Plant">
            <a:extLst>
              <a:ext uri="{FF2B5EF4-FFF2-40B4-BE49-F238E27FC236}">
                <a16:creationId xmlns="" xmlns:a16="http://schemas.microsoft.com/office/drawing/2014/main" id="{3925CD7C-25B0-4724-9243-0663D7765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0656" y="4268728"/>
            <a:ext cx="914400" cy="914400"/>
          </a:xfrm>
          <a:prstGeom prst="rect">
            <a:avLst/>
          </a:prstGeom>
        </p:spPr>
      </p:pic>
      <p:pic>
        <p:nvPicPr>
          <p:cNvPr id="63" name="Graphic 62" descr="Plant">
            <a:extLst>
              <a:ext uri="{FF2B5EF4-FFF2-40B4-BE49-F238E27FC236}">
                <a16:creationId xmlns="" xmlns:a16="http://schemas.microsoft.com/office/drawing/2014/main" id="{4BDC7B79-7DA8-4921-B313-3BBF37CCF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628" y="4978457"/>
            <a:ext cx="914400" cy="9144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4F3F97E2-1DEA-4307-A029-89126BFD901C}"/>
              </a:ext>
            </a:extLst>
          </p:cNvPr>
          <p:cNvSpPr txBox="1"/>
          <p:nvPr/>
        </p:nvSpPr>
        <p:spPr>
          <a:xfrm>
            <a:off x="3563623" y="3633704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DDFD4D8B-B863-4742-B285-505A33D5BA23}"/>
              </a:ext>
            </a:extLst>
          </p:cNvPr>
          <p:cNvSpPr txBox="1"/>
          <p:nvPr/>
        </p:nvSpPr>
        <p:spPr>
          <a:xfrm>
            <a:off x="3805859" y="3624818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A796D848-921E-4A0F-AFB8-B35F5C032129}"/>
              </a:ext>
            </a:extLst>
          </p:cNvPr>
          <p:cNvSpPr txBox="1"/>
          <p:nvPr/>
        </p:nvSpPr>
        <p:spPr>
          <a:xfrm>
            <a:off x="6062277" y="3564390"/>
            <a:ext cx="482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D770D2BD-435A-45DC-8C35-F9C3AABC6483}"/>
              </a:ext>
            </a:extLst>
          </p:cNvPr>
          <p:cNvSpPr txBox="1"/>
          <p:nvPr/>
        </p:nvSpPr>
        <p:spPr>
          <a:xfrm>
            <a:off x="6053873" y="3566442"/>
            <a:ext cx="478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2A2E9A36-55D5-49A4-A99A-303502DBBF24}"/>
              </a:ext>
            </a:extLst>
          </p:cNvPr>
          <p:cNvSpPr txBox="1"/>
          <p:nvPr/>
        </p:nvSpPr>
        <p:spPr>
          <a:xfrm>
            <a:off x="8870511" y="3531554"/>
            <a:ext cx="408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19C3C53B-B8C0-4719-A6BB-7C1A199CE9DD}"/>
              </a:ext>
            </a:extLst>
          </p:cNvPr>
          <p:cNvSpPr txBox="1"/>
          <p:nvPr/>
        </p:nvSpPr>
        <p:spPr>
          <a:xfrm>
            <a:off x="8631330" y="3550519"/>
            <a:ext cx="478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9" grpId="0"/>
      <p:bldP spid="64" grpId="0"/>
      <p:bldP spid="66" grpId="0"/>
      <p:bldP spid="67" grpId="0"/>
      <p:bldP spid="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12281291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3920</TotalTime>
  <Words>302</Words>
  <Application>Microsoft Office PowerPoint</Application>
  <PresentationFormat>Widescreen</PresentationFormat>
  <Paragraphs>61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Arial-Rounded</vt:lpstr>
      <vt:lpstr>Arial</vt:lpstr>
      <vt:lpstr>Calibri</vt:lpstr>
      <vt:lpstr>Cambria Math</vt:lpstr>
      <vt:lpstr>Times New Roman</vt:lpstr>
      <vt:lpstr>UTM Avo</vt:lpstr>
      <vt:lpstr>1_Office Theme</vt:lpstr>
      <vt:lpstr>Tuần 10 Bài 29: Phép cộng (có nhớ) trong phạm vi 100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Thảo Vũ</cp:lastModifiedBy>
  <cp:revision>536</cp:revision>
  <dcterms:created xsi:type="dcterms:W3CDTF">2021-02-20T02:56:00Z</dcterms:created>
  <dcterms:modified xsi:type="dcterms:W3CDTF">2022-09-14T02:50:03Z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