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573" r:id="rId2"/>
    <p:sldId id="574" r:id="rId3"/>
    <p:sldId id="575" r:id="rId4"/>
    <p:sldId id="398" r:id="rId5"/>
    <p:sldId id="400" r:id="rId6"/>
    <p:sldId id="401" r:id="rId7"/>
    <p:sldId id="576" r:id="rId8"/>
    <p:sldId id="395" r:id="rId9"/>
    <p:sldId id="402" r:id="rId10"/>
    <p:sldId id="570" r:id="rId11"/>
    <p:sldId id="258" r:id="rId12"/>
    <p:sldId id="259" r:id="rId13"/>
    <p:sldId id="260" r:id="rId14"/>
    <p:sldId id="571" r:id="rId15"/>
    <p:sldId id="281" r:id="rId16"/>
    <p:sldId id="577" r:id="rId17"/>
    <p:sldId id="578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FCD5B5"/>
    <a:srgbClr val="F8CBAD"/>
    <a:srgbClr val="00FF00"/>
    <a:srgbClr val="006600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3954" autoAdjust="0"/>
  </p:normalViewPr>
  <p:slideViewPr>
    <p:cSldViewPr snapToGrid="0">
      <p:cViewPr>
        <p:scale>
          <a:sx n="67" d="100"/>
          <a:sy n="67" d="100"/>
        </p:scale>
        <p:origin x="-720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5378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83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latin typeface="UTM Avo" panose="02040603050506020204" pitchFamily="18" charset="0"/>
              </a:rPr>
              <a:pPr/>
              <a:t>10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smtClean="0"/>
              <a:t>GV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từng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dưới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đến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mũi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tên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về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 &gt;&gt;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kết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thúc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ấn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cô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cầm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giỏ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trứng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chuyển</a:t>
            </a:r>
            <a:r>
              <a:rPr lang="en-SG" baseline="0" dirty="0" smtClean="0"/>
              <a:t> slide </a:t>
            </a:r>
            <a:r>
              <a:rPr lang="en-SG" baseline="0" dirty="0" err="1" smtClean="0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05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6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29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9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6020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5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8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66" r:id="rId4"/>
    <p:sldLayoutId id="2147483767" r:id="rId5"/>
    <p:sldLayoutId id="214748376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4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29.png"/><Relationship Id="rId7" Type="http://schemas.openxmlformats.org/officeDocument/2006/relationships/slide" Target="slide11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14.xml"/><Relationship Id="rId18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slide" Target="slide12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26.png"/><Relationship Id="rId5" Type="http://schemas.openxmlformats.org/officeDocument/2006/relationships/slide" Target="slide15.xml"/><Relationship Id="rId15" Type="http://schemas.microsoft.com/office/2007/relationships/hdphoto" Target="../media/hdphoto11.wdp"/><Relationship Id="rId10" Type="http://schemas.openxmlformats.org/officeDocument/2006/relationships/slide" Target="slide13.xml"/><Relationship Id="rId19" Type="http://schemas.openxmlformats.org/officeDocument/2006/relationships/image" Target="../media/image34.gif"/><Relationship Id="rId4" Type="http://schemas.openxmlformats.org/officeDocument/2006/relationships/image" Target="../media/image30.jpg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0.jp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ontrol" Target="../activeX/activeX2.xml"/><Relationship Id="rId7" Type="http://schemas.openxmlformats.org/officeDocument/2006/relationships/image" Target="../media/image17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20.wmf"/><Relationship Id="rId4" Type="http://schemas.openxmlformats.org/officeDocument/2006/relationships/control" Target="../activeX/activeX3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416778" y="27357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461725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44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371584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415191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1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32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29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20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5139" y="57145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45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27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UTM Avo" panose="02040603050506020204" pitchFamily="18" charset="0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10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+ 17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307618" y="567377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015"/>
            <a:ext cx="12192000" cy="6605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57833" y="35218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2637" y="3521861"/>
            <a:ext cx="728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65959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xmlns="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3981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681644" y="3790043"/>
            <a:ext cx="64700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TRÒ CHƠI TRUYỀN ĐIỆN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04487" y="2512540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230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99B08DFA-FF16-45D2-A1DA-7C9489426A6A}"/>
              </a:ext>
            </a:extLst>
          </p:cNvPr>
          <p:cNvGrpSpPr/>
          <p:nvPr/>
        </p:nvGrpSpPr>
        <p:grpSpPr>
          <a:xfrm>
            <a:off x="7193301" y="3558118"/>
            <a:ext cx="4104419" cy="1144082"/>
            <a:chOff x="168284" y="3638943"/>
            <a:chExt cx="4104419" cy="1144082"/>
          </a:xfrm>
          <a:solidFill>
            <a:srgbClr val="FFFF00"/>
          </a:solidFill>
        </p:grpSpPr>
        <p:sp>
          <p:nvSpPr>
            <p:cNvPr id="76" name="Speech Bubble: Oval 75">
              <a:extLst>
                <a:ext uri="{FF2B5EF4-FFF2-40B4-BE49-F238E27FC236}">
                  <a16:creationId xmlns="" xmlns:a16="http://schemas.microsoft.com/office/drawing/2014/main" id="{4C5966FB-89F9-4DE1-A24A-84585E96283C}"/>
                </a:ext>
              </a:extLst>
            </p:cNvPr>
            <p:cNvSpPr/>
            <p:nvPr/>
          </p:nvSpPr>
          <p:spPr>
            <a:xfrm>
              <a:off x="168284" y="3638943"/>
              <a:ext cx="4104419" cy="1144082"/>
            </a:xfrm>
            <a:prstGeom prst="wedgeEllipseCallout">
              <a:avLst>
                <a:gd name="adj1" fmla="val -58901"/>
                <a:gd name="adj2" fmla="val 46205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DBA751E7-2B92-4DF2-871D-96196A4F97A3}"/>
                </a:ext>
              </a:extLst>
            </p:cNvPr>
            <p:cNvSpPr txBox="1"/>
            <p:nvPr/>
          </p:nvSpPr>
          <p:spPr>
            <a:xfrm>
              <a:off x="1214288" y="3918596"/>
              <a:ext cx="2278376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F04DA489-E8D2-4AC2-8583-8DDB96DCDF5A}"/>
              </a:ext>
            </a:extLst>
          </p:cNvPr>
          <p:cNvSpPr/>
          <p:nvPr/>
        </p:nvSpPr>
        <p:spPr>
          <a:xfrm>
            <a:off x="6386493" y="1123665"/>
            <a:ext cx="5361321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="" xmlns:a16="http://schemas.microsoft.com/office/drawing/2014/main" id="{00ACEB46-163C-4685-AF37-3BA271965719}"/>
              </a:ext>
            </a:extLst>
          </p:cNvPr>
          <p:cNvSpPr/>
          <p:nvPr/>
        </p:nvSpPr>
        <p:spPr>
          <a:xfrm>
            <a:off x="284085" y="1181931"/>
            <a:ext cx="5438770" cy="1804267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7422" r="-1353" b="14049"/>
          <a:stretch/>
        </p:blipFill>
        <p:spPr>
          <a:xfrm>
            <a:off x="4828654" y="4044414"/>
            <a:ext cx="2127068" cy="2930769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85C9F4F0-25FB-43CE-895B-372060A52CBC}"/>
              </a:ext>
            </a:extLst>
          </p:cNvPr>
          <p:cNvGrpSpPr/>
          <p:nvPr/>
        </p:nvGrpSpPr>
        <p:grpSpPr>
          <a:xfrm>
            <a:off x="444186" y="1249715"/>
            <a:ext cx="5118567" cy="1615368"/>
            <a:chOff x="1480748" y="976516"/>
            <a:chExt cx="5118567" cy="1615368"/>
          </a:xfrm>
        </p:grpSpPr>
        <p:sp>
          <p:nvSpPr>
            <p:cNvPr id="6" name="Star: 5 Points 5">
              <a:extLst>
                <a:ext uri="{FF2B5EF4-FFF2-40B4-BE49-F238E27FC236}">
                  <a16:creationId xmlns="" xmlns:a16="http://schemas.microsoft.com/office/drawing/2014/main" id="{80C857E1-207E-418E-9D35-34B68E1397CE}"/>
                </a:ext>
              </a:extLst>
            </p:cNvPr>
            <p:cNvSpPr/>
            <p:nvPr/>
          </p:nvSpPr>
          <p:spPr>
            <a:xfrm>
              <a:off x="198916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" name="Star: 5 Points 6">
              <a:extLst>
                <a:ext uri="{FF2B5EF4-FFF2-40B4-BE49-F238E27FC236}">
                  <a16:creationId xmlns="" xmlns:a16="http://schemas.microsoft.com/office/drawing/2014/main" id="{605AAA1B-D0C7-4022-A6D0-C1BE95478C7D}"/>
                </a:ext>
              </a:extLst>
            </p:cNvPr>
            <p:cNvSpPr/>
            <p:nvPr/>
          </p:nvSpPr>
          <p:spPr>
            <a:xfrm>
              <a:off x="2503161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="" xmlns:a16="http://schemas.microsoft.com/office/drawing/2014/main" id="{77C0FCB0-90DF-4F35-9702-9F1291C2B686}"/>
                </a:ext>
              </a:extLst>
            </p:cNvPr>
            <p:cNvSpPr/>
            <p:nvPr/>
          </p:nvSpPr>
          <p:spPr>
            <a:xfrm>
              <a:off x="3049364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="" xmlns:a16="http://schemas.microsoft.com/office/drawing/2014/main" id="{FE3A4692-E3AE-437B-AA2F-73CFCBCA7EA6}"/>
                </a:ext>
              </a:extLst>
            </p:cNvPr>
            <p:cNvSpPr/>
            <p:nvPr/>
          </p:nvSpPr>
          <p:spPr>
            <a:xfrm>
              <a:off x="198916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="" xmlns:a16="http://schemas.microsoft.com/office/drawing/2014/main" id="{C7A40D70-43BA-413D-8B67-AD37D3158999}"/>
                </a:ext>
              </a:extLst>
            </p:cNvPr>
            <p:cNvSpPr/>
            <p:nvPr/>
          </p:nvSpPr>
          <p:spPr>
            <a:xfrm>
              <a:off x="2503161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="" xmlns:a16="http://schemas.microsoft.com/office/drawing/2014/main" id="{56B8D156-753E-44C6-8A46-0A663435B9C2}"/>
                </a:ext>
              </a:extLst>
            </p:cNvPr>
            <p:cNvSpPr/>
            <p:nvPr/>
          </p:nvSpPr>
          <p:spPr>
            <a:xfrm>
              <a:off x="3049364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="" xmlns:a16="http://schemas.microsoft.com/office/drawing/2014/main" id="{99B83141-B906-404B-9664-F07598D39E11}"/>
                </a:ext>
              </a:extLst>
            </p:cNvPr>
            <p:cNvSpPr/>
            <p:nvPr/>
          </p:nvSpPr>
          <p:spPr>
            <a:xfrm>
              <a:off x="1992581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="" xmlns:a16="http://schemas.microsoft.com/office/drawing/2014/main" id="{079FB0D2-7BBF-482B-B46B-3B835369DA8E}"/>
                </a:ext>
              </a:extLst>
            </p:cNvPr>
            <p:cNvSpPr/>
            <p:nvPr/>
          </p:nvSpPr>
          <p:spPr>
            <a:xfrm>
              <a:off x="2506574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="" xmlns:a16="http://schemas.microsoft.com/office/drawing/2014/main" id="{6591721C-7549-4103-983C-68BF60D9BCB3}"/>
                </a:ext>
              </a:extLst>
            </p:cNvPr>
            <p:cNvSpPr/>
            <p:nvPr/>
          </p:nvSpPr>
          <p:spPr>
            <a:xfrm>
              <a:off x="3052777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="" xmlns:a16="http://schemas.microsoft.com/office/drawing/2014/main" id="{B6DC9DF5-5954-4FCE-9948-78CEA61433C9}"/>
                </a:ext>
              </a:extLst>
            </p:cNvPr>
            <p:cNvSpPr/>
            <p:nvPr/>
          </p:nvSpPr>
          <p:spPr>
            <a:xfrm>
              <a:off x="1480748" y="223107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="" xmlns:a16="http://schemas.microsoft.com/office/drawing/2014/main" id="{95BCB483-18DA-489A-AE4A-73B27E9A4D51}"/>
                </a:ext>
              </a:extLst>
            </p:cNvPr>
            <p:cNvSpPr/>
            <p:nvPr/>
          </p:nvSpPr>
          <p:spPr>
            <a:xfrm>
              <a:off x="1994741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="" xmlns:a16="http://schemas.microsoft.com/office/drawing/2014/main" id="{059AD5F7-E85E-4D62-AC79-5C1D30DBAE3D}"/>
                </a:ext>
              </a:extLst>
            </p:cNvPr>
            <p:cNvSpPr/>
            <p:nvPr/>
          </p:nvSpPr>
          <p:spPr>
            <a:xfrm>
              <a:off x="2514310" y="221349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9" name="Star: 5 Points 18">
              <a:extLst>
                <a:ext uri="{FF2B5EF4-FFF2-40B4-BE49-F238E27FC236}">
                  <a16:creationId xmlns="" xmlns:a16="http://schemas.microsoft.com/office/drawing/2014/main" id="{512A7EBD-4A94-462E-9799-3085C1B02E9D}"/>
                </a:ext>
              </a:extLst>
            </p:cNvPr>
            <p:cNvSpPr/>
            <p:nvPr/>
          </p:nvSpPr>
          <p:spPr>
            <a:xfrm>
              <a:off x="3588860" y="22063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="" xmlns:a16="http://schemas.microsoft.com/office/drawing/2014/main" id="{87D4ADC0-6FEA-4A26-9520-9240CC0613AF}"/>
                </a:ext>
              </a:extLst>
            </p:cNvPr>
            <p:cNvSpPr/>
            <p:nvPr/>
          </p:nvSpPr>
          <p:spPr>
            <a:xfrm>
              <a:off x="4102853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="" xmlns:a16="http://schemas.microsoft.com/office/drawing/2014/main" id="{1D805D9C-D63E-4241-89B7-05A86A8F279E}"/>
                </a:ext>
              </a:extLst>
            </p:cNvPr>
            <p:cNvSpPr/>
            <p:nvPr/>
          </p:nvSpPr>
          <p:spPr>
            <a:xfrm>
              <a:off x="4649056" y="2188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Star: 5 Points 36">
              <a:extLst>
                <a:ext uri="{FF2B5EF4-FFF2-40B4-BE49-F238E27FC236}">
                  <a16:creationId xmlns="" xmlns:a16="http://schemas.microsoft.com/office/drawing/2014/main" id="{C33FBED7-743F-4F33-B611-B1249953C0AE}"/>
                </a:ext>
              </a:extLst>
            </p:cNvPr>
            <p:cNvSpPr/>
            <p:nvPr/>
          </p:nvSpPr>
          <p:spPr>
            <a:xfrm>
              <a:off x="3593130" y="103752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Star: 5 Points 37">
              <a:extLst>
                <a:ext uri="{FF2B5EF4-FFF2-40B4-BE49-F238E27FC236}">
                  <a16:creationId xmlns="" xmlns:a16="http://schemas.microsoft.com/office/drawing/2014/main" id="{D6B2CFCB-960D-4478-8936-EEF16613B42A}"/>
                </a:ext>
              </a:extLst>
            </p:cNvPr>
            <p:cNvSpPr/>
            <p:nvPr/>
          </p:nvSpPr>
          <p:spPr>
            <a:xfrm>
              <a:off x="3593130" y="139504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9" name="Star: 5 Points 38">
              <a:extLst>
                <a:ext uri="{FF2B5EF4-FFF2-40B4-BE49-F238E27FC236}">
                  <a16:creationId xmlns="" xmlns:a16="http://schemas.microsoft.com/office/drawing/2014/main" id="{8EF64031-6D24-4E6A-8B5E-ACCB6C6B42FC}"/>
                </a:ext>
              </a:extLst>
            </p:cNvPr>
            <p:cNvSpPr/>
            <p:nvPr/>
          </p:nvSpPr>
          <p:spPr>
            <a:xfrm>
              <a:off x="3557619" y="17960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Star: 5 Points 39">
              <a:extLst>
                <a:ext uri="{FF2B5EF4-FFF2-40B4-BE49-F238E27FC236}">
                  <a16:creationId xmlns="" xmlns:a16="http://schemas.microsoft.com/office/drawing/2014/main" id="{EB3C9DC0-6D78-46C0-93AA-5A20A3A98A0A}"/>
                </a:ext>
              </a:extLst>
            </p:cNvPr>
            <p:cNvSpPr/>
            <p:nvPr/>
          </p:nvSpPr>
          <p:spPr>
            <a:xfrm>
              <a:off x="3064902" y="22519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Star: 5 Points 80">
              <a:extLst>
                <a:ext uri="{FF2B5EF4-FFF2-40B4-BE49-F238E27FC236}">
                  <a16:creationId xmlns="" xmlns:a16="http://schemas.microsoft.com/office/drawing/2014/main" id="{4E7BF9D8-8275-4A02-837C-D85350BF25DC}"/>
                </a:ext>
              </a:extLst>
            </p:cNvPr>
            <p:cNvSpPr/>
            <p:nvPr/>
          </p:nvSpPr>
          <p:spPr>
            <a:xfrm>
              <a:off x="4114873" y="101168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="" xmlns:a16="http://schemas.microsoft.com/office/drawing/2014/main" id="{D6BC6B53-7794-4737-907F-11E9150CC577}"/>
                </a:ext>
              </a:extLst>
            </p:cNvPr>
            <p:cNvSpPr/>
            <p:nvPr/>
          </p:nvSpPr>
          <p:spPr>
            <a:xfrm>
              <a:off x="4628866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3" name="Star: 5 Points 82">
              <a:extLst>
                <a:ext uri="{FF2B5EF4-FFF2-40B4-BE49-F238E27FC236}">
                  <a16:creationId xmlns="" xmlns:a16="http://schemas.microsoft.com/office/drawing/2014/main" id="{5C33A0CF-43FC-444F-891D-9AECAFD15A97}"/>
                </a:ext>
              </a:extLst>
            </p:cNvPr>
            <p:cNvSpPr/>
            <p:nvPr/>
          </p:nvSpPr>
          <p:spPr>
            <a:xfrm>
              <a:off x="5175069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Star: 5 Points 83">
              <a:extLst>
                <a:ext uri="{FF2B5EF4-FFF2-40B4-BE49-F238E27FC236}">
                  <a16:creationId xmlns="" xmlns:a16="http://schemas.microsoft.com/office/drawing/2014/main" id="{4D0A69A2-BC64-40AF-9E1B-BA0F5836EB65}"/>
                </a:ext>
              </a:extLst>
            </p:cNvPr>
            <p:cNvSpPr/>
            <p:nvPr/>
          </p:nvSpPr>
          <p:spPr>
            <a:xfrm>
              <a:off x="4114873" y="136921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Star: 5 Points 84">
              <a:extLst>
                <a:ext uri="{FF2B5EF4-FFF2-40B4-BE49-F238E27FC236}">
                  <a16:creationId xmlns="" xmlns:a16="http://schemas.microsoft.com/office/drawing/2014/main" id="{12D32492-3748-460F-8DE0-C13F5BD74141}"/>
                </a:ext>
              </a:extLst>
            </p:cNvPr>
            <p:cNvSpPr/>
            <p:nvPr/>
          </p:nvSpPr>
          <p:spPr>
            <a:xfrm>
              <a:off x="4628866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6" name="Star: 5 Points 85">
              <a:extLst>
                <a:ext uri="{FF2B5EF4-FFF2-40B4-BE49-F238E27FC236}">
                  <a16:creationId xmlns="" xmlns:a16="http://schemas.microsoft.com/office/drawing/2014/main" id="{9126C7A0-EBFF-4DB3-AF15-FE41425297D6}"/>
                </a:ext>
              </a:extLst>
            </p:cNvPr>
            <p:cNvSpPr/>
            <p:nvPr/>
          </p:nvSpPr>
          <p:spPr>
            <a:xfrm>
              <a:off x="5175069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7" name="Star: 5 Points 86">
              <a:extLst>
                <a:ext uri="{FF2B5EF4-FFF2-40B4-BE49-F238E27FC236}">
                  <a16:creationId xmlns="" xmlns:a16="http://schemas.microsoft.com/office/drawing/2014/main" id="{F765B01E-E05A-4BD6-B971-9196DC708756}"/>
                </a:ext>
              </a:extLst>
            </p:cNvPr>
            <p:cNvSpPr/>
            <p:nvPr/>
          </p:nvSpPr>
          <p:spPr>
            <a:xfrm>
              <a:off x="4118286" y="177018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8" name="Star: 5 Points 87">
              <a:extLst>
                <a:ext uri="{FF2B5EF4-FFF2-40B4-BE49-F238E27FC236}">
                  <a16:creationId xmlns="" xmlns:a16="http://schemas.microsoft.com/office/drawing/2014/main" id="{47AC7A1A-39A1-4525-AB3C-DBE2535309EC}"/>
                </a:ext>
              </a:extLst>
            </p:cNvPr>
            <p:cNvSpPr/>
            <p:nvPr/>
          </p:nvSpPr>
          <p:spPr>
            <a:xfrm>
              <a:off x="4632279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9" name="Star: 5 Points 88">
              <a:extLst>
                <a:ext uri="{FF2B5EF4-FFF2-40B4-BE49-F238E27FC236}">
                  <a16:creationId xmlns="" xmlns:a16="http://schemas.microsoft.com/office/drawing/2014/main" id="{7FB4CDB6-1A53-4E19-86A8-C8CF9784BA39}"/>
                </a:ext>
              </a:extLst>
            </p:cNvPr>
            <p:cNvSpPr/>
            <p:nvPr/>
          </p:nvSpPr>
          <p:spPr>
            <a:xfrm>
              <a:off x="5178482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0" name="Star: 5 Points 89">
              <a:extLst>
                <a:ext uri="{FF2B5EF4-FFF2-40B4-BE49-F238E27FC236}">
                  <a16:creationId xmlns="" xmlns:a16="http://schemas.microsoft.com/office/drawing/2014/main" id="{01D14CC3-011E-4A63-A42A-9BB96F887180}"/>
                </a:ext>
              </a:extLst>
            </p:cNvPr>
            <p:cNvSpPr/>
            <p:nvPr/>
          </p:nvSpPr>
          <p:spPr>
            <a:xfrm>
              <a:off x="5718835" y="99410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1" name="Star: 5 Points 90">
              <a:extLst>
                <a:ext uri="{FF2B5EF4-FFF2-40B4-BE49-F238E27FC236}">
                  <a16:creationId xmlns="" xmlns:a16="http://schemas.microsoft.com/office/drawing/2014/main" id="{77288157-02B9-4184-8C97-BCEF21121202}"/>
                </a:ext>
              </a:extLst>
            </p:cNvPr>
            <p:cNvSpPr/>
            <p:nvPr/>
          </p:nvSpPr>
          <p:spPr>
            <a:xfrm>
              <a:off x="5718835" y="135162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2" name="Star: 5 Points 91">
              <a:extLst>
                <a:ext uri="{FF2B5EF4-FFF2-40B4-BE49-F238E27FC236}">
                  <a16:creationId xmlns="" xmlns:a16="http://schemas.microsoft.com/office/drawing/2014/main" id="{6FB5FDCE-E92B-42A0-A13F-86A5FF5B8AE9}"/>
                </a:ext>
              </a:extLst>
            </p:cNvPr>
            <p:cNvSpPr/>
            <p:nvPr/>
          </p:nvSpPr>
          <p:spPr>
            <a:xfrm>
              <a:off x="5718836" y="175260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3" name="Star: 5 Points 92">
              <a:extLst>
                <a:ext uri="{FF2B5EF4-FFF2-40B4-BE49-F238E27FC236}">
                  <a16:creationId xmlns="" xmlns:a16="http://schemas.microsoft.com/office/drawing/2014/main" id="{FA8B8C2A-3AF7-4A26-9F34-B198F0F87722}"/>
                </a:ext>
              </a:extLst>
            </p:cNvPr>
            <p:cNvSpPr/>
            <p:nvPr/>
          </p:nvSpPr>
          <p:spPr>
            <a:xfrm>
              <a:off x="1505488" y="10551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4" name="Star: 5 Points 93">
              <a:extLst>
                <a:ext uri="{FF2B5EF4-FFF2-40B4-BE49-F238E27FC236}">
                  <a16:creationId xmlns="" xmlns:a16="http://schemas.microsoft.com/office/drawing/2014/main" id="{D3D3537C-84AB-4FC9-96F7-B1B77EBBFC07}"/>
                </a:ext>
              </a:extLst>
            </p:cNvPr>
            <p:cNvSpPr/>
            <p:nvPr/>
          </p:nvSpPr>
          <p:spPr>
            <a:xfrm>
              <a:off x="1505488" y="141263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5" name="Star: 5 Points 94">
              <a:extLst>
                <a:ext uri="{FF2B5EF4-FFF2-40B4-BE49-F238E27FC236}">
                  <a16:creationId xmlns="" xmlns:a16="http://schemas.microsoft.com/office/drawing/2014/main" id="{23BF96C6-8858-455B-8231-62CFCA886E3F}"/>
                </a:ext>
              </a:extLst>
            </p:cNvPr>
            <p:cNvSpPr/>
            <p:nvPr/>
          </p:nvSpPr>
          <p:spPr>
            <a:xfrm>
              <a:off x="1505489" y="18136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6" name="Star: 5 Points 95">
              <a:extLst>
                <a:ext uri="{FF2B5EF4-FFF2-40B4-BE49-F238E27FC236}">
                  <a16:creationId xmlns="" xmlns:a16="http://schemas.microsoft.com/office/drawing/2014/main" id="{A1176250-4692-4365-9047-73D70D3A02B9}"/>
                </a:ext>
              </a:extLst>
            </p:cNvPr>
            <p:cNvSpPr/>
            <p:nvPr/>
          </p:nvSpPr>
          <p:spPr>
            <a:xfrm>
              <a:off x="6200729" y="976516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7" name="Star: 5 Points 96">
              <a:extLst>
                <a:ext uri="{FF2B5EF4-FFF2-40B4-BE49-F238E27FC236}">
                  <a16:creationId xmlns="" xmlns:a16="http://schemas.microsoft.com/office/drawing/2014/main" id="{EBD9E635-95D1-4F16-ADC5-BFCF189C6BD5}"/>
                </a:ext>
              </a:extLst>
            </p:cNvPr>
            <p:cNvSpPr/>
            <p:nvPr/>
          </p:nvSpPr>
          <p:spPr>
            <a:xfrm>
              <a:off x="6200729" y="1334042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98" name="Star: 5 Points 97">
              <a:extLst>
                <a:ext uri="{FF2B5EF4-FFF2-40B4-BE49-F238E27FC236}">
                  <a16:creationId xmlns="" xmlns:a16="http://schemas.microsoft.com/office/drawing/2014/main" id="{01A58F63-8832-445D-A7D4-21115ACAE182}"/>
                </a:ext>
              </a:extLst>
            </p:cNvPr>
            <p:cNvSpPr/>
            <p:nvPr/>
          </p:nvSpPr>
          <p:spPr>
            <a:xfrm>
              <a:off x="6200730" y="17350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="" xmlns:a16="http://schemas.microsoft.com/office/drawing/2014/main" id="{44EBF66A-BB71-4341-A1DA-6C7D8E0D68E4}"/>
              </a:ext>
            </a:extLst>
          </p:cNvPr>
          <p:cNvGrpSpPr/>
          <p:nvPr/>
        </p:nvGrpSpPr>
        <p:grpSpPr>
          <a:xfrm>
            <a:off x="6454255" y="1208565"/>
            <a:ext cx="5056159" cy="1165251"/>
            <a:chOff x="6454255" y="1208565"/>
            <a:chExt cx="5056159" cy="1165251"/>
          </a:xfrm>
        </p:grpSpPr>
        <p:sp>
          <p:nvSpPr>
            <p:cNvPr id="44" name="Star: 5 Points 43">
              <a:extLst>
                <a:ext uri="{FF2B5EF4-FFF2-40B4-BE49-F238E27FC236}">
                  <a16:creationId xmlns="" xmlns:a16="http://schemas.microsoft.com/office/drawing/2014/main" id="{F9C5401E-DCB0-4578-A2F9-D11261BE5D92}"/>
                </a:ext>
              </a:extLst>
            </p:cNvPr>
            <p:cNvSpPr/>
            <p:nvPr/>
          </p:nvSpPr>
          <p:spPr>
            <a:xfrm>
              <a:off x="6881173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Star: 5 Points 44">
              <a:extLst>
                <a:ext uri="{FF2B5EF4-FFF2-40B4-BE49-F238E27FC236}">
                  <a16:creationId xmlns="" xmlns:a16="http://schemas.microsoft.com/office/drawing/2014/main" id="{C707C39E-695A-4711-A683-9477D68A44C6}"/>
                </a:ext>
              </a:extLst>
            </p:cNvPr>
            <p:cNvSpPr/>
            <p:nvPr/>
          </p:nvSpPr>
          <p:spPr>
            <a:xfrm>
              <a:off x="7395166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6" name="Star: 5 Points 45">
              <a:extLst>
                <a:ext uri="{FF2B5EF4-FFF2-40B4-BE49-F238E27FC236}">
                  <a16:creationId xmlns="" xmlns:a16="http://schemas.microsoft.com/office/drawing/2014/main" id="{F38C2F85-9711-4F1B-BD84-47E78D83DF60}"/>
                </a:ext>
              </a:extLst>
            </p:cNvPr>
            <p:cNvSpPr/>
            <p:nvPr/>
          </p:nvSpPr>
          <p:spPr>
            <a:xfrm>
              <a:off x="7941369" y="126685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7" name="Star: 5 Points 46">
              <a:extLst>
                <a:ext uri="{FF2B5EF4-FFF2-40B4-BE49-F238E27FC236}">
                  <a16:creationId xmlns="" xmlns:a16="http://schemas.microsoft.com/office/drawing/2014/main" id="{6FCCF07A-AF78-4C23-856A-AF1DB6C1059C}"/>
                </a:ext>
              </a:extLst>
            </p:cNvPr>
            <p:cNvSpPr/>
            <p:nvPr/>
          </p:nvSpPr>
          <p:spPr>
            <a:xfrm>
              <a:off x="6880197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Star: 5 Points 47">
              <a:extLst>
                <a:ext uri="{FF2B5EF4-FFF2-40B4-BE49-F238E27FC236}">
                  <a16:creationId xmlns="" xmlns:a16="http://schemas.microsoft.com/office/drawing/2014/main" id="{B7A37BAD-3B56-4AD8-93A2-97F33A649E25}"/>
                </a:ext>
              </a:extLst>
            </p:cNvPr>
            <p:cNvSpPr/>
            <p:nvPr/>
          </p:nvSpPr>
          <p:spPr>
            <a:xfrm>
              <a:off x="7395166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Star: 5 Points 48">
              <a:extLst>
                <a:ext uri="{FF2B5EF4-FFF2-40B4-BE49-F238E27FC236}">
                  <a16:creationId xmlns="" xmlns:a16="http://schemas.microsoft.com/office/drawing/2014/main" id="{83E03D02-B453-423F-9136-2420EF76712D}"/>
                </a:ext>
              </a:extLst>
            </p:cNvPr>
            <p:cNvSpPr/>
            <p:nvPr/>
          </p:nvSpPr>
          <p:spPr>
            <a:xfrm>
              <a:off x="7941369" y="162440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0" name="Star: 5 Points 99">
              <a:extLst>
                <a:ext uri="{FF2B5EF4-FFF2-40B4-BE49-F238E27FC236}">
                  <a16:creationId xmlns="" xmlns:a16="http://schemas.microsoft.com/office/drawing/2014/main" id="{C9AC5101-62E5-4E88-A635-5C3042C01ACF}"/>
                </a:ext>
              </a:extLst>
            </p:cNvPr>
            <p:cNvSpPr/>
            <p:nvPr/>
          </p:nvSpPr>
          <p:spPr>
            <a:xfrm>
              <a:off x="8465915" y="124971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1" name="Star: 5 Points 100">
              <a:extLst>
                <a:ext uri="{FF2B5EF4-FFF2-40B4-BE49-F238E27FC236}">
                  <a16:creationId xmlns="" xmlns:a16="http://schemas.microsoft.com/office/drawing/2014/main" id="{2D4C79ED-5272-43CF-A7B6-6442D36B90BE}"/>
                </a:ext>
              </a:extLst>
            </p:cNvPr>
            <p:cNvSpPr/>
            <p:nvPr/>
          </p:nvSpPr>
          <p:spPr>
            <a:xfrm>
              <a:off x="8979908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2" name="Star: 5 Points 101">
              <a:extLst>
                <a:ext uri="{FF2B5EF4-FFF2-40B4-BE49-F238E27FC236}">
                  <a16:creationId xmlns="" xmlns:a16="http://schemas.microsoft.com/office/drawing/2014/main" id="{6341040E-9A6D-489C-8B10-FF8BCC8670B8}"/>
                </a:ext>
              </a:extLst>
            </p:cNvPr>
            <p:cNvSpPr/>
            <p:nvPr/>
          </p:nvSpPr>
          <p:spPr>
            <a:xfrm>
              <a:off x="9526111" y="123213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3" name="Star: 5 Points 102">
              <a:extLst>
                <a:ext uri="{FF2B5EF4-FFF2-40B4-BE49-F238E27FC236}">
                  <a16:creationId xmlns="" xmlns:a16="http://schemas.microsoft.com/office/drawing/2014/main" id="{4C0D48F5-DA6E-431B-8797-A567706A7E22}"/>
                </a:ext>
              </a:extLst>
            </p:cNvPr>
            <p:cNvSpPr/>
            <p:nvPr/>
          </p:nvSpPr>
          <p:spPr>
            <a:xfrm>
              <a:off x="8465915" y="160726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4" name="Star: 5 Points 103">
              <a:extLst>
                <a:ext uri="{FF2B5EF4-FFF2-40B4-BE49-F238E27FC236}">
                  <a16:creationId xmlns="" xmlns:a16="http://schemas.microsoft.com/office/drawing/2014/main" id="{29B623F4-8FA4-4F8C-A746-6BA1A13FFD97}"/>
                </a:ext>
              </a:extLst>
            </p:cNvPr>
            <p:cNvSpPr/>
            <p:nvPr/>
          </p:nvSpPr>
          <p:spPr>
            <a:xfrm>
              <a:off x="8979908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5" name="Star: 5 Points 104">
              <a:extLst>
                <a:ext uri="{FF2B5EF4-FFF2-40B4-BE49-F238E27FC236}">
                  <a16:creationId xmlns="" xmlns:a16="http://schemas.microsoft.com/office/drawing/2014/main" id="{50D4D8CB-1FEF-4861-8757-0591CAA50AAE}"/>
                </a:ext>
              </a:extLst>
            </p:cNvPr>
            <p:cNvSpPr/>
            <p:nvPr/>
          </p:nvSpPr>
          <p:spPr>
            <a:xfrm>
              <a:off x="9526111" y="158968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6" name="Star: 5 Points 105">
              <a:extLst>
                <a:ext uri="{FF2B5EF4-FFF2-40B4-BE49-F238E27FC236}">
                  <a16:creationId xmlns="" xmlns:a16="http://schemas.microsoft.com/office/drawing/2014/main" id="{46496191-2118-4015-96E5-9807F66B4DF3}"/>
                </a:ext>
              </a:extLst>
            </p:cNvPr>
            <p:cNvSpPr/>
            <p:nvPr/>
          </p:nvSpPr>
          <p:spPr>
            <a:xfrm>
              <a:off x="10051633" y="1226150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7" name="Star: 5 Points 106">
              <a:extLst>
                <a:ext uri="{FF2B5EF4-FFF2-40B4-BE49-F238E27FC236}">
                  <a16:creationId xmlns="" xmlns:a16="http://schemas.microsoft.com/office/drawing/2014/main" id="{C66098C1-F9FF-4D61-8D3D-5BF1B09C8C08}"/>
                </a:ext>
              </a:extLst>
            </p:cNvPr>
            <p:cNvSpPr/>
            <p:nvPr/>
          </p:nvSpPr>
          <p:spPr>
            <a:xfrm>
              <a:off x="10565626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8" name="Star: 5 Points 107">
              <a:extLst>
                <a:ext uri="{FF2B5EF4-FFF2-40B4-BE49-F238E27FC236}">
                  <a16:creationId xmlns="" xmlns:a16="http://schemas.microsoft.com/office/drawing/2014/main" id="{14111888-6936-4F63-B7B5-30AF3570CDAE}"/>
                </a:ext>
              </a:extLst>
            </p:cNvPr>
            <p:cNvSpPr/>
            <p:nvPr/>
          </p:nvSpPr>
          <p:spPr>
            <a:xfrm>
              <a:off x="11111829" y="120856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09" name="Star: 5 Points 108">
              <a:extLst>
                <a:ext uri="{FF2B5EF4-FFF2-40B4-BE49-F238E27FC236}">
                  <a16:creationId xmlns="" xmlns:a16="http://schemas.microsoft.com/office/drawing/2014/main" id="{0510D8DC-A62F-4937-8738-83C5F64A2952}"/>
                </a:ext>
              </a:extLst>
            </p:cNvPr>
            <p:cNvSpPr/>
            <p:nvPr/>
          </p:nvSpPr>
          <p:spPr>
            <a:xfrm>
              <a:off x="10051633" y="1583704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0" name="Star: 5 Points 109">
              <a:extLst>
                <a:ext uri="{FF2B5EF4-FFF2-40B4-BE49-F238E27FC236}">
                  <a16:creationId xmlns="" xmlns:a16="http://schemas.microsoft.com/office/drawing/2014/main" id="{0593040F-B481-4F66-A94F-74DEDC7481A5}"/>
                </a:ext>
              </a:extLst>
            </p:cNvPr>
            <p:cNvSpPr/>
            <p:nvPr/>
          </p:nvSpPr>
          <p:spPr>
            <a:xfrm>
              <a:off x="10565626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1" name="Star: 5 Points 110">
              <a:extLst>
                <a:ext uri="{FF2B5EF4-FFF2-40B4-BE49-F238E27FC236}">
                  <a16:creationId xmlns="" xmlns:a16="http://schemas.microsoft.com/office/drawing/2014/main" id="{8C16E710-2BB3-41A2-8E5C-1C7083E10437}"/>
                </a:ext>
              </a:extLst>
            </p:cNvPr>
            <p:cNvSpPr/>
            <p:nvPr/>
          </p:nvSpPr>
          <p:spPr>
            <a:xfrm>
              <a:off x="11111829" y="1566119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2" name="Star: 5 Points 111">
              <a:extLst>
                <a:ext uri="{FF2B5EF4-FFF2-40B4-BE49-F238E27FC236}">
                  <a16:creationId xmlns="" xmlns:a16="http://schemas.microsoft.com/office/drawing/2014/main" id="{B827470D-4A4E-4565-8BB9-801F33CC0863}"/>
                </a:ext>
              </a:extLst>
            </p:cNvPr>
            <p:cNvSpPr/>
            <p:nvPr/>
          </p:nvSpPr>
          <p:spPr>
            <a:xfrm>
              <a:off x="6461207" y="1284438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3" name="Star: 5 Points 112">
              <a:extLst>
                <a:ext uri="{FF2B5EF4-FFF2-40B4-BE49-F238E27FC236}">
                  <a16:creationId xmlns="" xmlns:a16="http://schemas.microsoft.com/office/drawing/2014/main" id="{DC008C9D-EAD7-46DB-9FB9-FFB385C80979}"/>
                </a:ext>
              </a:extLst>
            </p:cNvPr>
            <p:cNvSpPr/>
            <p:nvPr/>
          </p:nvSpPr>
          <p:spPr>
            <a:xfrm>
              <a:off x="6460231" y="1642411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4" name="Star: 5 Points 113">
              <a:extLst>
                <a:ext uri="{FF2B5EF4-FFF2-40B4-BE49-F238E27FC236}">
                  <a16:creationId xmlns="" xmlns:a16="http://schemas.microsoft.com/office/drawing/2014/main" id="{EA25E096-FD81-43EF-8636-6CDC324D6E3C}"/>
                </a:ext>
              </a:extLst>
            </p:cNvPr>
            <p:cNvSpPr/>
            <p:nvPr/>
          </p:nvSpPr>
          <p:spPr>
            <a:xfrm>
              <a:off x="6874221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5" name="Star: 5 Points 114">
              <a:extLst>
                <a:ext uri="{FF2B5EF4-FFF2-40B4-BE49-F238E27FC236}">
                  <a16:creationId xmlns="" xmlns:a16="http://schemas.microsoft.com/office/drawing/2014/main" id="{469C3423-4CE4-4523-880F-F08987A30643}"/>
                </a:ext>
              </a:extLst>
            </p:cNvPr>
            <p:cNvSpPr/>
            <p:nvPr/>
          </p:nvSpPr>
          <p:spPr>
            <a:xfrm>
              <a:off x="7389190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6" name="Star: 5 Points 115">
              <a:extLst>
                <a:ext uri="{FF2B5EF4-FFF2-40B4-BE49-F238E27FC236}">
                  <a16:creationId xmlns="" xmlns:a16="http://schemas.microsoft.com/office/drawing/2014/main" id="{43E1E4C1-CB6A-434C-AB8E-8D417E4CFD69}"/>
                </a:ext>
              </a:extLst>
            </p:cNvPr>
            <p:cNvSpPr/>
            <p:nvPr/>
          </p:nvSpPr>
          <p:spPr>
            <a:xfrm>
              <a:off x="7935393" y="2015843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7" name="Star: 5 Points 116">
              <a:extLst>
                <a:ext uri="{FF2B5EF4-FFF2-40B4-BE49-F238E27FC236}">
                  <a16:creationId xmlns="" xmlns:a16="http://schemas.microsoft.com/office/drawing/2014/main" id="{EE4E2C62-A1C2-4E6B-A2AE-4B553B3EE2F2}"/>
                </a:ext>
              </a:extLst>
            </p:cNvPr>
            <p:cNvSpPr/>
            <p:nvPr/>
          </p:nvSpPr>
          <p:spPr>
            <a:xfrm>
              <a:off x="8459939" y="1998705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18" name="Star: 5 Points 117">
              <a:extLst>
                <a:ext uri="{FF2B5EF4-FFF2-40B4-BE49-F238E27FC236}">
                  <a16:creationId xmlns="" xmlns:a16="http://schemas.microsoft.com/office/drawing/2014/main" id="{39F261FF-6E0D-4CF7-9F69-DCF010777732}"/>
                </a:ext>
              </a:extLst>
            </p:cNvPr>
            <p:cNvSpPr/>
            <p:nvPr/>
          </p:nvSpPr>
          <p:spPr>
            <a:xfrm>
              <a:off x="6454255" y="2033847"/>
              <a:ext cx="398585" cy="339969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D321AA47-99C2-43AF-B7A2-F171A5FCD777}"/>
              </a:ext>
            </a:extLst>
          </p:cNvPr>
          <p:cNvSpPr txBox="1"/>
          <p:nvPr/>
        </p:nvSpPr>
        <p:spPr>
          <a:xfrm>
            <a:off x="2026307" y="622756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37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F2936AB-378E-4DAC-A194-F6ED81CF1C35}"/>
              </a:ext>
            </a:extLst>
          </p:cNvPr>
          <p:cNvSpPr txBox="1"/>
          <p:nvPr/>
        </p:nvSpPr>
        <p:spPr>
          <a:xfrm>
            <a:off x="8082058" y="616591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25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sao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grpSp>
        <p:nvGrpSpPr>
          <p:cNvPr id="125" name="Group 124">
            <a:extLst>
              <a:ext uri="{FF2B5EF4-FFF2-40B4-BE49-F238E27FC236}">
                <a16:creationId xmlns="" xmlns:a16="http://schemas.microsoft.com/office/drawing/2014/main" id="{FA44B13E-409B-47B3-A2E5-7FB56B413D8A}"/>
              </a:ext>
            </a:extLst>
          </p:cNvPr>
          <p:cNvGrpSpPr/>
          <p:nvPr/>
        </p:nvGrpSpPr>
        <p:grpSpPr>
          <a:xfrm>
            <a:off x="952606" y="3098862"/>
            <a:ext cx="5016997" cy="1329447"/>
            <a:chOff x="974406" y="3509825"/>
            <a:chExt cx="4104419" cy="1329447"/>
          </a:xfrm>
          <a:solidFill>
            <a:srgbClr val="002060"/>
          </a:solidFill>
        </p:grpSpPr>
        <p:sp>
          <p:nvSpPr>
            <p:cNvPr id="123" name="Speech Bubble: Oval 122">
              <a:extLst>
                <a:ext uri="{FF2B5EF4-FFF2-40B4-BE49-F238E27FC236}">
                  <a16:creationId xmlns="" xmlns:a16="http://schemas.microsoft.com/office/drawing/2014/main" id="{32D50D07-5A72-490E-AF69-5E3392CFDB8F}"/>
                </a:ext>
              </a:extLst>
            </p:cNvPr>
            <p:cNvSpPr/>
            <p:nvPr/>
          </p:nvSpPr>
          <p:spPr>
            <a:xfrm>
              <a:off x="974406" y="3509825"/>
              <a:ext cx="4104419" cy="1144082"/>
            </a:xfrm>
            <a:prstGeom prst="wedgeEllipseCallout">
              <a:avLst>
                <a:gd name="adj1" fmla="val 40162"/>
                <a:gd name="adj2" fmla="val 4077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="" xmlns:a16="http://schemas.microsoft.com/office/drawing/2014/main" id="{401DA796-E6AE-4069-9EF3-5A2B66B8BA98}"/>
                </a:ext>
              </a:extLst>
            </p:cNvPr>
            <p:cNvSpPr txBox="1"/>
            <p:nvPr/>
          </p:nvSpPr>
          <p:spPr>
            <a:xfrm>
              <a:off x="1390903" y="3638943"/>
              <a:ext cx="35006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tháng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tớ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bao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ngôi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sao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50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19" grpId="0" animBg="1"/>
      <p:bldP spid="121" grpId="0"/>
      <p:bldP spid="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="" xmlns:a16="http://schemas.microsoft.com/office/drawing/2014/main" id="{A8909E7A-7ADD-450C-95A3-F7F1EDEACF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801919"/>
              </p:ext>
            </p:extLst>
          </p:nvPr>
        </p:nvGraphicFramePr>
        <p:xfrm>
          <a:off x="1027156" y="1133416"/>
          <a:ext cx="3543889" cy="47782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60548">
                  <a:extLst>
                    <a:ext uri="{9D8B030D-6E8A-4147-A177-3AD203B41FA5}">
                      <a16:colId xmlns="" xmlns:a16="http://schemas.microsoft.com/office/drawing/2014/main" val="2721636771"/>
                    </a:ext>
                  </a:extLst>
                </a:gridCol>
                <a:gridCol w="1183341">
                  <a:extLst>
                    <a:ext uri="{9D8B030D-6E8A-4147-A177-3AD203B41FA5}">
                      <a16:colId xmlns="" xmlns:a16="http://schemas.microsoft.com/office/drawing/2014/main" val="2062378497"/>
                    </a:ext>
                  </a:extLst>
                </a:gridCol>
              </a:tblGrid>
              <a:tr h="6669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Chục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Đơn</a:t>
                      </a:r>
                      <a:r>
                        <a:rPr lang="en-US" sz="24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</a:rPr>
                        <a:t>vị</a:t>
                      </a:r>
                      <a:endParaRPr lang="en-US" sz="24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8358609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28907493"/>
                  </a:ext>
                </a:extLst>
              </a:tr>
              <a:tr h="205566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167517"/>
                  </a:ext>
                </a:extLst>
              </a:tr>
            </a:tbl>
          </a:graphicData>
        </a:graphic>
      </p:graphicFrame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A0F2869F-5D1F-423F-A1B4-75008B764482}"/>
              </a:ext>
            </a:extLst>
          </p:cNvPr>
          <p:cNvSpPr/>
          <p:nvPr/>
        </p:nvSpPr>
        <p:spPr>
          <a:xfrm>
            <a:off x="3371389" y="1795973"/>
            <a:ext cx="1191816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B85FA831-600B-4B41-8BC6-00015D2597FC}"/>
              </a:ext>
            </a:extLst>
          </p:cNvPr>
          <p:cNvSpPr/>
          <p:nvPr/>
        </p:nvSpPr>
        <p:spPr>
          <a:xfrm>
            <a:off x="1046206" y="1785953"/>
            <a:ext cx="2329042" cy="4125757"/>
          </a:xfrm>
          <a:prstGeom prst="rect">
            <a:avLst/>
          </a:prstGeom>
          <a:solidFill>
            <a:srgbClr val="FCD5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4E36C2D-FCE6-4243-A328-738E043F4570}"/>
              </a:ext>
            </a:extLst>
          </p:cNvPr>
          <p:cNvSpPr/>
          <p:nvPr/>
        </p:nvSpPr>
        <p:spPr>
          <a:xfrm>
            <a:off x="3752221" y="4128037"/>
            <a:ext cx="468136" cy="7869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060E902A-EA79-4CEF-B61D-A80334227033}"/>
              </a:ext>
            </a:extLst>
          </p:cNvPr>
          <p:cNvSpPr/>
          <p:nvPr/>
        </p:nvSpPr>
        <p:spPr>
          <a:xfrm>
            <a:off x="3776614" y="1972046"/>
            <a:ext cx="468136" cy="150104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8EE337D-9EB7-460E-B6D7-D26D952C2317}"/>
              </a:ext>
            </a:extLst>
          </p:cNvPr>
          <p:cNvGrpSpPr/>
          <p:nvPr/>
        </p:nvGrpSpPr>
        <p:grpSpPr>
          <a:xfrm>
            <a:off x="4216293" y="334250"/>
            <a:ext cx="3248912" cy="663437"/>
            <a:chOff x="168284" y="3609357"/>
            <a:chExt cx="3413739" cy="886586"/>
          </a:xfrm>
          <a:solidFill>
            <a:srgbClr val="FFFF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D2FD7B71-9E54-4627-8FEA-3737FCEED790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024F2794-3720-4C46-A22D-5E08A2D4BA8D}"/>
                </a:ext>
              </a:extLst>
            </p:cNvPr>
            <p:cNvSpPr txBox="1"/>
            <p:nvPr/>
          </p:nvSpPr>
          <p:spPr>
            <a:xfrm>
              <a:off x="541034" y="3609357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37 + 25 = 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7D7173-180A-4677-B982-86494619D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22" b="1978"/>
          <a:stretch/>
        </p:blipFill>
        <p:spPr>
          <a:xfrm>
            <a:off x="1318565" y="1984442"/>
            <a:ext cx="352499" cy="1679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4D16BA-5552-485D-8932-E9911C84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1711219" y="1990928"/>
            <a:ext cx="352499" cy="16731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CFD8F18-0BD2-41E6-9E15-F46E1DD6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3090" b="1979"/>
          <a:stretch/>
        </p:blipFill>
        <p:spPr>
          <a:xfrm>
            <a:off x="2146066" y="1990928"/>
            <a:ext cx="352499" cy="1673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844AC00-B507-4FA3-AC78-E880F7206E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t="2576" r="5174" b="2015"/>
          <a:stretch/>
        </p:blipFill>
        <p:spPr>
          <a:xfrm>
            <a:off x="1278411" y="4079131"/>
            <a:ext cx="334258" cy="1681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495389E-5562-4C62-A3B3-7EA8B21736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8333" l="6250" r="87500">
                        <a14:foregroundMark x1="47917" y1="8750" x2="47917" y2="8750"/>
                        <a14:foregroundMark x1="43750" y1="5000" x2="43750" y2="5000"/>
                        <a14:foregroundMark x1="68750" y1="95833" x2="68750" y2="95833"/>
                        <a14:foregroundMark x1="54167" y1="2083" x2="54167" y2="2083"/>
                        <a14:foregroundMark x1="50000" y1="3333" x2="68750" y2="3333"/>
                        <a14:foregroundMark x1="25000" y1="97500" x2="54167" y2="98333"/>
                      </a14:backgroundRemoval>
                    </a14:imgEffect>
                  </a14:imgLayer>
                </a14:imgProps>
              </a:ext>
            </a:extLst>
          </a:blip>
          <a:srcRect l="1" t="3184" r="-39077" b="2016"/>
          <a:stretch/>
        </p:blipFill>
        <p:spPr>
          <a:xfrm>
            <a:off x="1671064" y="4089861"/>
            <a:ext cx="490245" cy="1670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5945BF3-150D-41C2-9881-A5E95C03E7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1" b="94388" l="9091" r="89091">
                        <a14:foregroundMark x1="63636" y1="36735" x2="63636" y2="36735"/>
                        <a14:foregroundMark x1="49091" y1="14286" x2="49091" y2="14286"/>
                        <a14:foregroundMark x1="40000" y1="89796" x2="40000" y2="89796"/>
                        <a14:foregroundMark x1="40000" y1="94388" x2="40000" y2="94388"/>
                        <a14:backgroundMark x1="41818" y1="510" x2="70909" y2="1020"/>
                        <a14:backgroundMark x1="30909" y1="1020" x2="54545" y2="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8130" y="2040635"/>
            <a:ext cx="457378" cy="14109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93D9638-D442-47CC-A391-7A5CB534B0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t="59828"/>
          <a:stretch/>
        </p:blipFill>
        <p:spPr>
          <a:xfrm>
            <a:off x="3798130" y="5155690"/>
            <a:ext cx="331431" cy="4659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0866B90-D277-4E00-ADAD-9ADE710813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14" l="9375" r="89063">
                        <a14:foregroundMark x1="71875" y1="6696" x2="71875" y2="6696"/>
                        <a14:foregroundMark x1="46875" y1="70089" x2="46875" y2="70089"/>
                        <a14:foregroundMark x1="42188" y1="98214" x2="42188" y2="98214"/>
                      </a14:backgroundRemoval>
                    </a14:imgEffect>
                  </a14:imgLayer>
                </a14:imgProps>
              </a:ext>
            </a:extLst>
          </a:blip>
          <a:srcRect b="39329"/>
          <a:stretch/>
        </p:blipFill>
        <p:spPr>
          <a:xfrm>
            <a:off x="3787372" y="4500742"/>
            <a:ext cx="352499" cy="7485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C1465E2-7A9D-4C8D-BF87-4BA8447C55D4}"/>
              </a:ext>
            </a:extLst>
          </p:cNvPr>
          <p:cNvSpPr txBox="1"/>
          <p:nvPr/>
        </p:nvSpPr>
        <p:spPr>
          <a:xfrm>
            <a:off x="5670427" y="1066780"/>
            <a:ext cx="559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FAF2509-E8C7-4078-ADA4-2E6E9D6B73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53" r="25356" b="39854"/>
          <a:stretch/>
        </p:blipFill>
        <p:spPr>
          <a:xfrm>
            <a:off x="4732779" y="1659095"/>
            <a:ext cx="7032930" cy="4132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B4B2E84E-42EA-4487-8F27-0B4487A2C72B}"/>
              </a:ext>
            </a:extLst>
          </p:cNvPr>
          <p:cNvSpPr txBox="1"/>
          <p:nvPr/>
        </p:nvSpPr>
        <p:spPr>
          <a:xfrm>
            <a:off x="5419596" y="1978297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DF617FAF-A2CC-47B6-9552-804817C278BC}"/>
              </a:ext>
            </a:extLst>
          </p:cNvPr>
          <p:cNvSpPr txBox="1"/>
          <p:nvPr/>
        </p:nvSpPr>
        <p:spPr>
          <a:xfrm>
            <a:off x="5377096" y="2577440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A6E055D2-4CAF-43B4-92B3-1708654CDEFB}"/>
              </a:ext>
            </a:extLst>
          </p:cNvPr>
          <p:cNvSpPr txBox="1"/>
          <p:nvPr/>
        </p:nvSpPr>
        <p:spPr>
          <a:xfrm>
            <a:off x="5154121" y="216619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C141D51A-0734-48ED-98CC-BD230920D347}"/>
              </a:ext>
            </a:extLst>
          </p:cNvPr>
          <p:cNvCxnSpPr/>
          <p:nvPr/>
        </p:nvCxnSpPr>
        <p:spPr>
          <a:xfrm>
            <a:off x="5178185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DE409A2-A645-4E1D-9E57-5A53711EB10D}"/>
              </a:ext>
            </a:extLst>
          </p:cNvPr>
          <p:cNvSpPr txBox="1"/>
          <p:nvPr/>
        </p:nvSpPr>
        <p:spPr>
          <a:xfrm>
            <a:off x="4935212" y="3759660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B64E3C-ACD7-4FB2-B73E-C9AE2A8970B2}"/>
              </a:ext>
            </a:extLst>
          </p:cNvPr>
          <p:cNvSpPr txBox="1"/>
          <p:nvPr/>
        </p:nvSpPr>
        <p:spPr>
          <a:xfrm>
            <a:off x="7804610" y="198762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73874DB-178E-4D5E-93F2-993EF0488208}"/>
              </a:ext>
            </a:extLst>
          </p:cNvPr>
          <p:cNvSpPr txBox="1"/>
          <p:nvPr/>
        </p:nvSpPr>
        <p:spPr>
          <a:xfrm>
            <a:off x="7762110" y="258676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6939343-F996-4C32-B7BC-271FE8AD58B3}"/>
              </a:ext>
            </a:extLst>
          </p:cNvPr>
          <p:cNvSpPr txBox="1"/>
          <p:nvPr/>
        </p:nvSpPr>
        <p:spPr>
          <a:xfrm>
            <a:off x="7539135" y="217551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0F4E042C-A7FF-4DD3-9CE5-BE87AAC02818}"/>
              </a:ext>
            </a:extLst>
          </p:cNvPr>
          <p:cNvCxnSpPr/>
          <p:nvPr/>
        </p:nvCxnSpPr>
        <p:spPr>
          <a:xfrm>
            <a:off x="7563199" y="30633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62CB9EF7-0AD8-4FAC-A141-D21AB7D02A3E}"/>
              </a:ext>
            </a:extLst>
          </p:cNvPr>
          <p:cNvSpPr txBox="1"/>
          <p:nvPr/>
        </p:nvSpPr>
        <p:spPr>
          <a:xfrm>
            <a:off x="8068260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AE12029-128D-44E3-9354-9D16EE77DA01}"/>
              </a:ext>
            </a:extLst>
          </p:cNvPr>
          <p:cNvSpPr txBox="1"/>
          <p:nvPr/>
        </p:nvSpPr>
        <p:spPr>
          <a:xfrm>
            <a:off x="8055501" y="259140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FF0C67B0-078D-4E6F-879C-70B339F6BFA8}"/>
              </a:ext>
            </a:extLst>
          </p:cNvPr>
          <p:cNvSpPr txBox="1"/>
          <p:nvPr/>
        </p:nvSpPr>
        <p:spPr>
          <a:xfrm>
            <a:off x="8027639" y="317202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854D05F9-485E-4C58-8527-BD6030386733}"/>
              </a:ext>
            </a:extLst>
          </p:cNvPr>
          <p:cNvSpPr txBox="1"/>
          <p:nvPr/>
        </p:nvSpPr>
        <p:spPr>
          <a:xfrm>
            <a:off x="7600401" y="2731909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F396DF2B-198D-45CC-B8BA-9EAE05FAA97C}"/>
              </a:ext>
            </a:extLst>
          </p:cNvPr>
          <p:cNvSpPr txBox="1"/>
          <p:nvPr/>
        </p:nvSpPr>
        <p:spPr>
          <a:xfrm>
            <a:off x="6556051" y="3638331"/>
            <a:ext cx="296912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7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5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12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2,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A6E34DD6-87EB-45EE-94B2-5B74BBDC65C3}"/>
              </a:ext>
            </a:extLst>
          </p:cNvPr>
          <p:cNvSpPr txBox="1"/>
          <p:nvPr/>
        </p:nvSpPr>
        <p:spPr>
          <a:xfrm>
            <a:off x="10496718" y="1993624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1BFF280-7C05-4328-8077-6DECEF042E40}"/>
              </a:ext>
            </a:extLst>
          </p:cNvPr>
          <p:cNvSpPr txBox="1"/>
          <p:nvPr/>
        </p:nvSpPr>
        <p:spPr>
          <a:xfrm>
            <a:off x="10490359" y="2555761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59571E9-D958-4359-A377-6E40D483B11B}"/>
              </a:ext>
            </a:extLst>
          </p:cNvPr>
          <p:cNvSpPr txBox="1"/>
          <p:nvPr/>
        </p:nvSpPr>
        <p:spPr>
          <a:xfrm>
            <a:off x="9967706" y="214425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DC89E5FA-CB89-448C-BCE0-3B42318A2DC7}"/>
              </a:ext>
            </a:extLst>
          </p:cNvPr>
          <p:cNvSpPr txBox="1"/>
          <p:nvPr/>
        </p:nvSpPr>
        <p:spPr>
          <a:xfrm>
            <a:off x="10204066" y="198650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A9F28E6-720C-4835-965A-6FF1A8A6322D}"/>
              </a:ext>
            </a:extLst>
          </p:cNvPr>
          <p:cNvSpPr txBox="1"/>
          <p:nvPr/>
        </p:nvSpPr>
        <p:spPr>
          <a:xfrm>
            <a:off x="10160361" y="2569775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46D7AAF5-BA81-4E3F-A930-E6B58304F488}"/>
              </a:ext>
            </a:extLst>
          </p:cNvPr>
          <p:cNvSpPr txBox="1"/>
          <p:nvPr/>
        </p:nvSpPr>
        <p:spPr>
          <a:xfrm>
            <a:off x="10458048" y="3172402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="" xmlns:a16="http://schemas.microsoft.com/office/drawing/2014/main" id="{F79B59FC-24C2-49F5-AB57-3B8C48BE6E5B}"/>
              </a:ext>
            </a:extLst>
          </p:cNvPr>
          <p:cNvCxnSpPr/>
          <p:nvPr/>
        </p:nvCxnSpPr>
        <p:spPr>
          <a:xfrm>
            <a:off x="10008283" y="305404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DCB70530-A41E-4E95-9D83-F3138833648D}"/>
              </a:ext>
            </a:extLst>
          </p:cNvPr>
          <p:cNvSpPr txBox="1"/>
          <p:nvPr/>
        </p:nvSpPr>
        <p:spPr>
          <a:xfrm>
            <a:off x="10192286" y="3165281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8BB36BF9-ADD5-4A11-A002-6EC270A03AC7}"/>
              </a:ext>
            </a:extLst>
          </p:cNvPr>
          <p:cNvSpPr txBox="1"/>
          <p:nvPr/>
        </p:nvSpPr>
        <p:spPr>
          <a:xfrm>
            <a:off x="9525177" y="3644449"/>
            <a:ext cx="265954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3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5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6,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6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B116647-C698-46B2-9FC1-7A08BBBD9D5F}"/>
              </a:ext>
            </a:extLst>
          </p:cNvPr>
          <p:cNvSpPr/>
          <p:nvPr/>
        </p:nvSpPr>
        <p:spPr>
          <a:xfrm>
            <a:off x="4807148" y="391961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3316E0C9-CB08-4B2B-BF8F-9B3C386169C9}"/>
              </a:ext>
            </a:extLst>
          </p:cNvPr>
          <p:cNvSpPr/>
          <p:nvPr/>
        </p:nvSpPr>
        <p:spPr>
          <a:xfrm>
            <a:off x="6427206" y="3923815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B896B5EB-D8E5-4FC9-87ED-87758D451BFB}"/>
              </a:ext>
            </a:extLst>
          </p:cNvPr>
          <p:cNvSpPr/>
          <p:nvPr/>
        </p:nvSpPr>
        <p:spPr>
          <a:xfrm>
            <a:off x="9413906" y="3904994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4B8FAED7-DE55-4F48-8FB2-BD8E9928A13C}"/>
              </a:ext>
            </a:extLst>
          </p:cNvPr>
          <p:cNvGrpSpPr/>
          <p:nvPr/>
        </p:nvGrpSpPr>
        <p:grpSpPr>
          <a:xfrm>
            <a:off x="5060708" y="5609621"/>
            <a:ext cx="2893040" cy="585559"/>
            <a:chOff x="168284" y="3638943"/>
            <a:chExt cx="3039813" cy="869836"/>
          </a:xfrm>
          <a:solidFill>
            <a:srgbClr val="C00000"/>
          </a:solidFill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DDEFCFC4-F8E4-45C0-A083-B354540C79AA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7DA16C3E-8FF1-416F-B0AE-E58CC302BFDD}"/>
                </a:ext>
              </a:extLst>
            </p:cNvPr>
            <p:cNvSpPr txBox="1"/>
            <p:nvPr/>
          </p:nvSpPr>
          <p:spPr>
            <a:xfrm>
              <a:off x="526419" y="3731546"/>
              <a:ext cx="2663858" cy="77723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37 + 25 = 62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89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00052 -0.0546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-0.08985 0.138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689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5463 L -0.08984 -0.0324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8828 0.00694 " pathEditMode="relative" rAng="0" ptsTypes="AA">
                                      <p:cBhvr>
                                        <p:cTn id="25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6" grpId="0" animBg="1"/>
      <p:bldP spid="35" grpId="0" animBg="1"/>
      <p:bldP spid="35" grpId="1" animBg="1"/>
      <p:bldP spid="33" grpId="0" animBg="1"/>
      <p:bldP spid="33" grpId="1" animBg="1"/>
      <p:bldP spid="42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4" grpId="1"/>
      <p:bldP spid="55" grpId="0"/>
      <p:bldP spid="55" grpId="1"/>
      <p:bldP spid="56" grpId="0"/>
      <p:bldP spid="57" grpId="0"/>
      <p:bldP spid="57" grpId="1"/>
      <p:bldP spid="57" grpId="2"/>
      <p:bldP spid="58" grpId="0"/>
      <p:bldP spid="59" grpId="0"/>
      <p:bldP spid="60" grpId="0"/>
      <p:bldP spid="61" grpId="0"/>
      <p:bldP spid="62" grpId="0"/>
      <p:bldP spid="62" grpId="1"/>
      <p:bldP spid="63" grpId="0"/>
      <p:bldP spid="63" grpId="1"/>
      <p:bldP spid="64" grpId="0"/>
      <p:bldP spid="66" grpId="0"/>
      <p:bldP spid="67" grpId="0"/>
      <p:bldP spid="6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0"/>
          <a:stretch/>
        </p:blipFill>
        <p:spPr>
          <a:xfrm>
            <a:off x="0" y="0"/>
            <a:ext cx="12192000" cy="6419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C4D2FA-7304-4BEB-B484-919573B09AB8}"/>
              </a:ext>
            </a:extLst>
          </p:cNvPr>
          <p:cNvSpPr txBox="1"/>
          <p:nvPr/>
        </p:nvSpPr>
        <p:spPr>
          <a:xfrm>
            <a:off x="2527357" y="2103233"/>
            <a:ext cx="679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23D925-17C1-44F4-827B-89E154BB1722}"/>
              </a:ext>
            </a:extLst>
          </p:cNvPr>
          <p:cNvSpPr txBox="1"/>
          <p:nvPr/>
        </p:nvSpPr>
        <p:spPr>
          <a:xfrm>
            <a:off x="2547003" y="2702376"/>
            <a:ext cx="8466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37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2B83E2-3A86-462B-BFE3-3BAD0B85BBD3}"/>
              </a:ext>
            </a:extLst>
          </p:cNvPr>
          <p:cNvSpPr txBox="1"/>
          <p:nvPr/>
        </p:nvSpPr>
        <p:spPr>
          <a:xfrm>
            <a:off x="2261882" y="229113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F15090E0-3BD3-4D03-847C-4D03C0990B9B}"/>
              </a:ext>
            </a:extLst>
          </p:cNvPr>
          <p:cNvCxnSpPr/>
          <p:nvPr/>
        </p:nvCxnSpPr>
        <p:spPr>
          <a:xfrm>
            <a:off x="2285946" y="31789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B78E1-80E7-40AB-8E03-D027112E817F}"/>
              </a:ext>
            </a:extLst>
          </p:cNvPr>
          <p:cNvSpPr txBox="1"/>
          <p:nvPr/>
        </p:nvSpPr>
        <p:spPr>
          <a:xfrm>
            <a:off x="1814101" y="3868405"/>
            <a:ext cx="146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 charset="0"/>
              </a:rPr>
              <a:t>Đặt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tính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5011CD-0FF6-4C3E-8D0B-C4924A16C291}"/>
              </a:ext>
            </a:extLst>
          </p:cNvPr>
          <p:cNvSpPr txBox="1"/>
          <p:nvPr/>
        </p:nvSpPr>
        <p:spPr>
          <a:xfrm>
            <a:off x="5551021" y="210435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CAEB5B-C992-4E45-8A7F-FE10EA0761A0}"/>
              </a:ext>
            </a:extLst>
          </p:cNvPr>
          <p:cNvSpPr txBox="1"/>
          <p:nvPr/>
        </p:nvSpPr>
        <p:spPr>
          <a:xfrm>
            <a:off x="5535155" y="2703493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5312180" y="2292249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5336244" y="318010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5841305" y="2103233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5828546" y="2708139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5800684" y="3288756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6651AB-1B2F-4B4B-A7FF-EF880C224A57}"/>
              </a:ext>
            </a:extLst>
          </p:cNvPr>
          <p:cNvSpPr txBox="1"/>
          <p:nvPr/>
        </p:nvSpPr>
        <p:spPr>
          <a:xfrm>
            <a:off x="5386205" y="2906002"/>
            <a:ext cx="455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00940" y="3847116"/>
            <a:ext cx="319835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6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7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13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3, </a:t>
            </a:r>
            <a:r>
              <a:rPr lang="en-US" sz="2400" b="1" dirty="0" err="1">
                <a:latin typeface="UTM Avo" panose="02040603050506020204" pitchFamily="18" charset="0"/>
              </a:rPr>
              <a:t>nhớ</a:t>
            </a:r>
            <a:r>
              <a:rPr lang="en-US" sz="24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17EAFA8-3D83-45BC-8192-F867265CC868}"/>
              </a:ext>
            </a:extLst>
          </p:cNvPr>
          <p:cNvSpPr txBox="1"/>
          <p:nvPr/>
        </p:nvSpPr>
        <p:spPr>
          <a:xfrm>
            <a:off x="9395832" y="21143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83DD17-6F6F-4636-B63E-E4A4F3472B80}"/>
              </a:ext>
            </a:extLst>
          </p:cNvPr>
          <p:cNvSpPr txBox="1"/>
          <p:nvPr/>
        </p:nvSpPr>
        <p:spPr>
          <a:xfrm>
            <a:off x="9389473" y="2676477"/>
            <a:ext cx="455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EB2E7C-46EE-4FB1-B692-98FE763830E9}"/>
              </a:ext>
            </a:extLst>
          </p:cNvPr>
          <p:cNvSpPr txBox="1"/>
          <p:nvPr/>
        </p:nvSpPr>
        <p:spPr>
          <a:xfrm>
            <a:off x="8866820" y="226497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9103180" y="2107219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9112743" y="2690491"/>
            <a:ext cx="455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A2C4A54-BE67-4DDA-9A8C-D109B72C26F6}"/>
              </a:ext>
            </a:extLst>
          </p:cNvPr>
          <p:cNvSpPr txBox="1"/>
          <p:nvPr/>
        </p:nvSpPr>
        <p:spPr>
          <a:xfrm>
            <a:off x="9392674" y="3284240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FB74622-5BCB-4B11-86A3-44C91AC0CAF0}"/>
              </a:ext>
            </a:extLst>
          </p:cNvPr>
          <p:cNvCxnSpPr/>
          <p:nvPr/>
        </p:nvCxnSpPr>
        <p:spPr>
          <a:xfrm>
            <a:off x="8907397" y="317476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CF53AC4-DF70-4187-AF98-031875F68C1A}"/>
              </a:ext>
            </a:extLst>
          </p:cNvPr>
          <p:cNvSpPr txBox="1"/>
          <p:nvPr/>
        </p:nvSpPr>
        <p:spPr>
          <a:xfrm>
            <a:off x="9144668" y="3285997"/>
            <a:ext cx="455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8460229" y="3764205"/>
            <a:ext cx="339146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latin typeface="UTM Avo" panose="02040603050506020204" pitchFamily="18" charset="0"/>
              </a:rPr>
              <a:t>4 </a:t>
            </a:r>
            <a:r>
              <a:rPr lang="en-US" sz="2400" b="1" dirty="0" err="1">
                <a:latin typeface="UTM Avo" panose="02040603050506020204" pitchFamily="18" charset="0"/>
              </a:rPr>
              <a:t>cộng</a:t>
            </a:r>
            <a:r>
              <a:rPr lang="en-US" sz="2400" b="1" dirty="0">
                <a:latin typeface="UTM Avo" panose="02040603050506020204" pitchFamily="18" charset="0"/>
              </a:rPr>
              <a:t> 3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7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err="1">
                <a:latin typeface="UTM Avo" panose="02040603050506020204" pitchFamily="18" charset="0"/>
              </a:rPr>
              <a:t>thêm</a:t>
            </a:r>
            <a:r>
              <a:rPr lang="en-US" sz="2400" b="1" dirty="0">
                <a:latin typeface="UTM Avo" panose="02040603050506020204" pitchFamily="18" charset="0"/>
              </a:rPr>
              <a:t> 1 </a:t>
            </a:r>
            <a:r>
              <a:rPr lang="en-US" sz="2400" b="1" dirty="0" err="1">
                <a:latin typeface="UTM Avo" panose="02040603050506020204" pitchFamily="18" charset="0"/>
              </a:rPr>
              <a:t>bằng</a:t>
            </a:r>
            <a:r>
              <a:rPr lang="en-US" sz="2400" b="1" dirty="0">
                <a:latin typeface="UTM Avo" panose="02040603050506020204" pitchFamily="18" charset="0"/>
              </a:rPr>
              <a:t> 8,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72095" y="4160032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8312382" y="4104553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FB273B70-42D0-4CF3-A44B-A0902AED201D}"/>
              </a:ext>
            </a:extLst>
          </p:cNvPr>
          <p:cNvSpPr/>
          <p:nvPr/>
        </p:nvSpPr>
        <p:spPr>
          <a:xfrm>
            <a:off x="1536818" y="4082311"/>
            <a:ext cx="160044" cy="160044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152021F6-F81C-41C1-9C2A-DA4599038B6D}"/>
              </a:ext>
            </a:extLst>
          </p:cNvPr>
          <p:cNvGrpSpPr/>
          <p:nvPr/>
        </p:nvGrpSpPr>
        <p:grpSpPr>
          <a:xfrm>
            <a:off x="4403778" y="555635"/>
            <a:ext cx="3248912" cy="715426"/>
            <a:chOff x="168284" y="3638943"/>
            <a:chExt cx="3413739" cy="956062"/>
          </a:xfrm>
          <a:solidFill>
            <a:srgbClr val="FFFF00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73257B42-EBF2-413C-9681-F19A3C53B766}"/>
                </a:ext>
              </a:extLst>
            </p:cNvPr>
            <p:cNvSpPr/>
            <p:nvPr/>
          </p:nvSpPr>
          <p:spPr>
            <a:xfrm>
              <a:off x="168284" y="3638943"/>
              <a:ext cx="3413739" cy="8570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1673FF4-044D-421D-8499-7FC0EAA1DBA0}"/>
                </a:ext>
              </a:extLst>
            </p:cNvPr>
            <p:cNvSpPr txBox="1"/>
            <p:nvPr/>
          </p:nvSpPr>
          <p:spPr>
            <a:xfrm>
              <a:off x="556815" y="3731278"/>
              <a:ext cx="2792069" cy="86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46 + 37 = 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908808" y="5405193"/>
            <a:ext cx="3783751" cy="576917"/>
            <a:chOff x="168284" y="3638943"/>
            <a:chExt cx="3039813" cy="856999"/>
          </a:xfrm>
          <a:solidFill>
            <a:srgbClr val="C00000"/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=""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638943"/>
              <a:ext cx="3039813" cy="856999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40369" y="3678461"/>
              <a:ext cx="2663858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: 46 + 37 = 83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9453 -0.0009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5" grpId="2"/>
      <p:bldP spid="16" grpId="0"/>
      <p:bldP spid="17" grpId="0"/>
      <p:bldP spid="18" grpId="0"/>
      <p:bldP spid="19" grpId="0"/>
      <p:bldP spid="20" grpId="0"/>
      <p:bldP spid="20" grpId="1"/>
      <p:bldP spid="21" grpId="0"/>
      <p:bldP spid="21" grpId="1"/>
      <p:bldP spid="22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xmlns="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7619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51652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98510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86740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988375" y="2130014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5069315" y="842189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84666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38595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11961" y="253690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8868" y="227529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22797" y="33615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93016" y="249837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66464" y="233018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36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820393" y="341641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93759" y="259179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80648" y="2297613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34577" y="338383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238544" y="255922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19753" y="3713518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02047" y="3713518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15787" y="3781152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07250" y="3644426"/>
            <a:ext cx="626178" cy="1128252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214" name="TextBox1" r:id="rId2" imgW="755640" imgH="488880"/>
        </mc:Choice>
        <mc:Fallback>
          <p:control name="TextBox1" r:id="rId2" imgW="755640" imgH="488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00238" y="3468688"/>
                  <a:ext cx="754062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5" name="TextBox2" r:id="rId3" imgW="755640" imgH="488880"/>
        </mc:Choice>
        <mc:Fallback>
          <p:control name="TextBox2" r:id="rId3" imgW="755640" imgH="488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79913" y="3484563"/>
                  <a:ext cx="75565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6" name="TextBox3" r:id="rId4" imgW="755640" imgH="488880"/>
        </mc:Choice>
        <mc:Fallback>
          <p:control name="TextBox3" r:id="rId4" imgW="755640" imgH="488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1813" y="3535363"/>
                  <a:ext cx="755650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17" name="TextBox4" r:id="rId5" imgW="755640" imgH="488880"/>
        </mc:Choice>
        <mc:Fallback>
          <p:control name="TextBox4" r:id="rId5" imgW="755640" imgH="488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12288" y="3498850"/>
                  <a:ext cx="7540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0"/>
            <a:ext cx="12192000" cy="642823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94472" y="287663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12783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629465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31100" y="2887511"/>
            <a:ext cx="1545307" cy="218380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00030" y="371213"/>
            <a:ext cx="4068342" cy="860961"/>
            <a:chOff x="-3365820" y="200117"/>
            <a:chExt cx="3996328" cy="105020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5820" y="200117"/>
              <a:ext cx="3996328" cy="105020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9544" y="30327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52523" y="41190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25889" y="329440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762478" y="4471015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844772" y="4471015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358512" y="4538649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349975" y="4401923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3916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 + 43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88627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58 + 26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449718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47 + 14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825787" y="1710582"/>
            <a:ext cx="180955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66 + 25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86499" y="3543249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079544" y="4131312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605909" y="301101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58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2AC4FB88-502B-4613-94FE-9787D0B957DE}"/>
              </a:ext>
            </a:extLst>
          </p:cNvPr>
          <p:cNvCxnSpPr/>
          <p:nvPr/>
        </p:nvCxnSpPr>
        <p:spPr>
          <a:xfrm>
            <a:off x="4378888" y="4097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352254" y="32726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612864" y="352147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605909" y="410953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058773" y="3007727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0DC491E3-C6D7-44D2-8576-BE98331A6921}"/>
              </a:ext>
            </a:extLst>
          </p:cNvPr>
          <p:cNvCxnSpPr/>
          <p:nvPr/>
        </p:nvCxnSpPr>
        <p:spPr>
          <a:xfrm>
            <a:off x="6831752" y="409395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805118" y="326933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065728" y="3518184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96873" y="4106247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547038" y="3049035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66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544EC921-1590-4C56-8EFE-38200FA313A5}"/>
              </a:ext>
            </a:extLst>
          </p:cNvPr>
          <p:cNvCxnSpPr/>
          <p:nvPr/>
        </p:nvCxnSpPr>
        <p:spPr>
          <a:xfrm>
            <a:off x="9320017" y="41352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293383" y="33106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9553993" y="3559492"/>
            <a:ext cx="75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566088" y="414755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2288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</TotalTime>
  <Words>382</Words>
  <Application>Microsoft Office PowerPoint</Application>
  <PresentationFormat>Custom</PresentationFormat>
  <Paragraphs>122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Tuần 10 Bài 29: Phép cộng (có nhớ) trong phạm vi 100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CHIẾN</cp:lastModifiedBy>
  <cp:revision>545</cp:revision>
  <dcterms:created xsi:type="dcterms:W3CDTF">2021-02-20T02:56:00Z</dcterms:created>
  <dcterms:modified xsi:type="dcterms:W3CDTF">2024-10-31T02:49:37Z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