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6" r:id="rId3"/>
    <p:sldMasterId id="2147483688" r:id="rId4"/>
  </p:sldMasterIdLst>
  <p:notesMasterIdLst>
    <p:notesMasterId r:id="rId29"/>
  </p:notesMasterIdLst>
  <p:sldIdLst>
    <p:sldId id="259" r:id="rId5"/>
    <p:sldId id="288" r:id="rId6"/>
    <p:sldId id="284" r:id="rId7"/>
    <p:sldId id="285" r:id="rId8"/>
    <p:sldId id="302" r:id="rId9"/>
    <p:sldId id="286" r:id="rId10"/>
    <p:sldId id="257" r:id="rId11"/>
    <p:sldId id="264" r:id="rId12"/>
    <p:sldId id="262" r:id="rId13"/>
    <p:sldId id="291" r:id="rId14"/>
    <p:sldId id="292" r:id="rId15"/>
    <p:sldId id="4411" r:id="rId16"/>
    <p:sldId id="4412" r:id="rId17"/>
    <p:sldId id="303" r:id="rId18"/>
    <p:sldId id="294" r:id="rId19"/>
    <p:sldId id="304" r:id="rId20"/>
    <p:sldId id="4413" r:id="rId21"/>
    <p:sldId id="307" r:id="rId22"/>
    <p:sldId id="308" r:id="rId23"/>
    <p:sldId id="309" r:id="rId24"/>
    <p:sldId id="258" r:id="rId25"/>
    <p:sldId id="310" r:id="rId26"/>
    <p:sldId id="260" r:id="rId27"/>
    <p:sldId id="28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61" autoAdjust="0"/>
  </p:normalViewPr>
  <p:slideViewPr>
    <p:cSldViewPr snapToGrid="0">
      <p:cViewPr varScale="1">
        <p:scale>
          <a:sx n="67" d="100"/>
          <a:sy n="67" d="100"/>
        </p:scale>
        <p:origin x="6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17F87-18D8-4512-B3D1-1C60F162C783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D888E-9DE1-4FC2-AA35-94C19FA52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3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: </a:t>
            </a:r>
            <a:r>
              <a:rPr lang="en-US" dirty="0" err="1"/>
              <a:t>Hương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– </a:t>
            </a:r>
            <a:r>
              <a:rPr lang="en-US" dirty="0" err="1"/>
              <a:t>Zalo</a:t>
            </a:r>
            <a:r>
              <a:rPr lang="en-US" dirty="0"/>
              <a:t> 0972115126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82273E-BD00-451E-882B-DC5A7F0D45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622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Chún</a:t>
            </a:r>
            <a:r>
              <a:rPr lang="en-US" baseline="0" dirty="0" err="1"/>
              <a:t>g</a:t>
            </a:r>
            <a:r>
              <a:rPr lang="en-US" baseline="0" dirty="0"/>
              <a:t> ta </a:t>
            </a:r>
            <a:r>
              <a:rPr lang="en-US" baseline="0" dirty="0" err="1"/>
              <a:t>cùng</a:t>
            </a:r>
            <a:r>
              <a:rPr lang="en-US" baseline="0" dirty="0"/>
              <a:t> </a:t>
            </a:r>
            <a:r>
              <a:rPr lang="en-US" baseline="0" dirty="0" err="1"/>
              <a:t>nhau</a:t>
            </a:r>
            <a:r>
              <a:rPr lang="en-US" baseline="0" dirty="0"/>
              <a:t> </a:t>
            </a:r>
            <a:r>
              <a:rPr lang="en-US" baseline="0" dirty="0" err="1"/>
              <a:t>khám</a:t>
            </a:r>
            <a:r>
              <a:rPr lang="en-US" baseline="0" dirty="0"/>
              <a:t> </a:t>
            </a:r>
            <a:r>
              <a:rPr lang="en-US" baseline="0" dirty="0" err="1"/>
              <a:t>phá</a:t>
            </a:r>
            <a:r>
              <a:rPr lang="en-US" baseline="0" dirty="0"/>
              <a:t> </a:t>
            </a:r>
            <a:r>
              <a:rPr lang="en-US" baseline="0" dirty="0" err="1"/>
              <a:t>đại</a:t>
            </a:r>
            <a:r>
              <a:rPr lang="en-US" baseline="0" dirty="0"/>
              <a:t> </a:t>
            </a:r>
            <a:r>
              <a:rPr lang="en-US" baseline="0" dirty="0" err="1"/>
              <a:t>dương</a:t>
            </a:r>
            <a:r>
              <a:rPr lang="en-US" baseline="0" dirty="0"/>
              <a:t> </a:t>
            </a:r>
            <a:r>
              <a:rPr lang="en-US" baseline="0" dirty="0" err="1"/>
              <a:t>mênh</a:t>
            </a:r>
            <a:r>
              <a:rPr lang="en-US" baseline="0" dirty="0"/>
              <a:t> </a:t>
            </a:r>
            <a:r>
              <a:rPr lang="en-US" baseline="0" dirty="0" err="1"/>
              <a:t>mông</a:t>
            </a:r>
            <a:r>
              <a:rPr lang="en-US" baseline="0" dirty="0"/>
              <a:t>, </a:t>
            </a:r>
            <a:r>
              <a:rPr lang="en-US" baseline="0" dirty="0" err="1"/>
              <a:t>nơi</a:t>
            </a:r>
            <a:r>
              <a:rPr lang="en-US" baseline="0" dirty="0"/>
              <a:t> </a:t>
            </a:r>
            <a:r>
              <a:rPr lang="en-US" baseline="0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bao</a:t>
            </a:r>
            <a:r>
              <a:rPr lang="en-US" baseline="0" dirty="0"/>
              <a:t> </a:t>
            </a:r>
            <a:r>
              <a:rPr lang="en-US" baseline="0" dirty="0" err="1"/>
              <a:t>điều</a:t>
            </a:r>
            <a:r>
              <a:rPr lang="en-US" baseline="0" dirty="0"/>
              <a:t> </a:t>
            </a:r>
            <a:r>
              <a:rPr lang="en-US" baseline="0" dirty="0" err="1"/>
              <a:t>kì</a:t>
            </a:r>
            <a:r>
              <a:rPr lang="en-US" baseline="0" dirty="0"/>
              <a:t> </a:t>
            </a:r>
            <a:r>
              <a:rPr lang="en-US" baseline="0" dirty="0" err="1"/>
              <a:t>thú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bạn</a:t>
            </a:r>
            <a:r>
              <a:rPr lang="en-US" baseline="0" dirty="0"/>
              <a:t> </a:t>
            </a:r>
            <a:r>
              <a:rPr lang="en-US" baseline="0" dirty="0" err="1"/>
              <a:t>nhé</a:t>
            </a:r>
            <a:r>
              <a:rPr lang="en-US" baseline="0" dirty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6A0D62-D740-4225-9314-CAB8008EBD8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59号-创粗黑" panose="00000500000000000000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59号-创粗黑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894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/>
              <a:t>Bấm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 </a:t>
            </a:r>
            <a:r>
              <a:rPr lang="en-US" baseline="0" dirty="0" err="1"/>
              <a:t>ra</a:t>
            </a:r>
            <a:r>
              <a:rPr lang="en-US" baseline="0" dirty="0"/>
              <a:t> </a:t>
            </a:r>
            <a:r>
              <a:rPr lang="en-US" baseline="0" dirty="0" err="1"/>
              <a:t>câu</a:t>
            </a:r>
            <a:r>
              <a:rPr lang="en-US" baseline="0" dirty="0"/>
              <a:t> </a:t>
            </a:r>
            <a:r>
              <a:rPr lang="en-US" baseline="0" dirty="0" err="1"/>
              <a:t>hỏi</a:t>
            </a:r>
            <a:r>
              <a:rPr lang="en-US" baseline="0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Bấm</a:t>
            </a:r>
            <a:r>
              <a:rPr lang="en-US" baseline="0" dirty="0"/>
              <a:t> </a:t>
            </a:r>
            <a:r>
              <a:rPr lang="en-US" baseline="0" dirty="0" err="1"/>
              <a:t>cá</a:t>
            </a:r>
            <a:r>
              <a:rPr lang="en-US" baseline="0" dirty="0"/>
              <a:t> </a:t>
            </a:r>
            <a:r>
              <a:rPr lang="en-US" baseline="0" dirty="0" err="1"/>
              <a:t>sau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 </a:t>
            </a:r>
            <a:r>
              <a:rPr lang="en-US" baseline="0" dirty="0" err="1"/>
              <a:t>cá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 </a:t>
            </a:r>
            <a:r>
              <a:rPr lang="en-US" baseline="0" dirty="0" err="1"/>
              <a:t>ra</a:t>
            </a:r>
            <a:r>
              <a:rPr lang="en-US" baseline="0" dirty="0"/>
              <a:t> </a:t>
            </a:r>
            <a:r>
              <a:rPr lang="en-US" baseline="0" dirty="0" err="1"/>
              <a:t>để</a:t>
            </a:r>
            <a:r>
              <a:rPr lang="en-US" baseline="0" dirty="0"/>
              <a:t> </a:t>
            </a:r>
            <a:r>
              <a:rPr lang="en-US" baseline="0" dirty="0" err="1"/>
              <a:t>cá</a:t>
            </a:r>
            <a:r>
              <a:rPr lang="en-US" baseline="0" dirty="0"/>
              <a:t> </a:t>
            </a:r>
            <a:r>
              <a:rPr lang="en-US" baseline="0" dirty="0" err="1"/>
              <a:t>bơi</a:t>
            </a:r>
            <a:r>
              <a:rPr lang="en-US" baseline="0" dirty="0"/>
              <a:t> </a:t>
            </a:r>
            <a:r>
              <a:rPr lang="en-US" baseline="0" dirty="0" err="1"/>
              <a:t>xuống</a:t>
            </a:r>
            <a:r>
              <a:rPr lang="en-US" baseline="0" dirty="0"/>
              <a:t> </a:t>
            </a:r>
            <a:r>
              <a:rPr lang="en-US" baseline="0" dirty="0" err="1"/>
              <a:t>nước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err="1"/>
              <a:t>Bấm</a:t>
            </a:r>
            <a:r>
              <a:rPr lang="en-US" baseline="0" dirty="0"/>
              <a:t> </a:t>
            </a:r>
            <a:r>
              <a:rPr lang="en-US" baseline="0" dirty="0" err="1"/>
              <a:t>bạch</a:t>
            </a:r>
            <a:r>
              <a:rPr lang="en-US" baseline="0" dirty="0"/>
              <a:t> </a:t>
            </a:r>
            <a:r>
              <a:rPr lang="en-US" baseline="0" dirty="0" err="1"/>
              <a:t>tuộc</a:t>
            </a:r>
            <a:r>
              <a:rPr lang="en-US" baseline="0" dirty="0"/>
              <a:t> </a:t>
            </a:r>
            <a:r>
              <a:rPr lang="en-US" baseline="0" dirty="0" err="1"/>
              <a:t>hồng</a:t>
            </a:r>
            <a:r>
              <a:rPr lang="en-US" baseline="0" dirty="0"/>
              <a:t> </a:t>
            </a:r>
            <a:r>
              <a:rPr lang="en-US" baseline="0" dirty="0" err="1"/>
              <a:t>ra</a:t>
            </a:r>
            <a:r>
              <a:rPr lang="en-US" baseline="0" dirty="0"/>
              <a:t> </a:t>
            </a:r>
            <a:r>
              <a:rPr lang="en-US" baseline="0" dirty="0" err="1"/>
              <a:t>chữ</a:t>
            </a:r>
            <a:r>
              <a:rPr lang="en-US" baseline="0" dirty="0"/>
              <a:t> win.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Bấm</a:t>
            </a:r>
            <a:r>
              <a:rPr lang="en-US" baseline="0" dirty="0"/>
              <a:t> </a:t>
            </a:r>
            <a:r>
              <a:rPr lang="en-US" baseline="0" dirty="0" err="1"/>
              <a:t>mũi</a:t>
            </a:r>
            <a:r>
              <a:rPr lang="en-US" baseline="0" dirty="0"/>
              <a:t> </a:t>
            </a:r>
            <a:r>
              <a:rPr lang="en-US" baseline="0" dirty="0" err="1"/>
              <a:t>tên</a:t>
            </a:r>
            <a:r>
              <a:rPr lang="en-US" baseline="0" dirty="0"/>
              <a:t> qua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mới</a:t>
            </a:r>
            <a:r>
              <a:rPr lang="en-US" baseline="0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Lưu</a:t>
            </a:r>
            <a:r>
              <a:rPr lang="en-US" baseline="0" dirty="0"/>
              <a:t> ý </a:t>
            </a:r>
            <a:r>
              <a:rPr lang="en-US" baseline="0" dirty="0" err="1"/>
              <a:t>dẫn</a:t>
            </a:r>
            <a:r>
              <a:rPr lang="en-US" baseline="0" dirty="0"/>
              <a:t> </a:t>
            </a:r>
            <a:r>
              <a:rPr lang="en-US" baseline="0" dirty="0" err="1"/>
              <a:t>dắt</a:t>
            </a:r>
            <a:r>
              <a:rPr lang="en-US" baseline="0" dirty="0"/>
              <a:t> </a:t>
            </a:r>
            <a:r>
              <a:rPr lang="en-US" baseline="0" dirty="0" err="1"/>
              <a:t>sau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khởi</a:t>
            </a:r>
            <a:r>
              <a:rPr lang="en-US" baseline="0" dirty="0"/>
              <a:t> </a:t>
            </a:r>
            <a:r>
              <a:rPr lang="en-US" baseline="0" dirty="0" err="1"/>
              <a:t>động</a:t>
            </a:r>
            <a:r>
              <a:rPr lang="en-US" baseline="0" dirty="0"/>
              <a:t>: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cần</a:t>
            </a:r>
            <a:r>
              <a:rPr lang="en-US" baseline="0" dirty="0"/>
              <a:t> </a:t>
            </a:r>
            <a:r>
              <a:rPr lang="en-US" baseline="0" dirty="0" err="1"/>
              <a:t>phải</a:t>
            </a:r>
            <a:r>
              <a:rPr lang="en-US" baseline="0" dirty="0"/>
              <a:t> </a:t>
            </a:r>
            <a:r>
              <a:rPr lang="en-US" baseline="0" dirty="0" err="1"/>
              <a:t>biết</a:t>
            </a:r>
            <a:r>
              <a:rPr lang="en-US" baseline="0" dirty="0"/>
              <a:t> BVMT </a:t>
            </a:r>
            <a:r>
              <a:rPr lang="en-US" baseline="0" dirty="0" err="1"/>
              <a:t>biển</a:t>
            </a:r>
            <a:r>
              <a:rPr lang="en-US" baseline="0" dirty="0"/>
              <a:t>, </a:t>
            </a:r>
            <a:r>
              <a:rPr lang="en-US" baseline="0" dirty="0" err="1"/>
              <a:t>giữ</a:t>
            </a:r>
            <a:r>
              <a:rPr lang="en-US" baseline="0" dirty="0"/>
              <a:t> </a:t>
            </a:r>
            <a:r>
              <a:rPr lang="en-US" baseline="0" dirty="0" err="1"/>
              <a:t>gìn</a:t>
            </a:r>
            <a:r>
              <a:rPr lang="en-US" baseline="0" dirty="0"/>
              <a:t> </a:t>
            </a:r>
            <a:r>
              <a:rPr lang="en-US" baseline="0" dirty="0" err="1"/>
              <a:t>môi</a:t>
            </a:r>
            <a:r>
              <a:rPr lang="en-US" baseline="0" dirty="0"/>
              <a:t> </a:t>
            </a:r>
            <a:r>
              <a:rPr lang="en-US" baseline="0" dirty="0" err="1"/>
              <a:t>trường</a:t>
            </a:r>
            <a:r>
              <a:rPr lang="en-US" baseline="0" dirty="0"/>
              <a:t> </a:t>
            </a:r>
            <a:r>
              <a:rPr lang="en-US" baseline="0" dirty="0" err="1"/>
              <a:t>xanh-sạch-đẹp</a:t>
            </a:r>
            <a:r>
              <a:rPr lang="en-US" baseline="0" dirty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6A0D62-D740-4225-9314-CAB8008EBD8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59号-创粗黑" panose="00000500000000000000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59号-创粗黑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093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D888E-9DE1-4FC2-AA35-94C19FA524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5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hòm kho báu để đến câu hỏi.</a:t>
            </a:r>
          </a:p>
          <a:p>
            <a:r>
              <a:rPr lang="en-US"/>
              <a:t>Nhấn vào dòng chữ Treasure Hunt để đến trò chơi thứ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0E338D-16E0-4AE8-BFC6-4E8BF33108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019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mũi tên góc phải quay lại trò chơi Treasure Hunt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52AC3-3556-40C3-B090-763E0DB396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567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Nhấn vào mũi tên góc phải quay lại trò chơi Treasure Hunt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52AC3-3556-40C3-B090-763E0DB396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374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Nhấn vào mũi tên góc phải quay lại trò chơi Treasure Hunt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52AC3-3556-40C3-B090-763E0DB396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223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: </a:t>
            </a:r>
            <a:r>
              <a:rPr lang="en-US" dirty="0" err="1"/>
              <a:t>Hương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– </a:t>
            </a:r>
            <a:r>
              <a:rPr lang="en-US" dirty="0" err="1"/>
              <a:t>Zalo</a:t>
            </a:r>
            <a:r>
              <a:rPr lang="en-US" dirty="0"/>
              <a:t> 0972115126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82273E-BD00-451E-882B-DC5A7F0D45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5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CB1B6-A87D-42DE-8A90-1E27D9F22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F068A-0B23-48E8-B380-358C3177B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7DBB1-E811-40F0-A3BF-96C75BF1B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1B0A1-863F-4D3B-87CA-D7EDD54BE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A071F-C783-42E4-8ED5-B3BA74AF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7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8FD99-4EBA-4AE9-B70A-1299BAB2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2ACC7-2F7A-4651-85E8-7BA0DE3CE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1372C-3999-4768-B645-88F8E690D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65B6C-65A2-488D-9D85-070FDF971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245E1-CCB9-4A43-8F10-714336C1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E482F7-7E94-48DE-AE8F-7D405A762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78219-4D58-40AF-98F2-C164EC497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4BB9C-0AD3-4948-8980-1731B62A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AA310-BB5E-48DE-8AE0-1B7D2483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AC105-C52A-447B-9B94-A5460162A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94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fade/>
      </p:transition>
    </mc:Choice>
    <mc:Fallback xmlns="">
      <p:transition spd="slow" advClick="0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E878D-7A0A-4DBC-B79A-0E7FD2D7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A5471-4517-458A-94DA-BACE2534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14A59-1257-4FB0-AF09-38037D98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F1EF5E-1461-4168-9B47-27241763AB8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B6438-9E9F-48BD-A0DF-BC027227E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4C298-0429-4915-A7F1-AA0058B6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3DDC10-3B70-4871-B50D-36777F03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30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583C8-8980-4010-8ACD-8ECF8C931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43FFC-E9FB-436E-B646-34C13580D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AC577-448E-4C0A-BE90-7E350FF6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F1EF5E-1461-4168-9B47-27241763AB8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F69F7-B1EC-4B1B-B716-4BCD5CD2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37B75-80A1-468B-952A-69880555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3DDC10-3B70-4871-B50D-36777F03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01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FFBA4-380A-4607-A017-3E86F5F76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3AE79-3528-4ED8-84E2-C19DEDF2A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79ADC-DBB4-4187-A2CA-E444D65C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BFC43-944F-439B-8B77-98C1BBE2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FAA73-EA48-49B5-BF09-D92C7E11F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85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81E29-CA3E-4AE3-9B3F-5A53D0834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422BA-68F9-446A-A003-AF60A1A94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F2A88-EC77-4C11-9702-77AFD719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94A40-E7DA-4533-A02E-7760DA2AB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70AD-70E0-4DC2-833F-9523F0D1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92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4A54D-FD63-4F09-AAF6-AA3FB95D3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8A6D2-2F67-458A-9AB4-7D0E2BC9A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E37A9-EE64-4063-AF53-0DE8F014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F9679-AD9F-47C5-80A7-4BC64DBA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434E5-DB09-4BB7-ACBB-FB1E4C69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42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D04D-FFB2-4B58-9031-71B682B04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1686F-D084-4556-9B0E-CD0C6C250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F152A-5056-471A-AADC-42F86A8B5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BCB89-6FB2-4B7B-BCC7-2ED11CB2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9C20F-5230-42DD-BDD8-640869C3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EA15A-D29B-4BAF-823B-6A248F72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06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5A0A0-C8D2-447E-AC8C-97B1D4AA0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49BEB-3F55-46A6-A5AB-1BC9FCEC4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D2BF7B-02A3-4592-8268-946108E74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FF6A7D-F417-4255-ADE7-BAD28B896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71748-A2AF-4A79-8628-435CCD5AB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B7D6EC-4A9A-41F5-8C07-59FF5E03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CCE00-DBDB-4F22-B210-70695CF2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27A3E-04F2-45E1-8AE6-F4F1883F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0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14CAC-8984-421F-BC8B-DF7DB4A1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57264-46C3-4995-BD31-13541EE36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A58CB-F9FD-4226-9D89-E434B3E6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CDEE3-28FF-47B0-9DE0-DE60F775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4A1FF-7EFA-4BB6-A5CA-16221A66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93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181CE-139A-4932-9557-BA643E68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F798F-52F2-4B18-BC44-03AD267E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BD140E-5009-4377-85CB-D11E324B2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96852-D83F-4484-8D49-26FAEA08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6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C289D-2AF0-4BFD-AE09-C7DC13CC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174DA-D42F-4F41-AD31-6F38AF6C5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41168-1F6F-47E3-A78F-64B0BE9F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62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C9628-3956-4E5C-91FA-508E7BA57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C47D0-D9BE-4065-9B6A-D5DEC1C0A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0715C-4A57-4CDE-A262-A3363EDAC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A697C-2814-47E1-897F-5310974C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B498B-BD5C-423F-8103-33307206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8929D-FDF1-403A-9ABD-0A787E04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194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C0FBF-CC49-4BC7-955B-C44B6128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0568E3-5DF6-4C26-B252-F741B7A6B2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7D26E-4F4C-47A9-AF3B-5FED09A07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F1237-E0CD-41EC-9B4E-6675769C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F2037-E371-42E9-9FD6-549A3A06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B4E5F-8217-4A70-8CF6-786C5010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3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EEE5C-212D-4EE3-B3E0-BCCDD19AE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4FC5E-2A28-4C18-927E-6F11D9A2D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0D685-81F2-4451-9201-9EAE0CD8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AB344-40FC-4644-A58D-E67C90BA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5511B-B910-4CAD-9D0D-B76AA8AB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79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E3083-E35C-4D79-BCC1-EEC942758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0E528-B624-4A73-BE18-BC179F6DC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4965E-F465-484E-911D-E6EAA352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C20B76-471B-4267-B751-D79351EBA3C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ED23-4577-49A9-B1A2-E0CE05BB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AFD2-83CB-49C5-9777-5D5F71E5C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AB54DF-ACF0-47F8-8126-4AD250B41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018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05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34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107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4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C512-6243-4F60-B6C6-20963C24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C8933-8360-4747-BB03-6356EB87A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38F36-5394-4225-AEB6-A4D6CA5C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0F3D3-D1BE-4805-B3CF-3412D6B0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A2E8F-5190-4756-B7F5-1F5DD5D3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67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576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29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2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515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818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675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C716D3-B784-47D1-89E1-6E91C6546B41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D9E8AA-2294-4D28-9AEC-745AEC4B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CED5-B591-4640-9C27-016166CBE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06ABF-F672-42D7-8514-253F53641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CA261-45D7-4442-A9D5-547AF76E0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DEE6F-4CDA-4054-9863-9BEC0AFE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D322D-F8D4-4AB5-A153-CF09B193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18F92-C578-45A6-BF6E-48D7ECF88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0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2CC-B3E8-4843-8C15-D99474400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268A9-8F0D-4B6B-84C5-9AAE54696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192EC-7F16-4E1A-844B-EB098789E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2C4384-4A70-4FF6-B8AF-B4A00B089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B7618B-8C27-49A1-9956-B086EEC0F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5A4E5E-8941-4F5F-8825-D50DA753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9AE7B-A322-40DF-855B-86B4B3824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0A6E65-4813-4571-B011-69437F88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B610-6F52-427C-8EB2-D944C1C55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66375F-3617-4EC0-99A5-495190F8C0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2368F-0912-4264-8BCE-5807C7D6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8AD9E-6F20-4484-B185-684725FD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9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5F191-CC22-4A23-914E-9E8954E4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792CA8-CF5E-406F-9717-62C9BECA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DB91F-CFC6-41E3-9F1D-D454393C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8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FE56-15F5-4119-B4BC-78AE6220A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8586-2289-47EB-9F81-B5E40DFF6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FF9F7-9DF6-4295-BD32-15B9A515F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822CB-1592-4750-87B3-AB7531C3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10AD5-C446-4E5C-8CE5-151AC702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E3FF2-F42F-4797-BD34-8FE3DB51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F636E-0885-4229-978B-37EA38B4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121F6C-708F-4641-932E-3DF2D4114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6E491-3EA4-496F-BB5B-939A39058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2C7E3-7906-45B7-A8EA-6422C144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038EA2-6D95-4A32-8E28-43CBA6A0E30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3C91D-0D48-41BC-AEDA-3CA352FDB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BFF0A-ADDA-411B-9469-2A193876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46257D-9636-4679-B594-BB3E4672B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1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NUL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circle with leaves and blue text&#10;&#10;Description automatically generated">
            <a:extLst>
              <a:ext uri="{FF2B5EF4-FFF2-40B4-BE49-F238E27FC236}">
                <a16:creationId xmlns:a16="http://schemas.microsoft.com/office/drawing/2014/main" id="{B9D1FD12-9AC1-E0AF-702B-37AC58E5736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8288" y="218192"/>
            <a:ext cx="1350586" cy="135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6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 dirty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rPr>
              <a:t>感谢您下载包图网平台上提供的</a:t>
            </a:r>
            <a:r>
              <a:rPr lang="en-US" altLang="zh-CN" sz="300" dirty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rPr>
              <a:t>PPT</a:t>
            </a:r>
            <a:r>
              <a:rPr lang="zh-CN" altLang="en-US" sz="300" dirty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r>
              <a:rPr lang="en-US" altLang="zh-CN" sz="600" dirty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rPr>
              <a:t>ibaotu.com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57116BC-7DD7-4847-9E34-F09DDB70E4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16"/>
          <a:stretch/>
        </p:blipFill>
        <p:spPr>
          <a:xfrm rot="5400000">
            <a:off x="2663422" y="-2663423"/>
            <a:ext cx="6865153" cy="12192001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56E3214-F7BA-4DD0-B7C7-0555150DC51C}"/>
              </a:ext>
            </a:extLst>
          </p:cNvPr>
          <p:cNvSpPr/>
          <p:nvPr userDrawn="1"/>
        </p:nvSpPr>
        <p:spPr>
          <a:xfrm>
            <a:off x="581892" y="532014"/>
            <a:ext cx="11039302" cy="5868785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>
            <a:outerShdw blurRad="114300" dist="38100" dir="2700000" algn="tl" rotWithShape="0">
              <a:srgbClr val="5080AB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0A37BDA-3F3A-4806-902C-F465DDF94BE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5080A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1501345">
            <a:off x="394339" y="-81740"/>
            <a:ext cx="1363820" cy="15110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6B0BE43-0567-4356-B632-F72BBF4414C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5080A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 rot="1501345" flipH="1" flipV="1">
            <a:off x="10679423" y="5442759"/>
            <a:ext cx="1379823" cy="15287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6855DF6-61C4-48CF-8A6D-62873EBB95C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0"/>
          <a:stretch/>
        </p:blipFill>
        <p:spPr>
          <a:xfrm>
            <a:off x="7805583" y="127692"/>
            <a:ext cx="4423102" cy="1519092"/>
          </a:xfrm>
          <a:prstGeom prst="rect">
            <a:avLst/>
          </a:prstGeom>
        </p:spPr>
      </p:pic>
      <p:pic>
        <p:nvPicPr>
          <p:cNvPr id="2" name="Picture 1" descr="A white circle with leaves and blue text&#10;&#10;Description automatically generated">
            <a:extLst>
              <a:ext uri="{FF2B5EF4-FFF2-40B4-BE49-F238E27FC236}">
                <a16:creationId xmlns:a16="http://schemas.microsoft.com/office/drawing/2014/main" id="{EE6FA20F-E469-6EE9-2748-C8E7AC4A1E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0837" y="208764"/>
            <a:ext cx="1350586" cy="135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7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fade/>
      </p:transition>
    </mc:Choice>
    <mc:Fallback xmlns="">
      <p:transition spd="slow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87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92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55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audio" Target="NULL"/><Relationship Id="rId1" Type="http://schemas.microsoft.com/office/2007/relationships/media" Target="NULL"/><Relationship Id="rId5" Type="http://schemas.microsoft.com/office/2007/relationships/hdphoto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image" Target="NULL"/><Relationship Id="rId7" Type="http://schemas.openxmlformats.org/officeDocument/2006/relationships/slide" Target="slide2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2.xml"/><Relationship Id="rId6" Type="http://schemas.openxmlformats.org/officeDocument/2006/relationships/slide" Target="slide21.xml"/><Relationship Id="rId5" Type="http://schemas.microsoft.com/office/2007/relationships/hdphoto" Target="NULL"/><Relationship Id="rId4" Type="http://schemas.openxmlformats.org/officeDocument/2006/relationships/slide" Target="slide8.xml"/><Relationship Id="rId9" Type="http://schemas.openxmlformats.org/officeDocument/2006/relationships/slide" Target="slide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0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Relationship Id="rId11" Type="http://schemas.openxmlformats.org/officeDocument/2006/relationships/slide" Target="slide20.xml"/><Relationship Id="rId5" Type="http://schemas.microsoft.com/office/2007/relationships/hdphoto" Target="NULL"/><Relationship Id="rId10" Type="http://schemas.openxmlformats.org/officeDocument/2006/relationships/image" Target="../media/image920.png"/><Relationship Id="rId4" Type="http://schemas.openxmlformats.org/officeDocument/2006/relationships/image" Target="NUL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2.xml"/><Relationship Id="rId5" Type="http://schemas.microsoft.com/office/2007/relationships/hdphoto" Target="NULL"/><Relationship Id="rId10" Type="http://schemas.openxmlformats.org/officeDocument/2006/relationships/slide" Target="slide20.xml"/><Relationship Id="rId4" Type="http://schemas.openxmlformats.org/officeDocument/2006/relationships/image" Target="NULL"/><Relationship Id="rId9" Type="http://schemas.openxmlformats.org/officeDocument/2006/relationships/image" Target="../media/image9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2.xml"/><Relationship Id="rId5" Type="http://schemas.microsoft.com/office/2007/relationships/hdphoto" Target="NULL"/><Relationship Id="rId10" Type="http://schemas.openxmlformats.org/officeDocument/2006/relationships/slide" Target="slide20.xml"/><Relationship Id="rId4" Type="http://schemas.openxmlformats.org/officeDocument/2006/relationships/image" Target="NULL"/><Relationship Id="rId9" Type="http://schemas.openxmlformats.org/officeDocument/2006/relationships/image" Target="../media/image9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Layout" Target="../slideLayouts/slideLayout13.xml"/><Relationship Id="rId7" Type="http://schemas.openxmlformats.org/officeDocument/2006/relationships/slide" Target="slide5.xml"/><Relationship Id="rId2" Type="http://schemas.openxmlformats.org/officeDocument/2006/relationships/audio" Target="NULL"/><Relationship Id="rId1" Type="http://schemas.microsoft.com/office/2007/relationships/media" Target="NULL"/><Relationship Id="rId6" Type="http://schemas.openxmlformats.org/officeDocument/2006/relationships/slide" Target="slide4.xml"/><Relationship Id="rId5" Type="http://schemas.openxmlformats.org/officeDocument/2006/relationships/image" Target="NULL"/><Relationship Id="rId4" Type="http://schemas.openxmlformats.org/officeDocument/2006/relationships/notesSlide" Target="../notesSlides/notesSlide3.xml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NULL"/><Relationship Id="rId7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NULL"/><Relationship Id="rId7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NULL"/><Relationship Id="rId7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72" y="1537000"/>
            <a:ext cx="6470060" cy="628520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DB4DFEF-F55D-90E1-0CF3-F20F623FB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609" y="476250"/>
            <a:ext cx="10002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4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7" y="245661"/>
            <a:ext cx="11526538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00B35B-282E-8705-47DF-08234DD61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1062037"/>
            <a:ext cx="4324350" cy="3171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21B7F3-00C8-D8F7-9302-3DF86DE04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450" y="504825"/>
            <a:ext cx="5391150" cy="440055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D9A43D4-7A1B-F3FE-DDB0-811E5E511802}"/>
              </a:ext>
            </a:extLst>
          </p:cNvPr>
          <p:cNvSpPr/>
          <p:nvPr/>
        </p:nvSpPr>
        <p:spPr>
          <a:xfrm>
            <a:off x="747364" y="5153024"/>
            <a:ext cx="10872439" cy="1156939"/>
          </a:xfrm>
          <a:prstGeom prst="roundRect">
            <a:avLst/>
          </a:prstGeom>
          <a:solidFill>
            <a:srgbClr val="F7A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vi-VN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Muốn biết sau hai ngày đội công nhân đó xây được bao nhiêu phần bức tường, ta làm thế nào?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0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7" y="245661"/>
            <a:ext cx="11526538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A0847CA-48BF-13B2-D19B-A51159929F40}"/>
                  </a:ext>
                </a:extLst>
              </p:cNvPr>
              <p:cNvSpPr/>
              <p:nvPr/>
            </p:nvSpPr>
            <p:spPr>
              <a:xfrm>
                <a:off x="4086224" y="89210"/>
                <a:ext cx="3800475" cy="1115122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1. TÍNH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: 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nl-NL" sz="3600" b="1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kumimoji="0" lang="en-US" sz="7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A0847CA-48BF-13B2-D19B-A51159929F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224" y="89210"/>
                <a:ext cx="3800475" cy="1115122"/>
              </a:xfrm>
              <a:prstGeom prst="rect">
                <a:avLst/>
              </a:prstGeom>
              <a:blipFill>
                <a:blip r:embed="rId3"/>
                <a:stretch>
                  <a:fillRect l="-4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63F5A827-878D-E6C8-428C-40A802118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392401"/>
              </p:ext>
            </p:extLst>
          </p:nvPr>
        </p:nvGraphicFramePr>
        <p:xfrm>
          <a:off x="841374" y="2434166"/>
          <a:ext cx="3854452" cy="718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226">
                  <a:extLst>
                    <a:ext uri="{9D8B030D-6E8A-4147-A177-3AD203B41FA5}">
                      <a16:colId xmlns:a16="http://schemas.microsoft.com/office/drawing/2014/main" val="363906497"/>
                    </a:ext>
                  </a:extLst>
                </a:gridCol>
                <a:gridCol w="1927226">
                  <a:extLst>
                    <a:ext uri="{9D8B030D-6E8A-4147-A177-3AD203B41FA5}">
                      <a16:colId xmlns:a16="http://schemas.microsoft.com/office/drawing/2014/main" val="3326365790"/>
                    </a:ext>
                  </a:extLst>
                </a:gridCol>
              </a:tblGrid>
              <a:tr h="718609"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29464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ED56E46-4CF5-1570-47E1-8E45DF2D5D45}"/>
              </a:ext>
            </a:extLst>
          </p:cNvPr>
          <p:cNvSpPr/>
          <p:nvPr/>
        </p:nvSpPr>
        <p:spPr>
          <a:xfrm>
            <a:off x="828675" y="2438400"/>
            <a:ext cx="1924050" cy="7048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3CF6174-B59D-7C85-0362-6B4BC3804B11}"/>
                  </a:ext>
                </a:extLst>
              </p:cNvPr>
              <p:cNvSpPr txBox="1"/>
              <p:nvPr/>
            </p:nvSpPr>
            <p:spPr>
              <a:xfrm>
                <a:off x="1019175" y="1085850"/>
                <a:ext cx="1476375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l-NL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3CF6174-B59D-7C85-0362-6B4BC3804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75" y="1085850"/>
                <a:ext cx="1476375" cy="898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eft Brace 7">
            <a:extLst>
              <a:ext uri="{FF2B5EF4-FFF2-40B4-BE49-F238E27FC236}">
                <a16:creationId xmlns:a16="http://schemas.microsoft.com/office/drawing/2014/main" id="{CE1689E4-01D8-935C-D78A-6C0E00D19B78}"/>
              </a:ext>
            </a:extLst>
          </p:cNvPr>
          <p:cNvSpPr/>
          <p:nvPr/>
        </p:nvSpPr>
        <p:spPr>
          <a:xfrm rot="5400000">
            <a:off x="1585911" y="1290637"/>
            <a:ext cx="390525" cy="1866901"/>
          </a:xfrm>
          <a:prstGeom prst="leftBrace">
            <a:avLst>
              <a:gd name="adj1" fmla="val 50362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68153A-D864-AA51-B2A1-DBAAE2F7ED0A}"/>
              </a:ext>
            </a:extLst>
          </p:cNvPr>
          <p:cNvSpPr/>
          <p:nvPr/>
        </p:nvSpPr>
        <p:spPr>
          <a:xfrm>
            <a:off x="2752725" y="2438400"/>
            <a:ext cx="981075" cy="7048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D6CD0-A76F-76A3-C873-EE58BA32AE3A}"/>
                  </a:ext>
                </a:extLst>
              </p:cNvPr>
              <p:cNvSpPr txBox="1"/>
              <p:nvPr/>
            </p:nvSpPr>
            <p:spPr>
              <a:xfrm>
                <a:off x="2562225" y="1123950"/>
                <a:ext cx="1476375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7D6CD0-A76F-76A3-C873-EE58BA32A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225" y="1123950"/>
                <a:ext cx="1476375" cy="898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Left Brace 14">
            <a:extLst>
              <a:ext uri="{FF2B5EF4-FFF2-40B4-BE49-F238E27FC236}">
                <a16:creationId xmlns:a16="http://schemas.microsoft.com/office/drawing/2014/main" id="{83D3B508-C273-87B1-39D0-27F655F351F2}"/>
              </a:ext>
            </a:extLst>
          </p:cNvPr>
          <p:cNvSpPr/>
          <p:nvPr/>
        </p:nvSpPr>
        <p:spPr>
          <a:xfrm rot="5400000">
            <a:off x="3081336" y="1785939"/>
            <a:ext cx="314326" cy="971552"/>
          </a:xfrm>
          <a:prstGeom prst="leftBrace">
            <a:avLst>
              <a:gd name="adj1" fmla="val 50362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3B3DD9F-F168-D2C7-95E8-9C1ED1AEB3F7}"/>
              </a:ext>
            </a:extLst>
          </p:cNvPr>
          <p:cNvCxnSpPr>
            <a:stCxn id="6" idx="0"/>
          </p:cNvCxnSpPr>
          <p:nvPr/>
        </p:nvCxnSpPr>
        <p:spPr>
          <a:xfrm>
            <a:off x="1790700" y="2438400"/>
            <a:ext cx="0" cy="7239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D08FE5-62D1-6092-21DD-6008D559CAB3}"/>
                  </a:ext>
                </a:extLst>
              </p:cNvPr>
              <p:cNvSpPr txBox="1"/>
              <p:nvPr/>
            </p:nvSpPr>
            <p:spPr>
              <a:xfrm>
                <a:off x="1581150" y="3609975"/>
                <a:ext cx="1476375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D08FE5-62D1-6092-21DD-6008D559C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0" y="3609975"/>
                <a:ext cx="1476375" cy="898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eft Brace 18">
            <a:extLst>
              <a:ext uri="{FF2B5EF4-FFF2-40B4-BE49-F238E27FC236}">
                <a16:creationId xmlns:a16="http://schemas.microsoft.com/office/drawing/2014/main" id="{321D674C-45F5-8813-75F4-E5A036931B2E}"/>
              </a:ext>
            </a:extLst>
          </p:cNvPr>
          <p:cNvSpPr/>
          <p:nvPr/>
        </p:nvSpPr>
        <p:spPr>
          <a:xfrm rot="16200000">
            <a:off x="2085974" y="1904998"/>
            <a:ext cx="390525" cy="2905127"/>
          </a:xfrm>
          <a:prstGeom prst="leftBrace">
            <a:avLst>
              <a:gd name="adj1" fmla="val 50362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F73A758-B4A4-56DE-749F-3629D99E7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525" y="1700212"/>
            <a:ext cx="3905250" cy="3781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0EEDF0-28D3-5412-F773-B29BDE12E34D}"/>
                  </a:ext>
                </a:extLst>
              </p:cNvPr>
              <p:cNvSpPr txBox="1"/>
              <p:nvPr/>
            </p:nvSpPr>
            <p:spPr>
              <a:xfrm>
                <a:off x="1247775" y="4619625"/>
                <a:ext cx="499110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Ta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có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3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0EEDF0-28D3-5412-F773-B29BDE12E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775" y="4619625"/>
                <a:ext cx="4991100" cy="892552"/>
              </a:xfrm>
              <a:prstGeom prst="rect">
                <a:avLst/>
              </a:prstGeom>
              <a:blipFill>
                <a:blip r:embed="rId8"/>
                <a:stretch>
                  <a:fillRect l="-3790" b="-10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9DD889-2201-F8D3-5006-4DEA311AC21E}"/>
                  </a:ext>
                </a:extLst>
              </p:cNvPr>
              <p:cNvSpPr txBox="1"/>
              <p:nvPr/>
            </p:nvSpPr>
            <p:spPr>
              <a:xfrm>
                <a:off x="1343025" y="5686425"/>
                <a:ext cx="4991100" cy="924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Vậy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3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9DD889-2201-F8D3-5006-4DEA311AC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25" y="5686425"/>
                <a:ext cx="4991100" cy="924805"/>
              </a:xfrm>
              <a:prstGeom prst="rect">
                <a:avLst/>
              </a:prstGeom>
              <a:blipFill>
                <a:blip r:embed="rId9"/>
                <a:stretch>
                  <a:fillRect l="-3663"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18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3" grpId="0" animBg="1"/>
      <p:bldP spid="14" grpId="0"/>
      <p:bldP spid="15" grpId="0" animBg="1"/>
      <p:bldP spid="18" grpId="0"/>
      <p:bldP spid="19" grpId="0" animBg="1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7" y="245661"/>
            <a:ext cx="11526538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0847CA-48BF-13B2-D19B-A51159929F40}"/>
              </a:ext>
            </a:extLst>
          </p:cNvPr>
          <p:cNvSpPr/>
          <p:nvPr/>
        </p:nvSpPr>
        <p:spPr>
          <a:xfrm>
            <a:off x="4267199" y="0"/>
            <a:ext cx="3429001" cy="8632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2.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Nhận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xét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DCB7BA-9D11-6C76-10E6-69B70E3EC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37" y="1438275"/>
            <a:ext cx="10989469" cy="12382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30B37E-480F-4582-6AE7-1371F0327693}"/>
                  </a:ext>
                </a:extLst>
              </p:cNvPr>
              <p:cNvSpPr txBox="1"/>
              <p:nvPr/>
            </p:nvSpPr>
            <p:spPr>
              <a:xfrm>
                <a:off x="4705350" y="2686050"/>
                <a:ext cx="4991100" cy="92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Ví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dụ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en-US" sz="3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30B37E-480F-4582-6AE7-1371F0327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350" y="2686050"/>
                <a:ext cx="4991100" cy="927433"/>
              </a:xfrm>
              <a:prstGeom prst="rect">
                <a:avLst/>
              </a:prstGeom>
              <a:blipFill>
                <a:blip r:embed="rId5"/>
                <a:stretch>
                  <a:fillRect l="-3785" b="-7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10C3FF-64A9-2DA7-47FF-0B12A0472617}"/>
                  </a:ext>
                </a:extLst>
              </p:cNvPr>
              <p:cNvSpPr txBox="1"/>
              <p:nvPr/>
            </p:nvSpPr>
            <p:spPr>
              <a:xfrm>
                <a:off x="1590674" y="3771900"/>
                <a:ext cx="10086975" cy="92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Ta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có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.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y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US" sz="3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10C3FF-64A9-2DA7-47FF-0B12A0472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4" y="3771900"/>
                <a:ext cx="10086975" cy="927433"/>
              </a:xfrm>
              <a:prstGeom prst="rect">
                <a:avLst/>
              </a:prstGeom>
              <a:blipFill>
                <a:blip r:embed="rId6"/>
                <a:stretch>
                  <a:fillRect l="-1873" b="-7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841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7" y="245661"/>
            <a:ext cx="11526538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0847CA-48BF-13B2-D19B-A51159929F40}"/>
              </a:ext>
            </a:extLst>
          </p:cNvPr>
          <p:cNvSpPr/>
          <p:nvPr/>
        </p:nvSpPr>
        <p:spPr>
          <a:xfrm>
            <a:off x="4267199" y="0"/>
            <a:ext cx="3429001" cy="8632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Ví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dụ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30B37E-480F-4582-6AE7-1371F0327693}"/>
                  </a:ext>
                </a:extLst>
              </p:cNvPr>
              <p:cNvSpPr txBox="1"/>
              <p:nvPr/>
            </p:nvSpPr>
            <p:spPr>
              <a:xfrm>
                <a:off x="3476625" y="1181100"/>
                <a:ext cx="4991100" cy="113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𝟖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?</m:t>
                      </m:r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30B37E-480F-4582-6AE7-1371F0327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625" y="1181100"/>
                <a:ext cx="4991100" cy="11333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10C3FF-64A9-2DA7-47FF-0B12A0472617}"/>
                  </a:ext>
                </a:extLst>
              </p:cNvPr>
              <p:cNvSpPr txBox="1"/>
              <p:nvPr/>
            </p:nvSpPr>
            <p:spPr>
              <a:xfrm>
                <a:off x="1323974" y="2724150"/>
                <a:ext cx="10086975" cy="981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Ta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có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𝟑</m:t>
                        </m:r>
                      </m:num>
                      <m:den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𝟒</m:t>
                        </m:r>
                      </m:den>
                    </m:f>
                    <m:r>
                      <a:rPr kumimoji="0" lang="en-US" sz="40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𝟑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𝐱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𝟐</m:t>
                        </m:r>
                      </m:num>
                      <m:den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𝟒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𝐱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𝟐</m:t>
                        </m:r>
                      </m:den>
                    </m:f>
                    <m:r>
                      <a:rPr kumimoji="0" lang="en-US" sz="40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𝟔</m:t>
                        </m:r>
                      </m:num>
                      <m:den>
                        <m:r>
                          <a:rPr kumimoji="0" lang="en-US" sz="4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𝟖</m:t>
                        </m:r>
                      </m:den>
                    </m:f>
                    <m:r>
                      <a:rPr kumimoji="0" lang="en-US" sz="40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. </m:t>
                    </m:r>
                    <m:r>
                      <m:rPr>
                        <m:sty m:val="p"/>
                      </m:rPr>
                      <a:rPr kumimoji="0" lang="en-US" sz="4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V</m:t>
                    </m:r>
                    <m:r>
                      <a:rPr kumimoji="0" lang="en-US" sz="4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ậ</m:t>
                    </m:r>
                    <m:r>
                      <m:rPr>
                        <m:sty m:val="p"/>
                      </m:rPr>
                      <a:rPr kumimoji="0" lang="en-US" sz="4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y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𝟖</m:t>
                        </m:r>
                      </m:den>
                    </m:f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𝟑</m:t>
                        </m:r>
                      </m:num>
                      <m:den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𝟒</m:t>
                        </m:r>
                      </m:den>
                    </m:f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𝟖</m:t>
                        </m:r>
                      </m:den>
                    </m:f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𝟔</m:t>
                        </m:r>
                      </m:num>
                      <m:den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𝟖</m:t>
                        </m:r>
                      </m:den>
                    </m:f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𝟕</m:t>
                        </m:r>
                      </m:num>
                      <m:den>
                        <m:r>
                          <a:rPr kumimoji="0" lang="en-US" sz="4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𝟖</m:t>
                        </m:r>
                      </m:den>
                    </m:f>
                  </m:oMath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10C3FF-64A9-2DA7-47FF-0B12A0472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974" y="2724150"/>
                <a:ext cx="10086975" cy="981615"/>
              </a:xfrm>
              <a:prstGeom prst="rect">
                <a:avLst/>
              </a:prstGeom>
              <a:blipFill>
                <a:blip r:embed="rId4"/>
                <a:stretch>
                  <a:fillRect l="-2115" b="-11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18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72" y="1537000"/>
            <a:ext cx="6470060" cy="628520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193A670-B06D-39C0-5228-45FF283A5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79" y="492260"/>
            <a:ext cx="8809484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0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7" y="245661"/>
            <a:ext cx="11526538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grpSp>
        <p:nvGrpSpPr>
          <p:cNvPr id="36" name="Nhóm 7">
            <a:extLst>
              <a:ext uri="{FF2B5EF4-FFF2-40B4-BE49-F238E27FC236}">
                <a16:creationId xmlns:a16="http://schemas.microsoft.com/office/drawing/2014/main" id="{9489627E-CB62-97BB-1803-93A21401105B}"/>
              </a:ext>
            </a:extLst>
          </p:cNvPr>
          <p:cNvGrpSpPr/>
          <p:nvPr/>
        </p:nvGrpSpPr>
        <p:grpSpPr>
          <a:xfrm>
            <a:off x="1056369" y="522347"/>
            <a:ext cx="704966" cy="707886"/>
            <a:chOff x="1240918" y="397651"/>
            <a:chExt cx="704966" cy="707886"/>
          </a:xfrm>
        </p:grpSpPr>
        <p:sp>
          <p:nvSpPr>
            <p:cNvPr id="38" name="Oval 22">
              <a:extLst>
                <a:ext uri="{FF2B5EF4-FFF2-40B4-BE49-F238E27FC236}">
                  <a16:creationId xmlns:a16="http://schemas.microsoft.com/office/drawing/2014/main" id="{5719930A-368D-12B8-5BF6-1C17D7828032}"/>
                </a:ext>
              </a:extLst>
            </p:cNvPr>
            <p:cNvSpPr/>
            <p:nvPr/>
          </p:nvSpPr>
          <p:spPr>
            <a:xfrm>
              <a:off x="1240918" y="404497"/>
              <a:ext cx="704966" cy="701040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endParaRPr>
            </a:p>
          </p:txBody>
        </p:sp>
        <p:sp>
          <p:nvSpPr>
            <p:cNvPr id="39" name="TextBox 23">
              <a:extLst>
                <a:ext uri="{FF2B5EF4-FFF2-40B4-BE49-F238E27FC236}">
                  <a16:creationId xmlns:a16="http://schemas.microsoft.com/office/drawing/2014/main" id="{B830302B-6BEF-643E-92B0-D05212792BF4}"/>
                </a:ext>
              </a:extLst>
            </p:cNvPr>
            <p:cNvSpPr txBox="1"/>
            <p:nvPr/>
          </p:nvSpPr>
          <p:spPr>
            <a:xfrm>
              <a:off x="1312611" y="397651"/>
              <a:ext cx="5565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1</a:t>
              </a:r>
              <a:endParaRPr kumimoji="0" lang="vi-VN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D5429A9-98F4-43D2-9BD7-2CB8452C0D66}"/>
              </a:ext>
            </a:extLst>
          </p:cNvPr>
          <p:cNvSpPr txBox="1"/>
          <p:nvPr/>
        </p:nvSpPr>
        <p:spPr>
          <a:xfrm>
            <a:off x="1744893" y="489738"/>
            <a:ext cx="40940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Tính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2969E3-F063-CD7E-99B7-9B76C4731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" y="1657350"/>
            <a:ext cx="111537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6" y="245661"/>
            <a:ext cx="11625249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custGeom>
                    <a:avLst/>
                    <a:gdLst>
                      <a:gd name="connsiteX0" fmla="*/ 0 w 11625249"/>
                      <a:gd name="connsiteY0" fmla="*/ 1069096 h 6414446"/>
                      <a:gd name="connsiteX1" fmla="*/ 1069096 w 11625249"/>
                      <a:gd name="connsiteY1" fmla="*/ 0 h 6414446"/>
                      <a:gd name="connsiteX2" fmla="*/ 10556153 w 11625249"/>
                      <a:gd name="connsiteY2" fmla="*/ 0 h 6414446"/>
                      <a:gd name="connsiteX3" fmla="*/ 11625249 w 11625249"/>
                      <a:gd name="connsiteY3" fmla="*/ 1069096 h 6414446"/>
                      <a:gd name="connsiteX4" fmla="*/ 11625249 w 11625249"/>
                      <a:gd name="connsiteY4" fmla="*/ 5345350 h 6414446"/>
                      <a:gd name="connsiteX5" fmla="*/ 10556153 w 11625249"/>
                      <a:gd name="connsiteY5" fmla="*/ 6414446 h 6414446"/>
                      <a:gd name="connsiteX6" fmla="*/ 1069096 w 11625249"/>
                      <a:gd name="connsiteY6" fmla="*/ 6414446 h 6414446"/>
                      <a:gd name="connsiteX7" fmla="*/ 0 w 11625249"/>
                      <a:gd name="connsiteY7" fmla="*/ 5345350 h 6414446"/>
                      <a:gd name="connsiteX8" fmla="*/ 0 w 11625249"/>
                      <a:gd name="connsiteY8" fmla="*/ 1069096 h 6414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625249" h="6414446" fill="none" extrusionOk="0">
                        <a:moveTo>
                          <a:pt x="0" y="1069096"/>
                        </a:moveTo>
                        <a:cubicBezTo>
                          <a:pt x="-19542" y="479866"/>
                          <a:pt x="461855" y="95376"/>
                          <a:pt x="1069096" y="0"/>
                        </a:cubicBezTo>
                        <a:cubicBezTo>
                          <a:pt x="3257614" y="77600"/>
                          <a:pt x="8972264" y="-27269"/>
                          <a:pt x="10556153" y="0"/>
                        </a:cubicBezTo>
                        <a:cubicBezTo>
                          <a:pt x="11217228" y="-93171"/>
                          <a:pt x="11734833" y="510911"/>
                          <a:pt x="11625249" y="1069096"/>
                        </a:cubicBezTo>
                        <a:cubicBezTo>
                          <a:pt x="11734249" y="2536417"/>
                          <a:pt x="11547040" y="4353943"/>
                          <a:pt x="11625249" y="5345350"/>
                        </a:cubicBezTo>
                        <a:cubicBezTo>
                          <a:pt x="11613384" y="5931154"/>
                          <a:pt x="11077713" y="6444826"/>
                          <a:pt x="10556153" y="6414446"/>
                        </a:cubicBezTo>
                        <a:cubicBezTo>
                          <a:pt x="6126805" y="6463623"/>
                          <a:pt x="2935343" y="6291744"/>
                          <a:pt x="1069096" y="6414446"/>
                        </a:cubicBezTo>
                        <a:cubicBezTo>
                          <a:pt x="471191" y="6471737"/>
                          <a:pt x="-69188" y="5995367"/>
                          <a:pt x="0" y="5345350"/>
                        </a:cubicBezTo>
                        <a:cubicBezTo>
                          <a:pt x="47022" y="3923570"/>
                          <a:pt x="104569" y="2292304"/>
                          <a:pt x="0" y="1069096"/>
                        </a:cubicBezTo>
                        <a:close/>
                      </a:path>
                      <a:path w="11625249" h="6414446" stroke="0" extrusionOk="0">
                        <a:moveTo>
                          <a:pt x="0" y="1069096"/>
                        </a:moveTo>
                        <a:cubicBezTo>
                          <a:pt x="32307" y="474958"/>
                          <a:pt x="522525" y="-2928"/>
                          <a:pt x="1069096" y="0"/>
                        </a:cubicBezTo>
                        <a:cubicBezTo>
                          <a:pt x="4569590" y="-129276"/>
                          <a:pt x="7765308" y="-77778"/>
                          <a:pt x="10556153" y="0"/>
                        </a:cubicBezTo>
                        <a:cubicBezTo>
                          <a:pt x="11128895" y="-56436"/>
                          <a:pt x="11609519" y="569352"/>
                          <a:pt x="11625249" y="1069096"/>
                        </a:cubicBezTo>
                        <a:cubicBezTo>
                          <a:pt x="11706848" y="1542640"/>
                          <a:pt x="11779549" y="3696807"/>
                          <a:pt x="11625249" y="5345350"/>
                        </a:cubicBezTo>
                        <a:cubicBezTo>
                          <a:pt x="11672012" y="6034414"/>
                          <a:pt x="11115099" y="6425151"/>
                          <a:pt x="10556153" y="6414446"/>
                        </a:cubicBezTo>
                        <a:cubicBezTo>
                          <a:pt x="8908609" y="6458666"/>
                          <a:pt x="3758576" y="6385064"/>
                          <a:pt x="1069096" y="6414446"/>
                        </a:cubicBezTo>
                        <a:cubicBezTo>
                          <a:pt x="475401" y="6401959"/>
                          <a:pt x="-69909" y="5919638"/>
                          <a:pt x="0" y="5345350"/>
                        </a:cubicBezTo>
                        <a:cubicBezTo>
                          <a:pt x="-159954" y="3610433"/>
                          <a:pt x="22140" y="2206617"/>
                          <a:pt x="0" y="1069096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9943FA-7F13-D470-07DB-2EE58BE54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762000"/>
            <a:ext cx="2989780" cy="1828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13D668-0CB8-549F-C4A6-58174CD94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25" y="809625"/>
            <a:ext cx="3198628" cy="18097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455567-961D-49E8-EA59-823914FBC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8687" y="757237"/>
            <a:ext cx="3019399" cy="18621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B1F3ED6-FC5B-235E-4245-03AAB808510D}"/>
                  </a:ext>
                </a:extLst>
              </p:cNvPr>
              <p:cNvSpPr txBox="1"/>
              <p:nvPr/>
            </p:nvSpPr>
            <p:spPr>
              <a:xfrm>
                <a:off x="642938" y="2453095"/>
                <a:ext cx="2671762" cy="32315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B1F3ED6-FC5B-235E-4245-03AAB8085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38" y="2453095"/>
                <a:ext cx="2671762" cy="32315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FB387B-87F2-C521-0992-436BC819E02C}"/>
                  </a:ext>
                </a:extLst>
              </p:cNvPr>
              <p:cNvSpPr txBox="1"/>
              <p:nvPr/>
            </p:nvSpPr>
            <p:spPr>
              <a:xfrm>
                <a:off x="4614863" y="2453095"/>
                <a:ext cx="2671762" cy="3303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FB387B-87F2-C521-0992-436BC819E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863" y="2453095"/>
                <a:ext cx="2671762" cy="33031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D61D5D-688A-1726-73B8-EEF43276D680}"/>
                  </a:ext>
                </a:extLst>
              </p:cNvPr>
              <p:cNvSpPr txBox="1"/>
              <p:nvPr/>
            </p:nvSpPr>
            <p:spPr>
              <a:xfrm>
                <a:off x="8529638" y="2329270"/>
                <a:ext cx="2671762" cy="3303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D61D5D-688A-1726-73B8-EEF43276D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638" y="2329270"/>
                <a:ext cx="2671762" cy="33031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30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6" y="245661"/>
            <a:ext cx="11625249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custGeom>
                    <a:avLst/>
                    <a:gdLst>
                      <a:gd name="connsiteX0" fmla="*/ 0 w 11625249"/>
                      <a:gd name="connsiteY0" fmla="*/ 1069096 h 6414446"/>
                      <a:gd name="connsiteX1" fmla="*/ 1069096 w 11625249"/>
                      <a:gd name="connsiteY1" fmla="*/ 0 h 6414446"/>
                      <a:gd name="connsiteX2" fmla="*/ 10556153 w 11625249"/>
                      <a:gd name="connsiteY2" fmla="*/ 0 h 6414446"/>
                      <a:gd name="connsiteX3" fmla="*/ 11625249 w 11625249"/>
                      <a:gd name="connsiteY3" fmla="*/ 1069096 h 6414446"/>
                      <a:gd name="connsiteX4" fmla="*/ 11625249 w 11625249"/>
                      <a:gd name="connsiteY4" fmla="*/ 5345350 h 6414446"/>
                      <a:gd name="connsiteX5" fmla="*/ 10556153 w 11625249"/>
                      <a:gd name="connsiteY5" fmla="*/ 6414446 h 6414446"/>
                      <a:gd name="connsiteX6" fmla="*/ 1069096 w 11625249"/>
                      <a:gd name="connsiteY6" fmla="*/ 6414446 h 6414446"/>
                      <a:gd name="connsiteX7" fmla="*/ 0 w 11625249"/>
                      <a:gd name="connsiteY7" fmla="*/ 5345350 h 6414446"/>
                      <a:gd name="connsiteX8" fmla="*/ 0 w 11625249"/>
                      <a:gd name="connsiteY8" fmla="*/ 1069096 h 64144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625249" h="6414446" fill="none" extrusionOk="0">
                        <a:moveTo>
                          <a:pt x="0" y="1069096"/>
                        </a:moveTo>
                        <a:cubicBezTo>
                          <a:pt x="-19542" y="479866"/>
                          <a:pt x="461855" y="95376"/>
                          <a:pt x="1069096" y="0"/>
                        </a:cubicBezTo>
                        <a:cubicBezTo>
                          <a:pt x="3257614" y="77600"/>
                          <a:pt x="8972264" y="-27269"/>
                          <a:pt x="10556153" y="0"/>
                        </a:cubicBezTo>
                        <a:cubicBezTo>
                          <a:pt x="11217228" y="-93171"/>
                          <a:pt x="11734833" y="510911"/>
                          <a:pt x="11625249" y="1069096"/>
                        </a:cubicBezTo>
                        <a:cubicBezTo>
                          <a:pt x="11734249" y="2536417"/>
                          <a:pt x="11547040" y="4353943"/>
                          <a:pt x="11625249" y="5345350"/>
                        </a:cubicBezTo>
                        <a:cubicBezTo>
                          <a:pt x="11613384" y="5931154"/>
                          <a:pt x="11077713" y="6444826"/>
                          <a:pt x="10556153" y="6414446"/>
                        </a:cubicBezTo>
                        <a:cubicBezTo>
                          <a:pt x="6126805" y="6463623"/>
                          <a:pt x="2935343" y="6291744"/>
                          <a:pt x="1069096" y="6414446"/>
                        </a:cubicBezTo>
                        <a:cubicBezTo>
                          <a:pt x="471191" y="6471737"/>
                          <a:pt x="-69188" y="5995367"/>
                          <a:pt x="0" y="5345350"/>
                        </a:cubicBezTo>
                        <a:cubicBezTo>
                          <a:pt x="47022" y="3923570"/>
                          <a:pt x="104569" y="2292304"/>
                          <a:pt x="0" y="1069096"/>
                        </a:cubicBezTo>
                        <a:close/>
                      </a:path>
                      <a:path w="11625249" h="6414446" stroke="0" extrusionOk="0">
                        <a:moveTo>
                          <a:pt x="0" y="1069096"/>
                        </a:moveTo>
                        <a:cubicBezTo>
                          <a:pt x="32307" y="474958"/>
                          <a:pt x="522525" y="-2928"/>
                          <a:pt x="1069096" y="0"/>
                        </a:cubicBezTo>
                        <a:cubicBezTo>
                          <a:pt x="4569590" y="-129276"/>
                          <a:pt x="7765308" y="-77778"/>
                          <a:pt x="10556153" y="0"/>
                        </a:cubicBezTo>
                        <a:cubicBezTo>
                          <a:pt x="11128895" y="-56436"/>
                          <a:pt x="11609519" y="569352"/>
                          <a:pt x="11625249" y="1069096"/>
                        </a:cubicBezTo>
                        <a:cubicBezTo>
                          <a:pt x="11706848" y="1542640"/>
                          <a:pt x="11779549" y="3696807"/>
                          <a:pt x="11625249" y="5345350"/>
                        </a:cubicBezTo>
                        <a:cubicBezTo>
                          <a:pt x="11672012" y="6034414"/>
                          <a:pt x="11115099" y="6425151"/>
                          <a:pt x="10556153" y="6414446"/>
                        </a:cubicBezTo>
                        <a:cubicBezTo>
                          <a:pt x="8908609" y="6458666"/>
                          <a:pt x="3758576" y="6385064"/>
                          <a:pt x="1069096" y="6414446"/>
                        </a:cubicBezTo>
                        <a:cubicBezTo>
                          <a:pt x="475401" y="6401959"/>
                          <a:pt x="-69909" y="5919638"/>
                          <a:pt x="0" y="5345350"/>
                        </a:cubicBezTo>
                        <a:cubicBezTo>
                          <a:pt x="-159954" y="3610433"/>
                          <a:pt x="22140" y="2206617"/>
                          <a:pt x="0" y="1069096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B1F3ED6-FC5B-235E-4245-03AAB808510D}"/>
                  </a:ext>
                </a:extLst>
              </p:cNvPr>
              <p:cNvSpPr txBox="1"/>
              <p:nvPr/>
            </p:nvSpPr>
            <p:spPr>
              <a:xfrm>
                <a:off x="642938" y="2453095"/>
                <a:ext cx="2671762" cy="3303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𝟏𝟔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𝟔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𝟏𝟔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𝟏𝟏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B1F3ED6-FC5B-235E-4245-03AAB8085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38" y="2453095"/>
                <a:ext cx="2671762" cy="3303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FB387B-87F2-C521-0992-436BC819E02C}"/>
                  </a:ext>
                </a:extLst>
              </p:cNvPr>
              <p:cNvSpPr txBox="1"/>
              <p:nvPr/>
            </p:nvSpPr>
            <p:spPr>
              <a:xfrm>
                <a:off x="4519613" y="2443570"/>
                <a:ext cx="2671762" cy="3303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𝟏𝟓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𝟗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𝟏𝟓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𝟏𝟑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AFB387B-87F2-C521-0992-436BC819E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613" y="2443570"/>
                <a:ext cx="2671762" cy="33031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D61D5D-688A-1726-73B8-EEF43276D680}"/>
                  </a:ext>
                </a:extLst>
              </p:cNvPr>
              <p:cNvSpPr txBox="1"/>
              <p:nvPr/>
            </p:nvSpPr>
            <p:spPr>
              <a:xfrm>
                <a:off x="8529638" y="2329270"/>
                <a:ext cx="2671762" cy="3303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𝟖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𝟔𝟑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𝟗𝟎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𝟔𝟑</m:t>
                          </m:r>
                        </m:den>
                      </m:f>
                      <m:r>
                        <a:rPr kumimoji="0" lang="en-US" sz="3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𝟗𝟖</m:t>
                          </m:r>
                        </m:num>
                        <m:den>
                          <m:r>
                            <a:rPr kumimoji="0" lang="en-US" sz="3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𝟔𝟑</m:t>
                          </m:r>
                        </m:den>
                      </m:f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D61D5D-688A-1726-73B8-EEF43276D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638" y="2329270"/>
                <a:ext cx="2671762" cy="33031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1B1DA56-A44C-55D1-94B9-ACE0D50A9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" y="728662"/>
            <a:ext cx="1102042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72" y="1537000"/>
            <a:ext cx="6470060" cy="62852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2E0560-0E1D-DA1C-E948-91CEB8F85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47" y="-253389"/>
            <a:ext cx="11671353" cy="834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5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6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477856-AF95-4977-9E0E-03EE765875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125" y="-46782"/>
            <a:ext cx="12416646" cy="696196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3F69FCF-02F2-434E-B5C6-3DF9CBB70D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8691">
            <a:off x="9621055" y="4944773"/>
            <a:ext cx="1279848" cy="1477763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88239B65-322F-454F-B229-8157648048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031">
            <a:off x="1879310" y="5552227"/>
            <a:ext cx="594607" cy="9049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6D0D53F-81C6-4D58-A642-F5A73154EF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898" y="5142450"/>
            <a:ext cx="1059945" cy="16132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8442B68-D676-4262-BD97-AD58B2281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747" y="5146072"/>
            <a:ext cx="1059945" cy="16132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9CC08C0-4770-40D8-8627-9619611AFE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880" y="5827878"/>
            <a:ext cx="613640" cy="93396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F26EF0-AB2B-4367-BC35-0C018420BD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590" y="6514605"/>
            <a:ext cx="878033" cy="506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A3A82A-713C-4E66-91DE-4859BAF48E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110" y="6550403"/>
            <a:ext cx="691697" cy="3982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0DF6C87-9969-4992-83B3-A10530B85E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9172" y="6541226"/>
            <a:ext cx="612349" cy="45359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8F00CE1-2A14-4DA2-AB62-D669A2A75B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75297" y="6441471"/>
            <a:ext cx="612349" cy="45359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FDDD751-2D42-4886-8CFD-EC0181C989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63" y="6403995"/>
            <a:ext cx="476697" cy="27446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B3787DC-88BE-4586-ACBD-5836F7A5A5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9017" y="6468442"/>
            <a:ext cx="878033" cy="5068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DEC0ECD-BF8D-4C0B-A5EE-D931C96544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5" y="6495063"/>
            <a:ext cx="612349" cy="45359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B3F5E26-5E21-4E78-9117-2E8499A0D6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95613" y="6495062"/>
            <a:ext cx="612349" cy="45359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2E8D12B-59CB-4112-ADC2-998261D62C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35898" y="6678457"/>
            <a:ext cx="364765" cy="27019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26C022E-25D6-4FB9-B1FB-9AFD29B3AA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790" y="6541226"/>
            <a:ext cx="675797" cy="39009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3227E84-3E4A-4299-9F6C-6991A05A37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069" y="6603526"/>
            <a:ext cx="517035" cy="29845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536702C-92F2-4674-89CD-E74E8EE79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932" y="6616732"/>
            <a:ext cx="517035" cy="29845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84CE0D3-F177-4C6F-9F19-2F5578AD20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37678" flipV="1">
            <a:off x="8591911" y="6330532"/>
            <a:ext cx="613640" cy="53207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35208DE-53D2-4C89-AFC0-3010B4CD5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42">
            <a:off x="8387116" y="5047982"/>
            <a:ext cx="1298096" cy="149883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71973FF-FC10-45B9-82EC-5BD32FFC93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37678" flipV="1">
            <a:off x="8284497" y="154739"/>
            <a:ext cx="613640" cy="53207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56825C9-19AC-49C9-8DBB-7F0F9DE9FD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64958" y="6385222"/>
            <a:ext cx="818275" cy="50624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908C795F-DAB4-44D6-A02F-4C42E35A2A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969" y="1040397"/>
            <a:ext cx="860496" cy="37034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1D8385E4-73E1-4B92-A121-93B213FA5F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3394">
            <a:off x="4424896" y="5039814"/>
            <a:ext cx="1059945" cy="141573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26FC8E0F-864E-4F1B-9502-28083F9DFF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449" y="2159017"/>
            <a:ext cx="1195492" cy="547753"/>
          </a:xfrm>
          <a:prstGeom prst="rect">
            <a:avLst/>
          </a:prstGeom>
        </p:spPr>
      </p:pic>
      <p:sp>
        <p:nvSpPr>
          <p:cNvPr id="59" name="Oval 58">
            <a:extLst>
              <a:ext uri="{FF2B5EF4-FFF2-40B4-BE49-F238E27FC236}">
                <a16:creationId xmlns:a16="http://schemas.microsoft.com/office/drawing/2014/main" id="{9DAA9C02-E532-4104-B926-83CDDBEA02AC}"/>
              </a:ext>
            </a:extLst>
          </p:cNvPr>
          <p:cNvSpPr/>
          <p:nvPr/>
        </p:nvSpPr>
        <p:spPr>
          <a:xfrm>
            <a:off x="6247653" y="5619859"/>
            <a:ext cx="136032" cy="136032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95F808D-F13A-4FA4-893A-A4287BD3A903}"/>
              </a:ext>
            </a:extLst>
          </p:cNvPr>
          <p:cNvSpPr/>
          <p:nvPr/>
        </p:nvSpPr>
        <p:spPr>
          <a:xfrm>
            <a:off x="5944348" y="5372524"/>
            <a:ext cx="247335" cy="247335"/>
          </a:xfrm>
          <a:prstGeom prst="ellipse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C2BFE55-1827-4479-8832-0B8E31C3FC93}"/>
              </a:ext>
            </a:extLst>
          </p:cNvPr>
          <p:cNvSpPr/>
          <p:nvPr/>
        </p:nvSpPr>
        <p:spPr>
          <a:xfrm>
            <a:off x="6231550" y="5305283"/>
            <a:ext cx="168238" cy="168238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A9839A7D-75B3-419B-9303-EAE109E3545B}"/>
              </a:ext>
            </a:extLst>
          </p:cNvPr>
          <p:cNvSpPr/>
          <p:nvPr/>
        </p:nvSpPr>
        <p:spPr>
          <a:xfrm>
            <a:off x="5955583" y="4860090"/>
            <a:ext cx="368095" cy="368095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14B8FA1B-33DF-4575-8029-4C7D9C76053E}"/>
              </a:ext>
            </a:extLst>
          </p:cNvPr>
          <p:cNvSpPr/>
          <p:nvPr/>
        </p:nvSpPr>
        <p:spPr>
          <a:xfrm>
            <a:off x="498644" y="4983420"/>
            <a:ext cx="136032" cy="136032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3DF3766E-8313-42BC-A2E3-94DD99189FB5}"/>
              </a:ext>
            </a:extLst>
          </p:cNvPr>
          <p:cNvSpPr/>
          <p:nvPr/>
        </p:nvSpPr>
        <p:spPr>
          <a:xfrm>
            <a:off x="195339" y="4736085"/>
            <a:ext cx="247335" cy="247335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943DB72-3111-400D-850E-5B8BCD657A84}"/>
              </a:ext>
            </a:extLst>
          </p:cNvPr>
          <p:cNvSpPr/>
          <p:nvPr/>
        </p:nvSpPr>
        <p:spPr>
          <a:xfrm>
            <a:off x="482541" y="4668844"/>
            <a:ext cx="168238" cy="168238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309A840-A206-4789-825A-8777EFC229AB}"/>
              </a:ext>
            </a:extLst>
          </p:cNvPr>
          <p:cNvSpPr/>
          <p:nvPr/>
        </p:nvSpPr>
        <p:spPr>
          <a:xfrm>
            <a:off x="206574" y="4223651"/>
            <a:ext cx="368095" cy="368095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FB844DD-7871-47F6-BCD7-913D7316657F}"/>
              </a:ext>
            </a:extLst>
          </p:cNvPr>
          <p:cNvSpPr/>
          <p:nvPr/>
        </p:nvSpPr>
        <p:spPr>
          <a:xfrm>
            <a:off x="101580" y="3962354"/>
            <a:ext cx="168238" cy="168238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6BE87D2F-003E-409B-BF23-26663F35807D}"/>
              </a:ext>
            </a:extLst>
          </p:cNvPr>
          <p:cNvSpPr/>
          <p:nvPr/>
        </p:nvSpPr>
        <p:spPr>
          <a:xfrm>
            <a:off x="11980623" y="5102682"/>
            <a:ext cx="136032" cy="136032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51F4B795-86E2-4018-BD0F-4DB054CA6B47}"/>
              </a:ext>
            </a:extLst>
          </p:cNvPr>
          <p:cNvSpPr/>
          <p:nvPr/>
        </p:nvSpPr>
        <p:spPr>
          <a:xfrm>
            <a:off x="11677318" y="4855347"/>
            <a:ext cx="247335" cy="247335"/>
          </a:xfrm>
          <a:prstGeom prst="ellipse">
            <a:avLst/>
          </a:prstGeom>
          <a:solidFill>
            <a:srgbClr val="023E8A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F0712AA0-F059-44D9-B301-520B00DD6A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5582">
            <a:off x="10531484" y="3174446"/>
            <a:ext cx="768755" cy="1026799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3A79962B-E5C1-4B4C-B7EA-3ABB9A3D21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9065">
            <a:off x="5573527" y="4175572"/>
            <a:ext cx="385978" cy="978716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69D890C3-5630-4A22-8F14-2782182115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83730">
            <a:off x="1040888" y="3826561"/>
            <a:ext cx="1172023" cy="2104732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56D511A8-B6B4-4E3F-B069-0996D05C2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4865" y="3049089"/>
            <a:ext cx="1099570" cy="659742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7F4A7F5-A286-4E4B-A4B0-77AB4EE1D1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0112">
            <a:off x="6756232" y="4644067"/>
            <a:ext cx="1654829" cy="2344899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CC9DD1EB-CA31-4AC4-BCC2-C30F338BD1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2054">
            <a:off x="9451670" y="6005985"/>
            <a:ext cx="2103252" cy="1214071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8AFF6CF3-A0CC-4119-B22F-9B47D24AB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8851">
            <a:off x="1886098" y="5171195"/>
            <a:ext cx="1200380" cy="1826993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2D345DF9-F268-412A-9DB2-2796F8AB29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501" y="5722493"/>
            <a:ext cx="1725759" cy="1278340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F0217202-84A9-4AF6-A850-117227670F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89" y="4862993"/>
            <a:ext cx="1829081" cy="2111929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81C645E3-952D-40D8-8A05-DC22B8F2F509}"/>
              </a:ext>
            </a:extLst>
          </p:cNvPr>
          <p:cNvSpPr/>
          <p:nvPr/>
        </p:nvSpPr>
        <p:spPr>
          <a:xfrm rot="20904273">
            <a:off x="2004017" y="3804147"/>
            <a:ext cx="205951" cy="205951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2C1357CC-177B-452F-9F01-8986EFD244AE}"/>
              </a:ext>
            </a:extLst>
          </p:cNvPr>
          <p:cNvSpPr/>
          <p:nvPr/>
        </p:nvSpPr>
        <p:spPr>
          <a:xfrm rot="3390765">
            <a:off x="1886956" y="3196280"/>
            <a:ext cx="280501" cy="280501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FA0F022-991F-4DFE-B890-F56E28595033}"/>
              </a:ext>
            </a:extLst>
          </p:cNvPr>
          <p:cNvSpPr/>
          <p:nvPr/>
        </p:nvSpPr>
        <p:spPr>
          <a:xfrm rot="3390765">
            <a:off x="10723076" y="5364895"/>
            <a:ext cx="164475" cy="164475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A9256B8A-9C43-434A-B198-4EDE9190BB1A}"/>
              </a:ext>
            </a:extLst>
          </p:cNvPr>
          <p:cNvSpPr/>
          <p:nvPr/>
        </p:nvSpPr>
        <p:spPr>
          <a:xfrm rot="3390765">
            <a:off x="10680967" y="5728889"/>
            <a:ext cx="164475" cy="164475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EF1135C3-1B8A-42FA-ABB2-5705AFC2B12B}"/>
              </a:ext>
            </a:extLst>
          </p:cNvPr>
          <p:cNvSpPr/>
          <p:nvPr/>
        </p:nvSpPr>
        <p:spPr>
          <a:xfrm rot="856175">
            <a:off x="10390458" y="6019477"/>
            <a:ext cx="336470" cy="336470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B9F788F8-14CB-4C92-B972-ED176D44DFBE}"/>
              </a:ext>
            </a:extLst>
          </p:cNvPr>
          <p:cNvSpPr/>
          <p:nvPr/>
        </p:nvSpPr>
        <p:spPr>
          <a:xfrm rot="20904273">
            <a:off x="10694727" y="6508310"/>
            <a:ext cx="205951" cy="205951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615E523-9379-407A-ABAC-3865F46D9E92}"/>
              </a:ext>
            </a:extLst>
          </p:cNvPr>
          <p:cNvSpPr/>
          <p:nvPr/>
        </p:nvSpPr>
        <p:spPr>
          <a:xfrm rot="3390765">
            <a:off x="7316068" y="5543405"/>
            <a:ext cx="280501" cy="280501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22BD86B-EB1E-4F03-99A9-9136CF538290}"/>
              </a:ext>
            </a:extLst>
          </p:cNvPr>
          <p:cNvSpPr/>
          <p:nvPr/>
        </p:nvSpPr>
        <p:spPr>
          <a:xfrm rot="3390765">
            <a:off x="6920357" y="5269577"/>
            <a:ext cx="280501" cy="280501"/>
          </a:xfrm>
          <a:prstGeom prst="ellipse">
            <a:avLst/>
          </a:prstGeom>
          <a:gradFill flip="none" rotWithShape="1">
            <a:gsLst>
              <a:gs pos="46000">
                <a:schemeClr val="accent4">
                  <a:lumMod val="0"/>
                  <a:lumOff val="100000"/>
                  <a:alpha val="51000"/>
                </a:schemeClr>
              </a:gs>
              <a:gs pos="69000">
                <a:srgbClr val="009CF2">
                  <a:alpha val="45000"/>
                </a:srgbClr>
              </a:gs>
              <a:gs pos="100000">
                <a:srgbClr val="0077B6">
                  <a:alpha val="46000"/>
                </a:srgb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CD0E5FA0-6260-4EE9-B110-EBAEC97CAD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192">
            <a:off x="3848414" y="6048949"/>
            <a:ext cx="1279687" cy="748854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19250DEB-E2F2-4776-B22E-79044D8E6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88761">
            <a:off x="3616635" y="4336177"/>
            <a:ext cx="1279687" cy="791713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23CD6FC4-FCFB-43E6-82E2-9525C935A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520" y="3907122"/>
            <a:ext cx="1073520" cy="48949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7DDA4ED5-AA6D-4C6F-BBBD-1ECFC0BC89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31481" y="4989089"/>
            <a:ext cx="1073520" cy="4894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1617E372-A09E-47E8-93BC-A61BA9D3F3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200" y="6235991"/>
            <a:ext cx="587146" cy="557228"/>
          </a:xfrm>
          <a:prstGeom prst="rect">
            <a:avLst/>
          </a:prstGeom>
        </p:spPr>
      </p:pic>
      <p:pic>
        <p:nvPicPr>
          <p:cNvPr id="113" name="图片 22">
            <a:extLst>
              <a:ext uri="{FF2B5EF4-FFF2-40B4-BE49-F238E27FC236}">
                <a16:creationId xmlns:a16="http://schemas.microsoft.com/office/drawing/2014/main" id="{B1C6C8AD-3B8F-43A4-B714-D75AF0CAD6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0294" y="-46782"/>
            <a:ext cx="1342288" cy="1475449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4075C52C-8680-4793-9442-BBD15BA4F9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6726" y="4233238"/>
            <a:ext cx="3242521" cy="1027488"/>
          </a:xfrm>
          <a:prstGeom prst="rect">
            <a:avLst/>
          </a:prstGeom>
        </p:spPr>
      </p:pic>
      <p:pic>
        <p:nvPicPr>
          <p:cNvPr id="115" name="图片 22">
            <a:extLst>
              <a:ext uri="{FF2B5EF4-FFF2-40B4-BE49-F238E27FC236}">
                <a16:creationId xmlns:a16="http://schemas.microsoft.com/office/drawing/2014/main" id="{1C551E9F-B1B9-4E1C-BB6F-76F9680B63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74790" y="910785"/>
            <a:ext cx="1342288" cy="1475449"/>
          </a:xfrm>
          <a:prstGeom prst="rect">
            <a:avLst/>
          </a:prstGeom>
        </p:spPr>
      </p:pic>
      <p:pic>
        <p:nvPicPr>
          <p:cNvPr id="71" name="图片 22">
            <a:extLst>
              <a:ext uri="{FF2B5EF4-FFF2-40B4-BE49-F238E27FC236}">
                <a16:creationId xmlns:a16="http://schemas.microsoft.com/office/drawing/2014/main" id="{56D4DC73-E08B-4920-9F8E-15EA481896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3498" y="3271533"/>
            <a:ext cx="1342288" cy="1475449"/>
          </a:xfrm>
          <a:prstGeom prst="rect">
            <a:avLst/>
          </a:prstGeom>
        </p:spPr>
      </p:pic>
      <p:pic>
        <p:nvPicPr>
          <p:cNvPr id="72" name="图片 22">
            <a:extLst>
              <a:ext uri="{FF2B5EF4-FFF2-40B4-BE49-F238E27FC236}">
                <a16:creationId xmlns:a16="http://schemas.microsoft.com/office/drawing/2014/main" id="{C086AA4E-5C44-4C67-95B3-310873F554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87549" y="195187"/>
            <a:ext cx="1342288" cy="1475449"/>
          </a:xfrm>
          <a:prstGeom prst="rect">
            <a:avLst/>
          </a:prstGeom>
        </p:spPr>
      </p:pic>
      <p:pic>
        <p:nvPicPr>
          <p:cNvPr id="73" name="图片 22">
            <a:extLst>
              <a:ext uri="{FF2B5EF4-FFF2-40B4-BE49-F238E27FC236}">
                <a16:creationId xmlns:a16="http://schemas.microsoft.com/office/drawing/2014/main" id="{0E2A7994-E2BB-4455-B2E0-7E1A75738C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0427" y="3891375"/>
            <a:ext cx="1342288" cy="1475449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896C0C32-7803-42F4-8958-B6EB4580EB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87" y="1038169"/>
            <a:ext cx="354649" cy="3326367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A4693C88-CE50-4089-95A1-5790E1CCA1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212" y="734152"/>
            <a:ext cx="354649" cy="3326367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B9287EED-DFDD-4359-B437-5CE9E566D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282" y="987549"/>
            <a:ext cx="354649" cy="3326367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AA006F9A-4375-44C0-AC59-C0B24FE27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57" y="3615645"/>
            <a:ext cx="354649" cy="3326367"/>
          </a:xfrm>
          <a:prstGeom prst="rect">
            <a:avLst/>
          </a:prstGeom>
        </p:spPr>
      </p:pic>
      <p:pic>
        <p:nvPicPr>
          <p:cNvPr id="3" name="nhạc vui">
            <a:hlinkClick r:id="" action="ppaction://media"/>
            <a:extLst>
              <a:ext uri="{FF2B5EF4-FFF2-40B4-BE49-F238E27FC236}">
                <a16:creationId xmlns:a16="http://schemas.microsoft.com/office/drawing/2014/main" id="{7B81DB35-EED3-4DAF-BF96-5610C825802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2725635" y="-982133"/>
            <a:ext cx="2390217" cy="2390217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41448F53-1EDE-4701-B042-E7B541A8AC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47370" y="4464194"/>
            <a:ext cx="1098354" cy="685081"/>
          </a:xfrm>
          <a:prstGeom prst="rect">
            <a:avLst/>
          </a:prstGeom>
        </p:spPr>
      </p:pic>
      <p:pic>
        <p:nvPicPr>
          <p:cNvPr id="109" name="Picture 108" descr="A picture containing diagram&#10;&#10;Description automatically generated">
            <a:extLst>
              <a:ext uri="{FF2B5EF4-FFF2-40B4-BE49-F238E27FC236}">
                <a16:creationId xmlns:a16="http://schemas.microsoft.com/office/drawing/2014/main" id="{85E246ED-CF6C-4EA8-89CB-3A6ECA97D48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8702" b="91549" l="54940" r="95042">
                        <a14:foregroundMark x1="63288" y1="79296" x2="92162" y2="81035"/>
                        <a14:foregroundMark x1="72986" y1="77800" x2="65038" y2="83583"/>
                        <a14:foregroundMark x1="63471" y1="78447" x2="68392" y2="83300"/>
                        <a14:foregroundMark x1="68392" y1="83300" x2="76741" y2="81440"/>
                        <a14:foregroundMark x1="76741" y1="81440" x2="69267" y2="83259"/>
                        <a14:foregroundMark x1="69267" y1="83259" x2="78345" y2="80873"/>
                        <a14:foregroundMark x1="78345" y1="80873" x2="67554" y2="80146"/>
                        <a14:foregroundMark x1="67554" y1="80146" x2="69304" y2="81682"/>
                        <a14:foregroundMark x1="61939" y1="78002" x2="70580" y2="77638"/>
                        <a14:foregroundMark x1="70580" y1="77638" x2="82464" y2="78447"/>
                        <a14:foregroundMark x1="65038" y1="83381" x2="81517" y2="85968"/>
                        <a14:foregroundMark x1="84214" y1="76506" x2="85199" y2="86413"/>
                        <a14:foregroundMark x1="85199" y1="86413" x2="85199" y2="86413"/>
                        <a14:foregroundMark x1="85600" y1="79094" x2="85600" y2="79094"/>
                        <a14:foregroundMark x1="80933" y1="82329" x2="80933" y2="82329"/>
                        <a14:foregroundMark x1="85381" y1="77800" x2="85381" y2="77800"/>
                        <a14:foregroundMark x1="85600" y1="79094" x2="85600" y2="83381"/>
                        <a14:foregroundMark x1="63872" y1="81237" x2="65221" y2="81440"/>
                        <a14:foregroundMark x1="63106" y1="86171" x2="65221" y2="85766"/>
                        <a14:foregroundMark x1="64856" y1="85119" x2="64856" y2="85119"/>
                        <a14:foregroundMark x1="65804" y1="84230" x2="64273" y2="84472"/>
                        <a14:foregroundMark x1="74736" y1="84027" x2="76668" y2="83825"/>
                        <a14:foregroundMark x1="75684" y1="82087" x2="76085" y2="83381"/>
                        <a14:foregroundMark x1="63288" y1="84674" x2="63288" y2="84674"/>
                        <a14:foregroundMark x1="79366" y1="81237" x2="78782" y2="85321"/>
                        <a14:foregroundMark x1="80751" y1="81682" x2="81517" y2="81884"/>
                        <a14:foregroundMark x1="81918" y1="84230" x2="81918" y2="84230"/>
                        <a14:foregroundMark x1="87532" y1="78002" x2="88115" y2="77800"/>
                        <a14:foregroundMark x1="54940" y1="81682" x2="54940" y2="81682"/>
                        <a14:foregroundMark x1="80933" y1="82329" x2="81918" y2="83825"/>
                        <a14:foregroundMark x1="85600" y1="83381" x2="85600" y2="846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741" t="65888" b="5589"/>
          <a:stretch/>
        </p:blipFill>
        <p:spPr>
          <a:xfrm>
            <a:off x="4371546" y="2820492"/>
            <a:ext cx="3427893" cy="1789609"/>
          </a:xfrm>
          <a:prstGeom prst="rect">
            <a:avLst/>
          </a:prstGeom>
        </p:spPr>
      </p:pic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A8DECE9-D545-4E6D-90AC-9DE36228EA5E}"/>
              </a:ext>
            </a:extLst>
          </p:cNvPr>
          <p:cNvGrpSpPr/>
          <p:nvPr/>
        </p:nvGrpSpPr>
        <p:grpSpPr>
          <a:xfrm>
            <a:off x="600660" y="791107"/>
            <a:ext cx="12675737" cy="1325907"/>
            <a:chOff x="1766870" y="987951"/>
            <a:chExt cx="9485618" cy="1325907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B6908062-2344-4613-B413-B8BAE63B624F}"/>
                </a:ext>
              </a:extLst>
            </p:cNvPr>
            <p:cNvSpPr txBox="1"/>
            <p:nvPr/>
          </p:nvSpPr>
          <p:spPr>
            <a:xfrm>
              <a:off x="1780986" y="987951"/>
              <a:ext cx="947150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0" b="0" i="0" u="none" strike="noStrike" kern="1200" cap="none" spc="0" normalizeH="0" baseline="0" noProof="0">
                  <a:ln w="234950">
                    <a:solidFill>
                      <a:prstClr val="white"/>
                    </a:solidFill>
                  </a:ln>
                  <a:solidFill>
                    <a:prstClr val="white"/>
                  </a:solidFill>
                  <a:effectLst>
                    <a:glow rad="63500">
                      <a:srgbClr val="4472C4">
                        <a:satMod val="175000"/>
                        <a:alpha val="40000"/>
                      </a:srgbClr>
                    </a:glow>
                    <a:reflection blurRad="6350" stA="55000" endA="300" endPos="45500" dir="5400000" sy="-100000" algn="bl" rotWithShape="0"/>
                  </a:effectLst>
                  <a:uLnTx/>
                  <a:uFillTx/>
                  <a:latin typeface="#9Slide07 IcielStormtrooper" panose="020B0500000000000000" pitchFamily="34" charset="0"/>
                  <a:ea typeface="+mn-ea"/>
                  <a:cs typeface="+mn-cs"/>
                </a:rPr>
                <a:t>KHO BÁU ĐẠI DƯƠNG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3E713740-9904-4C3A-BF38-0889EEFE396A}"/>
                </a:ext>
              </a:extLst>
            </p:cNvPr>
            <p:cNvSpPr txBox="1"/>
            <p:nvPr/>
          </p:nvSpPr>
          <p:spPr>
            <a:xfrm>
              <a:off x="1766870" y="990419"/>
              <a:ext cx="854262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57150" h="38100" prst="artDeco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0" b="0" i="0" u="none" strike="noStrike" kern="1200" cap="none" spc="0" normalizeH="0" baseline="0" noProof="0">
                  <a:ln>
                    <a:solidFill>
                      <a:srgbClr val="5B9BD5">
                        <a:lumMod val="50000"/>
                      </a:srgbClr>
                    </a:solidFill>
                  </a:ln>
                  <a:gradFill>
                    <a:gsLst>
                      <a:gs pos="0">
                        <a:srgbClr val="4472C4">
                          <a:lumMod val="5000"/>
                          <a:lumOff val="95000"/>
                        </a:srgbClr>
                      </a:gs>
                      <a:gs pos="25000">
                        <a:srgbClr val="5B9BD5">
                          <a:lumMod val="50000"/>
                        </a:srgbClr>
                      </a:gs>
                      <a:gs pos="46000">
                        <a:srgbClr val="5B9BD5">
                          <a:lumMod val="60000"/>
                          <a:lumOff val="40000"/>
                        </a:srgbClr>
                      </a:gs>
                      <a:gs pos="70000">
                        <a:srgbClr val="D63A75"/>
                      </a:gs>
                      <a:gs pos="90000">
                        <a:srgbClr val="ED7D31">
                          <a:lumMod val="75000"/>
                        </a:srgbClr>
                      </a:gs>
                    </a:gsLst>
                    <a:lin ang="5400000" scaled="1"/>
                  </a:gradFill>
                  <a:effectLst>
                    <a:glow rad="63500">
                      <a:srgbClr val="4472C4">
                        <a:satMod val="175000"/>
                        <a:alpha val="40000"/>
                      </a:srgbClr>
                    </a:glow>
                    <a:reflection blurRad="6350" stA="55000" endA="300" endPos="45500" dir="5400000" sy="-100000" algn="bl" rotWithShape="0"/>
                  </a:effectLst>
                  <a:uLnTx/>
                  <a:uFillTx/>
                  <a:latin typeface="#9Slide07 IcielStormtrooper" panose="020B0500000000000000" pitchFamily="34" charset="0"/>
                  <a:ea typeface="+mn-ea"/>
                  <a:cs typeface="+mn-cs"/>
                </a:rPr>
                <a:t>KHO BÁU ĐẠI DƯƠNG</a:t>
              </a:r>
            </a:p>
          </p:txBody>
        </p:sp>
      </p:grpSp>
      <p:sp>
        <p:nvSpPr>
          <p:cNvPr id="124" name="Title 1">
            <a:extLst>
              <a:ext uri="{FF2B5EF4-FFF2-40B4-BE49-F238E27FC236}">
                <a16:creationId xmlns:a16="http://schemas.microsoft.com/office/drawing/2014/main" id="{E260A336-E3B2-4103-83EC-F6F4E8BAB9B5}"/>
              </a:ext>
            </a:extLst>
          </p:cNvPr>
          <p:cNvSpPr txBox="1">
            <a:spLocks/>
          </p:cNvSpPr>
          <p:nvPr/>
        </p:nvSpPr>
        <p:spPr>
          <a:xfrm>
            <a:off x="10164373" y="-787400"/>
            <a:ext cx="2186247" cy="78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#9Slide07 Altus" pitchFamily="2" charset="0"/>
                <a:ea typeface="+mj-ea"/>
                <a:cs typeface="+mj-cs"/>
              </a:rPr>
              <a:t>By:Linh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D63A75"/>
                </a:solidFill>
                <a:effectLst/>
                <a:uLnTx/>
                <a:uFillTx/>
                <a:latin typeface="#9Slide07 Altus" pitchFamily="2" charset="0"/>
                <a:ea typeface="+mj-ea"/>
                <a:cs typeface="+mj-cs"/>
              </a:rPr>
              <a:t>&amp;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#9Slide07 Altus" pitchFamily="2" charset="0"/>
                <a:ea typeface="+mj-ea"/>
                <a:cs typeface="+mj-cs"/>
              </a:rPr>
              <a:t>Hiền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#9Slide07 Altus" pitchFamily="2" charset="0"/>
              <a:ea typeface="+mj-ea"/>
              <a:cs typeface="+mj-cs"/>
            </a:endParaRPr>
          </a:p>
        </p:txBody>
      </p:sp>
      <p:sp>
        <p:nvSpPr>
          <p:cNvPr id="126" name="Title 1">
            <a:extLst>
              <a:ext uri="{FF2B5EF4-FFF2-40B4-BE49-F238E27FC236}">
                <a16:creationId xmlns:a16="http://schemas.microsoft.com/office/drawing/2014/main" id="{174CDF72-06FE-4226-87C5-FC4241E58D3A}"/>
              </a:ext>
            </a:extLst>
          </p:cNvPr>
          <p:cNvSpPr txBox="1">
            <a:spLocks/>
          </p:cNvSpPr>
          <p:nvPr/>
        </p:nvSpPr>
        <p:spPr>
          <a:xfrm>
            <a:off x="10171083" y="-154027"/>
            <a:ext cx="2462712" cy="78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#9Slide07 HoneyCream" pitchFamily="2" charset="0"/>
                <a:ea typeface="+mj-ea"/>
                <a:cs typeface="+mj-cs"/>
              </a:rPr>
              <a:t>Măng Non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#9Slide07 HoneyCream" pitchFamily="2" charset="0"/>
              <a:ea typeface="+mj-ea"/>
              <a:cs typeface="+mj-cs"/>
            </a:endParaRPr>
          </a:p>
        </p:txBody>
      </p:sp>
      <p:sp>
        <p:nvSpPr>
          <p:cNvPr id="130" name="Title 1">
            <a:extLst>
              <a:ext uri="{FF2B5EF4-FFF2-40B4-BE49-F238E27FC236}">
                <a16:creationId xmlns:a16="http://schemas.microsoft.com/office/drawing/2014/main" id="{23548724-2F97-47C6-BCB7-55899F8C916F}"/>
              </a:ext>
            </a:extLst>
          </p:cNvPr>
          <p:cNvSpPr txBox="1">
            <a:spLocks/>
          </p:cNvSpPr>
          <p:nvPr/>
        </p:nvSpPr>
        <p:spPr>
          <a:xfrm>
            <a:off x="1927386" y="5926450"/>
            <a:ext cx="2462712" cy="78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#9Slide07 HoneyCream" pitchFamily="2" charset="0"/>
                <a:ea typeface="+mj-ea"/>
                <a:cs typeface="+mj-cs"/>
              </a:rPr>
              <a:t>Măng Non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#9Slide07 HoneyCream" pitchFamily="2" charset="0"/>
              <a:ea typeface="+mj-ea"/>
              <a:cs typeface="+mj-cs"/>
            </a:endParaRPr>
          </a:p>
        </p:txBody>
      </p:sp>
      <p:sp>
        <p:nvSpPr>
          <p:cNvPr id="132" name="Title 1">
            <a:extLst>
              <a:ext uri="{FF2B5EF4-FFF2-40B4-BE49-F238E27FC236}">
                <a16:creationId xmlns:a16="http://schemas.microsoft.com/office/drawing/2014/main" id="{5C3117E3-1B62-48E0-9FF3-E86DC0BEF89D}"/>
              </a:ext>
            </a:extLst>
          </p:cNvPr>
          <p:cNvSpPr txBox="1">
            <a:spLocks/>
          </p:cNvSpPr>
          <p:nvPr/>
        </p:nvSpPr>
        <p:spPr>
          <a:xfrm>
            <a:off x="908324" y="2991109"/>
            <a:ext cx="2462712" cy="78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#9Slide07 HoneyCream" pitchFamily="2" charset="0"/>
                <a:ea typeface="+mj-ea"/>
                <a:cs typeface="+mj-cs"/>
              </a:rPr>
              <a:t>Măng Non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#9Slide07 HoneyCream" pitchFamily="2" charset="0"/>
              <a:ea typeface="+mj-ea"/>
              <a:cs typeface="+mj-cs"/>
            </a:endParaRP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2F47AE15-59B5-49E3-B387-F2F78052A1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694185" y="239673"/>
            <a:ext cx="1331645" cy="83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58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6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3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7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21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2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7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3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22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6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28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32" dur="26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59" presetClass="path" presetSubtype="0" repeatCount="indefinite" accel="7000" decel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3.7037E-6 C 0.01146 -0.03773 -0.07083 -0.17106 -0.12461 -0.20578 C -0.17838 -0.24074 -0.27409 -0.17662 -0.32265 -0.20879 C -0.37135 -0.2412 -0.36745 -0.35555 -0.41653 -0.39976 C -0.61745 -0.5368 -0.9082 -0.31018 -0.9082 -0.34537 " pathEditMode="relative" rAng="0" ptsTypes="AAAAA">
                                      <p:cBhvr>
                                        <p:cTn id="38" dur="2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52" y="-2222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repeatCount="indefinite" accel="7000" decel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1.11706 3.7037E-7 " pathEditMode="relative" rAng="0" ptsTypes="AA">
                                      <p:cBhvr>
                                        <p:cTn id="40" dur="2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846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5000" fill="hold"/>
                                        <p:tgtEl>
                                          <p:spTgt spid="41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39" presetClass="path" presetSubtype="0" repeatCount="indefinite" accel="7000" decel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023 C -2.08333E-7 0.03473 0.02786 0.06204 0.06172 0.06204 C 0.09675 0.06204 0.09271 0.03935 0.12487 -0.00023 C 0.1569 -0.03958 0.2207 -0.15277 0.25456 -0.175 C 0.28958 -0.21203 0.50313 -0.14815 0.50313 -0.11296 " pathEditMode="relative" rAng="0" ptsTypes="AAAAA">
                                      <p:cBhvr>
                                        <p:cTn id="44" dur="2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-620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5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5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5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5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12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4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19023 -1.08356 " pathEditMode="relative" rAng="0" ptsTypes="AA">
                                      <p:cBhvr>
                                        <p:cTn id="66" dur="20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-5419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-0.95652 0.022 " pathEditMode="relative" rAng="0" ptsTypes="AA">
                                      <p:cBhvr>
                                        <p:cTn id="68" dur="282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826" y="108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83256 -0.0088 " pathEditMode="relative" rAng="0" ptsTypes="AA">
                                      <p:cBhvr>
                                        <p:cTn id="70" dur="242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28" y="-44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0.83255 -0.00879 " pathEditMode="relative" rAng="0" ptsTypes="AA">
                                      <p:cBhvr>
                                        <p:cTn id="72" dur="20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28" y="-44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59259E-6 L 0.34349 -1.19421 " pathEditMode="relative" rAng="0" ptsTypes="AA">
                                      <p:cBhvr>
                                        <p:cTn id="74" dur="30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74" y="-5972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4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59259E-6 L -0.53464 -1.23287 " pathEditMode="relative" rAng="0" ptsTypes="AA">
                                      <p:cBhvr>
                                        <p:cTn id="76" dur="2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32" y="-61644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8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4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5" presetClass="emph" presetSubtype="0" repeatCount="indefinite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39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repeatCount="indefinite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4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4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3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3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indefinite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3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9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4 -0.00023 C 0.12851 -0.00069 0.17383 -0.11458 0.17383 -0.2537 C 0.17383 -0.39699 0.12812 -0.51157 0.0694 -0.51157 C 0.01055 -0.51203 -0.03503 -0.62662 -0.03503 -0.76944 C -0.03477 -0.90833 0.01055 -1.02291 0.06966 -1.02361 " pathEditMode="relative" rAng="16200000" ptsTypes="AAAAA">
                                      <p:cBhvr>
                                        <p:cTn id="98" dur="2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57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35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7037E-7 L -1.27956 3.7037E-7 " pathEditMode="relative" rAng="0" ptsTypes="AA">
                                      <p:cBhvr>
                                        <p:cTn id="100" dur="4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984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5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905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97" grpId="0" animBg="1"/>
      <p:bldP spid="99" grpId="0" animBg="1"/>
      <p:bldP spid="101" grpId="0" animBg="1"/>
      <p:bldP spid="102" grpId="0" animBg="1"/>
      <p:bldP spid="103" grpId="0" animBg="1"/>
      <p:bldP spid="105" grpId="0" animBg="1"/>
      <p:bldP spid="105" grpId="1" animBg="1"/>
      <p:bldP spid="1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hidden="1">
            <a:extLst>
              <a:ext uri="{FF2B5EF4-FFF2-40B4-BE49-F238E27FC236}">
                <a16:creationId xmlns:a16="http://schemas.microsoft.com/office/drawing/2014/main" id="{A2C5C7BC-8857-4F4D-8CD7-564F639B9C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5" y="759255"/>
            <a:ext cx="11034904" cy="54200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7ADBB2-D1DB-41FC-A972-4C1B1B5073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9" t="67489" r="73063" b="6112"/>
          <a:stretch/>
        </p:blipFill>
        <p:spPr>
          <a:xfrm>
            <a:off x="785888" y="3824425"/>
            <a:ext cx="1851634" cy="10038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84FB08-60E4-438A-9DFF-94C9EFA758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49" t="-5982" r="34175" b="67311"/>
          <a:stretch/>
        </p:blipFill>
        <p:spPr>
          <a:xfrm>
            <a:off x="5956853" y="1835030"/>
            <a:ext cx="1851634" cy="14705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CFF9A6-A821-488F-9BCD-2218C1BE46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8" t="74108" r="28906" b="-4609"/>
          <a:stretch/>
        </p:blipFill>
        <p:spPr>
          <a:xfrm rot="21293575" flipH="1">
            <a:off x="2073643" y="2835286"/>
            <a:ext cx="1927323" cy="13103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BB5779B-469C-479E-9A32-6B6F739888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0" t="59656" r="248" b="13945"/>
          <a:stretch/>
        </p:blipFill>
        <p:spPr>
          <a:xfrm>
            <a:off x="9230291" y="3415317"/>
            <a:ext cx="2044046" cy="12507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2D0C0EC-F447-4B3C-B692-C635C0AD42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4" t="-1119" r="-2677" b="45302"/>
          <a:stretch/>
        </p:blipFill>
        <p:spPr>
          <a:xfrm>
            <a:off x="8208269" y="920333"/>
            <a:ext cx="2044045" cy="212260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277E30A-68DD-4A97-A294-40E0D2A7F1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0" t="30737" r="45064" b="30592"/>
          <a:stretch/>
        </p:blipFill>
        <p:spPr>
          <a:xfrm>
            <a:off x="1249207" y="885620"/>
            <a:ext cx="1851634" cy="147058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C2A682-8B70-8F86-D6FD-CE871B8D6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281" y="205295"/>
            <a:ext cx="10120237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0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68915" y="896106"/>
            <a:ext cx="9388451" cy="1130181"/>
            <a:chOff x="1000125" y="741363"/>
            <a:chExt cx="8341696" cy="1130181"/>
          </a:xfrm>
        </p:grpSpPr>
        <p:sp>
          <p:nvSpPr>
            <p:cNvPr id="3" name="TextBox 2"/>
            <p:cNvSpPr txBox="1"/>
            <p:nvPr/>
          </p:nvSpPr>
          <p:spPr>
            <a:xfrm>
              <a:off x="1000125" y="763548"/>
              <a:ext cx="8191500" cy="1107996"/>
            </a:xfrm>
            <a:prstGeom prst="rect">
              <a:avLst/>
            </a:prstGeom>
            <a:noFill/>
          </p:spPr>
          <p:txBody>
            <a:bodyPr wrap="square" rtlCol="0">
              <a:prstTxWarp prst="textChevronInverted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57150">
                <a:bevelT w="82550" h="38100" prst="coolSlant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0" i="0" u="none" strike="noStrike" kern="1200" cap="none" spc="0" normalizeH="0" baseline="0" noProof="0" dirty="0">
                  <a:ln>
                    <a:solidFill>
                      <a:srgbClr val="002060"/>
                    </a:solidFill>
                  </a:ln>
                  <a:solidFill>
                    <a:srgbClr val="5B9BD5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SVN-SAF" panose="02040603050506020204" pitchFamily="18" charset="0"/>
                  <a:ea typeface="+mn-ea"/>
                  <a:cs typeface="+mn-cs"/>
                </a:rPr>
                <a:t>Treasure hunt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75223" y="754348"/>
              <a:ext cx="8191500" cy="1107996"/>
            </a:xfrm>
            <a:prstGeom prst="rect">
              <a:avLst/>
            </a:prstGeom>
            <a:noFill/>
          </p:spPr>
          <p:txBody>
            <a:bodyPr wrap="square" rtlCol="0">
              <a:prstTxWarp prst="textChevronInverted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57150">
                <a:bevelT w="82550" h="38100" prst="coolSlant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0" i="0" u="none" strike="noStrike" kern="1200" cap="none" spc="0" normalizeH="0" baseline="0" noProof="0" dirty="0">
                  <a:ln>
                    <a:solidFill>
                      <a:srgbClr val="002060"/>
                    </a:solidFill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SVN-SAF" panose="02040603050506020204" pitchFamily="18" charset="0"/>
                  <a:ea typeface="+mn-ea"/>
                  <a:cs typeface="+mn-cs"/>
                </a:rPr>
                <a:t>Treasure hunt</a:t>
              </a:r>
            </a:p>
          </p:txBody>
        </p:sp>
        <p:sp>
          <p:nvSpPr>
            <p:cNvPr id="2" name="TextBox 1">
              <a:hlinkClick r:id="rId4" action="ppaction://hlinksldjump"/>
            </p:cNvPr>
            <p:cNvSpPr txBox="1"/>
            <p:nvPr/>
          </p:nvSpPr>
          <p:spPr>
            <a:xfrm>
              <a:off x="1150321" y="741363"/>
              <a:ext cx="8191500" cy="1107996"/>
            </a:xfrm>
            <a:prstGeom prst="rect">
              <a:avLst/>
            </a:prstGeom>
            <a:noFill/>
          </p:spPr>
          <p:txBody>
            <a:bodyPr wrap="square" rtlCol="0">
              <a:prstTxWarp prst="textChevronInverted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57150">
                <a:bevelT w="82550" h="38100" prst="coolSlant"/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1200" cap="none" spc="0" normalizeH="0" baseline="0" noProof="0" dirty="0">
                  <a:ln>
                    <a:solidFill>
                      <a:srgbClr val="002060"/>
                    </a:solidFill>
                  </a:ln>
                  <a:solidFill>
                    <a:srgbClr val="FFC000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SVN-SAF" panose="02040603050506020204" pitchFamily="18" charset="0"/>
                  <a:ea typeface="+mn-ea"/>
                  <a:cs typeface="+mn-cs"/>
                </a:rPr>
                <a:t>Treasure hunt</a:t>
              </a: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CFDE8BE6-B504-415F-8841-D03827B0F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689" y="5335403"/>
            <a:ext cx="1059945" cy="16132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F8BBE88-BC36-4D38-9F12-3C0C48CC3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3" y="5189914"/>
            <a:ext cx="925229" cy="140821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E8BDB1D-40BE-47F8-97CE-0C44BF003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110" y="6550403"/>
            <a:ext cx="691697" cy="39825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6F25EC2-A699-477F-965A-F1D71DC8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37678" flipV="1">
            <a:off x="8591911" y="6330532"/>
            <a:ext cx="613640" cy="53207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4507555-8DBA-4A5F-8181-085476771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42">
            <a:off x="10711260" y="5655653"/>
            <a:ext cx="1042938" cy="120421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867ECFF-4793-463B-8F22-A790EF5669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3394">
            <a:off x="5189687" y="2285328"/>
            <a:ext cx="1059945" cy="141573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4EDAB7A-3DEB-418E-A5CC-CE597E733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5582">
            <a:off x="4290452" y="5570766"/>
            <a:ext cx="768755" cy="102679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98CC335-1D8C-4B68-861F-7A40E65EF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9065">
            <a:off x="5573527" y="4175572"/>
            <a:ext cx="385978" cy="97871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6247E47-D369-487C-BC54-D42CD27714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83730">
            <a:off x="10848862" y="1562390"/>
            <a:ext cx="751493" cy="134954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61DD841-EF6E-4F83-92C4-0A581D3716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0112">
            <a:off x="787825" y="1696796"/>
            <a:ext cx="1328735" cy="188282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6024ED1-707C-43B6-9F91-24680B616B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371" y="5668375"/>
            <a:ext cx="1058134" cy="122176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06C2500-7D66-452A-B2B3-F7CFE4C06B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59380" y="2210401"/>
            <a:ext cx="1073520" cy="489498"/>
          </a:xfrm>
          <a:prstGeom prst="rect">
            <a:avLst/>
          </a:prstGeom>
        </p:spPr>
      </p:pic>
      <p:pic>
        <p:nvPicPr>
          <p:cNvPr id="35" name="图片 22">
            <a:extLst>
              <a:ext uri="{FF2B5EF4-FFF2-40B4-BE49-F238E27FC236}">
                <a16:creationId xmlns:a16="http://schemas.microsoft.com/office/drawing/2014/main" id="{C62F2DB9-E639-43BB-B38E-6047E521B3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0294" y="-46782"/>
            <a:ext cx="1342288" cy="1475449"/>
          </a:xfrm>
          <a:prstGeom prst="rect">
            <a:avLst/>
          </a:prstGeom>
        </p:spPr>
      </p:pic>
      <p:pic>
        <p:nvPicPr>
          <p:cNvPr id="36" name="图片 22">
            <a:extLst>
              <a:ext uri="{FF2B5EF4-FFF2-40B4-BE49-F238E27FC236}">
                <a16:creationId xmlns:a16="http://schemas.microsoft.com/office/drawing/2014/main" id="{83771B9D-B316-4274-8F9B-0F3CF060B1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40962" y="249824"/>
            <a:ext cx="1342288" cy="1475449"/>
          </a:xfrm>
          <a:prstGeom prst="rect">
            <a:avLst/>
          </a:prstGeom>
        </p:spPr>
      </p:pic>
      <p:pic>
        <p:nvPicPr>
          <p:cNvPr id="38" name="图片 22">
            <a:extLst>
              <a:ext uri="{FF2B5EF4-FFF2-40B4-BE49-F238E27FC236}">
                <a16:creationId xmlns:a16="http://schemas.microsoft.com/office/drawing/2014/main" id="{CE173C20-FCD0-410E-8003-03F2FA7FCD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3498" y="3271533"/>
            <a:ext cx="1342288" cy="1475449"/>
          </a:xfrm>
          <a:prstGeom prst="rect">
            <a:avLst/>
          </a:prstGeom>
        </p:spPr>
      </p:pic>
      <p:pic>
        <p:nvPicPr>
          <p:cNvPr id="39" name="图片 22">
            <a:extLst>
              <a:ext uri="{FF2B5EF4-FFF2-40B4-BE49-F238E27FC236}">
                <a16:creationId xmlns:a16="http://schemas.microsoft.com/office/drawing/2014/main" id="{BC028A83-2254-4951-8A43-8BF9764B67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28372" y="1638692"/>
            <a:ext cx="1342288" cy="147544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8A36776-0AB6-4821-9462-05AE36AEA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212" y="734152"/>
            <a:ext cx="354649" cy="332636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883B65D-08D4-450D-B147-DA925CA82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282" y="987549"/>
            <a:ext cx="354649" cy="332636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8F5DED4-A36C-4DA3-BCF2-26E99A64F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77" y="2757798"/>
            <a:ext cx="354649" cy="332636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723C263-7981-49AF-B0BC-AED3FDF27B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733" y="3498939"/>
            <a:ext cx="354649" cy="332636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A213518-0D6C-4D37-BBC1-EEFCAA6FC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96" y="-519364"/>
            <a:ext cx="354649" cy="332636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895D4DE-7AF9-49CC-9920-B94C953B1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047" y="3724611"/>
            <a:ext cx="354649" cy="332636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AE3A4C0-1C4F-414E-8E4D-DD622F0E09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0001" y="5778400"/>
            <a:ext cx="1194516" cy="74506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E374B17-02F7-41EF-AE06-38EFF52FB3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8561" y="2785234"/>
            <a:ext cx="842000" cy="525184"/>
          </a:xfrm>
          <a:prstGeom prst="rect">
            <a:avLst/>
          </a:prstGeom>
        </p:spPr>
      </p:pic>
      <p:pic>
        <p:nvPicPr>
          <p:cNvPr id="47" name="Picture 46">
            <a:hlinkClick r:id="rId6" action="ppaction://hlinksldjump"/>
            <a:extLst>
              <a:ext uri="{FF2B5EF4-FFF2-40B4-BE49-F238E27FC236}">
                <a16:creationId xmlns:a16="http://schemas.microsoft.com/office/drawing/2014/main" id="{C6D5F890-7169-4E14-B1CC-A742816B1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2215" y="4180140"/>
            <a:ext cx="2322777" cy="2365453"/>
          </a:xfrm>
          <a:prstGeom prst="rect">
            <a:avLst/>
          </a:prstGeom>
        </p:spPr>
      </p:pic>
      <p:pic>
        <p:nvPicPr>
          <p:cNvPr id="52" name="Picture 51">
            <a:hlinkClick r:id="rId7" action="ppaction://hlinksldjump"/>
            <a:extLst>
              <a:ext uri="{FF2B5EF4-FFF2-40B4-BE49-F238E27FC236}">
                <a16:creationId xmlns:a16="http://schemas.microsoft.com/office/drawing/2014/main" id="{B924FED3-D051-472E-A285-EE633696B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170" y="3681803"/>
            <a:ext cx="2139881" cy="1950889"/>
          </a:xfrm>
          <a:prstGeom prst="rect">
            <a:avLst/>
          </a:prstGeom>
        </p:spPr>
      </p:pic>
      <p:pic>
        <p:nvPicPr>
          <p:cNvPr id="53" name="Picture 52">
            <a:hlinkClick r:id="rId8" action="ppaction://hlinksldjump"/>
            <a:extLst>
              <a:ext uri="{FF2B5EF4-FFF2-40B4-BE49-F238E27FC236}">
                <a16:creationId xmlns:a16="http://schemas.microsoft.com/office/drawing/2014/main" id="{5A2F2462-FDAA-4EBC-95FB-38CE494A1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242" y="4685121"/>
            <a:ext cx="2170364" cy="1999661"/>
          </a:xfrm>
          <a:prstGeom prst="rect">
            <a:avLst/>
          </a:prstGeom>
        </p:spPr>
      </p:pic>
      <p:sp>
        <p:nvSpPr>
          <p:cNvPr id="6" name="Rectangle: Rounded Corners 5">
            <a:hlinkClick r:id="rId9" action="ppaction://hlinksldjump"/>
            <a:extLst>
              <a:ext uri="{FF2B5EF4-FFF2-40B4-BE49-F238E27FC236}">
                <a16:creationId xmlns:a16="http://schemas.microsoft.com/office/drawing/2014/main" id="{3409835E-C687-1B39-5D1F-04EAA96985D2}"/>
              </a:ext>
            </a:extLst>
          </p:cNvPr>
          <p:cNvSpPr/>
          <p:nvPr/>
        </p:nvSpPr>
        <p:spPr>
          <a:xfrm>
            <a:off x="10587210" y="6224530"/>
            <a:ext cx="1277956" cy="46270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Học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tiếp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819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2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39" presetClass="path" presetSubtype="0" repeatCount="indefinite" accel="7000" decel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0.00023 C -6.25E-7 0.03472 0.02787 0.06204 0.06172 0.06204 C 0.09675 0.06204 0.09271 0.03935 0.12487 -0.00023 C 0.1569 -0.03958 0.2207 -0.15278 0.25456 -0.175 C 0.28958 -0.21203 0.50313 -0.14815 0.50313 -0.11296 " pathEditMode="relative" rAng="0" ptsTypes="AAAAA">
                                      <p:cBhvr>
                                        <p:cTn id="16" dur="2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-620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2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64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19023 -1.08356 " pathEditMode="relative" rAng="0" ptsTypes="AA">
                                      <p:cBhvr>
                                        <p:cTn id="24" dur="2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5" y="-5419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7 L -0.95651 0.02199 " pathEditMode="relative" rAng="0" ptsTypes="AA">
                                      <p:cBhvr>
                                        <p:cTn id="26" dur="28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826" y="108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59259E-6 L 0.34349 -1.19422 " pathEditMode="relative" rAng="0" ptsTypes="AA">
                                      <p:cBhvr>
                                        <p:cTn id="28" dur="3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74" y="-5969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96296E-6 L -0.53463 -1.23287 " pathEditMode="relative" rAng="0" ptsTypes="AA">
                                      <p:cBhvr>
                                        <p:cTn id="30" dur="2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32" y="-616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6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9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9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9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9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9424" b="94785" l="42156" r="970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47" t="48718"/>
          <a:stretch/>
        </p:blipFill>
        <p:spPr>
          <a:xfrm>
            <a:off x="1195752" y="257908"/>
            <a:ext cx="9366739" cy="28018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57599" y="909208"/>
                <a:ext cx="5967047" cy="1426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en-US" sz="6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+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6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6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𝟗</m:t>
                        </m:r>
                      </m:num>
                      <m:den>
                        <m:r>
                          <a:rPr kumimoji="0" lang="en-US" sz="6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𝟖</m:t>
                        </m:r>
                      </m:den>
                    </m:f>
                    <m:r>
                      <a:rPr kumimoji="0" lang="en-US" sz="6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?</m:t>
                    </m:r>
                  </m:oMath>
                </a14:m>
                <a:endParaRPr kumimoji="0" lang="en-US" sz="34400" b="1" i="0" u="none" strike="noStrike" kern="1200" cap="none" spc="0" normalizeH="0" baseline="0" noProof="0" dirty="0">
                  <a:ln>
                    <a:noFill/>
                  </a:ln>
                  <a:solidFill>
                    <a:srgbClr val="D41E09"/>
                  </a:solidFill>
                  <a:effectLst/>
                  <a:uLnTx/>
                  <a:uFillTx/>
                  <a:latin typeface="SVN-SAF" panose="02040603050506020204" pitchFamily="18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9" y="909208"/>
                <a:ext cx="5967047" cy="1426288"/>
              </a:xfrm>
              <a:prstGeom prst="rect">
                <a:avLst/>
              </a:prstGeom>
              <a:blipFill>
                <a:blip r:embed="rId7"/>
                <a:stretch>
                  <a:fillRect b="-14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3657600" y="2472952"/>
            <a:ext cx="5468930" cy="4789573"/>
            <a:chOff x="3657600" y="2472952"/>
            <a:chExt cx="5468930" cy="478957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2693" b="97089" l="3820" r="3492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855" r="61153"/>
            <a:stretch/>
          </p:blipFill>
          <p:spPr>
            <a:xfrm rot="16200000">
              <a:off x="3997278" y="2133274"/>
              <a:ext cx="4789573" cy="546893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724885" y="3810001"/>
                  <a:ext cx="1735016" cy="2000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𝟏𝟏</m:t>
                            </m:r>
                          </m:num>
                          <m:den>
                            <m:r>
                              <a:rPr kumimoji="0" lang="en-US" sz="66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𝟖</m:t>
                            </m:r>
                          </m:den>
                        </m:f>
                      </m:oMath>
                    </m:oMathPara>
                  </a14:m>
                  <a:endParaRPr kumimoji="0" lang="en-US" sz="6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 Black" panose="020B0A04020102020204" pitchFamily="34" charset="0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4885" y="3810001"/>
                  <a:ext cx="1735016" cy="200086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00" b="94830" l="62574" r="960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556" t="48431"/>
          <a:stretch/>
        </p:blipFill>
        <p:spPr>
          <a:xfrm>
            <a:off x="7115907" y="3454172"/>
            <a:ext cx="4585042" cy="3850978"/>
          </a:xfrm>
          <a:prstGeom prst="rect">
            <a:avLst/>
          </a:prstGeom>
        </p:spPr>
      </p:pic>
      <p:sp>
        <p:nvSpPr>
          <p:cNvPr id="2" name="Arrow: Striped Right 1">
            <a:hlinkClick r:id="rId11" action="ppaction://hlinksldjump"/>
            <a:extLst>
              <a:ext uri="{FF2B5EF4-FFF2-40B4-BE49-F238E27FC236}">
                <a16:creationId xmlns:a16="http://schemas.microsoft.com/office/drawing/2014/main" id="{76FDE3AD-8366-42A4-AAAE-E406F4828B46}"/>
              </a:ext>
            </a:extLst>
          </p:cNvPr>
          <p:cNvSpPr/>
          <p:nvPr/>
        </p:nvSpPr>
        <p:spPr>
          <a:xfrm>
            <a:off x="10807547" y="6026227"/>
            <a:ext cx="1230721" cy="667538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950D90-EB88-4AEE-ABA9-CBF69E8D0C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212" y="734152"/>
            <a:ext cx="354649" cy="33263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53F45D-8841-4C7A-B5E7-23ECC5893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282" y="987549"/>
            <a:ext cx="354649" cy="33263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C37107-4A2B-4695-B4BB-BE382E4CFC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77" y="2757798"/>
            <a:ext cx="354649" cy="33263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F40EBA-884A-40F5-96D5-080820C5D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733" y="3498939"/>
            <a:ext cx="354649" cy="33263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2DAA7BE-D8CE-4F30-92C2-09544D489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901" y="-393237"/>
            <a:ext cx="354649" cy="33263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891FA11-601B-444B-8509-BE6D036097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677" y="3938005"/>
            <a:ext cx="354649" cy="332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6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5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9424" b="94785" l="42156" r="970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47" t="48718"/>
          <a:stretch/>
        </p:blipFill>
        <p:spPr>
          <a:xfrm>
            <a:off x="1195752" y="257908"/>
            <a:ext cx="10105294" cy="28018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05059" y="743955"/>
                <a:ext cx="6682155" cy="1559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6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6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sz="6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𝟐𝟓</m:t>
                        </m:r>
                      </m:den>
                    </m:f>
                  </m:oMath>
                </a14:m>
                <a:r>
                  <a:rPr kumimoji="0" lang="en-US" sz="6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6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6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</m:num>
                      <m:den>
                        <m:r>
                          <a:rPr kumimoji="0" lang="en-US" sz="6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</m:den>
                    </m:f>
                    <m:r>
                      <a:rPr kumimoji="0" lang="en-US" sz="6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?</m:t>
                    </m:r>
                  </m:oMath>
                </a14:m>
                <a:endParaRPr kumimoji="0" lang="en-US" sz="41300" b="1" i="0" u="none" strike="noStrike" kern="1200" cap="none" spc="0" normalizeH="0" baseline="0" noProof="0" dirty="0">
                  <a:ln>
                    <a:noFill/>
                  </a:ln>
                  <a:solidFill>
                    <a:srgbClr val="D41E09"/>
                  </a:solidFill>
                  <a:effectLst/>
                  <a:uLnTx/>
                  <a:uFillTx/>
                  <a:latin typeface="SVN-SAF" panose="02040603050506020204" pitchFamily="18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059" y="743955"/>
                <a:ext cx="6682155" cy="1559401"/>
              </a:xfrm>
              <a:prstGeom prst="rect">
                <a:avLst/>
              </a:prstGeom>
              <a:blipFill>
                <a:blip r:embed="rId7"/>
                <a:stretch>
                  <a:fillRect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3657600" y="2472952"/>
            <a:ext cx="5468930" cy="4789573"/>
            <a:chOff x="3657600" y="2472952"/>
            <a:chExt cx="5468930" cy="478957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2693" b="97089" l="3820" r="3492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855" r="61153"/>
            <a:stretch/>
          </p:blipFill>
          <p:spPr>
            <a:xfrm rot="16200000">
              <a:off x="3997278" y="2133274"/>
              <a:ext cx="4789573" cy="546893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669800" y="3666781"/>
                  <a:ext cx="1735016" cy="2000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𝟏𝟔</m:t>
                            </m:r>
                          </m:num>
                          <m:den>
                            <m:r>
                              <a:rPr kumimoji="0" lang="en-US" sz="66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𝟐𝟓</m:t>
                            </m:r>
                          </m:den>
                        </m:f>
                      </m:oMath>
                    </m:oMathPara>
                  </a14:m>
                  <a:endParaRPr kumimoji="0" lang="en-US" sz="6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 Black" panose="020B0A04020102020204" pitchFamily="34" charset="0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9800" y="3666781"/>
                  <a:ext cx="1735016" cy="200041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953" b="91296" l="1262" r="32801">
                        <a14:backgroundMark x1="10135" y1="61191" x2="10135" y2="61191"/>
                        <a14:backgroundMark x1="13162" y1="59817" x2="13162" y2="59817"/>
                        <a14:backgroundMark x1="10513" y1="64660" x2="8116" y2="52880"/>
                        <a14:backgroundMark x1="9714" y1="66230" x2="9714" y2="662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5" t="23212" r="67481" b="-1"/>
          <a:stretch/>
        </p:blipFill>
        <p:spPr>
          <a:xfrm>
            <a:off x="7795846" y="1622415"/>
            <a:ext cx="3505200" cy="5734258"/>
          </a:xfrm>
          <a:prstGeom prst="rect">
            <a:avLst/>
          </a:prstGeom>
        </p:spPr>
      </p:pic>
      <p:sp>
        <p:nvSpPr>
          <p:cNvPr id="9" name="Arrow: Striped Right 8">
            <a:hlinkClick r:id="rId10" action="ppaction://hlinksldjump"/>
            <a:extLst>
              <a:ext uri="{FF2B5EF4-FFF2-40B4-BE49-F238E27FC236}">
                <a16:creationId xmlns:a16="http://schemas.microsoft.com/office/drawing/2014/main" id="{3C2909CB-0982-4D3A-8C25-33CB2023458E}"/>
              </a:ext>
            </a:extLst>
          </p:cNvPr>
          <p:cNvSpPr/>
          <p:nvPr/>
        </p:nvSpPr>
        <p:spPr>
          <a:xfrm>
            <a:off x="11071952" y="6114361"/>
            <a:ext cx="1012127" cy="605094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5575B8-9370-4F0C-BE8A-716632A390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841" y="601950"/>
            <a:ext cx="354649" cy="33263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5B56CBB-ECF0-4DB8-ABE0-D916489B6A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282" y="987549"/>
            <a:ext cx="354649" cy="33263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156AAB-CF7C-4333-8011-8539BCDB73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77" y="2757798"/>
            <a:ext cx="354649" cy="33263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BCC129-C917-4946-867C-864F3D16DF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733" y="3498939"/>
            <a:ext cx="354649" cy="33263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FB3CA3-976E-4EA9-9ABC-4715C61871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901" y="-393237"/>
            <a:ext cx="354649" cy="33263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33F5CC-C197-47BB-BF3E-A1594E6B44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677" y="3938005"/>
            <a:ext cx="354649" cy="332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3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5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9424" b="94785" l="42156" r="970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47" t="48718"/>
          <a:stretch/>
        </p:blipFill>
        <p:spPr>
          <a:xfrm>
            <a:off x="1195751" y="257908"/>
            <a:ext cx="10527325" cy="28018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754215" y="765989"/>
                <a:ext cx="7373816" cy="1479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sz="6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en-US" sz="6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60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</m:num>
                      <m:den>
                        <m:r>
                          <a:rPr kumimoji="0" lang="en-US" sz="6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𝟏𝟐</m:t>
                        </m:r>
                      </m:den>
                    </m:f>
                    <m:r>
                      <a:rPr kumimoji="0" lang="en-US" sz="6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?</m:t>
                    </m:r>
                  </m:oMath>
                </a14:m>
                <a:endParaRPr kumimoji="0" lang="en-US" sz="34400" b="1" i="0" u="none" strike="noStrike" kern="1200" cap="none" spc="0" normalizeH="0" baseline="0" noProof="0" dirty="0">
                  <a:ln>
                    <a:noFill/>
                  </a:ln>
                  <a:solidFill>
                    <a:srgbClr val="D41E09"/>
                  </a:solidFill>
                  <a:effectLst/>
                  <a:uLnTx/>
                  <a:uFillTx/>
                  <a:latin typeface="SVN-SAF" panose="02040603050506020204" pitchFamily="18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215" y="765989"/>
                <a:ext cx="7373816" cy="1479764"/>
              </a:xfrm>
              <a:prstGeom prst="rect">
                <a:avLst/>
              </a:prstGeom>
              <a:blipFill>
                <a:blip r:embed="rId7"/>
                <a:stretch>
                  <a:fillRect b="-11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3657600" y="2472952"/>
            <a:ext cx="5468930" cy="4789573"/>
            <a:chOff x="3657600" y="2472952"/>
            <a:chExt cx="5468930" cy="4789573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2693" b="97089" l="3820" r="3492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855" r="61153"/>
            <a:stretch/>
          </p:blipFill>
          <p:spPr>
            <a:xfrm rot="16200000">
              <a:off x="3997278" y="2133274"/>
              <a:ext cx="4789573" cy="546893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526581" y="3754917"/>
                  <a:ext cx="1735016" cy="19938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𝟕</m:t>
                            </m:r>
                          </m:num>
                          <m:den>
                            <m:r>
                              <a:rPr kumimoji="0" lang="en-US" sz="6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𝟏𝟐</m:t>
                            </m:r>
                          </m:den>
                        </m:f>
                      </m:oMath>
                    </m:oMathPara>
                  </a14:m>
                  <a:endParaRPr kumimoji="0" lang="en-US" sz="6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 Black" panose="020B0A04020102020204" pitchFamily="34" charset="0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6581" y="3754917"/>
                  <a:ext cx="1735016" cy="199381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5388" b="63162" l="36743" r="627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792" t="34375" r="34156" b="36186"/>
          <a:stretch/>
        </p:blipFill>
        <p:spPr>
          <a:xfrm>
            <a:off x="7897242" y="3711024"/>
            <a:ext cx="2857154" cy="2798845"/>
          </a:xfrm>
          <a:prstGeom prst="rect">
            <a:avLst/>
          </a:prstGeom>
        </p:spPr>
      </p:pic>
      <p:sp>
        <p:nvSpPr>
          <p:cNvPr id="9" name="Arrow: Striped Right 8">
            <a:hlinkClick r:id="rId10" action="ppaction://hlinksldjump"/>
            <a:extLst>
              <a:ext uri="{FF2B5EF4-FFF2-40B4-BE49-F238E27FC236}">
                <a16:creationId xmlns:a16="http://schemas.microsoft.com/office/drawing/2014/main" id="{7D92C532-7BC2-4D78-88E3-58D9A1E0247C}"/>
              </a:ext>
            </a:extLst>
          </p:cNvPr>
          <p:cNvSpPr/>
          <p:nvPr/>
        </p:nvSpPr>
        <p:spPr>
          <a:xfrm>
            <a:off x="10851614" y="6114361"/>
            <a:ext cx="1232465" cy="605094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FB8671-13CD-4945-8C24-ECF8515B4C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212" y="734152"/>
            <a:ext cx="354649" cy="33263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AF6E0E-E26E-4733-B4FA-AA0F484973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282" y="987549"/>
            <a:ext cx="354649" cy="33263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42D807-44CF-4DB8-8CD6-2888ACE0A1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77" y="2757798"/>
            <a:ext cx="354649" cy="33263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62201D-1E88-4F3F-823C-9DF2727C68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733" y="3498939"/>
            <a:ext cx="354649" cy="33263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C2474E5-64E4-4A0C-9B2D-68A67A460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901" y="-393237"/>
            <a:ext cx="354649" cy="33263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2AFCEC7-B8CA-41B0-BCEC-2BC9DF3226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677" y="3938005"/>
            <a:ext cx="354649" cy="332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5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15" b="4215"/>
          <a:stretch/>
        </p:blipFill>
        <p:spPr>
          <a:xfrm>
            <a:off x="0" y="-40341"/>
            <a:ext cx="12192000" cy="6898341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6462914" y="322706"/>
            <a:ext cx="4937092" cy="4186545"/>
            <a:chOff x="6462914" y="322706"/>
            <a:chExt cx="4937092" cy="4186545"/>
          </a:xfrm>
        </p:grpSpPr>
        <p:pic>
          <p:nvPicPr>
            <p:cNvPr id="18" name="Hình ảnh 43">
              <a:extLst>
                <a:ext uri="{FF2B5EF4-FFF2-40B4-BE49-F238E27FC236}">
                  <a16:creationId xmlns:a16="http://schemas.microsoft.com/office/drawing/2014/main" id="{D77B9E04-3FC0-619C-5F02-617FAA27B5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22" t="10560" r="74202" b="53586"/>
            <a:stretch/>
          </p:blipFill>
          <p:spPr>
            <a:xfrm>
              <a:off x="7474329" y="322706"/>
              <a:ext cx="2745177" cy="2614454"/>
            </a:xfrm>
            <a:prstGeom prst="rect">
              <a:avLst/>
            </a:prstGeom>
          </p:spPr>
        </p:pic>
        <p:pic>
          <p:nvPicPr>
            <p:cNvPr id="19" name="Hình ảnh 305">
              <a:extLst>
                <a:ext uri="{FF2B5EF4-FFF2-40B4-BE49-F238E27FC236}">
                  <a16:creationId xmlns:a16="http://schemas.microsoft.com/office/drawing/2014/main" id="{92B417E6-1C18-E8FB-2E79-3E3B8A6DE4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30" t="16230" r="60030" b="55476"/>
            <a:stretch/>
          </p:blipFill>
          <p:spPr>
            <a:xfrm>
              <a:off x="9039007" y="1662542"/>
              <a:ext cx="2360999" cy="2549237"/>
            </a:xfrm>
            <a:prstGeom prst="rect">
              <a:avLst/>
            </a:prstGeom>
          </p:spPr>
        </p:pic>
        <p:pic>
          <p:nvPicPr>
            <p:cNvPr id="20" name="Hình ảnh 135">
              <a:extLst>
                <a:ext uri="{FF2B5EF4-FFF2-40B4-BE49-F238E27FC236}">
                  <a16:creationId xmlns:a16="http://schemas.microsoft.com/office/drawing/2014/main" id="{522B1268-1E7C-55A0-4CC6-4344520244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856" t="10390" r="22098" b="52530"/>
            <a:stretch/>
          </p:blipFill>
          <p:spPr>
            <a:xfrm>
              <a:off x="6462914" y="1116320"/>
              <a:ext cx="1634324" cy="3392931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148354" y="530654"/>
            <a:ext cx="5372791" cy="6502156"/>
            <a:chOff x="1606913" y="-630065"/>
            <a:chExt cx="6053923" cy="7488065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823" t="12883" r="5573" b="12251"/>
            <a:stretch/>
          </p:blipFill>
          <p:spPr>
            <a:xfrm>
              <a:off x="2840869" y="-630065"/>
              <a:ext cx="3375212" cy="5342671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00" t="13339" r="30127" b="8166"/>
            <a:stretch/>
          </p:blipFill>
          <p:spPr>
            <a:xfrm>
              <a:off x="3677541" y="1664980"/>
              <a:ext cx="3983295" cy="5043368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979" t="11408" r="31417" b="13726"/>
            <a:stretch/>
          </p:blipFill>
          <p:spPr>
            <a:xfrm>
              <a:off x="1606913" y="1515329"/>
              <a:ext cx="3375212" cy="5342671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0C67745A-811A-40D0-82B1-DBA1C98A5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355" y="59648"/>
            <a:ext cx="8492464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007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á dữ">
            <a:extLst>
              <a:ext uri="{FF2B5EF4-FFF2-40B4-BE49-F238E27FC236}">
                <a16:creationId xmlns:a16="http://schemas.microsoft.com/office/drawing/2014/main" id="{3D02B816-56C1-41DE-88E1-219B45CCFC16}"/>
              </a:ext>
            </a:extLst>
          </p:cNvPr>
          <p:cNvSpPr/>
          <p:nvPr/>
        </p:nvSpPr>
        <p:spPr>
          <a:xfrm>
            <a:off x="-77211" y="218813"/>
            <a:ext cx="850044" cy="657084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/>
              <a:ea typeface="字魂59号-创粗黑"/>
              <a:cs typeface="+mn-cs"/>
            </a:endParaRPr>
          </a:p>
        </p:txBody>
      </p:sp>
      <p:sp>
        <p:nvSpPr>
          <p:cNvPr id="17" name="cá hiền">
            <a:extLst>
              <a:ext uri="{FF2B5EF4-FFF2-40B4-BE49-F238E27FC236}">
                <a16:creationId xmlns:a16="http://schemas.microsoft.com/office/drawing/2014/main" id="{53382799-587E-4218-83AE-3576DE51BBFC}"/>
              </a:ext>
            </a:extLst>
          </p:cNvPr>
          <p:cNvSpPr/>
          <p:nvPr/>
        </p:nvSpPr>
        <p:spPr>
          <a:xfrm>
            <a:off x="789247" y="231043"/>
            <a:ext cx="850044" cy="657084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/>
              <a:ea typeface="字魂59号-创粗黑"/>
              <a:cs typeface="+mn-cs"/>
            </a:endParaRPr>
          </a:p>
        </p:txBody>
      </p:sp>
      <p:sp>
        <p:nvSpPr>
          <p:cNvPr id="18" name="ca dẹt">
            <a:extLst>
              <a:ext uri="{FF2B5EF4-FFF2-40B4-BE49-F238E27FC236}">
                <a16:creationId xmlns:a16="http://schemas.microsoft.com/office/drawing/2014/main" id="{19DEB786-2651-4D6B-96E9-98CBE3DE4410}"/>
              </a:ext>
            </a:extLst>
          </p:cNvPr>
          <p:cNvSpPr/>
          <p:nvPr/>
        </p:nvSpPr>
        <p:spPr>
          <a:xfrm>
            <a:off x="1666908" y="190890"/>
            <a:ext cx="850044" cy="657084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effectLst>
            <a:outerShdw blurRad="50800" dist="381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/>
              <a:ea typeface="字魂59号-创粗黑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7ADBB2-D1DB-41FC-A972-4C1B1B5073C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9" t="67489" r="73063" b="6112"/>
          <a:stretch/>
        </p:blipFill>
        <p:spPr>
          <a:xfrm>
            <a:off x="785888" y="3824425"/>
            <a:ext cx="1851634" cy="10038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84FB08-60E4-438A-9DFF-94C9EFA7583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49" t="-5982" r="34175" b="67311"/>
          <a:stretch/>
        </p:blipFill>
        <p:spPr>
          <a:xfrm>
            <a:off x="6786412" y="1526843"/>
            <a:ext cx="1851634" cy="14705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CFF9A6-A821-488F-9BCD-2218C1BE46A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8" t="74108" r="28906" b="-4609"/>
          <a:stretch/>
        </p:blipFill>
        <p:spPr>
          <a:xfrm rot="21293575" flipH="1">
            <a:off x="-1230961" y="931156"/>
            <a:ext cx="1927323" cy="13103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B5779B-469C-479E-9A32-6B6F7398887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0" t="59656" r="248" b="13945"/>
          <a:stretch/>
        </p:blipFill>
        <p:spPr>
          <a:xfrm>
            <a:off x="10252314" y="4828323"/>
            <a:ext cx="2044046" cy="12507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D0C0EC-F447-4B3C-B692-C635C0AD421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4" t="-1119" r="-2677" b="45302"/>
          <a:stretch/>
        </p:blipFill>
        <p:spPr>
          <a:xfrm>
            <a:off x="8208269" y="920333"/>
            <a:ext cx="2044045" cy="2122602"/>
          </a:xfrm>
          <a:prstGeom prst="rect">
            <a:avLst/>
          </a:prstGeom>
        </p:spPr>
      </p:pic>
      <p:pic>
        <p:nvPicPr>
          <p:cNvPr id="11" name="Picture 10">
            <a:hlinkClick r:id="rId6" action="ppaction://hlinksldjump"/>
            <a:extLst>
              <a:ext uri="{FF2B5EF4-FFF2-40B4-BE49-F238E27FC236}">
                <a16:creationId xmlns:a16="http://schemas.microsoft.com/office/drawing/2014/main" id="{E6660A32-7E10-4369-B0C0-25A52D28F3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8" t="7239" r="67460" b="63552"/>
          <a:stretch/>
        </p:blipFill>
        <p:spPr>
          <a:xfrm>
            <a:off x="-76401" y="-300"/>
            <a:ext cx="972429" cy="1131150"/>
          </a:xfrm>
          <a:prstGeom prst="rect">
            <a:avLst/>
          </a:prstGeom>
        </p:spPr>
      </p:pic>
      <p:pic>
        <p:nvPicPr>
          <p:cNvPr id="12" name="Picture 11">
            <a:hlinkClick r:id="rId7" action="ppaction://hlinksldjump"/>
            <a:extLst>
              <a:ext uri="{FF2B5EF4-FFF2-40B4-BE49-F238E27FC236}">
                <a16:creationId xmlns:a16="http://schemas.microsoft.com/office/drawing/2014/main" id="{45CDFC2A-4CB8-450C-A360-9B9377EEAC0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2" t="9015" r="38317" b="66758"/>
          <a:stretch/>
        </p:blipFill>
        <p:spPr>
          <a:xfrm>
            <a:off x="832791" y="101397"/>
            <a:ext cx="889394" cy="897768"/>
          </a:xfrm>
          <a:prstGeom prst="rect">
            <a:avLst/>
          </a:prstGeom>
        </p:spPr>
      </p:pic>
      <p:pic>
        <p:nvPicPr>
          <p:cNvPr id="13" name="Picture 12">
            <a:hlinkClick r:id="rId8" action="ppaction://hlinksldjump"/>
            <a:extLst>
              <a:ext uri="{FF2B5EF4-FFF2-40B4-BE49-F238E27FC236}">
                <a16:creationId xmlns:a16="http://schemas.microsoft.com/office/drawing/2014/main" id="{486C0D8A-7F58-4068-9A22-524F71B0085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30" t="9331" r="11369" b="66442"/>
          <a:stretch/>
        </p:blipFill>
        <p:spPr>
          <a:xfrm>
            <a:off x="1666908" y="77016"/>
            <a:ext cx="889394" cy="89776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277E30A-68DD-4A97-A294-40E0D2A7F1F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0" t="30737" r="45064" b="30592"/>
          <a:stretch/>
        </p:blipFill>
        <p:spPr>
          <a:xfrm>
            <a:off x="1277488" y="2450173"/>
            <a:ext cx="1851634" cy="1470582"/>
          </a:xfrm>
          <a:prstGeom prst="rect">
            <a:avLst/>
          </a:prstGeom>
        </p:spPr>
      </p:pic>
      <p:sp>
        <p:nvSpPr>
          <p:cNvPr id="3" name="Right Arrow 2">
            <a:hlinkClick r:id="rId9" action="ppaction://hlinksldjump"/>
          </p:cNvPr>
          <p:cNvSpPr/>
          <p:nvPr/>
        </p:nvSpPr>
        <p:spPr>
          <a:xfrm>
            <a:off x="10672175" y="6062598"/>
            <a:ext cx="1337299" cy="61465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59号-创粗黑"/>
              <a:ea typeface="字魂59号-创粗黑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843" y="999165"/>
            <a:ext cx="4827633" cy="4114460"/>
          </a:xfrm>
          <a:prstGeom prst="rect">
            <a:avLst/>
          </a:prstGeom>
        </p:spPr>
      </p:pic>
      <p:pic>
        <p:nvPicPr>
          <p:cNvPr id="22" name="Tieng-yeah-tre-con-www_nhacchuongvui_com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18532" y="-83288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42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0.00091 0.1451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724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2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0.40885 -0.00162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43" y="-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2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9964E-6 3.7037E-7 L 0.22519 0.1213 " pathEditMode="relative" rAng="0" ptsTypes="AA">
                                      <p:cBhvr>
                                        <p:cTn id="26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3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00"/>
                            </p:stCondLst>
                            <p:childTnLst>
                              <p:par>
                                <p:cTn id="2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97 0.12014 L 1.20865E-6 0 " pathEditMode="relative" rAng="0" ptsTypes="AA">
                                      <p:cBhvr>
                                        <p:cTn id="29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05" y="-601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2" presetClass="emph" presetSubtype="0" repeatCount="2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93 -0.02222 L 0.52943 -0.0412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75" y="-94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2" presetClass="emph" presetSubtype="0" repeatCount="2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64 0.03657 L -0.48268 -0.06806 " pathEditMode="relative" rAng="0" ptsTypes="AA">
                                      <p:cBhvr>
                                        <p:cTn id="5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59" y="-523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2" presetClass="emph" presetSubtype="0" repeatCount="2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63 0.00787 C 0.05625 0.05834 0.09062 0.10556 0.1362 0.11505 C 0.18242 0.12454 0.22148 0.09329 0.22539 0.04306 C 0.22878 -0.00741 0.2681 -0.03889 0.31471 -0.02916 C 0.3599 -0.01944 0.39453 0.02778 0.39062 0.07801 " pathEditMode="relative" rAng="409786" ptsTypes="fffff">
                                      <p:cBhvr>
                                        <p:cTn id="74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76" y="3519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2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11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1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E1989-CA52-42E6-AABF-0925819EE5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9" t="67489" r="73063" b="6112"/>
          <a:stretch/>
        </p:blipFill>
        <p:spPr>
          <a:xfrm>
            <a:off x="653855" y="3818484"/>
            <a:ext cx="1851634" cy="1003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77E30A-68DD-4A97-A294-40E0D2A7F1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0" t="30737" r="45064" b="30592"/>
          <a:stretch/>
        </p:blipFill>
        <p:spPr>
          <a:xfrm>
            <a:off x="2179018" y="5198725"/>
            <a:ext cx="1851634" cy="14705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D6FB8E-E95F-4784-9F8C-9A5E581A6F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0" t="59656" r="248" b="13945"/>
          <a:stretch/>
        </p:blipFill>
        <p:spPr>
          <a:xfrm>
            <a:off x="9612552" y="3679382"/>
            <a:ext cx="2044046" cy="1003898"/>
          </a:xfrm>
          <a:prstGeom prst="rect">
            <a:avLst/>
          </a:prstGeom>
        </p:spPr>
      </p:pic>
      <p:pic>
        <p:nvPicPr>
          <p:cNvPr id="12" name="Picture 11" hidden="1">
            <a:extLst>
              <a:ext uri="{FF2B5EF4-FFF2-40B4-BE49-F238E27FC236}">
                <a16:creationId xmlns:a16="http://schemas.microsoft.com/office/drawing/2014/main" id="{A2C5C7BC-8857-4F4D-8CD7-564F639B9C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5" y="759255"/>
            <a:ext cx="11034904" cy="54200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79672" y="524774"/>
                <a:ext cx="8592335" cy="255271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rgbClr val="7030A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6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6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kumimoji="0" lang="en-US" sz="13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672" y="524774"/>
                <a:ext cx="8592335" cy="25527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hlinkClick r:id="rId7" action="ppaction://hlinksldjump"/>
            <a:extLst>
              <a:ext uri="{FF2B5EF4-FFF2-40B4-BE49-F238E27FC236}">
                <a16:creationId xmlns:a16="http://schemas.microsoft.com/office/drawing/2014/main" id="{69B62D91-6E07-4336-8307-B214ED6188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4" t="-1119" r="-2677" b="45302"/>
          <a:stretch/>
        </p:blipFill>
        <p:spPr>
          <a:xfrm>
            <a:off x="9149985" y="1767089"/>
            <a:ext cx="2044045" cy="21226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loud 2"/>
              <p:cNvSpPr/>
              <p:nvPr/>
            </p:nvSpPr>
            <p:spPr>
              <a:xfrm>
                <a:off x="3104835" y="3607496"/>
                <a:ext cx="5035185" cy="2116899"/>
              </a:xfrm>
              <a:prstGeom prst="cloud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FF0000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num>
                        <m:den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kumimoji="0" lang="vi-VN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3" name="Cloud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835" y="3607496"/>
                <a:ext cx="5035185" cy="2116899"/>
              </a:xfrm>
              <a:prstGeom prst="cloud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5D24944A-366F-4C92-8E1C-871E668337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8" t="74108" r="28906" b="-4609"/>
          <a:stretch/>
        </p:blipFill>
        <p:spPr>
          <a:xfrm flipH="1">
            <a:off x="-160126" y="2090475"/>
            <a:ext cx="2109141" cy="1310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E5F3AF-77A0-41A1-AFB2-C939BFF4A6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49" t="-5982" r="34175" b="67311"/>
          <a:stretch/>
        </p:blipFill>
        <p:spPr>
          <a:xfrm>
            <a:off x="9612552" y="11818"/>
            <a:ext cx="1851634" cy="1470582"/>
          </a:xfrm>
          <a:prstGeom prst="rect">
            <a:avLst/>
          </a:prstGeom>
        </p:spPr>
      </p:pic>
      <p:sp>
        <p:nvSpPr>
          <p:cNvPr id="4" name="Rectangle: Rounded Corners 3">
            <a:hlinkClick r:id="rId7" action="ppaction://hlinksldjump"/>
            <a:extLst>
              <a:ext uri="{FF2B5EF4-FFF2-40B4-BE49-F238E27FC236}">
                <a16:creationId xmlns:a16="http://schemas.microsoft.com/office/drawing/2014/main" id="{0A5386EE-E1AD-7857-A0E8-2783CE75A8F8}"/>
              </a:ext>
            </a:extLst>
          </p:cNvPr>
          <p:cNvSpPr/>
          <p:nvPr/>
        </p:nvSpPr>
        <p:spPr>
          <a:xfrm>
            <a:off x="276225" y="5943600"/>
            <a:ext cx="1695450" cy="5715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Trở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lại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4050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E1989-CA52-42E6-AABF-0925819EE5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9" t="67489" r="73063" b="6112"/>
          <a:stretch/>
        </p:blipFill>
        <p:spPr>
          <a:xfrm>
            <a:off x="653855" y="3818484"/>
            <a:ext cx="1851634" cy="1003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77E30A-68DD-4A97-A294-40E0D2A7F1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0" t="30737" r="45064" b="30592"/>
          <a:stretch/>
        </p:blipFill>
        <p:spPr>
          <a:xfrm>
            <a:off x="2179018" y="5198725"/>
            <a:ext cx="1851634" cy="14705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D6FB8E-E95F-4784-9F8C-9A5E581A6F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0" t="59656" r="248" b="13945"/>
          <a:stretch/>
        </p:blipFill>
        <p:spPr>
          <a:xfrm>
            <a:off x="9612552" y="3679382"/>
            <a:ext cx="2044046" cy="1003898"/>
          </a:xfrm>
          <a:prstGeom prst="rect">
            <a:avLst/>
          </a:prstGeom>
        </p:spPr>
      </p:pic>
      <p:pic>
        <p:nvPicPr>
          <p:cNvPr id="12" name="Picture 11" hidden="1">
            <a:extLst>
              <a:ext uri="{FF2B5EF4-FFF2-40B4-BE49-F238E27FC236}">
                <a16:creationId xmlns:a16="http://schemas.microsoft.com/office/drawing/2014/main" id="{A2C5C7BC-8857-4F4D-8CD7-564F639B9C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5" y="759255"/>
            <a:ext cx="11034904" cy="54200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79672" y="524774"/>
                <a:ext cx="8592335" cy="251905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rgbClr val="7030A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 defTabSz="4572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6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6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kumimoji="0" lang="en-US" sz="28700" b="1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672" y="524774"/>
                <a:ext cx="8592335" cy="25190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hlinkClick r:id="rId7" action="ppaction://hlinksldjump"/>
            <a:extLst>
              <a:ext uri="{FF2B5EF4-FFF2-40B4-BE49-F238E27FC236}">
                <a16:creationId xmlns:a16="http://schemas.microsoft.com/office/drawing/2014/main" id="{69B62D91-6E07-4336-8307-B214ED6188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4" t="-1119" r="-2677" b="45302"/>
          <a:stretch/>
        </p:blipFill>
        <p:spPr>
          <a:xfrm>
            <a:off x="9149985" y="1767089"/>
            <a:ext cx="2044045" cy="21226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loud 2"/>
              <p:cNvSpPr/>
              <p:nvPr/>
            </p:nvSpPr>
            <p:spPr>
              <a:xfrm>
                <a:off x="3104835" y="3782860"/>
                <a:ext cx="5035185" cy="2016691"/>
              </a:xfrm>
              <a:prstGeom prst="cloud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FF0000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num>
                        <m:den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3" name="Cloud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835" y="3782860"/>
                <a:ext cx="5035185" cy="2016691"/>
              </a:xfrm>
              <a:prstGeom prst="cloud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5D24944A-366F-4C92-8E1C-871E668337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8" t="74108" r="28906" b="-4609"/>
          <a:stretch/>
        </p:blipFill>
        <p:spPr>
          <a:xfrm flipH="1">
            <a:off x="-160126" y="2090475"/>
            <a:ext cx="2109141" cy="1310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E5F3AF-77A0-41A1-AFB2-C939BFF4A6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49" t="-5982" r="34175" b="67311"/>
          <a:stretch/>
        </p:blipFill>
        <p:spPr>
          <a:xfrm>
            <a:off x="9612552" y="11818"/>
            <a:ext cx="1851634" cy="1470582"/>
          </a:xfrm>
          <a:prstGeom prst="rect">
            <a:avLst/>
          </a:prstGeom>
        </p:spPr>
      </p:pic>
      <p:sp>
        <p:nvSpPr>
          <p:cNvPr id="4" name="Rectangle: Rounded Corners 3">
            <a:hlinkClick r:id="rId7" action="ppaction://hlinksldjump"/>
            <a:extLst>
              <a:ext uri="{FF2B5EF4-FFF2-40B4-BE49-F238E27FC236}">
                <a16:creationId xmlns:a16="http://schemas.microsoft.com/office/drawing/2014/main" id="{10575C02-14B0-6508-85C9-5D77066BC6FD}"/>
              </a:ext>
            </a:extLst>
          </p:cNvPr>
          <p:cNvSpPr/>
          <p:nvPr/>
        </p:nvSpPr>
        <p:spPr>
          <a:xfrm>
            <a:off x="276225" y="5943600"/>
            <a:ext cx="1695450" cy="5715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Trở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lại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848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E1989-CA52-42E6-AABF-0925819EE5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9" t="67489" r="73063" b="6112"/>
          <a:stretch/>
        </p:blipFill>
        <p:spPr>
          <a:xfrm>
            <a:off x="653855" y="3662370"/>
            <a:ext cx="1851634" cy="1003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77E30A-68DD-4A97-A294-40E0D2A7F1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0" t="30737" r="45064" b="30592"/>
          <a:stretch/>
        </p:blipFill>
        <p:spPr>
          <a:xfrm>
            <a:off x="2179018" y="5042611"/>
            <a:ext cx="1851634" cy="14705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E5F3AF-77A0-41A1-AFB2-C939BFF4A6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49" t="-5982" r="34175" b="67311"/>
          <a:stretch/>
        </p:blipFill>
        <p:spPr>
          <a:xfrm>
            <a:off x="8686735" y="325988"/>
            <a:ext cx="1851634" cy="14705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D6FB8E-E95F-4784-9F8C-9A5E581A6F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0" t="59656" r="248" b="13945"/>
          <a:stretch/>
        </p:blipFill>
        <p:spPr>
          <a:xfrm>
            <a:off x="9612552" y="3523268"/>
            <a:ext cx="2044046" cy="1003898"/>
          </a:xfrm>
          <a:prstGeom prst="rect">
            <a:avLst/>
          </a:prstGeom>
        </p:spPr>
      </p:pic>
      <p:pic>
        <p:nvPicPr>
          <p:cNvPr id="12" name="Picture 11" hidden="1">
            <a:extLst>
              <a:ext uri="{FF2B5EF4-FFF2-40B4-BE49-F238E27FC236}">
                <a16:creationId xmlns:a16="http://schemas.microsoft.com/office/drawing/2014/main" id="{A2C5C7BC-8857-4F4D-8CD7-564F639B9C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5" y="759255"/>
            <a:ext cx="11034904" cy="54200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45846" y="591127"/>
                <a:ext cx="6923414" cy="168101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rgbClr val="7030A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 defTabSz="4572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17200" b="1" i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846" y="591127"/>
                <a:ext cx="6923414" cy="16810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5D24944A-366F-4C92-8E1C-871E668337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8" t="74108" r="28906" b="-4609"/>
          <a:stretch/>
        </p:blipFill>
        <p:spPr>
          <a:xfrm flipH="1">
            <a:off x="622891" y="1508600"/>
            <a:ext cx="2109141" cy="13103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3867149" y="3469442"/>
                <a:ext cx="4232907" cy="1845508"/>
              </a:xfrm>
              <a:prstGeom prst="roundRect">
                <a:avLst/>
              </a:prstGeom>
              <a:solidFill>
                <a:schemeClr val="bg1"/>
              </a:solidFill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𝟕</m:t>
                          </m:r>
                        </m:num>
                        <m:den>
                          <m:r>
                            <a:rPr kumimoji="0" lang="en-US" sz="5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P001 4 hàng" pitchFamily="34" charset="0"/>
                  <a:ea typeface="字魂59号-创粗黑"/>
                  <a:cs typeface="+mn-cs"/>
                </a:endParaRP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149" y="3469442"/>
                <a:ext cx="4232907" cy="184550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hlinkClick r:id="rId8" action="ppaction://hlinksldjump"/>
            <a:extLst>
              <a:ext uri="{FF2B5EF4-FFF2-40B4-BE49-F238E27FC236}">
                <a16:creationId xmlns:a16="http://schemas.microsoft.com/office/drawing/2014/main" id="{69B62D91-6E07-4336-8307-B214ED6188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4" t="-1119" r="-2677" b="45302"/>
          <a:stretch/>
        </p:blipFill>
        <p:spPr>
          <a:xfrm>
            <a:off x="7821079" y="1400666"/>
            <a:ext cx="2044045" cy="2122602"/>
          </a:xfrm>
          <a:prstGeom prst="rect">
            <a:avLst/>
          </a:prstGeom>
        </p:spPr>
      </p:pic>
      <p:sp>
        <p:nvSpPr>
          <p:cNvPr id="3" name="Rectangle: Rounded Corners 2">
            <a:hlinkClick r:id="rId8" action="ppaction://hlinksldjump"/>
            <a:extLst>
              <a:ext uri="{FF2B5EF4-FFF2-40B4-BE49-F238E27FC236}">
                <a16:creationId xmlns:a16="http://schemas.microsoft.com/office/drawing/2014/main" id="{EABB6D5E-60D2-4239-70BC-D502979CA8C6}"/>
              </a:ext>
            </a:extLst>
          </p:cNvPr>
          <p:cNvSpPr/>
          <p:nvPr/>
        </p:nvSpPr>
        <p:spPr>
          <a:xfrm>
            <a:off x="276225" y="5943600"/>
            <a:ext cx="1695450" cy="5715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Trở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lại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89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6" t="4679" r="3028" b="4638"/>
          <a:stretch/>
        </p:blipFill>
        <p:spPr>
          <a:xfrm>
            <a:off x="0" y="0"/>
            <a:ext cx="1223319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8" t="3504" r="5187" b="4103"/>
          <a:stretch/>
        </p:blipFill>
        <p:spPr>
          <a:xfrm>
            <a:off x="666750" y="248194"/>
            <a:ext cx="11272701" cy="65444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BD945F-7253-5E36-C5E0-1116FD310D33}"/>
              </a:ext>
            </a:extLst>
          </p:cNvPr>
          <p:cNvSpPr txBox="1"/>
          <p:nvPr/>
        </p:nvSpPr>
        <p:spPr>
          <a:xfrm>
            <a:off x="2286000" y="1133475"/>
            <a:ext cx="742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Thứ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ngày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năm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8F2266-DB40-52B9-F288-D7C7BA028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425" y="1916747"/>
            <a:ext cx="2896152" cy="10877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C69272-5E79-60F9-8BA6-5CEFEE566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769" y="3124874"/>
            <a:ext cx="8321761" cy="201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756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ình chữ nhật: Góc Tròn 6">
            <a:extLst>
              <a:ext uri="{FF2B5EF4-FFF2-40B4-BE49-F238E27FC236}">
                <a16:creationId xmlns:a16="http://schemas.microsoft.com/office/drawing/2014/main" id="{5EDA13FA-52E6-BE1A-FEDF-A2A8F414FB17}"/>
              </a:ext>
            </a:extLst>
          </p:cNvPr>
          <p:cNvSpPr/>
          <p:nvPr/>
        </p:nvSpPr>
        <p:spPr>
          <a:xfrm>
            <a:off x="383137" y="245661"/>
            <a:ext cx="11526538" cy="6414446"/>
          </a:xfrm>
          <a:custGeom>
            <a:avLst/>
            <a:gdLst>
              <a:gd name="connsiteX0" fmla="*/ 0 w 11526538"/>
              <a:gd name="connsiteY0" fmla="*/ 1069096 h 6414446"/>
              <a:gd name="connsiteX1" fmla="*/ 1069096 w 11526538"/>
              <a:gd name="connsiteY1" fmla="*/ 0 h 6414446"/>
              <a:gd name="connsiteX2" fmla="*/ 10457442 w 11526538"/>
              <a:gd name="connsiteY2" fmla="*/ 0 h 6414446"/>
              <a:gd name="connsiteX3" fmla="*/ 11526538 w 11526538"/>
              <a:gd name="connsiteY3" fmla="*/ 1069096 h 6414446"/>
              <a:gd name="connsiteX4" fmla="*/ 11526538 w 11526538"/>
              <a:gd name="connsiteY4" fmla="*/ 5345350 h 6414446"/>
              <a:gd name="connsiteX5" fmla="*/ 10457442 w 11526538"/>
              <a:gd name="connsiteY5" fmla="*/ 6414446 h 6414446"/>
              <a:gd name="connsiteX6" fmla="*/ 1069096 w 11526538"/>
              <a:gd name="connsiteY6" fmla="*/ 6414446 h 6414446"/>
              <a:gd name="connsiteX7" fmla="*/ 0 w 11526538"/>
              <a:gd name="connsiteY7" fmla="*/ 5345350 h 6414446"/>
              <a:gd name="connsiteX8" fmla="*/ 0 w 11526538"/>
              <a:gd name="connsiteY8" fmla="*/ 1069096 h 6414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26538" h="6414446" fill="none" extrusionOk="0">
                <a:moveTo>
                  <a:pt x="0" y="1069096"/>
                </a:moveTo>
                <a:cubicBezTo>
                  <a:pt x="-19542" y="479866"/>
                  <a:pt x="461855" y="95376"/>
                  <a:pt x="1069096" y="0"/>
                </a:cubicBezTo>
                <a:cubicBezTo>
                  <a:pt x="5674169" y="77600"/>
                  <a:pt x="6189842" y="-27269"/>
                  <a:pt x="10457442" y="0"/>
                </a:cubicBezTo>
                <a:cubicBezTo>
                  <a:pt x="11118517" y="-93171"/>
                  <a:pt x="11636122" y="510911"/>
                  <a:pt x="11526538" y="1069096"/>
                </a:cubicBezTo>
                <a:cubicBezTo>
                  <a:pt x="11635538" y="2536417"/>
                  <a:pt x="11448329" y="4353943"/>
                  <a:pt x="11526538" y="5345350"/>
                </a:cubicBezTo>
                <a:cubicBezTo>
                  <a:pt x="11514673" y="5931154"/>
                  <a:pt x="10979002" y="6444826"/>
                  <a:pt x="10457442" y="6414446"/>
                </a:cubicBezTo>
                <a:cubicBezTo>
                  <a:pt x="7051004" y="6463623"/>
                  <a:pt x="4083484" y="6291744"/>
                  <a:pt x="1069096" y="6414446"/>
                </a:cubicBezTo>
                <a:cubicBezTo>
                  <a:pt x="471191" y="6471737"/>
                  <a:pt x="-69188" y="5995367"/>
                  <a:pt x="0" y="5345350"/>
                </a:cubicBezTo>
                <a:cubicBezTo>
                  <a:pt x="47022" y="3923570"/>
                  <a:pt x="104569" y="2292304"/>
                  <a:pt x="0" y="1069096"/>
                </a:cubicBezTo>
                <a:close/>
              </a:path>
              <a:path w="11526538" h="6414446" stroke="0" extrusionOk="0">
                <a:moveTo>
                  <a:pt x="0" y="1069096"/>
                </a:moveTo>
                <a:cubicBezTo>
                  <a:pt x="32307" y="474958"/>
                  <a:pt x="522525" y="-2928"/>
                  <a:pt x="1069096" y="0"/>
                </a:cubicBezTo>
                <a:cubicBezTo>
                  <a:pt x="5064965" y="-129276"/>
                  <a:pt x="7545050" y="-77778"/>
                  <a:pt x="10457442" y="0"/>
                </a:cubicBezTo>
                <a:cubicBezTo>
                  <a:pt x="11030184" y="-56436"/>
                  <a:pt x="11510808" y="569352"/>
                  <a:pt x="11526538" y="1069096"/>
                </a:cubicBezTo>
                <a:cubicBezTo>
                  <a:pt x="11608137" y="1542640"/>
                  <a:pt x="11680838" y="3696807"/>
                  <a:pt x="11526538" y="5345350"/>
                </a:cubicBezTo>
                <a:cubicBezTo>
                  <a:pt x="11573301" y="6034414"/>
                  <a:pt x="11016388" y="6425151"/>
                  <a:pt x="10457442" y="6414446"/>
                </a:cubicBezTo>
                <a:cubicBezTo>
                  <a:pt x="6485277" y="6458666"/>
                  <a:pt x="4252768" y="6385064"/>
                  <a:pt x="1069096" y="6414446"/>
                </a:cubicBezTo>
                <a:cubicBezTo>
                  <a:pt x="475401" y="6401959"/>
                  <a:pt x="-69909" y="5919638"/>
                  <a:pt x="0" y="5345350"/>
                </a:cubicBezTo>
                <a:cubicBezTo>
                  <a:pt x="-159954" y="3610433"/>
                  <a:pt x="22140" y="2206617"/>
                  <a:pt x="0" y="1069096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BD7FD7-5E54-89FD-5FD4-49C835FB95D3}"/>
              </a:ext>
            </a:extLst>
          </p:cNvPr>
          <p:cNvSpPr txBox="1"/>
          <p:nvPr/>
        </p:nvSpPr>
        <p:spPr>
          <a:xfrm>
            <a:off x="822502" y="2262107"/>
            <a:ext cx="10683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vi-VN" sz="4000" dirty="0">
                <a:solidFill>
                  <a:srgbClr val="251C00"/>
                </a:solidFill>
                <a:latin typeface="Calibri" panose="020F0502020204030204"/>
              </a:rPr>
              <a:t>Biết cộng hai phân số khác mẫu số.</a:t>
            </a:r>
            <a:endParaRPr lang="en-US" sz="4000" dirty="0">
              <a:solidFill>
                <a:srgbClr val="251C00"/>
              </a:solidFill>
              <a:latin typeface="Calibri" panose="020F0502020204030204"/>
            </a:endParaRP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en-US" sz="4000" dirty="0" err="1">
                <a:solidFill>
                  <a:srgbClr val="251C00"/>
                </a:solidFill>
              </a:rPr>
              <a:t>Biết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cách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trình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bày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phép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cộng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phân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số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khác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mẫu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số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đối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với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dạng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giải</a:t>
            </a:r>
            <a:r>
              <a:rPr lang="en-US" sz="4000" dirty="0">
                <a:solidFill>
                  <a:srgbClr val="251C00"/>
                </a:solidFill>
              </a:rPr>
              <a:t> </a:t>
            </a:r>
            <a:r>
              <a:rPr lang="en-US" sz="4000" dirty="0" err="1">
                <a:solidFill>
                  <a:srgbClr val="251C00"/>
                </a:solidFill>
              </a:rPr>
              <a:t>toán</a:t>
            </a:r>
            <a:endParaRPr kumimoji="0" lang="vi-VN" sz="4000" b="0" i="0" u="none" strike="noStrike" kern="1200" cap="none" spc="0" normalizeH="0" baseline="0" noProof="0" dirty="0">
              <a:ln>
                <a:noFill/>
              </a:ln>
              <a:solidFill>
                <a:srgbClr val="251C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037699-AE3B-248C-BE0E-2AAD1BB31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270" y="677762"/>
            <a:ext cx="7620660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72" y="1537000"/>
            <a:ext cx="6470060" cy="628520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83AB4FD-5A54-5E40-3133-F0C39BB1B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21" y="613775"/>
            <a:ext cx="109561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1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syb4e1z3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410</Words>
  <Application>Microsoft Office PowerPoint</Application>
  <PresentationFormat>Widescreen</PresentationFormat>
  <Paragraphs>71</Paragraphs>
  <Slides>24</Slides>
  <Notes>9</Notes>
  <HiddenSlides>0</HiddenSlides>
  <MMClips>2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#9Slide07 Altus</vt:lpstr>
      <vt:lpstr>#9Slide07 HoneyCream</vt:lpstr>
      <vt:lpstr>#9Slide07 IcielStormtrooper</vt:lpstr>
      <vt:lpstr>Arial</vt:lpstr>
      <vt:lpstr>Arial Black</vt:lpstr>
      <vt:lpstr>Calibri</vt:lpstr>
      <vt:lpstr>Calibri Light</vt:lpstr>
      <vt:lpstr>Cambria</vt:lpstr>
      <vt:lpstr>Cambria Math</vt:lpstr>
      <vt:lpstr>HP001 4 hàng</vt:lpstr>
      <vt:lpstr>SVN-SAF</vt:lpstr>
      <vt:lpstr>Wingdings</vt:lpstr>
      <vt:lpstr>字魂59号-创粗黑</vt:lpstr>
      <vt:lpstr>Custom Design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Administrator</cp:lastModifiedBy>
  <cp:revision>23</cp:revision>
  <dcterms:created xsi:type="dcterms:W3CDTF">2024-02-16T03:05:01Z</dcterms:created>
  <dcterms:modified xsi:type="dcterms:W3CDTF">2025-03-31T03:04:41Z</dcterms:modified>
</cp:coreProperties>
</file>