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 id="2147483682" r:id="rId3"/>
  </p:sldMasterIdLst>
  <p:notesMasterIdLst>
    <p:notesMasterId r:id="rId22"/>
  </p:notesMasterIdLst>
  <p:sldIdLst>
    <p:sldId id="4412" r:id="rId4"/>
    <p:sldId id="402" r:id="rId5"/>
    <p:sldId id="266" r:id="rId6"/>
    <p:sldId id="403" r:id="rId7"/>
    <p:sldId id="258" r:id="rId8"/>
    <p:sldId id="260" r:id="rId9"/>
    <p:sldId id="261" r:id="rId10"/>
    <p:sldId id="259" r:id="rId11"/>
    <p:sldId id="262" r:id="rId12"/>
    <p:sldId id="311" r:id="rId13"/>
    <p:sldId id="404" r:id="rId14"/>
    <p:sldId id="331" r:id="rId15"/>
    <p:sldId id="422" r:id="rId16"/>
    <p:sldId id="423" r:id="rId17"/>
    <p:sldId id="4411" r:id="rId18"/>
    <p:sldId id="339" r:id="rId19"/>
    <p:sldId id="329" r:id="rId20"/>
    <p:sldId id="441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1" d="100"/>
          <a:sy n="71" d="100"/>
        </p:scale>
        <p:origin x="704" y="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90367F-6170-44BC-8F2F-917D71E0FE01}" type="datetimeFigureOut">
              <a:rPr lang="en-US" smtClean="0"/>
              <a:t>3/31/2025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7BF999-E296-45DD-B43B-804C24119F73}" type="slidenum">
              <a:rPr lang="en-US" smtClean="0"/>
              <a:t>‹#›</a:t>
            </a:fld>
            <a:endParaRPr lang="en-US"/>
          </a:p>
        </p:txBody>
      </p:sp>
    </p:spTree>
    <p:extLst>
      <p:ext uri="{BB962C8B-B14F-4D97-AF65-F5344CB8AC3E}">
        <p14:creationId xmlns:p14="http://schemas.microsoft.com/office/powerpoint/2010/main" val="10773756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9"/>
        <p:cNvGrpSpPr/>
        <p:nvPr/>
      </p:nvGrpSpPr>
      <p:grpSpPr>
        <a:xfrm>
          <a:off x="0" y="0"/>
          <a:ext cx="0" cy="0"/>
          <a:chOff x="0" y="0"/>
          <a:chExt cx="0" cy="0"/>
        </a:xfrm>
      </p:grpSpPr>
      <p:sp>
        <p:nvSpPr>
          <p:cNvPr id="2750" name="Google Shape;2750;gc52ef24844_0_176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1" name="Google Shape;2751;gc52ef24844_0_176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4227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9"/>
        <p:cNvGrpSpPr/>
        <p:nvPr/>
      </p:nvGrpSpPr>
      <p:grpSpPr>
        <a:xfrm>
          <a:off x="0" y="0"/>
          <a:ext cx="0" cy="0"/>
          <a:chOff x="0" y="0"/>
          <a:chExt cx="0" cy="0"/>
        </a:xfrm>
      </p:grpSpPr>
      <p:sp>
        <p:nvSpPr>
          <p:cNvPr id="5360" name="Google Shape;5360;gc52ef24844_0_195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61" name="Google Shape;5361;gc52ef24844_0_195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9"/>
        <p:cNvGrpSpPr/>
        <p:nvPr/>
      </p:nvGrpSpPr>
      <p:grpSpPr>
        <a:xfrm>
          <a:off x="0" y="0"/>
          <a:ext cx="0" cy="0"/>
          <a:chOff x="0" y="0"/>
          <a:chExt cx="0" cy="0"/>
        </a:xfrm>
      </p:grpSpPr>
      <p:sp>
        <p:nvSpPr>
          <p:cNvPr id="5360" name="Google Shape;5360;gc52ef24844_0_195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61" name="Google Shape;5361;gc52ef24844_0_195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558961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BẤM VÀO CÂU HỎI, TRẢ LỜI XONG QUAY LẠI RỒI BẤM VÀO HŨ MẬT ĐỂ MẬT ONG ĐẦY LÊN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590CA2-FF3B-4BFB-82DA-C525AB47FB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41737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hũ</a:t>
            </a:r>
            <a:r>
              <a:rPr lang="en-US" dirty="0"/>
              <a:t> </a:t>
            </a:r>
            <a:r>
              <a:rPr lang="en-US" dirty="0" err="1"/>
              <a:t>mật</a:t>
            </a:r>
            <a:r>
              <a:rPr lang="en-US" dirty="0"/>
              <a:t> quay </a:t>
            </a:r>
            <a:r>
              <a:rPr lang="en-US" dirty="0" err="1"/>
              <a:t>lại</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590CA2-FF3B-4BFB-82DA-C525AB47FB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3100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hũ</a:t>
            </a:r>
            <a:r>
              <a:rPr lang="en-US" dirty="0"/>
              <a:t> </a:t>
            </a:r>
            <a:r>
              <a:rPr lang="en-US" dirty="0" err="1"/>
              <a:t>mật</a:t>
            </a:r>
            <a:r>
              <a:rPr lang="en-US" dirty="0"/>
              <a:t> quay </a:t>
            </a:r>
            <a:r>
              <a:rPr lang="en-US" dirty="0" err="1"/>
              <a:t>lại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590CA2-FF3B-4BFB-82DA-C525AB47FB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23894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47621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9"/>
        <p:cNvGrpSpPr/>
        <p:nvPr/>
      </p:nvGrpSpPr>
      <p:grpSpPr>
        <a:xfrm>
          <a:off x="0" y="0"/>
          <a:ext cx="0" cy="0"/>
          <a:chOff x="0" y="0"/>
          <a:chExt cx="0" cy="0"/>
        </a:xfrm>
      </p:grpSpPr>
      <p:sp>
        <p:nvSpPr>
          <p:cNvPr id="2750" name="Google Shape;2750;gc52ef24844_0_176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1" name="Google Shape;2751;gc52ef24844_0_176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80026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6"/>
        <p:cNvGrpSpPr/>
        <p:nvPr/>
      </p:nvGrpSpPr>
      <p:grpSpPr>
        <a:xfrm>
          <a:off x="0" y="0"/>
          <a:ext cx="0" cy="0"/>
          <a:chOff x="0" y="0"/>
          <a:chExt cx="0" cy="0"/>
        </a:xfrm>
      </p:grpSpPr>
      <p:sp>
        <p:nvSpPr>
          <p:cNvPr id="1637" name="Google Shape;1637;gc52ef24844_0_196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8" name="Google Shape;1638;gc52ef24844_0_196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6"/>
        <p:cNvGrpSpPr/>
        <p:nvPr/>
      </p:nvGrpSpPr>
      <p:grpSpPr>
        <a:xfrm>
          <a:off x="0" y="0"/>
          <a:ext cx="0" cy="0"/>
          <a:chOff x="0" y="0"/>
          <a:chExt cx="0" cy="0"/>
        </a:xfrm>
      </p:grpSpPr>
      <p:sp>
        <p:nvSpPr>
          <p:cNvPr id="1637" name="Google Shape;1637;gc52ef24844_0_196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8" name="Google Shape;1638;gc52ef24844_0_196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9918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6"/>
        <p:cNvGrpSpPr/>
        <p:nvPr/>
      </p:nvGrpSpPr>
      <p:grpSpPr>
        <a:xfrm>
          <a:off x="0" y="0"/>
          <a:ext cx="0" cy="0"/>
          <a:chOff x="0" y="0"/>
          <a:chExt cx="0" cy="0"/>
        </a:xfrm>
      </p:grpSpPr>
      <p:sp>
        <p:nvSpPr>
          <p:cNvPr id="1637" name="Google Shape;1637;gc52ef24844_0_196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8" name="Google Shape;1638;gc52ef24844_0_196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917423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6"/>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0" y="-3425219"/>
            <a:ext cx="12690592" cy="10316157"/>
            <a:chOff x="-97264" y="-2508600"/>
            <a:chExt cx="9517944" cy="7737118"/>
          </a:xfrm>
        </p:grpSpPr>
        <p:sp>
          <p:nvSpPr>
            <p:cNvPr id="10" name="Google Shape;10;p2"/>
            <p:cNvSpPr/>
            <p:nvPr/>
          </p:nvSpPr>
          <p:spPr>
            <a:xfrm>
              <a:off x="-89101" y="-1893243"/>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89221" y="-945655"/>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89101" y="159523"/>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89101" y="-181311"/>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88861" y="1234528"/>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9101" y="3200694"/>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101" y="1559514"/>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4312517" y="2474126"/>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9101" y="3255999"/>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774626" y="4515847"/>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8048796" y="4511685"/>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4946282" y="3681071"/>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5076700" y="-2354598"/>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97224" y="-1965635"/>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4" name="Google Shape;24;p2"/>
            <p:cNvGrpSpPr/>
            <p:nvPr/>
          </p:nvGrpSpPr>
          <p:grpSpPr>
            <a:xfrm>
              <a:off x="-97224" y="-2508600"/>
              <a:ext cx="9377821" cy="2147740"/>
              <a:chOff x="-97224" y="-2508600"/>
              <a:chExt cx="9377821" cy="2147740"/>
            </a:xfrm>
          </p:grpSpPr>
          <p:sp>
            <p:nvSpPr>
              <p:cNvPr id="25" name="Google Shape;25;p2"/>
              <p:cNvSpPr/>
              <p:nvPr/>
            </p:nvSpPr>
            <p:spPr>
              <a:xfrm>
                <a:off x="-89101" y="-2436047"/>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97224" y="-2508600"/>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 name="Google Shape;27;p2"/>
            <p:cNvSpPr/>
            <p:nvPr/>
          </p:nvSpPr>
          <p:spPr>
            <a:xfrm>
              <a:off x="-97224" y="-1018288"/>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97184" y="87130"/>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97104" y="-258065"/>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97264" y="1162055"/>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97184" y="1487081"/>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4303273" y="2401574"/>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97184" y="3183486"/>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768223" y="444345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4932235" y="3608718"/>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5065015" y="-2406714"/>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 name="Google Shape;37;p2"/>
          <p:cNvSpPr/>
          <p:nvPr/>
        </p:nvSpPr>
        <p:spPr>
          <a:xfrm>
            <a:off x="2435833" y="1009400"/>
            <a:ext cx="7429600" cy="49408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2334233" y="907788"/>
            <a:ext cx="7429600" cy="4940800"/>
          </a:xfrm>
          <a:prstGeom prst="rect">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txBox="1">
            <a:spLocks noGrp="1"/>
          </p:cNvSpPr>
          <p:nvPr>
            <p:ph type="ctrTitle"/>
          </p:nvPr>
        </p:nvSpPr>
        <p:spPr>
          <a:xfrm>
            <a:off x="3058533" y="987900"/>
            <a:ext cx="6090000" cy="39708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Clr>
                <a:srgbClr val="191919"/>
              </a:buClr>
              <a:buSzPts val="5200"/>
              <a:buNone/>
              <a:defRPr sz="12800">
                <a:solidFill>
                  <a:srgbClr val="191919"/>
                </a:solidFill>
                <a:latin typeface="Bahiana"/>
                <a:ea typeface="Bahiana"/>
                <a:cs typeface="Bahiana"/>
                <a:sym typeface="Bahiana"/>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40" name="Google Shape;40;p2"/>
          <p:cNvSpPr txBox="1">
            <a:spLocks noGrp="1"/>
          </p:cNvSpPr>
          <p:nvPr>
            <p:ph type="subTitle" idx="1"/>
          </p:nvPr>
        </p:nvSpPr>
        <p:spPr>
          <a:xfrm>
            <a:off x="3058367" y="5007833"/>
            <a:ext cx="6090000" cy="59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latin typeface="Didact Gothic"/>
                <a:ea typeface="Didact Gothic"/>
                <a:cs typeface="Didact Gothic"/>
                <a:sym typeface="Didact Gothic"/>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6203086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B29D9A6-BA44-44F4-802E-D7EA4E5B39A6}" type="datetimeFigureOut">
              <a:rPr lang="en-US" smtClean="0"/>
              <a:t>3/31/2025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E21CF46-EFF8-46F1-BB51-0AF6BE640761}" type="slidenum">
              <a:rPr lang="en-US" smtClean="0"/>
              <a:t>‹#›</a:t>
            </a:fld>
            <a:endParaRPr lang="en-US"/>
          </a:p>
        </p:txBody>
      </p:sp>
    </p:spTree>
    <p:extLst>
      <p:ext uri="{BB962C8B-B14F-4D97-AF65-F5344CB8AC3E}">
        <p14:creationId xmlns:p14="http://schemas.microsoft.com/office/powerpoint/2010/main" val="37616451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B29D9A6-BA44-44F4-802E-D7EA4E5B39A6}" type="datetimeFigureOut">
              <a:rPr lang="en-US" smtClean="0"/>
              <a:t>3/31/2025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E21CF46-EFF8-46F1-BB51-0AF6BE640761}" type="slidenum">
              <a:rPr lang="en-US" smtClean="0"/>
              <a:t>‹#›</a:t>
            </a:fld>
            <a:endParaRPr lang="en-US"/>
          </a:p>
        </p:txBody>
      </p:sp>
    </p:spTree>
    <p:extLst>
      <p:ext uri="{BB962C8B-B14F-4D97-AF65-F5344CB8AC3E}">
        <p14:creationId xmlns:p14="http://schemas.microsoft.com/office/powerpoint/2010/main" val="20124086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B29D9A6-BA44-44F4-802E-D7EA4E5B39A6}" type="datetimeFigureOut">
              <a:rPr lang="en-US" smtClean="0"/>
              <a:t>3/31/2025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E21CF46-EFF8-46F1-BB51-0AF6BE640761}" type="slidenum">
              <a:rPr lang="en-US" smtClean="0"/>
              <a:t>‹#›</a:t>
            </a:fld>
            <a:endParaRPr lang="en-US"/>
          </a:p>
        </p:txBody>
      </p:sp>
    </p:spTree>
    <p:extLst>
      <p:ext uri="{BB962C8B-B14F-4D97-AF65-F5344CB8AC3E}">
        <p14:creationId xmlns:p14="http://schemas.microsoft.com/office/powerpoint/2010/main" val="6548439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B29D9A6-BA44-44F4-802E-D7EA4E5B39A6}" type="datetimeFigureOut">
              <a:rPr lang="en-US" smtClean="0"/>
              <a:t>3/31/2025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E21CF46-EFF8-46F1-BB51-0AF6BE640761}" type="slidenum">
              <a:rPr lang="en-US" smtClean="0"/>
              <a:t>‹#›</a:t>
            </a:fld>
            <a:endParaRPr lang="en-US"/>
          </a:p>
        </p:txBody>
      </p:sp>
    </p:spTree>
    <p:extLst>
      <p:ext uri="{BB962C8B-B14F-4D97-AF65-F5344CB8AC3E}">
        <p14:creationId xmlns:p14="http://schemas.microsoft.com/office/powerpoint/2010/main" val="23337945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1B29D9A6-BA44-44F4-802E-D7EA4E5B39A6}" type="datetimeFigureOut">
              <a:rPr lang="en-US" smtClean="0"/>
              <a:t>3/31/2025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8E21CF46-EFF8-46F1-BB51-0AF6BE640761}" type="slidenum">
              <a:rPr lang="en-US" smtClean="0"/>
              <a:t>‹#›</a:t>
            </a:fld>
            <a:endParaRPr lang="en-US"/>
          </a:p>
        </p:txBody>
      </p:sp>
    </p:spTree>
    <p:extLst>
      <p:ext uri="{BB962C8B-B14F-4D97-AF65-F5344CB8AC3E}">
        <p14:creationId xmlns:p14="http://schemas.microsoft.com/office/powerpoint/2010/main" val="33812758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1B29D9A6-BA44-44F4-802E-D7EA4E5B39A6}" type="datetimeFigureOut">
              <a:rPr lang="en-US" smtClean="0"/>
              <a:t>3/31/2025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8E21CF46-EFF8-46F1-BB51-0AF6BE640761}" type="slidenum">
              <a:rPr lang="en-US" smtClean="0"/>
              <a:t>‹#›</a:t>
            </a:fld>
            <a:endParaRPr lang="en-US"/>
          </a:p>
        </p:txBody>
      </p:sp>
    </p:spTree>
    <p:extLst>
      <p:ext uri="{BB962C8B-B14F-4D97-AF65-F5344CB8AC3E}">
        <p14:creationId xmlns:p14="http://schemas.microsoft.com/office/powerpoint/2010/main" val="16530245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1B29D9A6-BA44-44F4-802E-D7EA4E5B39A6}" type="datetimeFigureOut">
              <a:rPr lang="en-US" smtClean="0"/>
              <a:t>3/31/2025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8E21CF46-EFF8-46F1-BB51-0AF6BE640761}" type="slidenum">
              <a:rPr lang="en-US" smtClean="0"/>
              <a:t>‹#›</a:t>
            </a:fld>
            <a:endParaRPr lang="en-US"/>
          </a:p>
        </p:txBody>
      </p:sp>
    </p:spTree>
    <p:extLst>
      <p:ext uri="{BB962C8B-B14F-4D97-AF65-F5344CB8AC3E}">
        <p14:creationId xmlns:p14="http://schemas.microsoft.com/office/powerpoint/2010/main" val="9128056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B29D9A6-BA44-44F4-802E-D7EA4E5B39A6}" type="datetimeFigureOut">
              <a:rPr lang="en-US" smtClean="0"/>
              <a:t>3/31/2025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E21CF46-EFF8-46F1-BB51-0AF6BE640761}" type="slidenum">
              <a:rPr lang="en-US" smtClean="0"/>
              <a:t>‹#›</a:t>
            </a:fld>
            <a:endParaRPr lang="en-US"/>
          </a:p>
        </p:txBody>
      </p:sp>
    </p:spTree>
    <p:extLst>
      <p:ext uri="{BB962C8B-B14F-4D97-AF65-F5344CB8AC3E}">
        <p14:creationId xmlns:p14="http://schemas.microsoft.com/office/powerpoint/2010/main" val="42107519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B29D9A6-BA44-44F4-802E-D7EA4E5B39A6}" type="datetimeFigureOut">
              <a:rPr lang="en-US" smtClean="0"/>
              <a:t>3/31/2025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E21CF46-EFF8-46F1-BB51-0AF6BE640761}" type="slidenum">
              <a:rPr lang="en-US" smtClean="0"/>
              <a:t>‹#›</a:t>
            </a:fld>
            <a:endParaRPr lang="en-US"/>
          </a:p>
        </p:txBody>
      </p:sp>
    </p:spTree>
    <p:extLst>
      <p:ext uri="{BB962C8B-B14F-4D97-AF65-F5344CB8AC3E}">
        <p14:creationId xmlns:p14="http://schemas.microsoft.com/office/powerpoint/2010/main" val="7733758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B29D9A6-BA44-44F4-802E-D7EA4E5B39A6}" type="datetimeFigureOut">
              <a:rPr lang="en-US" smtClean="0"/>
              <a:t>3/31/2025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E21CF46-EFF8-46F1-BB51-0AF6BE640761}" type="slidenum">
              <a:rPr lang="en-US" smtClean="0"/>
              <a:t>‹#›</a:t>
            </a:fld>
            <a:endParaRPr lang="en-US"/>
          </a:p>
        </p:txBody>
      </p:sp>
    </p:spTree>
    <p:extLst>
      <p:ext uri="{BB962C8B-B14F-4D97-AF65-F5344CB8AC3E}">
        <p14:creationId xmlns:p14="http://schemas.microsoft.com/office/powerpoint/2010/main" val="367714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1"/>
        </a:solidFill>
        <a:effectLst/>
      </p:bgPr>
    </p:bg>
    <p:spTree>
      <p:nvGrpSpPr>
        <p:cNvPr id="1" name="Shape 243"/>
        <p:cNvGrpSpPr/>
        <p:nvPr/>
      </p:nvGrpSpPr>
      <p:grpSpPr>
        <a:xfrm>
          <a:off x="0" y="0"/>
          <a:ext cx="0" cy="0"/>
          <a:chOff x="0" y="0"/>
          <a:chExt cx="0" cy="0"/>
        </a:xfrm>
      </p:grpSpPr>
      <p:grpSp>
        <p:nvGrpSpPr>
          <p:cNvPr id="244" name="Google Shape;244;p9"/>
          <p:cNvGrpSpPr/>
          <p:nvPr/>
        </p:nvGrpSpPr>
        <p:grpSpPr>
          <a:xfrm>
            <a:off x="-129685" y="-3344800"/>
            <a:ext cx="12690592" cy="10316157"/>
            <a:chOff x="-97264" y="-2508600"/>
            <a:chExt cx="9517944" cy="7737118"/>
          </a:xfrm>
        </p:grpSpPr>
        <p:sp>
          <p:nvSpPr>
            <p:cNvPr id="245" name="Google Shape;245;p9"/>
            <p:cNvSpPr/>
            <p:nvPr/>
          </p:nvSpPr>
          <p:spPr>
            <a:xfrm>
              <a:off x="-89101" y="-1893243"/>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9"/>
            <p:cNvSpPr/>
            <p:nvPr/>
          </p:nvSpPr>
          <p:spPr>
            <a:xfrm>
              <a:off x="-89221" y="-945655"/>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9"/>
            <p:cNvSpPr/>
            <p:nvPr/>
          </p:nvSpPr>
          <p:spPr>
            <a:xfrm>
              <a:off x="-89101" y="159523"/>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9"/>
            <p:cNvSpPr/>
            <p:nvPr/>
          </p:nvSpPr>
          <p:spPr>
            <a:xfrm>
              <a:off x="-89101" y="-181311"/>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9"/>
            <p:cNvSpPr/>
            <p:nvPr/>
          </p:nvSpPr>
          <p:spPr>
            <a:xfrm>
              <a:off x="-88861" y="1234528"/>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9"/>
            <p:cNvSpPr/>
            <p:nvPr/>
          </p:nvSpPr>
          <p:spPr>
            <a:xfrm>
              <a:off x="-89101" y="3200694"/>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9"/>
            <p:cNvSpPr/>
            <p:nvPr/>
          </p:nvSpPr>
          <p:spPr>
            <a:xfrm>
              <a:off x="-89101" y="1559514"/>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9"/>
            <p:cNvSpPr/>
            <p:nvPr/>
          </p:nvSpPr>
          <p:spPr>
            <a:xfrm>
              <a:off x="4312517" y="2474126"/>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9"/>
            <p:cNvSpPr/>
            <p:nvPr/>
          </p:nvSpPr>
          <p:spPr>
            <a:xfrm>
              <a:off x="-89101" y="3255999"/>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9"/>
            <p:cNvSpPr/>
            <p:nvPr/>
          </p:nvSpPr>
          <p:spPr>
            <a:xfrm>
              <a:off x="2774626" y="4515847"/>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9"/>
            <p:cNvSpPr/>
            <p:nvPr/>
          </p:nvSpPr>
          <p:spPr>
            <a:xfrm>
              <a:off x="8048796" y="4511685"/>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9"/>
            <p:cNvSpPr/>
            <p:nvPr/>
          </p:nvSpPr>
          <p:spPr>
            <a:xfrm>
              <a:off x="4946282" y="3681071"/>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9"/>
            <p:cNvSpPr/>
            <p:nvPr/>
          </p:nvSpPr>
          <p:spPr>
            <a:xfrm>
              <a:off x="5076700" y="-2354598"/>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9"/>
            <p:cNvSpPr/>
            <p:nvPr/>
          </p:nvSpPr>
          <p:spPr>
            <a:xfrm>
              <a:off x="-97224" y="-1965635"/>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9" name="Google Shape;259;p9"/>
            <p:cNvGrpSpPr/>
            <p:nvPr/>
          </p:nvGrpSpPr>
          <p:grpSpPr>
            <a:xfrm>
              <a:off x="-97224" y="-2508600"/>
              <a:ext cx="9377821" cy="2147740"/>
              <a:chOff x="-97224" y="-2508600"/>
              <a:chExt cx="9377821" cy="2147740"/>
            </a:xfrm>
          </p:grpSpPr>
          <p:sp>
            <p:nvSpPr>
              <p:cNvPr id="260" name="Google Shape;260;p9"/>
              <p:cNvSpPr/>
              <p:nvPr/>
            </p:nvSpPr>
            <p:spPr>
              <a:xfrm>
                <a:off x="-89101" y="-2436047"/>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9"/>
              <p:cNvSpPr/>
              <p:nvPr/>
            </p:nvSpPr>
            <p:spPr>
              <a:xfrm>
                <a:off x="-97224" y="-2508600"/>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 name="Google Shape;262;p9"/>
            <p:cNvSpPr/>
            <p:nvPr/>
          </p:nvSpPr>
          <p:spPr>
            <a:xfrm>
              <a:off x="-97224" y="-1018288"/>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9"/>
            <p:cNvSpPr/>
            <p:nvPr/>
          </p:nvSpPr>
          <p:spPr>
            <a:xfrm>
              <a:off x="-97184" y="87130"/>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9"/>
            <p:cNvSpPr/>
            <p:nvPr/>
          </p:nvSpPr>
          <p:spPr>
            <a:xfrm>
              <a:off x="-97104" y="-258065"/>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9"/>
            <p:cNvSpPr/>
            <p:nvPr/>
          </p:nvSpPr>
          <p:spPr>
            <a:xfrm>
              <a:off x="-97264" y="1162055"/>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9"/>
            <p:cNvSpPr/>
            <p:nvPr/>
          </p:nvSpPr>
          <p:spPr>
            <a:xfrm>
              <a:off x="-97184" y="1487081"/>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9"/>
            <p:cNvSpPr/>
            <p:nvPr/>
          </p:nvSpPr>
          <p:spPr>
            <a:xfrm>
              <a:off x="4303273" y="2401574"/>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9"/>
            <p:cNvSpPr/>
            <p:nvPr/>
          </p:nvSpPr>
          <p:spPr>
            <a:xfrm>
              <a:off x="-97184" y="3183486"/>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9"/>
            <p:cNvSpPr/>
            <p:nvPr/>
          </p:nvSpPr>
          <p:spPr>
            <a:xfrm>
              <a:off x="2768223" y="444345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9"/>
            <p:cNvSpPr/>
            <p:nvPr/>
          </p:nvSpPr>
          <p:spPr>
            <a:xfrm>
              <a:off x="4932235" y="3608718"/>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9"/>
            <p:cNvSpPr/>
            <p:nvPr/>
          </p:nvSpPr>
          <p:spPr>
            <a:xfrm>
              <a:off x="5065015" y="-2406714"/>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2" name="Google Shape;272;p9"/>
          <p:cNvSpPr/>
          <p:nvPr/>
        </p:nvSpPr>
        <p:spPr>
          <a:xfrm>
            <a:off x="544333" y="483676"/>
            <a:ext cx="11245600" cy="6126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9"/>
          <p:cNvSpPr/>
          <p:nvPr/>
        </p:nvSpPr>
        <p:spPr>
          <a:xfrm>
            <a:off x="402067" y="362167"/>
            <a:ext cx="11245600" cy="6113200"/>
          </a:xfrm>
          <a:prstGeom prst="rect">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9"/>
          <p:cNvSpPr txBox="1">
            <a:spLocks noGrp="1"/>
          </p:cNvSpPr>
          <p:nvPr>
            <p:ph type="subTitle" idx="1"/>
          </p:nvPr>
        </p:nvSpPr>
        <p:spPr>
          <a:xfrm>
            <a:off x="9446067" y="5611700"/>
            <a:ext cx="1218400" cy="5264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5" name="Google Shape;275;p9"/>
          <p:cNvSpPr txBox="1">
            <a:spLocks noGrp="1"/>
          </p:cNvSpPr>
          <p:nvPr>
            <p:ph type="title"/>
          </p:nvPr>
        </p:nvSpPr>
        <p:spPr>
          <a:xfrm>
            <a:off x="2482200" y="1528000"/>
            <a:ext cx="7227600" cy="297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333">
                <a:latin typeface="Didact Gothic"/>
                <a:ea typeface="Didact Gothic"/>
                <a:cs typeface="Didact Gothic"/>
                <a:sym typeface="Didact Gothic"/>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76" name="Google Shape;276;p9"/>
          <p:cNvSpPr txBox="1">
            <a:spLocks noGrp="1"/>
          </p:cNvSpPr>
          <p:nvPr>
            <p:ph type="subTitle" idx="2"/>
          </p:nvPr>
        </p:nvSpPr>
        <p:spPr>
          <a:xfrm>
            <a:off x="3394200" y="4505200"/>
            <a:ext cx="5403600" cy="824800"/>
          </a:xfrm>
          <a:prstGeom prst="rect">
            <a:avLst/>
          </a:prstGeom>
          <a:solidFill>
            <a:srgbClr val="FFFFFF"/>
          </a:solidFill>
          <a:ln w="9525" cap="flat" cmpd="sng">
            <a:solidFill>
              <a:srgbClr val="000000"/>
            </a:solidFill>
            <a:prstDash val="solid"/>
            <a:round/>
            <a:headEnd type="none" w="sm" len="sm"/>
            <a:tailEnd type="none" w="sm" len="sm"/>
          </a:ln>
          <a:effectLst>
            <a:outerShdw dist="57150" dir="3180000" algn="bl" rotWithShape="0">
              <a:schemeClr val="dk2"/>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hlink"/>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965083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B29D9A6-BA44-44F4-802E-D7EA4E5B39A6}" type="datetimeFigureOut">
              <a:rPr lang="en-US" smtClean="0"/>
              <a:t>3/31/2025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E21CF46-EFF8-46F1-BB51-0AF6BE640761}" type="slidenum">
              <a:rPr lang="en-US" smtClean="0"/>
              <a:t>‹#›</a:t>
            </a:fld>
            <a:endParaRPr lang="en-US"/>
          </a:p>
        </p:txBody>
      </p:sp>
    </p:spTree>
    <p:extLst>
      <p:ext uri="{BB962C8B-B14F-4D97-AF65-F5344CB8AC3E}">
        <p14:creationId xmlns:p14="http://schemas.microsoft.com/office/powerpoint/2010/main" val="8430288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2025/3/31</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0939978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248610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6739623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2025/3/31</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683461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2025/3/31</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205083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2025/3/31</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8913262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2025/3/31</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61214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2025/3/31</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7883631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2025/3/31</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537212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1"/>
        </a:solidFill>
        <a:effectLst/>
      </p:bgPr>
    </p:bg>
    <p:spTree>
      <p:nvGrpSpPr>
        <p:cNvPr id="1" name="Shape 279"/>
        <p:cNvGrpSpPr/>
        <p:nvPr/>
      </p:nvGrpSpPr>
      <p:grpSpPr>
        <a:xfrm>
          <a:off x="0" y="0"/>
          <a:ext cx="0" cy="0"/>
          <a:chOff x="0" y="0"/>
          <a:chExt cx="0" cy="0"/>
        </a:xfrm>
      </p:grpSpPr>
      <p:grpSp>
        <p:nvGrpSpPr>
          <p:cNvPr id="280" name="Google Shape;280;p11"/>
          <p:cNvGrpSpPr/>
          <p:nvPr/>
        </p:nvGrpSpPr>
        <p:grpSpPr>
          <a:xfrm>
            <a:off x="-129685" y="-3344800"/>
            <a:ext cx="12690592" cy="10316157"/>
            <a:chOff x="-97264" y="-2508600"/>
            <a:chExt cx="9517944" cy="7737118"/>
          </a:xfrm>
        </p:grpSpPr>
        <p:sp>
          <p:nvSpPr>
            <p:cNvPr id="281" name="Google Shape;281;p11"/>
            <p:cNvSpPr/>
            <p:nvPr/>
          </p:nvSpPr>
          <p:spPr>
            <a:xfrm>
              <a:off x="-89101" y="-1893243"/>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11"/>
            <p:cNvSpPr/>
            <p:nvPr/>
          </p:nvSpPr>
          <p:spPr>
            <a:xfrm>
              <a:off x="-89221" y="-945655"/>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11"/>
            <p:cNvSpPr/>
            <p:nvPr/>
          </p:nvSpPr>
          <p:spPr>
            <a:xfrm>
              <a:off x="-89101" y="159523"/>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11"/>
            <p:cNvSpPr/>
            <p:nvPr/>
          </p:nvSpPr>
          <p:spPr>
            <a:xfrm>
              <a:off x="-89101" y="-181311"/>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11"/>
            <p:cNvSpPr/>
            <p:nvPr/>
          </p:nvSpPr>
          <p:spPr>
            <a:xfrm>
              <a:off x="-88861" y="1234528"/>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11"/>
            <p:cNvSpPr/>
            <p:nvPr/>
          </p:nvSpPr>
          <p:spPr>
            <a:xfrm>
              <a:off x="-89101" y="3200694"/>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11"/>
            <p:cNvSpPr/>
            <p:nvPr/>
          </p:nvSpPr>
          <p:spPr>
            <a:xfrm>
              <a:off x="-89101" y="1559514"/>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1"/>
            <p:cNvSpPr/>
            <p:nvPr/>
          </p:nvSpPr>
          <p:spPr>
            <a:xfrm>
              <a:off x="4312517" y="2474126"/>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11"/>
            <p:cNvSpPr/>
            <p:nvPr/>
          </p:nvSpPr>
          <p:spPr>
            <a:xfrm>
              <a:off x="-89101" y="3255999"/>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11"/>
            <p:cNvSpPr/>
            <p:nvPr/>
          </p:nvSpPr>
          <p:spPr>
            <a:xfrm>
              <a:off x="2774626" y="4515847"/>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11"/>
            <p:cNvSpPr/>
            <p:nvPr/>
          </p:nvSpPr>
          <p:spPr>
            <a:xfrm>
              <a:off x="8048796" y="4511685"/>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11"/>
            <p:cNvSpPr/>
            <p:nvPr/>
          </p:nvSpPr>
          <p:spPr>
            <a:xfrm>
              <a:off x="4946282" y="3681071"/>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11"/>
            <p:cNvSpPr/>
            <p:nvPr/>
          </p:nvSpPr>
          <p:spPr>
            <a:xfrm>
              <a:off x="5076700" y="-2354598"/>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11"/>
            <p:cNvSpPr/>
            <p:nvPr/>
          </p:nvSpPr>
          <p:spPr>
            <a:xfrm>
              <a:off x="-97224" y="-1965635"/>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5" name="Google Shape;295;p11"/>
            <p:cNvGrpSpPr/>
            <p:nvPr/>
          </p:nvGrpSpPr>
          <p:grpSpPr>
            <a:xfrm>
              <a:off x="-97224" y="-2508600"/>
              <a:ext cx="9377821" cy="2147740"/>
              <a:chOff x="-97224" y="-2508600"/>
              <a:chExt cx="9377821" cy="2147740"/>
            </a:xfrm>
          </p:grpSpPr>
          <p:sp>
            <p:nvSpPr>
              <p:cNvPr id="296" name="Google Shape;296;p11"/>
              <p:cNvSpPr/>
              <p:nvPr/>
            </p:nvSpPr>
            <p:spPr>
              <a:xfrm>
                <a:off x="-89101" y="-2436047"/>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11"/>
              <p:cNvSpPr/>
              <p:nvPr/>
            </p:nvSpPr>
            <p:spPr>
              <a:xfrm>
                <a:off x="-97224" y="-2508600"/>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8" name="Google Shape;298;p11"/>
            <p:cNvSpPr/>
            <p:nvPr/>
          </p:nvSpPr>
          <p:spPr>
            <a:xfrm>
              <a:off x="-97224" y="-1018288"/>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11"/>
            <p:cNvSpPr/>
            <p:nvPr/>
          </p:nvSpPr>
          <p:spPr>
            <a:xfrm>
              <a:off x="-97184" y="87130"/>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1"/>
            <p:cNvSpPr/>
            <p:nvPr/>
          </p:nvSpPr>
          <p:spPr>
            <a:xfrm>
              <a:off x="-97104" y="-258065"/>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11"/>
            <p:cNvSpPr/>
            <p:nvPr/>
          </p:nvSpPr>
          <p:spPr>
            <a:xfrm>
              <a:off x="-97264" y="1162055"/>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11"/>
            <p:cNvSpPr/>
            <p:nvPr/>
          </p:nvSpPr>
          <p:spPr>
            <a:xfrm>
              <a:off x="-97184" y="1487081"/>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11"/>
            <p:cNvSpPr/>
            <p:nvPr/>
          </p:nvSpPr>
          <p:spPr>
            <a:xfrm>
              <a:off x="4303273" y="2401574"/>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11"/>
            <p:cNvSpPr/>
            <p:nvPr/>
          </p:nvSpPr>
          <p:spPr>
            <a:xfrm>
              <a:off x="-97184" y="3183486"/>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11"/>
            <p:cNvSpPr/>
            <p:nvPr/>
          </p:nvSpPr>
          <p:spPr>
            <a:xfrm>
              <a:off x="2768223" y="444345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11"/>
            <p:cNvSpPr/>
            <p:nvPr/>
          </p:nvSpPr>
          <p:spPr>
            <a:xfrm>
              <a:off x="4932235" y="3608718"/>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11"/>
            <p:cNvSpPr/>
            <p:nvPr/>
          </p:nvSpPr>
          <p:spPr>
            <a:xfrm>
              <a:off x="5065015" y="-2406714"/>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8" name="Google Shape;308;p11"/>
          <p:cNvSpPr/>
          <p:nvPr/>
        </p:nvSpPr>
        <p:spPr>
          <a:xfrm>
            <a:off x="544333" y="1200852"/>
            <a:ext cx="11245600" cy="44412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9" name="Google Shape;309;p11"/>
          <p:cNvSpPr/>
          <p:nvPr/>
        </p:nvSpPr>
        <p:spPr>
          <a:xfrm>
            <a:off x="402067" y="1066751"/>
            <a:ext cx="11245600" cy="4441200"/>
          </a:xfrm>
          <a:prstGeom prst="rect">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0" name="Google Shape;310;p11"/>
          <p:cNvSpPr txBox="1">
            <a:spLocks noGrp="1"/>
          </p:cNvSpPr>
          <p:nvPr>
            <p:ph type="title" hasCustomPrompt="1"/>
          </p:nvPr>
        </p:nvSpPr>
        <p:spPr>
          <a:xfrm>
            <a:off x="1712000" y="2340967"/>
            <a:ext cx="8768000" cy="1401600"/>
          </a:xfrm>
          <a:prstGeom prst="rect">
            <a:avLst/>
          </a:prstGeom>
          <a:solidFill>
            <a:srgbClr val="FFFFFF"/>
          </a:solidFill>
          <a:ln w="9525" cap="flat" cmpd="sng">
            <a:solidFill>
              <a:srgbClr val="000000"/>
            </a:solidFill>
            <a:prstDash val="solid"/>
            <a:round/>
            <a:headEnd type="none" w="sm" len="sm"/>
            <a:tailEnd type="none" w="sm" len="sm"/>
          </a:ln>
          <a:effectLst>
            <a:outerShdw dist="95250" dir="3000000" algn="bl" rotWithShape="0">
              <a:schemeClr val="accent6"/>
            </a:outerShdw>
          </a:effectLst>
        </p:spPr>
        <p:txBody>
          <a:bodyPr spcFirstLastPara="1" wrap="square" lIns="91425" tIns="91425" rIns="91425" bIns="91425" anchor="b" anchorCtr="0">
            <a:noAutofit/>
          </a:bodyPr>
          <a:lstStyle>
            <a:lvl1pPr lvl="0" algn="ctr">
              <a:spcBef>
                <a:spcPts val="0"/>
              </a:spcBef>
              <a:spcAft>
                <a:spcPts val="0"/>
              </a:spcAft>
              <a:buSzPts val="9600"/>
              <a:buNone/>
              <a:defRPr sz="72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311" name="Google Shape;311;p11"/>
          <p:cNvSpPr txBox="1">
            <a:spLocks noGrp="1"/>
          </p:cNvSpPr>
          <p:nvPr>
            <p:ph type="subTitle" idx="1"/>
          </p:nvPr>
        </p:nvSpPr>
        <p:spPr>
          <a:xfrm>
            <a:off x="1712000" y="3945833"/>
            <a:ext cx="8768000" cy="57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29498151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2025/3/31</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851379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2025/3/31</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1979836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12"/>
        <p:cNvGrpSpPr/>
        <p:nvPr/>
      </p:nvGrpSpPr>
      <p:grpSpPr>
        <a:xfrm>
          <a:off x="0" y="0"/>
          <a:ext cx="0" cy="0"/>
          <a:chOff x="0" y="0"/>
          <a:chExt cx="0" cy="0"/>
        </a:xfrm>
      </p:grpSpPr>
    </p:spTree>
    <p:extLst>
      <p:ext uri="{BB962C8B-B14F-4D97-AF65-F5344CB8AC3E}">
        <p14:creationId xmlns:p14="http://schemas.microsoft.com/office/powerpoint/2010/main" val="1024458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accent4"/>
        </a:solidFill>
        <a:effectLst/>
      </p:bgPr>
    </p:bg>
    <p:spTree>
      <p:nvGrpSpPr>
        <p:cNvPr id="1" name="Shape 347"/>
        <p:cNvGrpSpPr/>
        <p:nvPr/>
      </p:nvGrpSpPr>
      <p:grpSpPr>
        <a:xfrm>
          <a:off x="0" y="0"/>
          <a:ext cx="0" cy="0"/>
          <a:chOff x="0" y="0"/>
          <a:chExt cx="0" cy="0"/>
        </a:xfrm>
      </p:grpSpPr>
      <p:grpSp>
        <p:nvGrpSpPr>
          <p:cNvPr id="348" name="Google Shape;348;p14"/>
          <p:cNvGrpSpPr/>
          <p:nvPr/>
        </p:nvGrpSpPr>
        <p:grpSpPr>
          <a:xfrm>
            <a:off x="-129685" y="-3141600"/>
            <a:ext cx="12690592" cy="10316157"/>
            <a:chOff x="-97264" y="-2356200"/>
            <a:chExt cx="9517944" cy="7737118"/>
          </a:xfrm>
        </p:grpSpPr>
        <p:sp>
          <p:nvSpPr>
            <p:cNvPr id="349" name="Google Shape;349;p14"/>
            <p:cNvSpPr/>
            <p:nvPr/>
          </p:nvSpPr>
          <p:spPr>
            <a:xfrm rot="10800000" flipH="1">
              <a:off x="-89101" y="3917310"/>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14"/>
            <p:cNvSpPr/>
            <p:nvPr/>
          </p:nvSpPr>
          <p:spPr>
            <a:xfrm rot="10800000" flipH="1">
              <a:off x="-89221" y="1998098"/>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14"/>
            <p:cNvSpPr/>
            <p:nvPr/>
          </p:nvSpPr>
          <p:spPr>
            <a:xfrm rot="10800000" flipH="1">
              <a:off x="-89101" y="2398138"/>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14"/>
            <p:cNvSpPr/>
            <p:nvPr/>
          </p:nvSpPr>
          <p:spPr>
            <a:xfrm rot="10800000" flipH="1">
              <a:off x="-89101" y="1041269"/>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14"/>
            <p:cNvSpPr/>
            <p:nvPr/>
          </p:nvSpPr>
          <p:spPr>
            <a:xfrm rot="10800000" flipH="1">
              <a:off x="-88861" y="622227"/>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14"/>
            <p:cNvSpPr/>
            <p:nvPr/>
          </p:nvSpPr>
          <p:spPr>
            <a:xfrm rot="10800000" flipH="1">
              <a:off x="-89101" y="-787656"/>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14"/>
            <p:cNvSpPr/>
            <p:nvPr/>
          </p:nvSpPr>
          <p:spPr>
            <a:xfrm rot="10800000" flipH="1">
              <a:off x="-89101" y="-905085"/>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14"/>
            <p:cNvSpPr/>
            <p:nvPr/>
          </p:nvSpPr>
          <p:spPr>
            <a:xfrm rot="10800000" flipH="1">
              <a:off x="4312517" y="-1778160"/>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14"/>
            <p:cNvSpPr/>
            <p:nvPr/>
          </p:nvSpPr>
          <p:spPr>
            <a:xfrm rot="10800000" flipH="1">
              <a:off x="-89101" y="-2355943"/>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14"/>
            <p:cNvSpPr/>
            <p:nvPr/>
          </p:nvSpPr>
          <p:spPr>
            <a:xfrm rot="10800000" flipH="1">
              <a:off x="2774626" y="-2355960"/>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14"/>
            <p:cNvSpPr/>
            <p:nvPr/>
          </p:nvSpPr>
          <p:spPr>
            <a:xfrm rot="10800000" flipH="1">
              <a:off x="8048796" y="-2356200"/>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14"/>
            <p:cNvSpPr/>
            <p:nvPr/>
          </p:nvSpPr>
          <p:spPr>
            <a:xfrm rot="10800000" flipH="1">
              <a:off x="4946282" y="-2356029"/>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14"/>
            <p:cNvSpPr/>
            <p:nvPr/>
          </p:nvSpPr>
          <p:spPr>
            <a:xfrm rot="10800000" flipH="1">
              <a:off x="5076700" y="4430817"/>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14"/>
            <p:cNvSpPr/>
            <p:nvPr/>
          </p:nvSpPr>
          <p:spPr>
            <a:xfrm rot="10800000" flipH="1">
              <a:off x="-97224" y="3973736"/>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3" name="Google Shape;363;p14"/>
            <p:cNvGrpSpPr/>
            <p:nvPr/>
          </p:nvGrpSpPr>
          <p:grpSpPr>
            <a:xfrm>
              <a:off x="-97224" y="3233178"/>
              <a:ext cx="9377821" cy="2147740"/>
              <a:chOff x="-97224" y="3233178"/>
              <a:chExt cx="9377821" cy="2147740"/>
            </a:xfrm>
          </p:grpSpPr>
          <p:sp>
            <p:nvSpPr>
              <p:cNvPr id="364" name="Google Shape;364;p14"/>
              <p:cNvSpPr/>
              <p:nvPr/>
            </p:nvSpPr>
            <p:spPr>
              <a:xfrm rot="10800000" flipH="1">
                <a:off x="-89101" y="3233178"/>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14"/>
              <p:cNvSpPr/>
              <p:nvPr/>
            </p:nvSpPr>
            <p:spPr>
              <a:xfrm rot="10800000" flipH="1">
                <a:off x="-97224" y="3290284"/>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6" name="Google Shape;366;p14"/>
            <p:cNvSpPr/>
            <p:nvPr/>
          </p:nvSpPr>
          <p:spPr>
            <a:xfrm rot="10800000" flipH="1">
              <a:off x="-97224" y="2054444"/>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14"/>
            <p:cNvSpPr/>
            <p:nvPr/>
          </p:nvSpPr>
          <p:spPr>
            <a:xfrm rot="10800000" flipH="1">
              <a:off x="-97184" y="2454484"/>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14"/>
            <p:cNvSpPr/>
            <p:nvPr/>
          </p:nvSpPr>
          <p:spPr>
            <a:xfrm rot="10800000" flipH="1">
              <a:off x="-97104" y="1094974"/>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14"/>
            <p:cNvSpPr/>
            <p:nvPr/>
          </p:nvSpPr>
          <p:spPr>
            <a:xfrm rot="10800000" flipH="1">
              <a:off x="-97264" y="678532"/>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14"/>
            <p:cNvSpPr/>
            <p:nvPr/>
          </p:nvSpPr>
          <p:spPr>
            <a:xfrm rot="10800000" flipH="1">
              <a:off x="-97184" y="-848500"/>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14"/>
            <p:cNvSpPr/>
            <p:nvPr/>
          </p:nvSpPr>
          <p:spPr>
            <a:xfrm rot="10800000" flipH="1">
              <a:off x="4303273" y="-1749146"/>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14"/>
            <p:cNvSpPr/>
            <p:nvPr/>
          </p:nvSpPr>
          <p:spPr>
            <a:xfrm rot="10800000" flipH="1">
              <a:off x="-97184" y="-2299797"/>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14"/>
            <p:cNvSpPr/>
            <p:nvPr/>
          </p:nvSpPr>
          <p:spPr>
            <a:xfrm rot="10800000" flipH="1">
              <a:off x="2768223" y="-229981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14"/>
            <p:cNvSpPr/>
            <p:nvPr/>
          </p:nvSpPr>
          <p:spPr>
            <a:xfrm rot="10800000" flipH="1">
              <a:off x="4932235" y="-2299843"/>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14"/>
            <p:cNvSpPr/>
            <p:nvPr/>
          </p:nvSpPr>
          <p:spPr>
            <a:xfrm rot="10800000" flipH="1">
              <a:off x="5065015" y="4471289"/>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6" name="Google Shape;376;p14"/>
          <p:cNvSpPr/>
          <p:nvPr/>
        </p:nvSpPr>
        <p:spPr>
          <a:xfrm>
            <a:off x="1891133" y="483667"/>
            <a:ext cx="8552000" cy="61260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4"/>
          <p:cNvSpPr/>
          <p:nvPr/>
        </p:nvSpPr>
        <p:spPr>
          <a:xfrm>
            <a:off x="1748867" y="362167"/>
            <a:ext cx="8552000" cy="6113200"/>
          </a:xfrm>
          <a:prstGeom prst="rect">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4"/>
          <p:cNvSpPr txBox="1">
            <a:spLocks noGrp="1"/>
          </p:cNvSpPr>
          <p:nvPr>
            <p:ph type="title"/>
          </p:nvPr>
        </p:nvSpPr>
        <p:spPr>
          <a:xfrm>
            <a:off x="4160233" y="4036933"/>
            <a:ext cx="5968400" cy="14460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SzPts val="3600"/>
              <a:buNone/>
              <a:defRPr sz="9600"/>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sp>
        <p:nvSpPr>
          <p:cNvPr id="379" name="Google Shape;379;p14"/>
          <p:cNvSpPr txBox="1">
            <a:spLocks noGrp="1"/>
          </p:cNvSpPr>
          <p:nvPr>
            <p:ph type="title" idx="2" hasCustomPrompt="1"/>
          </p:nvPr>
        </p:nvSpPr>
        <p:spPr>
          <a:xfrm>
            <a:off x="2184684" y="4526300"/>
            <a:ext cx="1446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b="1">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80" name="Google Shape;380;p14"/>
          <p:cNvSpPr txBox="1">
            <a:spLocks noGrp="1"/>
          </p:cNvSpPr>
          <p:nvPr>
            <p:ph type="subTitle" idx="1"/>
          </p:nvPr>
        </p:nvSpPr>
        <p:spPr>
          <a:xfrm>
            <a:off x="4160284" y="5330800"/>
            <a:ext cx="3172400" cy="80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hlink"/>
                </a:solidFill>
              </a:defRPr>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2395110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6"/>
        </a:solidFill>
        <a:effectLst/>
      </p:bgPr>
    </p:bg>
    <p:spTree>
      <p:nvGrpSpPr>
        <p:cNvPr id="1" name="Shape 986"/>
        <p:cNvGrpSpPr/>
        <p:nvPr/>
      </p:nvGrpSpPr>
      <p:grpSpPr>
        <a:xfrm>
          <a:off x="0" y="0"/>
          <a:ext cx="0" cy="0"/>
          <a:chOff x="0" y="0"/>
          <a:chExt cx="0" cy="0"/>
        </a:xfrm>
      </p:grpSpPr>
      <p:grpSp>
        <p:nvGrpSpPr>
          <p:cNvPr id="987" name="Google Shape;987;p31"/>
          <p:cNvGrpSpPr/>
          <p:nvPr/>
        </p:nvGrpSpPr>
        <p:grpSpPr>
          <a:xfrm>
            <a:off x="-129685" y="-3344800"/>
            <a:ext cx="12690592" cy="10316157"/>
            <a:chOff x="-97264" y="-2508600"/>
            <a:chExt cx="9517944" cy="7737118"/>
          </a:xfrm>
        </p:grpSpPr>
        <p:sp>
          <p:nvSpPr>
            <p:cNvPr id="988" name="Google Shape;988;p31"/>
            <p:cNvSpPr/>
            <p:nvPr/>
          </p:nvSpPr>
          <p:spPr>
            <a:xfrm>
              <a:off x="-89101" y="-1893243"/>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31"/>
            <p:cNvSpPr/>
            <p:nvPr/>
          </p:nvSpPr>
          <p:spPr>
            <a:xfrm>
              <a:off x="-89221" y="-945655"/>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31"/>
            <p:cNvSpPr/>
            <p:nvPr/>
          </p:nvSpPr>
          <p:spPr>
            <a:xfrm>
              <a:off x="-89101" y="159523"/>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31"/>
            <p:cNvSpPr/>
            <p:nvPr/>
          </p:nvSpPr>
          <p:spPr>
            <a:xfrm>
              <a:off x="-89101" y="-181311"/>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31"/>
            <p:cNvSpPr/>
            <p:nvPr/>
          </p:nvSpPr>
          <p:spPr>
            <a:xfrm>
              <a:off x="-88861" y="1234528"/>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31"/>
            <p:cNvSpPr/>
            <p:nvPr/>
          </p:nvSpPr>
          <p:spPr>
            <a:xfrm>
              <a:off x="-89101" y="3200694"/>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31"/>
            <p:cNvSpPr/>
            <p:nvPr/>
          </p:nvSpPr>
          <p:spPr>
            <a:xfrm>
              <a:off x="-89101" y="1559514"/>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31"/>
            <p:cNvSpPr/>
            <p:nvPr/>
          </p:nvSpPr>
          <p:spPr>
            <a:xfrm>
              <a:off x="4312517" y="2474126"/>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31"/>
            <p:cNvSpPr/>
            <p:nvPr/>
          </p:nvSpPr>
          <p:spPr>
            <a:xfrm>
              <a:off x="-89101" y="3255999"/>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31"/>
            <p:cNvSpPr/>
            <p:nvPr/>
          </p:nvSpPr>
          <p:spPr>
            <a:xfrm>
              <a:off x="2774626" y="4515847"/>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31"/>
            <p:cNvSpPr/>
            <p:nvPr/>
          </p:nvSpPr>
          <p:spPr>
            <a:xfrm>
              <a:off x="8048796" y="4511685"/>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31"/>
            <p:cNvSpPr/>
            <p:nvPr/>
          </p:nvSpPr>
          <p:spPr>
            <a:xfrm>
              <a:off x="4946282" y="3681071"/>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31"/>
            <p:cNvSpPr/>
            <p:nvPr/>
          </p:nvSpPr>
          <p:spPr>
            <a:xfrm>
              <a:off x="5076700" y="-2354598"/>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31"/>
            <p:cNvSpPr/>
            <p:nvPr/>
          </p:nvSpPr>
          <p:spPr>
            <a:xfrm>
              <a:off x="-97224" y="-1965635"/>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02" name="Google Shape;1002;p31"/>
            <p:cNvGrpSpPr/>
            <p:nvPr/>
          </p:nvGrpSpPr>
          <p:grpSpPr>
            <a:xfrm>
              <a:off x="-97224" y="-2508600"/>
              <a:ext cx="9377821" cy="2147740"/>
              <a:chOff x="-97224" y="-2508600"/>
              <a:chExt cx="9377821" cy="2147740"/>
            </a:xfrm>
          </p:grpSpPr>
          <p:sp>
            <p:nvSpPr>
              <p:cNvPr id="1003" name="Google Shape;1003;p31"/>
              <p:cNvSpPr/>
              <p:nvPr/>
            </p:nvSpPr>
            <p:spPr>
              <a:xfrm>
                <a:off x="-89101" y="-2436047"/>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rgbClr val="FAC539">
                  <a:alpha val="36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31"/>
              <p:cNvSpPr/>
              <p:nvPr/>
            </p:nvSpPr>
            <p:spPr>
              <a:xfrm>
                <a:off x="-97224" y="-2508600"/>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05" name="Google Shape;1005;p31"/>
            <p:cNvSpPr/>
            <p:nvPr/>
          </p:nvSpPr>
          <p:spPr>
            <a:xfrm>
              <a:off x="-97224" y="-1018288"/>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31"/>
            <p:cNvSpPr/>
            <p:nvPr/>
          </p:nvSpPr>
          <p:spPr>
            <a:xfrm>
              <a:off x="-97184" y="87130"/>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31"/>
            <p:cNvSpPr/>
            <p:nvPr/>
          </p:nvSpPr>
          <p:spPr>
            <a:xfrm>
              <a:off x="-97104" y="-258065"/>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31"/>
            <p:cNvSpPr/>
            <p:nvPr/>
          </p:nvSpPr>
          <p:spPr>
            <a:xfrm>
              <a:off x="-97264" y="1162055"/>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31"/>
            <p:cNvSpPr/>
            <p:nvPr/>
          </p:nvSpPr>
          <p:spPr>
            <a:xfrm>
              <a:off x="-97184" y="1487081"/>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31"/>
            <p:cNvSpPr/>
            <p:nvPr/>
          </p:nvSpPr>
          <p:spPr>
            <a:xfrm>
              <a:off x="4303273" y="2401574"/>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31"/>
            <p:cNvSpPr/>
            <p:nvPr/>
          </p:nvSpPr>
          <p:spPr>
            <a:xfrm>
              <a:off x="-97184" y="3183486"/>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31"/>
            <p:cNvSpPr/>
            <p:nvPr/>
          </p:nvSpPr>
          <p:spPr>
            <a:xfrm>
              <a:off x="2768223" y="444345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31"/>
            <p:cNvSpPr/>
            <p:nvPr/>
          </p:nvSpPr>
          <p:spPr>
            <a:xfrm>
              <a:off x="4932235" y="3608718"/>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31"/>
            <p:cNvSpPr/>
            <p:nvPr/>
          </p:nvSpPr>
          <p:spPr>
            <a:xfrm>
              <a:off x="5065015" y="-2406714"/>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209250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1"/>
        </a:solidFill>
        <a:effectLst/>
      </p:bgPr>
    </p:bg>
    <p:spTree>
      <p:nvGrpSpPr>
        <p:cNvPr id="1" name="Shape 1015"/>
        <p:cNvGrpSpPr/>
        <p:nvPr/>
      </p:nvGrpSpPr>
      <p:grpSpPr>
        <a:xfrm>
          <a:off x="0" y="0"/>
          <a:ext cx="0" cy="0"/>
          <a:chOff x="0" y="0"/>
          <a:chExt cx="0" cy="0"/>
        </a:xfrm>
      </p:grpSpPr>
      <p:grpSp>
        <p:nvGrpSpPr>
          <p:cNvPr id="1016" name="Google Shape;1016;p32"/>
          <p:cNvGrpSpPr/>
          <p:nvPr/>
        </p:nvGrpSpPr>
        <p:grpSpPr>
          <a:xfrm>
            <a:off x="-332885" y="-3243200"/>
            <a:ext cx="12690592" cy="10316157"/>
            <a:chOff x="-249664" y="-2432400"/>
            <a:chExt cx="9517944" cy="7737118"/>
          </a:xfrm>
        </p:grpSpPr>
        <p:sp>
          <p:nvSpPr>
            <p:cNvPr id="1017" name="Google Shape;1017;p32"/>
            <p:cNvSpPr/>
            <p:nvPr/>
          </p:nvSpPr>
          <p:spPr>
            <a:xfrm flipH="1">
              <a:off x="5274613" y="-1817043"/>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32"/>
            <p:cNvSpPr/>
            <p:nvPr/>
          </p:nvSpPr>
          <p:spPr>
            <a:xfrm flipH="1">
              <a:off x="873769" y="-869455"/>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32"/>
            <p:cNvSpPr/>
            <p:nvPr/>
          </p:nvSpPr>
          <p:spPr>
            <a:xfrm flipH="1">
              <a:off x="8440438" y="235723"/>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32"/>
            <p:cNvSpPr/>
            <p:nvPr/>
          </p:nvSpPr>
          <p:spPr>
            <a:xfrm flipH="1">
              <a:off x="-101578" y="-105111"/>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32"/>
            <p:cNvSpPr/>
            <p:nvPr/>
          </p:nvSpPr>
          <p:spPr>
            <a:xfrm flipH="1">
              <a:off x="4106062" y="1310728"/>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32"/>
            <p:cNvSpPr/>
            <p:nvPr/>
          </p:nvSpPr>
          <p:spPr>
            <a:xfrm flipH="1">
              <a:off x="8310181" y="3276894"/>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32"/>
            <p:cNvSpPr/>
            <p:nvPr/>
          </p:nvSpPr>
          <p:spPr>
            <a:xfrm flipH="1">
              <a:off x="-101698" y="1635714"/>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32"/>
            <p:cNvSpPr/>
            <p:nvPr/>
          </p:nvSpPr>
          <p:spPr>
            <a:xfrm flipH="1">
              <a:off x="-101671" y="2550326"/>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32"/>
            <p:cNvSpPr/>
            <p:nvPr/>
          </p:nvSpPr>
          <p:spPr>
            <a:xfrm flipH="1">
              <a:off x="4680754" y="3332199"/>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32"/>
            <p:cNvSpPr/>
            <p:nvPr/>
          </p:nvSpPr>
          <p:spPr>
            <a:xfrm flipH="1">
              <a:off x="2076941" y="4592047"/>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32"/>
            <p:cNvSpPr/>
            <p:nvPr/>
          </p:nvSpPr>
          <p:spPr>
            <a:xfrm flipH="1">
              <a:off x="463812" y="4587885"/>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32"/>
            <p:cNvSpPr/>
            <p:nvPr/>
          </p:nvSpPr>
          <p:spPr>
            <a:xfrm flipH="1">
              <a:off x="-101598" y="3757271"/>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32"/>
            <p:cNvSpPr/>
            <p:nvPr/>
          </p:nvSpPr>
          <p:spPr>
            <a:xfrm flipH="1">
              <a:off x="-241581" y="-2278398"/>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32"/>
            <p:cNvSpPr/>
            <p:nvPr/>
          </p:nvSpPr>
          <p:spPr>
            <a:xfrm flipH="1">
              <a:off x="5272212" y="-1889435"/>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31" name="Google Shape;1031;p32"/>
            <p:cNvGrpSpPr/>
            <p:nvPr/>
          </p:nvGrpSpPr>
          <p:grpSpPr>
            <a:xfrm>
              <a:off x="-109581" y="-2432400"/>
              <a:ext cx="9377821" cy="2147740"/>
              <a:chOff x="-109581" y="-2432400"/>
              <a:chExt cx="9377821" cy="2147740"/>
            </a:xfrm>
          </p:grpSpPr>
          <p:sp>
            <p:nvSpPr>
              <p:cNvPr id="1032" name="Google Shape;1032;p32"/>
              <p:cNvSpPr/>
              <p:nvPr/>
            </p:nvSpPr>
            <p:spPr>
              <a:xfrm flipH="1">
                <a:off x="-101698" y="-2359847"/>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32"/>
              <p:cNvSpPr/>
              <p:nvPr/>
            </p:nvSpPr>
            <p:spPr>
              <a:xfrm flipH="1">
                <a:off x="-109581" y="-2432400"/>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4" name="Google Shape;1034;p32"/>
            <p:cNvSpPr/>
            <p:nvPr/>
          </p:nvSpPr>
          <p:spPr>
            <a:xfrm flipH="1">
              <a:off x="900741" y="-942088"/>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32"/>
            <p:cNvSpPr/>
            <p:nvPr/>
          </p:nvSpPr>
          <p:spPr>
            <a:xfrm flipH="1">
              <a:off x="8460887" y="163330"/>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32"/>
            <p:cNvSpPr/>
            <p:nvPr/>
          </p:nvSpPr>
          <p:spPr>
            <a:xfrm flipH="1">
              <a:off x="-109741" y="-181865"/>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32"/>
            <p:cNvSpPr/>
            <p:nvPr/>
          </p:nvSpPr>
          <p:spPr>
            <a:xfrm flipH="1">
              <a:off x="4096338" y="1238255"/>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32"/>
            <p:cNvSpPr/>
            <p:nvPr/>
          </p:nvSpPr>
          <p:spPr>
            <a:xfrm flipH="1">
              <a:off x="-109821" y="1563281"/>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32"/>
            <p:cNvSpPr/>
            <p:nvPr/>
          </p:nvSpPr>
          <p:spPr>
            <a:xfrm flipH="1">
              <a:off x="-109714" y="2477774"/>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32"/>
            <p:cNvSpPr/>
            <p:nvPr/>
          </p:nvSpPr>
          <p:spPr>
            <a:xfrm flipH="1">
              <a:off x="4794603" y="3259686"/>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32"/>
            <p:cNvSpPr/>
            <p:nvPr/>
          </p:nvSpPr>
          <p:spPr>
            <a:xfrm flipH="1">
              <a:off x="2067336" y="451965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32"/>
            <p:cNvSpPr/>
            <p:nvPr/>
          </p:nvSpPr>
          <p:spPr>
            <a:xfrm flipH="1">
              <a:off x="-109641" y="3684918"/>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32"/>
            <p:cNvSpPr/>
            <p:nvPr/>
          </p:nvSpPr>
          <p:spPr>
            <a:xfrm flipH="1">
              <a:off x="-249664" y="-2330514"/>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889478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4"/>
        </a:solidFill>
        <a:effectLst/>
      </p:bgPr>
    </p:bg>
    <p:spTree>
      <p:nvGrpSpPr>
        <p:cNvPr id="1" name="Shape 1044"/>
        <p:cNvGrpSpPr/>
        <p:nvPr/>
      </p:nvGrpSpPr>
      <p:grpSpPr>
        <a:xfrm>
          <a:off x="0" y="0"/>
          <a:ext cx="0" cy="0"/>
          <a:chOff x="0" y="0"/>
          <a:chExt cx="0" cy="0"/>
        </a:xfrm>
      </p:grpSpPr>
      <p:grpSp>
        <p:nvGrpSpPr>
          <p:cNvPr id="1045" name="Google Shape;1045;p33"/>
          <p:cNvGrpSpPr/>
          <p:nvPr/>
        </p:nvGrpSpPr>
        <p:grpSpPr>
          <a:xfrm>
            <a:off x="-129685" y="-3141600"/>
            <a:ext cx="12690592" cy="10316157"/>
            <a:chOff x="-97264" y="-2356200"/>
            <a:chExt cx="9517944" cy="7737118"/>
          </a:xfrm>
        </p:grpSpPr>
        <p:sp>
          <p:nvSpPr>
            <p:cNvPr id="1046" name="Google Shape;1046;p33"/>
            <p:cNvSpPr/>
            <p:nvPr/>
          </p:nvSpPr>
          <p:spPr>
            <a:xfrm rot="10800000" flipH="1">
              <a:off x="-89101" y="3917310"/>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33"/>
            <p:cNvSpPr/>
            <p:nvPr/>
          </p:nvSpPr>
          <p:spPr>
            <a:xfrm rot="10800000" flipH="1">
              <a:off x="-89221" y="1998098"/>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33"/>
            <p:cNvSpPr/>
            <p:nvPr/>
          </p:nvSpPr>
          <p:spPr>
            <a:xfrm rot="10800000" flipH="1">
              <a:off x="-89101" y="2398138"/>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33"/>
            <p:cNvSpPr/>
            <p:nvPr/>
          </p:nvSpPr>
          <p:spPr>
            <a:xfrm rot="10800000" flipH="1">
              <a:off x="-89101" y="1041269"/>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33"/>
            <p:cNvSpPr/>
            <p:nvPr/>
          </p:nvSpPr>
          <p:spPr>
            <a:xfrm rot="10800000" flipH="1">
              <a:off x="-88861" y="622227"/>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33"/>
            <p:cNvSpPr/>
            <p:nvPr/>
          </p:nvSpPr>
          <p:spPr>
            <a:xfrm rot="10800000" flipH="1">
              <a:off x="-89101" y="-787656"/>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33"/>
            <p:cNvSpPr/>
            <p:nvPr/>
          </p:nvSpPr>
          <p:spPr>
            <a:xfrm rot="10800000" flipH="1">
              <a:off x="-89101" y="-905085"/>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33"/>
            <p:cNvSpPr/>
            <p:nvPr/>
          </p:nvSpPr>
          <p:spPr>
            <a:xfrm rot="10800000" flipH="1">
              <a:off x="4312517" y="-1778160"/>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33"/>
            <p:cNvSpPr/>
            <p:nvPr/>
          </p:nvSpPr>
          <p:spPr>
            <a:xfrm rot="10800000" flipH="1">
              <a:off x="-89101" y="-2355943"/>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33"/>
            <p:cNvSpPr/>
            <p:nvPr/>
          </p:nvSpPr>
          <p:spPr>
            <a:xfrm rot="10800000" flipH="1">
              <a:off x="2774626" y="-2355960"/>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33"/>
            <p:cNvSpPr/>
            <p:nvPr/>
          </p:nvSpPr>
          <p:spPr>
            <a:xfrm rot="10800000" flipH="1">
              <a:off x="8048796" y="-2356200"/>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33"/>
            <p:cNvSpPr/>
            <p:nvPr/>
          </p:nvSpPr>
          <p:spPr>
            <a:xfrm rot="10800000" flipH="1">
              <a:off x="4946282" y="-2356029"/>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33"/>
            <p:cNvSpPr/>
            <p:nvPr/>
          </p:nvSpPr>
          <p:spPr>
            <a:xfrm rot="10800000" flipH="1">
              <a:off x="5076700" y="4430817"/>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33"/>
            <p:cNvSpPr/>
            <p:nvPr/>
          </p:nvSpPr>
          <p:spPr>
            <a:xfrm rot="10800000" flipH="1">
              <a:off x="-97224" y="3973736"/>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60" name="Google Shape;1060;p33"/>
            <p:cNvGrpSpPr/>
            <p:nvPr/>
          </p:nvGrpSpPr>
          <p:grpSpPr>
            <a:xfrm>
              <a:off x="-97224" y="3233178"/>
              <a:ext cx="9377821" cy="2147740"/>
              <a:chOff x="-97224" y="3233178"/>
              <a:chExt cx="9377821" cy="2147740"/>
            </a:xfrm>
          </p:grpSpPr>
          <p:sp>
            <p:nvSpPr>
              <p:cNvPr id="1061" name="Google Shape;1061;p33"/>
              <p:cNvSpPr/>
              <p:nvPr/>
            </p:nvSpPr>
            <p:spPr>
              <a:xfrm rot="10800000" flipH="1">
                <a:off x="-89101" y="3233178"/>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rgbClr val="C44253">
                  <a:alpha val="35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33"/>
              <p:cNvSpPr/>
              <p:nvPr/>
            </p:nvSpPr>
            <p:spPr>
              <a:xfrm rot="10800000" flipH="1">
                <a:off x="-97224" y="3290284"/>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63" name="Google Shape;1063;p33"/>
            <p:cNvSpPr/>
            <p:nvPr/>
          </p:nvSpPr>
          <p:spPr>
            <a:xfrm rot="10800000" flipH="1">
              <a:off x="-97224" y="2054444"/>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33"/>
            <p:cNvSpPr/>
            <p:nvPr/>
          </p:nvSpPr>
          <p:spPr>
            <a:xfrm rot="10800000" flipH="1">
              <a:off x="-97184" y="2454484"/>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33"/>
            <p:cNvSpPr/>
            <p:nvPr/>
          </p:nvSpPr>
          <p:spPr>
            <a:xfrm rot="10800000" flipH="1">
              <a:off x="-97104" y="1094974"/>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33"/>
            <p:cNvSpPr/>
            <p:nvPr/>
          </p:nvSpPr>
          <p:spPr>
            <a:xfrm rot="10800000" flipH="1">
              <a:off x="-97264" y="678532"/>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33"/>
            <p:cNvSpPr/>
            <p:nvPr/>
          </p:nvSpPr>
          <p:spPr>
            <a:xfrm rot="10800000" flipH="1">
              <a:off x="-97184" y="-848500"/>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33"/>
            <p:cNvSpPr/>
            <p:nvPr/>
          </p:nvSpPr>
          <p:spPr>
            <a:xfrm rot="10800000" flipH="1">
              <a:off x="4303273" y="-1749146"/>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33"/>
            <p:cNvSpPr/>
            <p:nvPr/>
          </p:nvSpPr>
          <p:spPr>
            <a:xfrm rot="10800000" flipH="1">
              <a:off x="-97184" y="-2299797"/>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33"/>
            <p:cNvSpPr/>
            <p:nvPr/>
          </p:nvSpPr>
          <p:spPr>
            <a:xfrm rot="10800000" flipH="1">
              <a:off x="2768223" y="-229981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33"/>
            <p:cNvSpPr/>
            <p:nvPr/>
          </p:nvSpPr>
          <p:spPr>
            <a:xfrm rot="10800000" flipH="1">
              <a:off x="4932235" y="-2299843"/>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33"/>
            <p:cNvSpPr/>
            <p:nvPr/>
          </p:nvSpPr>
          <p:spPr>
            <a:xfrm rot="10800000" flipH="1">
              <a:off x="5065015" y="4471289"/>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398472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1"/>
        </a:solidFill>
        <a:effectLst/>
      </p:bgPr>
    </p:bg>
    <p:spTree>
      <p:nvGrpSpPr>
        <p:cNvPr id="1" name="Shape 1073"/>
        <p:cNvGrpSpPr/>
        <p:nvPr/>
      </p:nvGrpSpPr>
      <p:grpSpPr>
        <a:xfrm>
          <a:off x="0" y="0"/>
          <a:ext cx="0" cy="0"/>
          <a:chOff x="0" y="0"/>
          <a:chExt cx="0" cy="0"/>
        </a:xfrm>
      </p:grpSpPr>
      <p:grpSp>
        <p:nvGrpSpPr>
          <p:cNvPr id="1074" name="Google Shape;1074;p34"/>
          <p:cNvGrpSpPr/>
          <p:nvPr/>
        </p:nvGrpSpPr>
        <p:grpSpPr>
          <a:xfrm>
            <a:off x="-129685" y="-3344800"/>
            <a:ext cx="12690592" cy="10316157"/>
            <a:chOff x="-97264" y="-2508600"/>
            <a:chExt cx="9517944" cy="7737118"/>
          </a:xfrm>
        </p:grpSpPr>
        <p:sp>
          <p:nvSpPr>
            <p:cNvPr id="1075" name="Google Shape;1075;p34"/>
            <p:cNvSpPr/>
            <p:nvPr/>
          </p:nvSpPr>
          <p:spPr>
            <a:xfrm>
              <a:off x="-89101" y="-1893243"/>
              <a:ext cx="3985503" cy="848251"/>
            </a:xfrm>
            <a:custGeom>
              <a:avLst/>
              <a:gdLst/>
              <a:ahLst/>
              <a:cxnLst/>
              <a:rect l="l" t="t" r="r" b="b"/>
              <a:pathLst>
                <a:path w="99594" h="21197" extrusionOk="0">
                  <a:moveTo>
                    <a:pt x="65021" y="0"/>
                  </a:moveTo>
                  <a:cubicBezTo>
                    <a:pt x="64434" y="0"/>
                    <a:pt x="63848" y="10"/>
                    <a:pt x="63260" y="29"/>
                  </a:cubicBezTo>
                  <a:cubicBezTo>
                    <a:pt x="57732" y="207"/>
                    <a:pt x="52245" y="1096"/>
                    <a:pt x="46816" y="2389"/>
                  </a:cubicBezTo>
                  <a:cubicBezTo>
                    <a:pt x="41611" y="3631"/>
                    <a:pt x="36750" y="6060"/>
                    <a:pt x="31830" y="8475"/>
                  </a:cubicBezTo>
                  <a:cubicBezTo>
                    <a:pt x="27244" y="10725"/>
                    <a:pt x="22624" y="12692"/>
                    <a:pt x="17724" y="13463"/>
                  </a:cubicBezTo>
                  <a:cubicBezTo>
                    <a:pt x="15802" y="13765"/>
                    <a:pt x="13860" y="13942"/>
                    <a:pt x="11920" y="13942"/>
                  </a:cubicBezTo>
                  <a:cubicBezTo>
                    <a:pt x="10234" y="13942"/>
                    <a:pt x="8549" y="13808"/>
                    <a:pt x="6879" y="13505"/>
                  </a:cubicBezTo>
                  <a:cubicBezTo>
                    <a:pt x="4515" y="13077"/>
                    <a:pt x="2162" y="12285"/>
                    <a:pt x="0" y="10984"/>
                  </a:cubicBezTo>
                  <a:lnTo>
                    <a:pt x="0" y="18944"/>
                  </a:lnTo>
                  <a:cubicBezTo>
                    <a:pt x="1762" y="19024"/>
                    <a:pt x="3523" y="19075"/>
                    <a:pt x="5283" y="19075"/>
                  </a:cubicBezTo>
                  <a:cubicBezTo>
                    <a:pt x="9227" y="19075"/>
                    <a:pt x="13162" y="18820"/>
                    <a:pt x="17071" y="18072"/>
                  </a:cubicBezTo>
                  <a:cubicBezTo>
                    <a:pt x="21981" y="17133"/>
                    <a:pt x="26589" y="15270"/>
                    <a:pt x="30996" y="12374"/>
                  </a:cubicBezTo>
                  <a:cubicBezTo>
                    <a:pt x="33739" y="10570"/>
                    <a:pt x="36781" y="9886"/>
                    <a:pt x="39837" y="9886"/>
                  </a:cubicBezTo>
                  <a:cubicBezTo>
                    <a:pt x="40660" y="9886"/>
                    <a:pt x="41484" y="9936"/>
                    <a:pt x="42304" y="10026"/>
                  </a:cubicBezTo>
                  <a:cubicBezTo>
                    <a:pt x="50992" y="10985"/>
                    <a:pt x="59004" y="15789"/>
                    <a:pt x="67420" y="18291"/>
                  </a:cubicBezTo>
                  <a:cubicBezTo>
                    <a:pt x="72853" y="19907"/>
                    <a:pt x="78486" y="20812"/>
                    <a:pt x="84058" y="21107"/>
                  </a:cubicBezTo>
                  <a:cubicBezTo>
                    <a:pt x="85055" y="21160"/>
                    <a:pt x="86060" y="21196"/>
                    <a:pt x="87066" y="21196"/>
                  </a:cubicBezTo>
                  <a:cubicBezTo>
                    <a:pt x="89207" y="21196"/>
                    <a:pt x="91355" y="21031"/>
                    <a:pt x="93446" y="20508"/>
                  </a:cubicBezTo>
                  <a:cubicBezTo>
                    <a:pt x="95522" y="19989"/>
                    <a:pt x="98275" y="18989"/>
                    <a:pt x="98894" y="16049"/>
                  </a:cubicBezTo>
                  <a:cubicBezTo>
                    <a:pt x="99594" y="12721"/>
                    <a:pt x="97265" y="10188"/>
                    <a:pt x="95270" y="8623"/>
                  </a:cubicBezTo>
                  <a:cubicBezTo>
                    <a:pt x="92667" y="6581"/>
                    <a:pt x="89709" y="5268"/>
                    <a:pt x="86790" y="4165"/>
                  </a:cubicBezTo>
                  <a:cubicBezTo>
                    <a:pt x="79711" y="1489"/>
                    <a:pt x="72404" y="0"/>
                    <a:pt x="65021"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34"/>
            <p:cNvSpPr/>
            <p:nvPr/>
          </p:nvSpPr>
          <p:spPr>
            <a:xfrm>
              <a:off x="-89221" y="-945655"/>
              <a:ext cx="8386467" cy="1819876"/>
            </a:xfrm>
            <a:custGeom>
              <a:avLst/>
              <a:gdLst/>
              <a:ahLst/>
              <a:cxnLst/>
              <a:rect l="l" t="t" r="r" b="b"/>
              <a:pathLst>
                <a:path w="209570" h="45477" extrusionOk="0">
                  <a:moveTo>
                    <a:pt x="173399" y="0"/>
                  </a:moveTo>
                  <a:cubicBezTo>
                    <a:pt x="171819" y="0"/>
                    <a:pt x="170239" y="33"/>
                    <a:pt x="168661" y="80"/>
                  </a:cubicBezTo>
                  <a:cubicBezTo>
                    <a:pt x="164324" y="208"/>
                    <a:pt x="160018" y="528"/>
                    <a:pt x="155729" y="1390"/>
                  </a:cubicBezTo>
                  <a:cubicBezTo>
                    <a:pt x="151776" y="2184"/>
                    <a:pt x="147874" y="3386"/>
                    <a:pt x="144099" y="5071"/>
                  </a:cubicBezTo>
                  <a:cubicBezTo>
                    <a:pt x="140139" y="6838"/>
                    <a:pt x="136425" y="9227"/>
                    <a:pt x="132734" y="11745"/>
                  </a:cubicBezTo>
                  <a:cubicBezTo>
                    <a:pt x="125453" y="16714"/>
                    <a:pt x="118372" y="22168"/>
                    <a:pt x="110478" y="25489"/>
                  </a:cubicBezTo>
                  <a:cubicBezTo>
                    <a:pt x="104010" y="28211"/>
                    <a:pt x="97197" y="29287"/>
                    <a:pt x="90399" y="29287"/>
                  </a:cubicBezTo>
                  <a:cubicBezTo>
                    <a:pt x="89168" y="29287"/>
                    <a:pt x="87937" y="29252"/>
                    <a:pt x="86709" y="29185"/>
                  </a:cubicBezTo>
                  <a:cubicBezTo>
                    <a:pt x="70235" y="28285"/>
                    <a:pt x="53959" y="22404"/>
                    <a:pt x="38422" y="15780"/>
                  </a:cubicBezTo>
                  <a:cubicBezTo>
                    <a:pt x="34245" y="13999"/>
                    <a:pt x="30113" y="12729"/>
                    <a:pt x="25697" y="12479"/>
                  </a:cubicBezTo>
                  <a:cubicBezTo>
                    <a:pt x="24449" y="12409"/>
                    <a:pt x="23202" y="12379"/>
                    <a:pt x="21954" y="12379"/>
                  </a:cubicBezTo>
                  <a:cubicBezTo>
                    <a:pt x="18881" y="12379"/>
                    <a:pt x="15809" y="12558"/>
                    <a:pt x="12741" y="12746"/>
                  </a:cubicBezTo>
                  <a:cubicBezTo>
                    <a:pt x="9315" y="12958"/>
                    <a:pt x="5883" y="13109"/>
                    <a:pt x="2471" y="13588"/>
                  </a:cubicBezTo>
                  <a:cubicBezTo>
                    <a:pt x="1651" y="13702"/>
                    <a:pt x="825" y="13831"/>
                    <a:pt x="0" y="13986"/>
                  </a:cubicBezTo>
                  <a:lnTo>
                    <a:pt x="0" y="21931"/>
                  </a:lnTo>
                  <a:cubicBezTo>
                    <a:pt x="3093" y="20622"/>
                    <a:pt x="6277" y="19799"/>
                    <a:pt x="9551" y="19799"/>
                  </a:cubicBezTo>
                  <a:cubicBezTo>
                    <a:pt x="10632" y="19799"/>
                    <a:pt x="11722" y="19889"/>
                    <a:pt x="12823" y="20080"/>
                  </a:cubicBezTo>
                  <a:cubicBezTo>
                    <a:pt x="20488" y="21419"/>
                    <a:pt x="27144" y="26632"/>
                    <a:pt x="33499" y="31891"/>
                  </a:cubicBezTo>
                  <a:cubicBezTo>
                    <a:pt x="45486" y="41811"/>
                    <a:pt x="59912" y="45476"/>
                    <a:pt x="74081" y="45476"/>
                  </a:cubicBezTo>
                  <a:cubicBezTo>
                    <a:pt x="74665" y="45476"/>
                    <a:pt x="75248" y="45470"/>
                    <a:pt x="75831" y="45458"/>
                  </a:cubicBezTo>
                  <a:cubicBezTo>
                    <a:pt x="90804" y="45142"/>
                    <a:pt x="106177" y="41401"/>
                    <a:pt x="119282" y="31968"/>
                  </a:cubicBezTo>
                  <a:cubicBezTo>
                    <a:pt x="125990" y="27139"/>
                    <a:pt x="132221" y="21338"/>
                    <a:pt x="138817" y="16271"/>
                  </a:cubicBezTo>
                  <a:cubicBezTo>
                    <a:pt x="142143" y="13714"/>
                    <a:pt x="145448" y="11379"/>
                    <a:pt x="149316" y="10440"/>
                  </a:cubicBezTo>
                  <a:cubicBezTo>
                    <a:pt x="150812" y="10078"/>
                    <a:pt x="152323" y="9917"/>
                    <a:pt x="153836" y="9917"/>
                  </a:cubicBezTo>
                  <a:cubicBezTo>
                    <a:pt x="155625" y="9917"/>
                    <a:pt x="157416" y="10142"/>
                    <a:pt x="159185" y="10527"/>
                  </a:cubicBezTo>
                  <a:cubicBezTo>
                    <a:pt x="162983" y="11352"/>
                    <a:pt x="166672" y="12839"/>
                    <a:pt x="170334" y="14321"/>
                  </a:cubicBezTo>
                  <a:cubicBezTo>
                    <a:pt x="174482" y="15997"/>
                    <a:pt x="178713" y="17383"/>
                    <a:pt x="182992" y="18407"/>
                  </a:cubicBezTo>
                  <a:cubicBezTo>
                    <a:pt x="186653" y="19282"/>
                    <a:pt x="190426" y="19787"/>
                    <a:pt x="194193" y="19787"/>
                  </a:cubicBezTo>
                  <a:cubicBezTo>
                    <a:pt x="197694" y="19787"/>
                    <a:pt x="201190" y="19351"/>
                    <a:pt x="204587" y="18369"/>
                  </a:cubicBezTo>
                  <a:cubicBezTo>
                    <a:pt x="206831" y="17721"/>
                    <a:pt x="209570" y="16218"/>
                    <a:pt x="208195" y="12736"/>
                  </a:cubicBezTo>
                  <a:cubicBezTo>
                    <a:pt x="207019" y="9759"/>
                    <a:pt x="203809" y="8201"/>
                    <a:pt x="201535" y="7001"/>
                  </a:cubicBezTo>
                  <a:cubicBezTo>
                    <a:pt x="195238" y="3676"/>
                    <a:pt x="188684" y="1200"/>
                    <a:pt x="181872" y="426"/>
                  </a:cubicBezTo>
                  <a:cubicBezTo>
                    <a:pt x="179055" y="106"/>
                    <a:pt x="176227" y="0"/>
                    <a:pt x="173399"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34"/>
            <p:cNvSpPr/>
            <p:nvPr/>
          </p:nvSpPr>
          <p:spPr>
            <a:xfrm>
              <a:off x="-89101" y="159523"/>
              <a:ext cx="819678" cy="314658"/>
            </a:xfrm>
            <a:custGeom>
              <a:avLst/>
              <a:gdLst/>
              <a:ahLst/>
              <a:cxnLst/>
              <a:rect l="l" t="t" r="r" b="b"/>
              <a:pathLst>
                <a:path w="20483" h="7863" extrusionOk="0">
                  <a:moveTo>
                    <a:pt x="10679" y="1"/>
                  </a:moveTo>
                  <a:cubicBezTo>
                    <a:pt x="7200" y="1"/>
                    <a:pt x="3530" y="930"/>
                    <a:pt x="0" y="1036"/>
                  </a:cubicBezTo>
                  <a:lnTo>
                    <a:pt x="0" y="7210"/>
                  </a:lnTo>
                  <a:cubicBezTo>
                    <a:pt x="73" y="7210"/>
                    <a:pt x="146" y="7210"/>
                    <a:pt x="218" y="7210"/>
                  </a:cubicBezTo>
                  <a:cubicBezTo>
                    <a:pt x="2966" y="7210"/>
                    <a:pt x="5723" y="7366"/>
                    <a:pt x="8473" y="7532"/>
                  </a:cubicBezTo>
                  <a:cubicBezTo>
                    <a:pt x="10471" y="7652"/>
                    <a:pt x="12481" y="7858"/>
                    <a:pt x="14482" y="7862"/>
                  </a:cubicBezTo>
                  <a:cubicBezTo>
                    <a:pt x="14579" y="7862"/>
                    <a:pt x="14677" y="7863"/>
                    <a:pt x="14776" y="7863"/>
                  </a:cubicBezTo>
                  <a:cubicBezTo>
                    <a:pt x="16107" y="7863"/>
                    <a:pt x="17589" y="7805"/>
                    <a:pt x="18794" y="7093"/>
                  </a:cubicBezTo>
                  <a:cubicBezTo>
                    <a:pt x="20483" y="6096"/>
                    <a:pt x="19330" y="4228"/>
                    <a:pt x="18366" y="3075"/>
                  </a:cubicBezTo>
                  <a:cubicBezTo>
                    <a:pt x="16959" y="1395"/>
                    <a:pt x="15150" y="529"/>
                    <a:pt x="13253" y="203"/>
                  </a:cubicBezTo>
                  <a:cubicBezTo>
                    <a:pt x="12410" y="59"/>
                    <a:pt x="11551" y="1"/>
                    <a:pt x="10679"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34"/>
            <p:cNvSpPr/>
            <p:nvPr/>
          </p:nvSpPr>
          <p:spPr>
            <a:xfrm>
              <a:off x="-89101" y="-181311"/>
              <a:ext cx="9361694" cy="2012360"/>
            </a:xfrm>
            <a:custGeom>
              <a:avLst/>
              <a:gdLst/>
              <a:ahLst/>
              <a:cxnLst/>
              <a:rect l="l" t="t" r="r" b="b"/>
              <a:pathLst>
                <a:path w="233940" h="50287" extrusionOk="0">
                  <a:moveTo>
                    <a:pt x="233940" y="0"/>
                  </a:moveTo>
                  <a:cubicBezTo>
                    <a:pt x="230479" y="1532"/>
                    <a:pt x="227264" y="3838"/>
                    <a:pt x="224035" y="6016"/>
                  </a:cubicBezTo>
                  <a:cubicBezTo>
                    <a:pt x="219999" y="8735"/>
                    <a:pt x="215918" y="11195"/>
                    <a:pt x="211510" y="12795"/>
                  </a:cubicBezTo>
                  <a:cubicBezTo>
                    <a:pt x="205977" y="14804"/>
                    <a:pt x="200252" y="15619"/>
                    <a:pt x="194517" y="15619"/>
                  </a:cubicBezTo>
                  <a:cubicBezTo>
                    <a:pt x="191019" y="15619"/>
                    <a:pt x="187518" y="15316"/>
                    <a:pt x="184053" y="14796"/>
                  </a:cubicBezTo>
                  <a:cubicBezTo>
                    <a:pt x="174879" y="13417"/>
                    <a:pt x="165892" y="10575"/>
                    <a:pt x="156983" y="7553"/>
                  </a:cubicBezTo>
                  <a:cubicBezTo>
                    <a:pt x="154186" y="6603"/>
                    <a:pt x="151295" y="5923"/>
                    <a:pt x="148402" y="5923"/>
                  </a:cubicBezTo>
                  <a:cubicBezTo>
                    <a:pt x="147105" y="5923"/>
                    <a:pt x="145807" y="6060"/>
                    <a:pt x="144518" y="6370"/>
                  </a:cubicBezTo>
                  <a:cubicBezTo>
                    <a:pt x="141010" y="7213"/>
                    <a:pt x="137841" y="9316"/>
                    <a:pt x="134862" y="11732"/>
                  </a:cubicBezTo>
                  <a:cubicBezTo>
                    <a:pt x="131415" y="14529"/>
                    <a:pt x="128149" y="17665"/>
                    <a:pt x="124700" y="20457"/>
                  </a:cubicBezTo>
                  <a:cubicBezTo>
                    <a:pt x="120681" y="23709"/>
                    <a:pt x="116461" y="26565"/>
                    <a:pt x="112085" y="28971"/>
                  </a:cubicBezTo>
                  <a:cubicBezTo>
                    <a:pt x="103869" y="33488"/>
                    <a:pt x="95132" y="36387"/>
                    <a:pt x="86236" y="37674"/>
                  </a:cubicBezTo>
                  <a:cubicBezTo>
                    <a:pt x="82434" y="38224"/>
                    <a:pt x="78620" y="38471"/>
                    <a:pt x="74803" y="38471"/>
                  </a:cubicBezTo>
                  <a:cubicBezTo>
                    <a:pt x="58405" y="38471"/>
                    <a:pt x="41951" y="33908"/>
                    <a:pt x="26125" y="29171"/>
                  </a:cubicBezTo>
                  <a:cubicBezTo>
                    <a:pt x="17408" y="26561"/>
                    <a:pt x="8732" y="23693"/>
                    <a:pt x="0" y="21148"/>
                  </a:cubicBezTo>
                  <a:lnTo>
                    <a:pt x="0" y="30371"/>
                  </a:lnTo>
                  <a:cubicBezTo>
                    <a:pt x="3472" y="33108"/>
                    <a:pt x="7489" y="35009"/>
                    <a:pt x="11115" y="36595"/>
                  </a:cubicBezTo>
                  <a:cubicBezTo>
                    <a:pt x="17532" y="39404"/>
                    <a:pt x="24220" y="41608"/>
                    <a:pt x="30929" y="42938"/>
                  </a:cubicBezTo>
                  <a:cubicBezTo>
                    <a:pt x="38228" y="44386"/>
                    <a:pt x="45630" y="44923"/>
                    <a:pt x="53022" y="44923"/>
                  </a:cubicBezTo>
                  <a:cubicBezTo>
                    <a:pt x="55748" y="44923"/>
                    <a:pt x="58473" y="44850"/>
                    <a:pt x="61191" y="44723"/>
                  </a:cubicBezTo>
                  <a:cubicBezTo>
                    <a:pt x="71533" y="44237"/>
                    <a:pt x="81978" y="43258"/>
                    <a:pt x="92233" y="41498"/>
                  </a:cubicBezTo>
                  <a:cubicBezTo>
                    <a:pt x="102742" y="39694"/>
                    <a:pt x="112661" y="35767"/>
                    <a:pt x="122701" y="31597"/>
                  </a:cubicBezTo>
                  <a:cubicBezTo>
                    <a:pt x="132437" y="27557"/>
                    <a:pt x="142206" y="24207"/>
                    <a:pt x="152521" y="24092"/>
                  </a:cubicBezTo>
                  <a:cubicBezTo>
                    <a:pt x="152754" y="24089"/>
                    <a:pt x="152988" y="24088"/>
                    <a:pt x="153222" y="24088"/>
                  </a:cubicBezTo>
                  <a:cubicBezTo>
                    <a:pt x="163194" y="24088"/>
                    <a:pt x="173100" y="26520"/>
                    <a:pt x="182555" y="30450"/>
                  </a:cubicBezTo>
                  <a:cubicBezTo>
                    <a:pt x="187610" y="32550"/>
                    <a:pt x="192565" y="35025"/>
                    <a:pt x="197604" y="37193"/>
                  </a:cubicBezTo>
                  <a:cubicBezTo>
                    <a:pt x="202625" y="39352"/>
                    <a:pt x="207681" y="41382"/>
                    <a:pt x="212770" y="43265"/>
                  </a:cubicBezTo>
                  <a:cubicBezTo>
                    <a:pt x="219747" y="45846"/>
                    <a:pt x="226825" y="48256"/>
                    <a:pt x="233940" y="50286"/>
                  </a:cubicBezTo>
                  <a:lnTo>
                    <a:pt x="233940" y="34729"/>
                  </a:lnTo>
                  <a:cubicBezTo>
                    <a:pt x="233339" y="34539"/>
                    <a:pt x="232731" y="34368"/>
                    <a:pt x="232112" y="34224"/>
                  </a:cubicBezTo>
                  <a:cubicBezTo>
                    <a:pt x="229270" y="33551"/>
                    <a:pt x="226381" y="33250"/>
                    <a:pt x="223499" y="32996"/>
                  </a:cubicBezTo>
                  <a:cubicBezTo>
                    <a:pt x="219753" y="32668"/>
                    <a:pt x="216005" y="32333"/>
                    <a:pt x="212261" y="31960"/>
                  </a:cubicBezTo>
                  <a:cubicBezTo>
                    <a:pt x="208072" y="31543"/>
                    <a:pt x="203886" y="31089"/>
                    <a:pt x="199705" y="30539"/>
                  </a:cubicBezTo>
                  <a:cubicBezTo>
                    <a:pt x="195713" y="30014"/>
                    <a:pt x="191661" y="29550"/>
                    <a:pt x="187710" y="28635"/>
                  </a:cubicBezTo>
                  <a:cubicBezTo>
                    <a:pt x="184185" y="27821"/>
                    <a:pt x="180587" y="27222"/>
                    <a:pt x="177204" y="25665"/>
                  </a:cubicBezTo>
                  <a:cubicBezTo>
                    <a:pt x="175719" y="24980"/>
                    <a:pt x="173996" y="24080"/>
                    <a:pt x="173054" y="22380"/>
                  </a:cubicBezTo>
                  <a:cubicBezTo>
                    <a:pt x="172381" y="21164"/>
                    <a:pt x="172300" y="19467"/>
                    <a:pt x="173266" y="18466"/>
                  </a:cubicBezTo>
                  <a:cubicBezTo>
                    <a:pt x="174400" y="17293"/>
                    <a:pt x="176205" y="17248"/>
                    <a:pt x="177591" y="17230"/>
                  </a:cubicBezTo>
                  <a:cubicBezTo>
                    <a:pt x="177667" y="17230"/>
                    <a:pt x="177743" y="17229"/>
                    <a:pt x="177820" y="17229"/>
                  </a:cubicBezTo>
                  <a:cubicBezTo>
                    <a:pt x="179957" y="17229"/>
                    <a:pt x="182098" y="17572"/>
                    <a:pt x="184206" y="17983"/>
                  </a:cubicBezTo>
                  <a:cubicBezTo>
                    <a:pt x="186167" y="18365"/>
                    <a:pt x="188113" y="18845"/>
                    <a:pt x="190056" y="19342"/>
                  </a:cubicBezTo>
                  <a:cubicBezTo>
                    <a:pt x="192155" y="19880"/>
                    <a:pt x="194290" y="20178"/>
                    <a:pt x="196416" y="20482"/>
                  </a:cubicBezTo>
                  <a:cubicBezTo>
                    <a:pt x="200378" y="21047"/>
                    <a:pt x="204372" y="21430"/>
                    <a:pt x="208364" y="21430"/>
                  </a:cubicBezTo>
                  <a:cubicBezTo>
                    <a:pt x="209889" y="21430"/>
                    <a:pt x="211413" y="21374"/>
                    <a:pt x="212936" y="21251"/>
                  </a:cubicBezTo>
                  <a:cubicBezTo>
                    <a:pt x="218320" y="20818"/>
                    <a:pt x="223791" y="19532"/>
                    <a:pt x="228641" y="16425"/>
                  </a:cubicBezTo>
                  <a:cubicBezTo>
                    <a:pt x="230586" y="15179"/>
                    <a:pt x="232358" y="13636"/>
                    <a:pt x="233940" y="11842"/>
                  </a:cubicBezTo>
                  <a:lnTo>
                    <a:pt x="233940" y="0"/>
                  </a:ln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34"/>
            <p:cNvSpPr/>
            <p:nvPr/>
          </p:nvSpPr>
          <p:spPr>
            <a:xfrm>
              <a:off x="-88861" y="1234528"/>
              <a:ext cx="5153814" cy="1015564"/>
            </a:xfrm>
            <a:custGeom>
              <a:avLst/>
              <a:gdLst/>
              <a:ahLst/>
              <a:cxnLst/>
              <a:rect l="l" t="t" r="r" b="b"/>
              <a:pathLst>
                <a:path w="128789" h="25378" extrusionOk="0">
                  <a:moveTo>
                    <a:pt x="125460" y="1"/>
                  </a:moveTo>
                  <a:cubicBezTo>
                    <a:pt x="124112" y="1"/>
                    <a:pt x="122755" y="233"/>
                    <a:pt x="121432" y="495"/>
                  </a:cubicBezTo>
                  <a:cubicBezTo>
                    <a:pt x="117708" y="1235"/>
                    <a:pt x="114038" y="2428"/>
                    <a:pt x="110408" y="3702"/>
                  </a:cubicBezTo>
                  <a:cubicBezTo>
                    <a:pt x="101528" y="6816"/>
                    <a:pt x="92732" y="10293"/>
                    <a:pt x="83787" y="13112"/>
                  </a:cubicBezTo>
                  <a:cubicBezTo>
                    <a:pt x="72182" y="16772"/>
                    <a:pt x="60329" y="19483"/>
                    <a:pt x="48340" y="19746"/>
                  </a:cubicBezTo>
                  <a:cubicBezTo>
                    <a:pt x="47589" y="19762"/>
                    <a:pt x="46838" y="19771"/>
                    <a:pt x="46087" y="19771"/>
                  </a:cubicBezTo>
                  <a:cubicBezTo>
                    <a:pt x="36277" y="19771"/>
                    <a:pt x="26528" y="18319"/>
                    <a:pt x="17277" y="13958"/>
                  </a:cubicBezTo>
                  <a:cubicBezTo>
                    <a:pt x="14817" y="12796"/>
                    <a:pt x="12434" y="11433"/>
                    <a:pt x="10052" y="10038"/>
                  </a:cubicBezTo>
                  <a:cubicBezTo>
                    <a:pt x="7467" y="8528"/>
                    <a:pt x="4765" y="7378"/>
                    <a:pt x="2106" y="6103"/>
                  </a:cubicBezTo>
                  <a:cubicBezTo>
                    <a:pt x="1402" y="5766"/>
                    <a:pt x="699" y="5418"/>
                    <a:pt x="0" y="5056"/>
                  </a:cubicBezTo>
                  <a:lnTo>
                    <a:pt x="0" y="11211"/>
                  </a:lnTo>
                  <a:cubicBezTo>
                    <a:pt x="4701" y="13100"/>
                    <a:pt x="9362" y="15161"/>
                    <a:pt x="14041" y="17090"/>
                  </a:cubicBezTo>
                  <a:cubicBezTo>
                    <a:pt x="16400" y="18063"/>
                    <a:pt x="18775" y="19117"/>
                    <a:pt x="21195" y="19846"/>
                  </a:cubicBezTo>
                  <a:cubicBezTo>
                    <a:pt x="23656" y="20587"/>
                    <a:pt x="26170" y="20896"/>
                    <a:pt x="28695" y="21030"/>
                  </a:cubicBezTo>
                  <a:cubicBezTo>
                    <a:pt x="33506" y="21285"/>
                    <a:pt x="38258" y="21488"/>
                    <a:pt x="43036" y="22348"/>
                  </a:cubicBezTo>
                  <a:cubicBezTo>
                    <a:pt x="47992" y="23241"/>
                    <a:pt x="52914" y="24461"/>
                    <a:pt x="57900" y="25055"/>
                  </a:cubicBezTo>
                  <a:cubicBezTo>
                    <a:pt x="59669" y="25266"/>
                    <a:pt x="61430" y="25377"/>
                    <a:pt x="63185" y="25377"/>
                  </a:cubicBezTo>
                  <a:cubicBezTo>
                    <a:pt x="66528" y="25377"/>
                    <a:pt x="69851" y="24974"/>
                    <a:pt x="73168" y="24091"/>
                  </a:cubicBezTo>
                  <a:cubicBezTo>
                    <a:pt x="82572" y="21585"/>
                    <a:pt x="91311" y="16379"/>
                    <a:pt x="100290" y="12209"/>
                  </a:cubicBezTo>
                  <a:cubicBezTo>
                    <a:pt x="102551" y="11159"/>
                    <a:pt x="104832" y="10174"/>
                    <a:pt x="107142" y="9317"/>
                  </a:cubicBezTo>
                  <a:cubicBezTo>
                    <a:pt x="109515" y="8437"/>
                    <a:pt x="111919" y="7831"/>
                    <a:pt x="114326" y="7132"/>
                  </a:cubicBezTo>
                  <a:cubicBezTo>
                    <a:pt x="119263" y="5699"/>
                    <a:pt x="123997" y="3389"/>
                    <a:pt x="128789" y="1350"/>
                  </a:cubicBezTo>
                  <a:cubicBezTo>
                    <a:pt x="128436" y="255"/>
                    <a:pt x="127130" y="101"/>
                    <a:pt x="126329" y="35"/>
                  </a:cubicBezTo>
                  <a:cubicBezTo>
                    <a:pt x="126040" y="12"/>
                    <a:pt x="125750" y="1"/>
                    <a:pt x="125460"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34"/>
            <p:cNvSpPr/>
            <p:nvPr/>
          </p:nvSpPr>
          <p:spPr>
            <a:xfrm>
              <a:off x="-89101" y="3200694"/>
              <a:ext cx="949935" cy="459281"/>
            </a:xfrm>
            <a:custGeom>
              <a:avLst/>
              <a:gdLst/>
              <a:ahLst/>
              <a:cxnLst/>
              <a:rect l="l" t="t" r="r" b="b"/>
              <a:pathLst>
                <a:path w="23738" h="11477" extrusionOk="0">
                  <a:moveTo>
                    <a:pt x="0" y="0"/>
                  </a:moveTo>
                  <a:lnTo>
                    <a:pt x="0" y="7277"/>
                  </a:lnTo>
                  <a:cubicBezTo>
                    <a:pt x="3475" y="8436"/>
                    <a:pt x="6937" y="9675"/>
                    <a:pt x="10474" y="10467"/>
                  </a:cubicBezTo>
                  <a:cubicBezTo>
                    <a:pt x="12599" y="10942"/>
                    <a:pt x="14945" y="11477"/>
                    <a:pt x="17230" y="11477"/>
                  </a:cubicBezTo>
                  <a:cubicBezTo>
                    <a:pt x="18607" y="11477"/>
                    <a:pt x="19963" y="11282"/>
                    <a:pt x="21233" y="10762"/>
                  </a:cubicBezTo>
                  <a:cubicBezTo>
                    <a:pt x="22964" y="10052"/>
                    <a:pt x="23737" y="8373"/>
                    <a:pt x="22783" y="6233"/>
                  </a:cubicBezTo>
                  <a:cubicBezTo>
                    <a:pt x="21854" y="4148"/>
                    <a:pt x="19780" y="3350"/>
                    <a:pt x="18049" y="2892"/>
                  </a:cubicBezTo>
                  <a:cubicBezTo>
                    <a:pt x="14044" y="1834"/>
                    <a:pt x="9964" y="2398"/>
                    <a:pt x="5923" y="1958"/>
                  </a:cubicBezTo>
                  <a:cubicBezTo>
                    <a:pt x="3848" y="1734"/>
                    <a:pt x="1868" y="1036"/>
                    <a:pt x="0"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34"/>
            <p:cNvSpPr/>
            <p:nvPr/>
          </p:nvSpPr>
          <p:spPr>
            <a:xfrm>
              <a:off x="-89101" y="1559514"/>
              <a:ext cx="9361814" cy="2217890"/>
            </a:xfrm>
            <a:custGeom>
              <a:avLst/>
              <a:gdLst/>
              <a:ahLst/>
              <a:cxnLst/>
              <a:rect l="l" t="t" r="r" b="b"/>
              <a:pathLst>
                <a:path w="233943" h="55423" extrusionOk="0">
                  <a:moveTo>
                    <a:pt x="144772" y="1"/>
                  </a:moveTo>
                  <a:cubicBezTo>
                    <a:pt x="142102" y="1"/>
                    <a:pt x="139431" y="96"/>
                    <a:pt x="136766" y="286"/>
                  </a:cubicBezTo>
                  <a:cubicBezTo>
                    <a:pt x="128012" y="909"/>
                    <a:pt x="119276" y="2552"/>
                    <a:pt x="110812" y="5489"/>
                  </a:cubicBezTo>
                  <a:cubicBezTo>
                    <a:pt x="106624" y="6944"/>
                    <a:pt x="102575" y="8874"/>
                    <a:pt x="98468" y="10653"/>
                  </a:cubicBezTo>
                  <a:cubicBezTo>
                    <a:pt x="93953" y="12609"/>
                    <a:pt x="89399" y="14424"/>
                    <a:pt x="84794" y="16010"/>
                  </a:cubicBezTo>
                  <a:cubicBezTo>
                    <a:pt x="74251" y="19642"/>
                    <a:pt x="63428" y="21981"/>
                    <a:pt x="52620" y="21981"/>
                  </a:cubicBezTo>
                  <a:cubicBezTo>
                    <a:pt x="45059" y="21981"/>
                    <a:pt x="37505" y="20836"/>
                    <a:pt x="30059" y="18189"/>
                  </a:cubicBezTo>
                  <a:cubicBezTo>
                    <a:pt x="25579" y="16596"/>
                    <a:pt x="21178" y="14667"/>
                    <a:pt x="16828" y="12578"/>
                  </a:cubicBezTo>
                  <a:cubicBezTo>
                    <a:pt x="12514" y="10509"/>
                    <a:pt x="8272" y="8266"/>
                    <a:pt x="3815" y="6712"/>
                  </a:cubicBezTo>
                  <a:cubicBezTo>
                    <a:pt x="2549" y="6272"/>
                    <a:pt x="1276" y="5888"/>
                    <a:pt x="0" y="5548"/>
                  </a:cubicBezTo>
                  <a:lnTo>
                    <a:pt x="0" y="23614"/>
                  </a:lnTo>
                  <a:cubicBezTo>
                    <a:pt x="12657" y="29572"/>
                    <a:pt x="26166" y="33013"/>
                    <a:pt x="39600" y="33024"/>
                  </a:cubicBezTo>
                  <a:cubicBezTo>
                    <a:pt x="39625" y="33024"/>
                    <a:pt x="39649" y="33024"/>
                    <a:pt x="39674" y="33024"/>
                  </a:cubicBezTo>
                  <a:cubicBezTo>
                    <a:pt x="43920" y="33024"/>
                    <a:pt x="48167" y="32654"/>
                    <a:pt x="52367" y="31843"/>
                  </a:cubicBezTo>
                  <a:cubicBezTo>
                    <a:pt x="54553" y="31420"/>
                    <a:pt x="56709" y="30737"/>
                    <a:pt x="58881" y="30217"/>
                  </a:cubicBezTo>
                  <a:cubicBezTo>
                    <a:pt x="61539" y="29579"/>
                    <a:pt x="64252" y="29008"/>
                    <a:pt x="66965" y="29005"/>
                  </a:cubicBezTo>
                  <a:cubicBezTo>
                    <a:pt x="66982" y="29005"/>
                    <a:pt x="66999" y="29005"/>
                    <a:pt x="67017" y="29005"/>
                  </a:cubicBezTo>
                  <a:cubicBezTo>
                    <a:pt x="68762" y="29005"/>
                    <a:pt x="71102" y="29156"/>
                    <a:pt x="72309" y="31005"/>
                  </a:cubicBezTo>
                  <a:cubicBezTo>
                    <a:pt x="73261" y="32464"/>
                    <a:pt x="73035" y="34779"/>
                    <a:pt x="72433" y="36381"/>
                  </a:cubicBezTo>
                  <a:cubicBezTo>
                    <a:pt x="71760" y="38175"/>
                    <a:pt x="70452" y="39418"/>
                    <a:pt x="69067" y="40261"/>
                  </a:cubicBezTo>
                  <a:cubicBezTo>
                    <a:pt x="65139" y="42655"/>
                    <a:pt x="60371" y="42850"/>
                    <a:pt x="56096" y="42852"/>
                  </a:cubicBezTo>
                  <a:cubicBezTo>
                    <a:pt x="56089" y="42852"/>
                    <a:pt x="56082" y="42852"/>
                    <a:pt x="56075" y="42852"/>
                  </a:cubicBezTo>
                  <a:cubicBezTo>
                    <a:pt x="46902" y="42852"/>
                    <a:pt x="37792" y="41022"/>
                    <a:pt x="28834" y="38660"/>
                  </a:cubicBezTo>
                  <a:cubicBezTo>
                    <a:pt x="19225" y="36125"/>
                    <a:pt x="9684" y="33151"/>
                    <a:pt x="0" y="31087"/>
                  </a:cubicBezTo>
                  <a:lnTo>
                    <a:pt x="0" y="40459"/>
                  </a:lnTo>
                  <a:cubicBezTo>
                    <a:pt x="415" y="40687"/>
                    <a:pt x="838" y="40900"/>
                    <a:pt x="1269" y="41094"/>
                  </a:cubicBezTo>
                  <a:cubicBezTo>
                    <a:pt x="3834" y="42246"/>
                    <a:pt x="6360" y="42550"/>
                    <a:pt x="9049" y="42595"/>
                  </a:cubicBezTo>
                  <a:cubicBezTo>
                    <a:pt x="11321" y="42632"/>
                    <a:pt x="13601" y="42650"/>
                    <a:pt x="15862" y="42966"/>
                  </a:cubicBezTo>
                  <a:cubicBezTo>
                    <a:pt x="17766" y="43232"/>
                    <a:pt x="19811" y="43645"/>
                    <a:pt x="21476" y="44925"/>
                  </a:cubicBezTo>
                  <a:cubicBezTo>
                    <a:pt x="22689" y="45858"/>
                    <a:pt x="23822" y="47631"/>
                    <a:pt x="23620" y="49546"/>
                  </a:cubicBezTo>
                  <a:cubicBezTo>
                    <a:pt x="23450" y="51198"/>
                    <a:pt x="22153" y="51995"/>
                    <a:pt x="21013" y="52388"/>
                  </a:cubicBezTo>
                  <a:cubicBezTo>
                    <a:pt x="19769" y="52816"/>
                    <a:pt x="18468" y="52983"/>
                    <a:pt x="17149" y="52983"/>
                  </a:cubicBezTo>
                  <a:cubicBezTo>
                    <a:pt x="14678" y="52983"/>
                    <a:pt x="12147" y="52396"/>
                    <a:pt x="9822" y="51845"/>
                  </a:cubicBezTo>
                  <a:cubicBezTo>
                    <a:pt x="6510" y="51059"/>
                    <a:pt x="3259" y="49899"/>
                    <a:pt x="0" y="48810"/>
                  </a:cubicBezTo>
                  <a:lnTo>
                    <a:pt x="0" y="54602"/>
                  </a:lnTo>
                  <a:cubicBezTo>
                    <a:pt x="5036" y="55007"/>
                    <a:pt x="10079" y="55225"/>
                    <a:pt x="15119" y="55348"/>
                  </a:cubicBezTo>
                  <a:cubicBezTo>
                    <a:pt x="17082" y="55396"/>
                    <a:pt x="19048" y="55423"/>
                    <a:pt x="21015" y="55423"/>
                  </a:cubicBezTo>
                  <a:cubicBezTo>
                    <a:pt x="29997" y="55423"/>
                    <a:pt x="38994" y="54866"/>
                    <a:pt x="47880" y="53219"/>
                  </a:cubicBezTo>
                  <a:cubicBezTo>
                    <a:pt x="52943" y="52282"/>
                    <a:pt x="58028" y="51048"/>
                    <a:pt x="62912" y="49101"/>
                  </a:cubicBezTo>
                  <a:cubicBezTo>
                    <a:pt x="67581" y="47240"/>
                    <a:pt x="72025" y="44594"/>
                    <a:pt x="76326" y="41657"/>
                  </a:cubicBezTo>
                  <a:cubicBezTo>
                    <a:pt x="84683" y="35949"/>
                    <a:pt x="92557" y="29085"/>
                    <a:pt x="101261" y="24207"/>
                  </a:cubicBezTo>
                  <a:cubicBezTo>
                    <a:pt x="110109" y="19249"/>
                    <a:pt x="119692" y="17446"/>
                    <a:pt x="129288" y="16670"/>
                  </a:cubicBezTo>
                  <a:cubicBezTo>
                    <a:pt x="132649" y="16399"/>
                    <a:pt x="136013" y="16271"/>
                    <a:pt x="139377" y="16271"/>
                  </a:cubicBezTo>
                  <a:cubicBezTo>
                    <a:pt x="157478" y="16271"/>
                    <a:pt x="175585" y="19963"/>
                    <a:pt x="193212" y="24804"/>
                  </a:cubicBezTo>
                  <a:cubicBezTo>
                    <a:pt x="203630" y="27665"/>
                    <a:pt x="214279" y="30372"/>
                    <a:pt x="224304" y="35040"/>
                  </a:cubicBezTo>
                  <a:cubicBezTo>
                    <a:pt x="227597" y="36575"/>
                    <a:pt x="230795" y="38437"/>
                    <a:pt x="233942" y="40411"/>
                  </a:cubicBezTo>
                  <a:lnTo>
                    <a:pt x="233942" y="31703"/>
                  </a:lnTo>
                  <a:cubicBezTo>
                    <a:pt x="228231" y="27859"/>
                    <a:pt x="222155" y="24807"/>
                    <a:pt x="216214" y="21705"/>
                  </a:cubicBezTo>
                  <a:cubicBezTo>
                    <a:pt x="207456" y="17134"/>
                    <a:pt x="198525" y="13002"/>
                    <a:pt x="189487" y="9410"/>
                  </a:cubicBezTo>
                  <a:cubicBezTo>
                    <a:pt x="180687" y="5912"/>
                    <a:pt x="171778" y="2926"/>
                    <a:pt x="162615" y="1437"/>
                  </a:cubicBezTo>
                  <a:cubicBezTo>
                    <a:pt x="156702" y="476"/>
                    <a:pt x="150736" y="1"/>
                    <a:pt x="144772"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34"/>
            <p:cNvSpPr/>
            <p:nvPr/>
          </p:nvSpPr>
          <p:spPr>
            <a:xfrm>
              <a:off x="4312517" y="2474126"/>
              <a:ext cx="4960169" cy="2176352"/>
            </a:xfrm>
            <a:custGeom>
              <a:avLst/>
              <a:gdLst/>
              <a:ahLst/>
              <a:cxnLst/>
              <a:rect l="l" t="t" r="r" b="b"/>
              <a:pathLst>
                <a:path w="123950" h="54385" extrusionOk="0">
                  <a:moveTo>
                    <a:pt x="25687" y="0"/>
                  </a:moveTo>
                  <a:cubicBezTo>
                    <a:pt x="25613" y="0"/>
                    <a:pt x="25540" y="0"/>
                    <a:pt x="25467" y="0"/>
                  </a:cubicBezTo>
                  <a:cubicBezTo>
                    <a:pt x="22189" y="8"/>
                    <a:pt x="18895" y="286"/>
                    <a:pt x="15653" y="893"/>
                  </a:cubicBezTo>
                  <a:cubicBezTo>
                    <a:pt x="12106" y="1558"/>
                    <a:pt x="8455" y="2579"/>
                    <a:pt x="5276" y="4757"/>
                  </a:cubicBezTo>
                  <a:cubicBezTo>
                    <a:pt x="2358" y="6754"/>
                    <a:pt x="1" y="10011"/>
                    <a:pt x="133" y="14446"/>
                  </a:cubicBezTo>
                  <a:cubicBezTo>
                    <a:pt x="289" y="19675"/>
                    <a:pt x="3866" y="23250"/>
                    <a:pt x="7286" y="25363"/>
                  </a:cubicBezTo>
                  <a:cubicBezTo>
                    <a:pt x="11223" y="27796"/>
                    <a:pt x="15408" y="28684"/>
                    <a:pt x="19651" y="28684"/>
                  </a:cubicBezTo>
                  <a:cubicBezTo>
                    <a:pt x="25154" y="28684"/>
                    <a:pt x="30756" y="27191"/>
                    <a:pt x="36046" y="25632"/>
                  </a:cubicBezTo>
                  <a:cubicBezTo>
                    <a:pt x="41465" y="24035"/>
                    <a:pt x="46862" y="22167"/>
                    <a:pt x="52380" y="21177"/>
                  </a:cubicBezTo>
                  <a:cubicBezTo>
                    <a:pt x="56587" y="20424"/>
                    <a:pt x="60828" y="20023"/>
                    <a:pt x="65073" y="20023"/>
                  </a:cubicBezTo>
                  <a:cubicBezTo>
                    <a:pt x="66363" y="20023"/>
                    <a:pt x="67654" y="20060"/>
                    <a:pt x="68944" y="20135"/>
                  </a:cubicBezTo>
                  <a:cubicBezTo>
                    <a:pt x="79965" y="20783"/>
                    <a:pt x="90870" y="24103"/>
                    <a:pt x="100937" y="29809"/>
                  </a:cubicBezTo>
                  <a:cubicBezTo>
                    <a:pt x="105755" y="32540"/>
                    <a:pt x="110519" y="35684"/>
                    <a:pt x="114557" y="40038"/>
                  </a:cubicBezTo>
                  <a:cubicBezTo>
                    <a:pt x="118056" y="43811"/>
                    <a:pt x="120978" y="48359"/>
                    <a:pt x="123419" y="53277"/>
                  </a:cubicBezTo>
                  <a:cubicBezTo>
                    <a:pt x="123600" y="53644"/>
                    <a:pt x="123773" y="54016"/>
                    <a:pt x="123950" y="54384"/>
                  </a:cubicBezTo>
                  <a:lnTo>
                    <a:pt x="123950" y="30590"/>
                  </a:lnTo>
                  <a:cubicBezTo>
                    <a:pt x="115011" y="23740"/>
                    <a:pt x="104675" y="20070"/>
                    <a:pt x="94699" y="16430"/>
                  </a:cubicBezTo>
                  <a:cubicBezTo>
                    <a:pt x="83278" y="12265"/>
                    <a:pt x="71945" y="7950"/>
                    <a:pt x="60279" y="4996"/>
                  </a:cubicBezTo>
                  <a:cubicBezTo>
                    <a:pt x="48938" y="2125"/>
                    <a:pt x="37275" y="0"/>
                    <a:pt x="25687"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34"/>
            <p:cNvSpPr/>
            <p:nvPr/>
          </p:nvSpPr>
          <p:spPr>
            <a:xfrm>
              <a:off x="-89101" y="3255999"/>
              <a:ext cx="4579363" cy="1972262"/>
            </a:xfrm>
            <a:custGeom>
              <a:avLst/>
              <a:gdLst/>
              <a:ahLst/>
              <a:cxnLst/>
              <a:rect l="l" t="t" r="r" b="b"/>
              <a:pathLst>
                <a:path w="114434" h="49285" extrusionOk="0">
                  <a:moveTo>
                    <a:pt x="97111" y="0"/>
                  </a:moveTo>
                  <a:cubicBezTo>
                    <a:pt x="92375" y="0"/>
                    <a:pt x="88229" y="4066"/>
                    <a:pt x="85079" y="8725"/>
                  </a:cubicBezTo>
                  <a:cubicBezTo>
                    <a:pt x="81036" y="14698"/>
                    <a:pt x="78056" y="22263"/>
                    <a:pt x="72346" y="26006"/>
                  </a:cubicBezTo>
                  <a:cubicBezTo>
                    <a:pt x="69011" y="28192"/>
                    <a:pt x="65286" y="29191"/>
                    <a:pt x="61597" y="29874"/>
                  </a:cubicBezTo>
                  <a:cubicBezTo>
                    <a:pt x="57172" y="30696"/>
                    <a:pt x="52733" y="31343"/>
                    <a:pt x="48270" y="31736"/>
                  </a:cubicBezTo>
                  <a:cubicBezTo>
                    <a:pt x="43819" y="32127"/>
                    <a:pt x="39334" y="32342"/>
                    <a:pt x="34849" y="32342"/>
                  </a:cubicBezTo>
                  <a:cubicBezTo>
                    <a:pt x="29827" y="32342"/>
                    <a:pt x="24804" y="32073"/>
                    <a:pt x="19828" y="31484"/>
                  </a:cubicBezTo>
                  <a:cubicBezTo>
                    <a:pt x="13156" y="30694"/>
                    <a:pt x="6527" y="29288"/>
                    <a:pt x="0" y="27342"/>
                  </a:cubicBezTo>
                  <a:lnTo>
                    <a:pt x="0" y="45284"/>
                  </a:lnTo>
                  <a:cubicBezTo>
                    <a:pt x="0" y="47494"/>
                    <a:pt x="1415" y="49285"/>
                    <a:pt x="3161" y="49285"/>
                  </a:cubicBezTo>
                  <a:lnTo>
                    <a:pt x="54554" y="49285"/>
                  </a:lnTo>
                  <a:cubicBezTo>
                    <a:pt x="57524" y="43691"/>
                    <a:pt x="61460" y="38933"/>
                    <a:pt x="66165" y="35699"/>
                  </a:cubicBezTo>
                  <a:cubicBezTo>
                    <a:pt x="74007" y="30307"/>
                    <a:pt x="82814" y="29860"/>
                    <a:pt x="91444" y="28199"/>
                  </a:cubicBezTo>
                  <a:cubicBezTo>
                    <a:pt x="94850" y="27544"/>
                    <a:pt x="98284" y="26656"/>
                    <a:pt x="101576" y="25345"/>
                  </a:cubicBezTo>
                  <a:cubicBezTo>
                    <a:pt x="104402" y="24220"/>
                    <a:pt x="107468" y="22637"/>
                    <a:pt x="109397" y="19658"/>
                  </a:cubicBezTo>
                  <a:cubicBezTo>
                    <a:pt x="114434" y="11884"/>
                    <a:pt x="106261" y="3395"/>
                    <a:pt x="100927" y="890"/>
                  </a:cubicBezTo>
                  <a:cubicBezTo>
                    <a:pt x="99620" y="276"/>
                    <a:pt x="98345" y="0"/>
                    <a:pt x="97111"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34"/>
            <p:cNvSpPr/>
            <p:nvPr/>
          </p:nvSpPr>
          <p:spPr>
            <a:xfrm>
              <a:off x="2774626" y="4515847"/>
              <a:ext cx="4319449" cy="712432"/>
            </a:xfrm>
            <a:custGeom>
              <a:avLst/>
              <a:gdLst/>
              <a:ahLst/>
              <a:cxnLst/>
              <a:rect l="l" t="t" r="r" b="b"/>
              <a:pathLst>
                <a:path w="107939" h="17803" extrusionOk="0">
                  <a:moveTo>
                    <a:pt x="27543" y="0"/>
                  </a:moveTo>
                  <a:cubicBezTo>
                    <a:pt x="27240" y="0"/>
                    <a:pt x="26937" y="6"/>
                    <a:pt x="26634" y="18"/>
                  </a:cubicBezTo>
                  <a:cubicBezTo>
                    <a:pt x="24027" y="121"/>
                    <a:pt x="21392" y="745"/>
                    <a:pt x="19094" y="2364"/>
                  </a:cubicBezTo>
                  <a:cubicBezTo>
                    <a:pt x="18481" y="2797"/>
                    <a:pt x="16577" y="4050"/>
                    <a:pt x="17537" y="5118"/>
                  </a:cubicBezTo>
                  <a:cubicBezTo>
                    <a:pt x="18117" y="5762"/>
                    <a:pt x="19161" y="5928"/>
                    <a:pt x="19890" y="6091"/>
                  </a:cubicBezTo>
                  <a:cubicBezTo>
                    <a:pt x="23855" y="6979"/>
                    <a:pt x="27949" y="6569"/>
                    <a:pt x="31949" y="6998"/>
                  </a:cubicBezTo>
                  <a:cubicBezTo>
                    <a:pt x="35180" y="7344"/>
                    <a:pt x="39652" y="7834"/>
                    <a:pt x="41798" y="11379"/>
                  </a:cubicBezTo>
                  <a:cubicBezTo>
                    <a:pt x="41873" y="11504"/>
                    <a:pt x="41874" y="11697"/>
                    <a:pt x="41748" y="11777"/>
                  </a:cubicBezTo>
                  <a:cubicBezTo>
                    <a:pt x="40684" y="12461"/>
                    <a:pt x="39488" y="12703"/>
                    <a:pt x="38262" y="12703"/>
                  </a:cubicBezTo>
                  <a:cubicBezTo>
                    <a:pt x="36542" y="12703"/>
                    <a:pt x="34763" y="12227"/>
                    <a:pt x="33207" y="11823"/>
                  </a:cubicBezTo>
                  <a:cubicBezTo>
                    <a:pt x="31601" y="11407"/>
                    <a:pt x="30013" y="10894"/>
                    <a:pt x="28412" y="10466"/>
                  </a:cubicBezTo>
                  <a:cubicBezTo>
                    <a:pt x="26593" y="9980"/>
                    <a:pt x="24742" y="9711"/>
                    <a:pt x="22919" y="9248"/>
                  </a:cubicBezTo>
                  <a:cubicBezTo>
                    <a:pt x="18811" y="8207"/>
                    <a:pt x="14751" y="6811"/>
                    <a:pt x="10581" y="6185"/>
                  </a:cubicBezTo>
                  <a:cubicBezTo>
                    <a:pt x="9499" y="6023"/>
                    <a:pt x="8286" y="5852"/>
                    <a:pt x="7075" y="5852"/>
                  </a:cubicBezTo>
                  <a:cubicBezTo>
                    <a:pt x="5505" y="5852"/>
                    <a:pt x="3938" y="6139"/>
                    <a:pt x="2667" y="7101"/>
                  </a:cubicBezTo>
                  <a:cubicBezTo>
                    <a:pt x="702" y="8588"/>
                    <a:pt x="1" y="12230"/>
                    <a:pt x="827" y="14868"/>
                  </a:cubicBezTo>
                  <a:cubicBezTo>
                    <a:pt x="1191" y="16035"/>
                    <a:pt x="1835" y="16995"/>
                    <a:pt x="2588" y="17803"/>
                  </a:cubicBezTo>
                  <a:lnTo>
                    <a:pt x="107349" y="17803"/>
                  </a:lnTo>
                  <a:cubicBezTo>
                    <a:pt x="107939" y="14229"/>
                    <a:pt x="104542" y="9947"/>
                    <a:pt x="102361" y="8404"/>
                  </a:cubicBezTo>
                  <a:cubicBezTo>
                    <a:pt x="99751" y="6560"/>
                    <a:pt x="96718" y="5974"/>
                    <a:pt x="93716" y="5974"/>
                  </a:cubicBezTo>
                  <a:cubicBezTo>
                    <a:pt x="92496" y="5974"/>
                    <a:pt x="91282" y="6070"/>
                    <a:pt x="90103" y="6219"/>
                  </a:cubicBezTo>
                  <a:cubicBezTo>
                    <a:pt x="87978" y="6486"/>
                    <a:pt x="85895" y="7048"/>
                    <a:pt x="83786" y="7444"/>
                  </a:cubicBezTo>
                  <a:cubicBezTo>
                    <a:pt x="81051" y="7961"/>
                    <a:pt x="78295" y="8278"/>
                    <a:pt x="75534" y="8442"/>
                  </a:cubicBezTo>
                  <a:cubicBezTo>
                    <a:pt x="74026" y="8532"/>
                    <a:pt x="72516" y="8576"/>
                    <a:pt x="71005" y="8576"/>
                  </a:cubicBezTo>
                  <a:cubicBezTo>
                    <a:pt x="66567" y="8576"/>
                    <a:pt x="62125" y="8194"/>
                    <a:pt x="57730" y="7447"/>
                  </a:cubicBezTo>
                  <a:cubicBezTo>
                    <a:pt x="52546" y="6565"/>
                    <a:pt x="47524" y="4962"/>
                    <a:pt x="42478" y="3264"/>
                  </a:cubicBezTo>
                  <a:cubicBezTo>
                    <a:pt x="37619" y="1632"/>
                    <a:pt x="32605" y="0"/>
                    <a:pt x="27543"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34"/>
            <p:cNvSpPr/>
            <p:nvPr/>
          </p:nvSpPr>
          <p:spPr>
            <a:xfrm>
              <a:off x="8048796" y="4511685"/>
              <a:ext cx="658408" cy="716833"/>
            </a:xfrm>
            <a:custGeom>
              <a:avLst/>
              <a:gdLst/>
              <a:ahLst/>
              <a:cxnLst/>
              <a:rect l="l" t="t" r="r" b="b"/>
              <a:pathLst>
                <a:path w="16453" h="17913" extrusionOk="0">
                  <a:moveTo>
                    <a:pt x="3031" y="0"/>
                  </a:moveTo>
                  <a:cubicBezTo>
                    <a:pt x="3004" y="0"/>
                    <a:pt x="2977" y="1"/>
                    <a:pt x="2950" y="2"/>
                  </a:cubicBezTo>
                  <a:cubicBezTo>
                    <a:pt x="1" y="132"/>
                    <a:pt x="2474" y="3624"/>
                    <a:pt x="3374" y="4819"/>
                  </a:cubicBezTo>
                  <a:cubicBezTo>
                    <a:pt x="5353" y="7446"/>
                    <a:pt x="8065" y="13097"/>
                    <a:pt x="8485" y="17912"/>
                  </a:cubicBezTo>
                  <a:lnTo>
                    <a:pt x="16452" y="17912"/>
                  </a:lnTo>
                  <a:cubicBezTo>
                    <a:pt x="15488" y="16742"/>
                    <a:pt x="14559" y="15523"/>
                    <a:pt x="13682" y="14232"/>
                  </a:cubicBezTo>
                  <a:cubicBezTo>
                    <a:pt x="11356" y="10805"/>
                    <a:pt x="9597" y="6836"/>
                    <a:pt x="7171" y="3507"/>
                  </a:cubicBezTo>
                  <a:cubicBezTo>
                    <a:pt x="6176" y="2144"/>
                    <a:pt x="4651" y="0"/>
                    <a:pt x="3031" y="0"/>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34"/>
            <p:cNvSpPr/>
            <p:nvPr/>
          </p:nvSpPr>
          <p:spPr>
            <a:xfrm>
              <a:off x="4946282" y="3681071"/>
              <a:ext cx="4326332" cy="1547277"/>
            </a:xfrm>
            <a:custGeom>
              <a:avLst/>
              <a:gdLst/>
              <a:ahLst/>
              <a:cxnLst/>
              <a:rect l="l" t="t" r="r" b="b"/>
              <a:pathLst>
                <a:path w="108111" h="38665" extrusionOk="0">
                  <a:moveTo>
                    <a:pt x="45814" y="1"/>
                  </a:moveTo>
                  <a:cubicBezTo>
                    <a:pt x="35137" y="1"/>
                    <a:pt x="24388" y="2076"/>
                    <a:pt x="14090" y="5571"/>
                  </a:cubicBezTo>
                  <a:cubicBezTo>
                    <a:pt x="10624" y="6748"/>
                    <a:pt x="7061" y="8059"/>
                    <a:pt x="3946" y="10366"/>
                  </a:cubicBezTo>
                  <a:cubicBezTo>
                    <a:pt x="2615" y="11352"/>
                    <a:pt x="1078" y="12695"/>
                    <a:pt x="565" y="14641"/>
                  </a:cubicBezTo>
                  <a:cubicBezTo>
                    <a:pt x="1" y="16782"/>
                    <a:pt x="1151" y="18845"/>
                    <a:pt x="2414" y="20142"/>
                  </a:cubicBezTo>
                  <a:cubicBezTo>
                    <a:pt x="4524" y="22313"/>
                    <a:pt x="7328" y="22930"/>
                    <a:pt x="10110" y="22930"/>
                  </a:cubicBezTo>
                  <a:cubicBezTo>
                    <a:pt x="11691" y="22930"/>
                    <a:pt x="13266" y="22730"/>
                    <a:pt x="14702" y="22504"/>
                  </a:cubicBezTo>
                  <a:cubicBezTo>
                    <a:pt x="19304" y="21780"/>
                    <a:pt x="23791" y="20252"/>
                    <a:pt x="28307" y="18979"/>
                  </a:cubicBezTo>
                  <a:cubicBezTo>
                    <a:pt x="31469" y="18088"/>
                    <a:pt x="34583" y="17727"/>
                    <a:pt x="37812" y="17553"/>
                  </a:cubicBezTo>
                  <a:cubicBezTo>
                    <a:pt x="39567" y="17460"/>
                    <a:pt x="41324" y="17409"/>
                    <a:pt x="43081" y="17409"/>
                  </a:cubicBezTo>
                  <a:cubicBezTo>
                    <a:pt x="45289" y="17409"/>
                    <a:pt x="47497" y="17490"/>
                    <a:pt x="49701" y="17670"/>
                  </a:cubicBezTo>
                  <a:cubicBezTo>
                    <a:pt x="53900" y="18013"/>
                    <a:pt x="58120" y="18692"/>
                    <a:pt x="62182" y="20121"/>
                  </a:cubicBezTo>
                  <a:cubicBezTo>
                    <a:pt x="65643" y="21338"/>
                    <a:pt x="69140" y="23140"/>
                    <a:pt x="71836" y="26229"/>
                  </a:cubicBezTo>
                  <a:cubicBezTo>
                    <a:pt x="74556" y="29344"/>
                    <a:pt x="76197" y="34210"/>
                    <a:pt x="75759" y="38664"/>
                  </a:cubicBezTo>
                  <a:lnTo>
                    <a:pt x="85535" y="38664"/>
                  </a:lnTo>
                  <a:cubicBezTo>
                    <a:pt x="85296" y="35981"/>
                    <a:pt x="84353" y="33119"/>
                    <a:pt x="83500" y="31067"/>
                  </a:cubicBezTo>
                  <a:cubicBezTo>
                    <a:pt x="82723" y="29197"/>
                    <a:pt x="81831" y="27538"/>
                    <a:pt x="80681" y="26012"/>
                  </a:cubicBezTo>
                  <a:cubicBezTo>
                    <a:pt x="79935" y="25023"/>
                    <a:pt x="78306" y="23246"/>
                    <a:pt x="78633" y="21650"/>
                  </a:cubicBezTo>
                  <a:cubicBezTo>
                    <a:pt x="78840" y="20643"/>
                    <a:pt x="79649" y="20281"/>
                    <a:pt x="80449" y="20281"/>
                  </a:cubicBezTo>
                  <a:cubicBezTo>
                    <a:pt x="80893" y="20281"/>
                    <a:pt x="81334" y="20392"/>
                    <a:pt x="81670" y="20567"/>
                  </a:cubicBezTo>
                  <a:cubicBezTo>
                    <a:pt x="83214" y="21372"/>
                    <a:pt x="84460" y="23111"/>
                    <a:pt x="85532" y="24674"/>
                  </a:cubicBezTo>
                  <a:cubicBezTo>
                    <a:pt x="88081" y="28395"/>
                    <a:pt x="90008" y="32694"/>
                    <a:pt x="92680" y="36288"/>
                  </a:cubicBezTo>
                  <a:cubicBezTo>
                    <a:pt x="93289" y="37105"/>
                    <a:pt x="93919" y="37895"/>
                    <a:pt x="94562" y="38663"/>
                  </a:cubicBezTo>
                  <a:lnTo>
                    <a:pt x="104952" y="38663"/>
                  </a:lnTo>
                  <a:cubicBezTo>
                    <a:pt x="106677" y="38663"/>
                    <a:pt x="108077" y="36912"/>
                    <a:pt x="108110" y="34738"/>
                  </a:cubicBezTo>
                  <a:cubicBezTo>
                    <a:pt x="104684" y="32047"/>
                    <a:pt x="101346" y="29175"/>
                    <a:pt x="98018" y="26250"/>
                  </a:cubicBezTo>
                  <a:cubicBezTo>
                    <a:pt x="92264" y="21194"/>
                    <a:pt x="86645" y="15791"/>
                    <a:pt x="80705" y="11085"/>
                  </a:cubicBezTo>
                  <a:cubicBezTo>
                    <a:pt x="70628" y="3099"/>
                    <a:pt x="58598" y="156"/>
                    <a:pt x="46845" y="7"/>
                  </a:cubicBezTo>
                  <a:cubicBezTo>
                    <a:pt x="46501" y="3"/>
                    <a:pt x="46158" y="1"/>
                    <a:pt x="45814"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4"/>
            <p:cNvSpPr/>
            <p:nvPr/>
          </p:nvSpPr>
          <p:spPr>
            <a:xfrm>
              <a:off x="5076700" y="-2354598"/>
              <a:ext cx="4335896" cy="796099"/>
            </a:xfrm>
            <a:custGeom>
              <a:avLst/>
              <a:gdLst/>
              <a:ahLst/>
              <a:cxnLst/>
              <a:rect l="l" t="t" r="r" b="b"/>
              <a:pathLst>
                <a:path w="108350" h="27758" extrusionOk="0">
                  <a:moveTo>
                    <a:pt x="51648" y="1"/>
                  </a:moveTo>
                  <a:cubicBezTo>
                    <a:pt x="50846" y="407"/>
                    <a:pt x="50018" y="729"/>
                    <a:pt x="49203" y="1014"/>
                  </a:cubicBezTo>
                  <a:cubicBezTo>
                    <a:pt x="42065" y="3506"/>
                    <a:pt x="34586" y="3501"/>
                    <a:pt x="27241" y="3584"/>
                  </a:cubicBezTo>
                  <a:cubicBezTo>
                    <a:pt x="20757" y="3656"/>
                    <a:pt x="14163" y="3777"/>
                    <a:pt x="7797" y="5515"/>
                  </a:cubicBezTo>
                  <a:cubicBezTo>
                    <a:pt x="5715" y="6083"/>
                    <a:pt x="3438" y="6902"/>
                    <a:pt x="1858" y="8814"/>
                  </a:cubicBezTo>
                  <a:cubicBezTo>
                    <a:pt x="0" y="11058"/>
                    <a:pt x="83" y="14195"/>
                    <a:pt x="776" y="17107"/>
                  </a:cubicBezTo>
                  <a:cubicBezTo>
                    <a:pt x="2438" y="24097"/>
                    <a:pt x="7861" y="27758"/>
                    <a:pt x="13371" y="27758"/>
                  </a:cubicBezTo>
                  <a:cubicBezTo>
                    <a:pt x="13681" y="27758"/>
                    <a:pt x="13992" y="27746"/>
                    <a:pt x="14303" y="27723"/>
                  </a:cubicBezTo>
                  <a:cubicBezTo>
                    <a:pt x="20922" y="27226"/>
                    <a:pt x="26485" y="22282"/>
                    <a:pt x="32673" y="19847"/>
                  </a:cubicBezTo>
                  <a:cubicBezTo>
                    <a:pt x="36195" y="18461"/>
                    <a:pt x="39879" y="17578"/>
                    <a:pt x="43501" y="16728"/>
                  </a:cubicBezTo>
                  <a:cubicBezTo>
                    <a:pt x="47244" y="15849"/>
                    <a:pt x="51012" y="15131"/>
                    <a:pt x="54789" y="14515"/>
                  </a:cubicBezTo>
                  <a:cubicBezTo>
                    <a:pt x="62223" y="13302"/>
                    <a:pt x="69695" y="12486"/>
                    <a:pt x="77160" y="11610"/>
                  </a:cubicBezTo>
                  <a:cubicBezTo>
                    <a:pt x="86796" y="10479"/>
                    <a:pt x="96503" y="9420"/>
                    <a:pt x="106195" y="9420"/>
                  </a:cubicBezTo>
                  <a:cubicBezTo>
                    <a:pt x="106913" y="9420"/>
                    <a:pt x="107630" y="9426"/>
                    <a:pt x="108348" y="9438"/>
                  </a:cubicBezTo>
                  <a:lnTo>
                    <a:pt x="108348" y="4002"/>
                  </a:lnTo>
                  <a:cubicBezTo>
                    <a:pt x="108350" y="1793"/>
                    <a:pt x="106935" y="1"/>
                    <a:pt x="105190" y="1"/>
                  </a:cubicBezTo>
                  <a:lnTo>
                    <a:pt x="90762" y="1"/>
                  </a:lnTo>
                  <a:cubicBezTo>
                    <a:pt x="89703" y="1934"/>
                    <a:pt x="88395" y="3470"/>
                    <a:pt x="86599" y="4557"/>
                  </a:cubicBezTo>
                  <a:cubicBezTo>
                    <a:pt x="83877" y="6208"/>
                    <a:pt x="80880" y="7099"/>
                    <a:pt x="77918" y="7745"/>
                  </a:cubicBezTo>
                  <a:cubicBezTo>
                    <a:pt x="74349" y="8524"/>
                    <a:pt x="70756" y="9202"/>
                    <a:pt x="67162" y="9801"/>
                  </a:cubicBezTo>
                  <a:cubicBezTo>
                    <a:pt x="59627" y="11058"/>
                    <a:pt x="52047" y="11784"/>
                    <a:pt x="44534" y="13253"/>
                  </a:cubicBezTo>
                  <a:cubicBezTo>
                    <a:pt x="40916" y="13963"/>
                    <a:pt x="37300" y="14822"/>
                    <a:pt x="33793" y="16179"/>
                  </a:cubicBezTo>
                  <a:cubicBezTo>
                    <a:pt x="31120" y="17214"/>
                    <a:pt x="28648" y="18964"/>
                    <a:pt x="26050" y="20259"/>
                  </a:cubicBezTo>
                  <a:cubicBezTo>
                    <a:pt x="24092" y="21236"/>
                    <a:pt x="21957" y="22126"/>
                    <a:pt x="19819" y="22126"/>
                  </a:cubicBezTo>
                  <a:cubicBezTo>
                    <a:pt x="19398" y="22126"/>
                    <a:pt x="18976" y="22091"/>
                    <a:pt x="18556" y="22016"/>
                  </a:cubicBezTo>
                  <a:cubicBezTo>
                    <a:pt x="16742" y="21690"/>
                    <a:pt x="14667" y="20360"/>
                    <a:pt x="13727" y="18271"/>
                  </a:cubicBezTo>
                  <a:cubicBezTo>
                    <a:pt x="12111" y="14673"/>
                    <a:pt x="16343" y="12032"/>
                    <a:pt x="18335" y="10924"/>
                  </a:cubicBezTo>
                  <a:cubicBezTo>
                    <a:pt x="29038" y="4972"/>
                    <a:pt x="41116" y="7214"/>
                    <a:pt x="52462" y="6363"/>
                  </a:cubicBezTo>
                  <a:cubicBezTo>
                    <a:pt x="56489" y="6062"/>
                    <a:pt x="60477" y="5377"/>
                    <a:pt x="64377" y="4066"/>
                  </a:cubicBezTo>
                  <a:cubicBezTo>
                    <a:pt x="66858" y="3233"/>
                    <a:pt x="69388" y="2647"/>
                    <a:pt x="71900" y="1973"/>
                  </a:cubicBezTo>
                  <a:cubicBezTo>
                    <a:pt x="74066" y="1391"/>
                    <a:pt x="76235" y="775"/>
                    <a:pt x="78366" y="1"/>
                  </a:cubicBezTo>
                  <a:close/>
                </a:path>
              </a:pathLst>
            </a:custGeom>
            <a:solidFill>
              <a:srgbClr val="E6C7DE">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34"/>
            <p:cNvSpPr/>
            <p:nvPr/>
          </p:nvSpPr>
          <p:spPr>
            <a:xfrm>
              <a:off x="-97224" y="-1965635"/>
              <a:ext cx="3996027" cy="864218"/>
            </a:xfrm>
            <a:custGeom>
              <a:avLst/>
              <a:gdLst/>
              <a:ahLst/>
              <a:cxnLst/>
              <a:rect l="l" t="t" r="r" b="b"/>
              <a:pathLst>
                <a:path w="99857" h="21596" extrusionOk="0">
                  <a:moveTo>
                    <a:pt x="65198" y="399"/>
                  </a:moveTo>
                  <a:cubicBezTo>
                    <a:pt x="72321" y="399"/>
                    <a:pt x="79621" y="1791"/>
                    <a:pt x="86922" y="4550"/>
                  </a:cubicBezTo>
                  <a:cubicBezTo>
                    <a:pt x="89575" y="5554"/>
                    <a:pt x="92653" y="6864"/>
                    <a:pt x="95348" y="8979"/>
                  </a:cubicBezTo>
                  <a:cubicBezTo>
                    <a:pt x="98235" y="11247"/>
                    <a:pt x="99428" y="13677"/>
                    <a:pt x="98898" y="16206"/>
                  </a:cubicBezTo>
                  <a:cubicBezTo>
                    <a:pt x="98311" y="18994"/>
                    <a:pt x="95759" y="19972"/>
                    <a:pt x="93599" y="20511"/>
                  </a:cubicBezTo>
                  <a:cubicBezTo>
                    <a:pt x="91491" y="21039"/>
                    <a:pt x="89309" y="21193"/>
                    <a:pt x="87246" y="21193"/>
                  </a:cubicBezTo>
                  <a:cubicBezTo>
                    <a:pt x="86217" y="21193"/>
                    <a:pt x="85218" y="21155"/>
                    <a:pt x="84273" y="21106"/>
                  </a:cubicBezTo>
                  <a:cubicBezTo>
                    <a:pt x="78503" y="20800"/>
                    <a:pt x="72921" y="19852"/>
                    <a:pt x="67683" y="18295"/>
                  </a:cubicBezTo>
                  <a:cubicBezTo>
                    <a:pt x="64541" y="17362"/>
                    <a:pt x="61400" y="16083"/>
                    <a:pt x="58362" y="14847"/>
                  </a:cubicBezTo>
                  <a:cubicBezTo>
                    <a:pt x="53266" y="12773"/>
                    <a:pt x="47995" y="10628"/>
                    <a:pt x="42530" y="10025"/>
                  </a:cubicBezTo>
                  <a:cubicBezTo>
                    <a:pt x="41682" y="9932"/>
                    <a:pt x="40859" y="9885"/>
                    <a:pt x="40058" y="9885"/>
                  </a:cubicBezTo>
                  <a:cubicBezTo>
                    <a:pt x="36646" y="9885"/>
                    <a:pt x="33636" y="10728"/>
                    <a:pt x="31087" y="12400"/>
                  </a:cubicBezTo>
                  <a:cubicBezTo>
                    <a:pt x="26728" y="15269"/>
                    <a:pt x="22197" y="17122"/>
                    <a:pt x="17235" y="18071"/>
                  </a:cubicBezTo>
                  <a:cubicBezTo>
                    <a:pt x="13172" y="18848"/>
                    <a:pt x="9086" y="19070"/>
                    <a:pt x="5424" y="19070"/>
                  </a:cubicBezTo>
                  <a:cubicBezTo>
                    <a:pt x="3631" y="19070"/>
                    <a:pt x="1941" y="19017"/>
                    <a:pt x="403" y="18949"/>
                  </a:cubicBezTo>
                  <a:lnTo>
                    <a:pt x="403" y="11532"/>
                  </a:lnTo>
                  <a:cubicBezTo>
                    <a:pt x="2361" y="12661"/>
                    <a:pt x="4594" y="13456"/>
                    <a:pt x="7045" y="13900"/>
                  </a:cubicBezTo>
                  <a:cubicBezTo>
                    <a:pt x="8672" y="14195"/>
                    <a:pt x="10356" y="14343"/>
                    <a:pt x="12121" y="14343"/>
                  </a:cubicBezTo>
                  <a:cubicBezTo>
                    <a:pt x="13968" y="14343"/>
                    <a:pt x="15904" y="14181"/>
                    <a:pt x="17957" y="13858"/>
                  </a:cubicBezTo>
                  <a:cubicBezTo>
                    <a:pt x="23076" y="13055"/>
                    <a:pt x="27790" y="10978"/>
                    <a:pt x="32121" y="8853"/>
                  </a:cubicBezTo>
                  <a:lnTo>
                    <a:pt x="32595" y="8620"/>
                  </a:lnTo>
                  <a:cubicBezTo>
                    <a:pt x="37243" y="6337"/>
                    <a:pt x="42049" y="3980"/>
                    <a:pt x="47066" y="2784"/>
                  </a:cubicBezTo>
                  <a:cubicBezTo>
                    <a:pt x="53031" y="1361"/>
                    <a:pt x="58397" y="590"/>
                    <a:pt x="63469" y="426"/>
                  </a:cubicBezTo>
                  <a:cubicBezTo>
                    <a:pt x="64044" y="408"/>
                    <a:pt x="64620" y="399"/>
                    <a:pt x="65198" y="399"/>
                  </a:cubicBezTo>
                  <a:close/>
                  <a:moveTo>
                    <a:pt x="65203" y="1"/>
                  </a:moveTo>
                  <a:cubicBezTo>
                    <a:pt x="64619" y="1"/>
                    <a:pt x="64036" y="10"/>
                    <a:pt x="63455" y="29"/>
                  </a:cubicBezTo>
                  <a:cubicBezTo>
                    <a:pt x="58355" y="192"/>
                    <a:pt x="52963" y="968"/>
                    <a:pt x="46970" y="2396"/>
                  </a:cubicBezTo>
                  <a:cubicBezTo>
                    <a:pt x="41911" y="3604"/>
                    <a:pt x="37084" y="5971"/>
                    <a:pt x="32416" y="8263"/>
                  </a:cubicBezTo>
                  <a:lnTo>
                    <a:pt x="31942" y="8496"/>
                  </a:lnTo>
                  <a:cubicBezTo>
                    <a:pt x="27640" y="10606"/>
                    <a:pt x="22957" y="12670"/>
                    <a:pt x="17892" y="13466"/>
                  </a:cubicBezTo>
                  <a:cubicBezTo>
                    <a:pt x="15860" y="13785"/>
                    <a:pt x="13946" y="13945"/>
                    <a:pt x="12120" y="13945"/>
                  </a:cubicBezTo>
                  <a:cubicBezTo>
                    <a:pt x="10379" y="13945"/>
                    <a:pt x="8719" y="13799"/>
                    <a:pt x="7116" y="13508"/>
                  </a:cubicBezTo>
                  <a:cubicBezTo>
                    <a:pt x="4584" y="13050"/>
                    <a:pt x="2294" y="12211"/>
                    <a:pt x="305" y="11012"/>
                  </a:cubicBezTo>
                  <a:lnTo>
                    <a:pt x="0" y="10828"/>
                  </a:lnTo>
                  <a:lnTo>
                    <a:pt x="0" y="19337"/>
                  </a:lnTo>
                  <a:lnTo>
                    <a:pt x="193" y="19345"/>
                  </a:lnTo>
                  <a:cubicBezTo>
                    <a:pt x="1788" y="19417"/>
                    <a:pt x="3552" y="19474"/>
                    <a:pt x="5427" y="19474"/>
                  </a:cubicBezTo>
                  <a:cubicBezTo>
                    <a:pt x="9110" y="19474"/>
                    <a:pt x="13220" y="19251"/>
                    <a:pt x="17311" y="18469"/>
                  </a:cubicBezTo>
                  <a:cubicBezTo>
                    <a:pt x="22324" y="17509"/>
                    <a:pt x="26904" y="15636"/>
                    <a:pt x="31309" y="12740"/>
                  </a:cubicBezTo>
                  <a:cubicBezTo>
                    <a:pt x="33791" y="11110"/>
                    <a:pt x="36725" y="10287"/>
                    <a:pt x="40058" y="10287"/>
                  </a:cubicBezTo>
                  <a:cubicBezTo>
                    <a:pt x="40845" y="10287"/>
                    <a:pt x="41654" y="10333"/>
                    <a:pt x="42485" y="10425"/>
                  </a:cubicBezTo>
                  <a:cubicBezTo>
                    <a:pt x="47895" y="11021"/>
                    <a:pt x="53139" y="13156"/>
                    <a:pt x="58211" y="15220"/>
                  </a:cubicBezTo>
                  <a:cubicBezTo>
                    <a:pt x="61257" y="16459"/>
                    <a:pt x="64408" y="17742"/>
                    <a:pt x="67568" y="18681"/>
                  </a:cubicBezTo>
                  <a:cubicBezTo>
                    <a:pt x="72838" y="20248"/>
                    <a:pt x="78452" y="21200"/>
                    <a:pt x="84253" y="21507"/>
                  </a:cubicBezTo>
                  <a:cubicBezTo>
                    <a:pt x="85207" y="21557"/>
                    <a:pt x="86216" y="21596"/>
                    <a:pt x="87255" y="21596"/>
                  </a:cubicBezTo>
                  <a:cubicBezTo>
                    <a:pt x="89341" y="21596"/>
                    <a:pt x="91554" y="21438"/>
                    <a:pt x="93697" y="20904"/>
                  </a:cubicBezTo>
                  <a:cubicBezTo>
                    <a:pt x="95795" y="20381"/>
                    <a:pt x="98654" y="19332"/>
                    <a:pt x="99293" y="16292"/>
                  </a:cubicBezTo>
                  <a:cubicBezTo>
                    <a:pt x="99857" y="13600"/>
                    <a:pt x="98614" y="11035"/>
                    <a:pt x="95596" y="8666"/>
                  </a:cubicBezTo>
                  <a:cubicBezTo>
                    <a:pt x="92859" y="6520"/>
                    <a:pt x="89747" y="5193"/>
                    <a:pt x="87062" y="4178"/>
                  </a:cubicBezTo>
                  <a:cubicBezTo>
                    <a:pt x="79719" y="1402"/>
                    <a:pt x="72371" y="1"/>
                    <a:pt x="65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89" name="Google Shape;1089;p34"/>
            <p:cNvGrpSpPr/>
            <p:nvPr/>
          </p:nvGrpSpPr>
          <p:grpSpPr>
            <a:xfrm>
              <a:off x="-97224" y="-2508600"/>
              <a:ext cx="9377821" cy="2147740"/>
              <a:chOff x="-97224" y="-2508600"/>
              <a:chExt cx="9377821" cy="2147740"/>
            </a:xfrm>
          </p:grpSpPr>
          <p:sp>
            <p:nvSpPr>
              <p:cNvPr id="1090" name="Google Shape;1090;p34"/>
              <p:cNvSpPr/>
              <p:nvPr/>
            </p:nvSpPr>
            <p:spPr>
              <a:xfrm>
                <a:off x="-89101" y="-2436047"/>
                <a:ext cx="9361814" cy="2075187"/>
              </a:xfrm>
              <a:custGeom>
                <a:avLst/>
                <a:gdLst/>
                <a:ahLst/>
                <a:cxnLst/>
                <a:rect l="l" t="t" r="r" b="b"/>
                <a:pathLst>
                  <a:path w="233943" h="51857" extrusionOk="0">
                    <a:moveTo>
                      <a:pt x="114254" y="0"/>
                    </a:moveTo>
                    <a:cubicBezTo>
                      <a:pt x="113814" y="3337"/>
                      <a:pt x="107760" y="3970"/>
                      <a:pt x="105882" y="4185"/>
                    </a:cubicBezTo>
                    <a:cubicBezTo>
                      <a:pt x="103480" y="4463"/>
                      <a:pt x="101037" y="4580"/>
                      <a:pt x="98593" y="4580"/>
                    </a:cubicBezTo>
                    <a:cubicBezTo>
                      <a:pt x="96187" y="4580"/>
                      <a:pt x="93780" y="4466"/>
                      <a:pt x="91413" y="4277"/>
                    </a:cubicBezTo>
                    <a:cubicBezTo>
                      <a:pt x="83262" y="3622"/>
                      <a:pt x="75254" y="1586"/>
                      <a:pt x="67197" y="2"/>
                    </a:cubicBezTo>
                    <a:lnTo>
                      <a:pt x="3161" y="2"/>
                    </a:lnTo>
                    <a:cubicBezTo>
                      <a:pt x="1415" y="2"/>
                      <a:pt x="0" y="1794"/>
                      <a:pt x="0" y="4003"/>
                    </a:cubicBezTo>
                    <a:lnTo>
                      <a:pt x="0" y="12983"/>
                    </a:lnTo>
                    <a:cubicBezTo>
                      <a:pt x="752" y="13703"/>
                      <a:pt x="1532" y="14304"/>
                      <a:pt x="2202" y="14753"/>
                    </a:cubicBezTo>
                    <a:cubicBezTo>
                      <a:pt x="5867" y="17202"/>
                      <a:pt x="10108" y="17905"/>
                      <a:pt x="14266" y="17905"/>
                    </a:cubicBezTo>
                    <a:cubicBezTo>
                      <a:pt x="15542" y="17905"/>
                      <a:pt x="16811" y="17839"/>
                      <a:pt x="18052" y="17736"/>
                    </a:cubicBezTo>
                    <a:cubicBezTo>
                      <a:pt x="23329" y="17301"/>
                      <a:pt x="28524" y="16026"/>
                      <a:pt x="33704" y="14740"/>
                    </a:cubicBezTo>
                    <a:cubicBezTo>
                      <a:pt x="40948" y="12940"/>
                      <a:pt x="48135" y="10828"/>
                      <a:pt x="55442" y="9439"/>
                    </a:cubicBezTo>
                    <a:cubicBezTo>
                      <a:pt x="61321" y="8322"/>
                      <a:pt x="67233" y="7670"/>
                      <a:pt x="73167" y="7670"/>
                    </a:cubicBezTo>
                    <a:cubicBezTo>
                      <a:pt x="74688" y="7670"/>
                      <a:pt x="76210" y="7713"/>
                      <a:pt x="77734" y="7802"/>
                    </a:cubicBezTo>
                    <a:cubicBezTo>
                      <a:pt x="85106" y="8232"/>
                      <a:pt x="92423" y="9785"/>
                      <a:pt x="99530" y="12287"/>
                    </a:cubicBezTo>
                    <a:cubicBezTo>
                      <a:pt x="102317" y="13268"/>
                      <a:pt x="105115" y="14314"/>
                      <a:pt x="107858" y="15489"/>
                    </a:cubicBezTo>
                    <a:cubicBezTo>
                      <a:pt x="110332" y="16548"/>
                      <a:pt x="112809" y="17789"/>
                      <a:pt x="115004" y="19608"/>
                    </a:cubicBezTo>
                    <a:cubicBezTo>
                      <a:pt x="117824" y="21944"/>
                      <a:pt x="120303" y="25852"/>
                      <a:pt x="120226" y="30339"/>
                    </a:cubicBezTo>
                    <a:cubicBezTo>
                      <a:pt x="120101" y="37466"/>
                      <a:pt x="112935" y="40330"/>
                      <a:pt x="108516" y="41748"/>
                    </a:cubicBezTo>
                    <a:cubicBezTo>
                      <a:pt x="101630" y="43955"/>
                      <a:pt x="94414" y="44564"/>
                      <a:pt x="87337" y="44821"/>
                    </a:cubicBezTo>
                    <a:cubicBezTo>
                      <a:pt x="84855" y="44912"/>
                      <a:pt x="82371" y="44958"/>
                      <a:pt x="79887" y="44958"/>
                    </a:cubicBezTo>
                    <a:cubicBezTo>
                      <a:pt x="73140" y="44958"/>
                      <a:pt x="66393" y="44612"/>
                      <a:pt x="59673" y="43851"/>
                    </a:cubicBezTo>
                    <a:cubicBezTo>
                      <a:pt x="52128" y="42997"/>
                      <a:pt x="44620" y="41722"/>
                      <a:pt x="37128" y="40332"/>
                    </a:cubicBezTo>
                    <a:cubicBezTo>
                      <a:pt x="29596" y="38936"/>
                      <a:pt x="22076" y="37257"/>
                      <a:pt x="14513" y="36145"/>
                    </a:cubicBezTo>
                    <a:cubicBezTo>
                      <a:pt x="10469" y="35552"/>
                      <a:pt x="6279" y="35103"/>
                      <a:pt x="2100" y="35103"/>
                    </a:cubicBezTo>
                    <a:cubicBezTo>
                      <a:pt x="1400" y="35103"/>
                      <a:pt x="700" y="35116"/>
                      <a:pt x="0" y="35142"/>
                    </a:cubicBezTo>
                    <a:lnTo>
                      <a:pt x="0" y="41392"/>
                    </a:lnTo>
                    <a:cubicBezTo>
                      <a:pt x="3897" y="40406"/>
                      <a:pt x="7757" y="39113"/>
                      <a:pt x="11701" y="38520"/>
                    </a:cubicBezTo>
                    <a:cubicBezTo>
                      <a:pt x="12850" y="38347"/>
                      <a:pt x="14002" y="38268"/>
                      <a:pt x="15153" y="38268"/>
                    </a:cubicBezTo>
                    <a:cubicBezTo>
                      <a:pt x="18352" y="38268"/>
                      <a:pt x="21545" y="38880"/>
                      <a:pt x="24665" y="39789"/>
                    </a:cubicBezTo>
                    <a:cubicBezTo>
                      <a:pt x="29176" y="41103"/>
                      <a:pt x="33559" y="43015"/>
                      <a:pt x="37996" y="44675"/>
                    </a:cubicBezTo>
                    <a:cubicBezTo>
                      <a:pt x="42689" y="46433"/>
                      <a:pt x="47479" y="47692"/>
                      <a:pt x="52300" y="48740"/>
                    </a:cubicBezTo>
                    <a:cubicBezTo>
                      <a:pt x="61496" y="50745"/>
                      <a:pt x="70937" y="51857"/>
                      <a:pt x="80373" y="51857"/>
                    </a:cubicBezTo>
                    <a:cubicBezTo>
                      <a:pt x="91348" y="51857"/>
                      <a:pt x="102317" y="50352"/>
                      <a:pt x="112889" y="46997"/>
                    </a:cubicBezTo>
                    <a:cubicBezTo>
                      <a:pt x="122215" y="44038"/>
                      <a:pt x="130897" y="39216"/>
                      <a:pt x="139694" y="34414"/>
                    </a:cubicBezTo>
                    <a:cubicBezTo>
                      <a:pt x="143466" y="32352"/>
                      <a:pt x="147358" y="30634"/>
                      <a:pt x="151383" y="29556"/>
                    </a:cubicBezTo>
                    <a:cubicBezTo>
                      <a:pt x="155813" y="28370"/>
                      <a:pt x="160303" y="28105"/>
                      <a:pt x="164816" y="27914"/>
                    </a:cubicBezTo>
                    <a:cubicBezTo>
                      <a:pt x="167320" y="27807"/>
                      <a:pt x="169825" y="27756"/>
                      <a:pt x="172331" y="27756"/>
                    </a:cubicBezTo>
                    <a:cubicBezTo>
                      <a:pt x="189289" y="27756"/>
                      <a:pt x="206270" y="30094"/>
                      <a:pt x="222996" y="33398"/>
                    </a:cubicBezTo>
                    <a:cubicBezTo>
                      <a:pt x="226644" y="34116"/>
                      <a:pt x="230302" y="34924"/>
                      <a:pt x="233942" y="35864"/>
                    </a:cubicBezTo>
                    <a:lnTo>
                      <a:pt x="233942" y="9938"/>
                    </a:lnTo>
                    <a:cubicBezTo>
                      <a:pt x="233216" y="9925"/>
                      <a:pt x="232489" y="9919"/>
                      <a:pt x="231762" y="9919"/>
                    </a:cubicBezTo>
                    <a:cubicBezTo>
                      <a:pt x="219843" y="9919"/>
                      <a:pt x="207922" y="11530"/>
                      <a:pt x="196068" y="12904"/>
                    </a:cubicBezTo>
                    <a:cubicBezTo>
                      <a:pt x="188339" y="13801"/>
                      <a:pt x="180609" y="14806"/>
                      <a:pt x="172944" y="16393"/>
                    </a:cubicBezTo>
                    <a:cubicBezTo>
                      <a:pt x="169135" y="17181"/>
                      <a:pt x="165343" y="18112"/>
                      <a:pt x="161591" y="19260"/>
                    </a:cubicBezTo>
                    <a:cubicBezTo>
                      <a:pt x="158213" y="20291"/>
                      <a:pt x="155063" y="21813"/>
                      <a:pt x="151893" y="23606"/>
                    </a:cubicBezTo>
                    <a:cubicBezTo>
                      <a:pt x="147715" y="25970"/>
                      <a:pt x="143374" y="28204"/>
                      <a:pt x="138868" y="28204"/>
                    </a:cubicBezTo>
                    <a:cubicBezTo>
                      <a:pt x="137422" y="28204"/>
                      <a:pt x="135960" y="27974"/>
                      <a:pt x="134480" y="27445"/>
                    </a:cubicBezTo>
                    <a:cubicBezTo>
                      <a:pt x="129632" y="25711"/>
                      <a:pt x="125716" y="20547"/>
                      <a:pt x="125484" y="13951"/>
                    </a:cubicBezTo>
                    <a:cubicBezTo>
                      <a:pt x="125286" y="8300"/>
                      <a:pt x="129601" y="6027"/>
                      <a:pt x="133294" y="5020"/>
                    </a:cubicBezTo>
                    <a:cubicBezTo>
                      <a:pt x="139570" y="3307"/>
                      <a:pt x="146074" y="3151"/>
                      <a:pt x="152463" y="3078"/>
                    </a:cubicBezTo>
                    <a:cubicBezTo>
                      <a:pt x="160083" y="2991"/>
                      <a:pt x="167851" y="3042"/>
                      <a:pt x="175233" y="328"/>
                    </a:cubicBezTo>
                    <a:cubicBezTo>
                      <a:pt x="175511" y="226"/>
                      <a:pt x="175788" y="116"/>
                      <a:pt x="1760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34"/>
              <p:cNvSpPr/>
              <p:nvPr/>
            </p:nvSpPr>
            <p:spPr>
              <a:xfrm>
                <a:off x="-97224" y="-2508600"/>
                <a:ext cx="9377821" cy="2090634"/>
              </a:xfrm>
              <a:custGeom>
                <a:avLst/>
                <a:gdLst/>
                <a:ahLst/>
                <a:cxnLst/>
                <a:rect l="l" t="t" r="r" b="b"/>
                <a:pathLst>
                  <a:path w="234343" h="52243" extrusionOk="0">
                    <a:moveTo>
                      <a:pt x="67361" y="400"/>
                    </a:moveTo>
                    <a:cubicBezTo>
                      <a:pt x="69340" y="790"/>
                      <a:pt x="71349" y="1215"/>
                      <a:pt x="73292" y="1625"/>
                    </a:cubicBezTo>
                    <a:cubicBezTo>
                      <a:pt x="79265" y="2884"/>
                      <a:pt x="85439" y="4185"/>
                      <a:pt x="91598" y="4680"/>
                    </a:cubicBezTo>
                    <a:cubicBezTo>
                      <a:pt x="94144" y="4885"/>
                      <a:pt x="96537" y="4987"/>
                      <a:pt x="98805" y="4987"/>
                    </a:cubicBezTo>
                    <a:cubicBezTo>
                      <a:pt x="101387" y="4987"/>
                      <a:pt x="103808" y="4854"/>
                      <a:pt x="106108" y="4590"/>
                    </a:cubicBezTo>
                    <a:lnTo>
                      <a:pt x="106218" y="4577"/>
                    </a:lnTo>
                    <a:cubicBezTo>
                      <a:pt x="108158" y="4354"/>
                      <a:pt x="114000" y="3685"/>
                      <a:pt x="114628" y="406"/>
                    </a:cubicBezTo>
                    <a:lnTo>
                      <a:pt x="175193" y="406"/>
                    </a:lnTo>
                    <a:cubicBezTo>
                      <a:pt x="168249" y="2915"/>
                      <a:pt x="160889" y="2994"/>
                      <a:pt x="153768" y="3069"/>
                    </a:cubicBezTo>
                    <a:lnTo>
                      <a:pt x="152665" y="3082"/>
                    </a:lnTo>
                    <a:cubicBezTo>
                      <a:pt x="145764" y="3162"/>
                      <a:pt x="139551" y="3364"/>
                      <a:pt x="133446" y="5030"/>
                    </a:cubicBezTo>
                    <a:cubicBezTo>
                      <a:pt x="128003" y="6516"/>
                      <a:pt x="125326" y="9588"/>
                      <a:pt x="125487" y="14164"/>
                    </a:cubicBezTo>
                    <a:cubicBezTo>
                      <a:pt x="125709" y="20471"/>
                      <a:pt x="129379" y="25966"/>
                      <a:pt x="134618" y="27839"/>
                    </a:cubicBezTo>
                    <a:cubicBezTo>
                      <a:pt x="136131" y="28380"/>
                      <a:pt x="137619" y="28617"/>
                      <a:pt x="139091" y="28617"/>
                    </a:cubicBezTo>
                    <a:cubicBezTo>
                      <a:pt x="143547" y="28617"/>
                      <a:pt x="147847" y="26448"/>
                      <a:pt x="152196" y="23987"/>
                    </a:cubicBezTo>
                    <a:cubicBezTo>
                      <a:pt x="155813" y="21943"/>
                      <a:pt x="158880" y="20567"/>
                      <a:pt x="161854" y="19658"/>
                    </a:cubicBezTo>
                    <a:cubicBezTo>
                      <a:pt x="165379" y="18581"/>
                      <a:pt x="169085" y="17643"/>
                      <a:pt x="173189" y="16795"/>
                    </a:cubicBezTo>
                    <a:cubicBezTo>
                      <a:pt x="180974" y="15181"/>
                      <a:pt x="188894" y="14166"/>
                      <a:pt x="196294" y="13308"/>
                    </a:cubicBezTo>
                    <a:cubicBezTo>
                      <a:pt x="197767" y="13138"/>
                      <a:pt x="199245" y="12964"/>
                      <a:pt x="200722" y="12788"/>
                    </a:cubicBezTo>
                    <a:cubicBezTo>
                      <a:pt x="210970" y="11576"/>
                      <a:pt x="221543" y="10326"/>
                      <a:pt x="231999" y="10326"/>
                    </a:cubicBezTo>
                    <a:cubicBezTo>
                      <a:pt x="232648" y="10326"/>
                      <a:pt x="233296" y="10331"/>
                      <a:pt x="233944" y="10341"/>
                    </a:cubicBezTo>
                    <a:lnTo>
                      <a:pt x="233944" y="35809"/>
                    </a:lnTo>
                    <a:cubicBezTo>
                      <a:pt x="230629" y="34959"/>
                      <a:pt x="227123" y="34173"/>
                      <a:pt x="223236" y="33405"/>
                    </a:cubicBezTo>
                    <a:cubicBezTo>
                      <a:pt x="203906" y="29587"/>
                      <a:pt x="187591" y="27758"/>
                      <a:pt x="172597" y="27758"/>
                    </a:cubicBezTo>
                    <a:cubicBezTo>
                      <a:pt x="170032" y="27758"/>
                      <a:pt x="167505" y="27812"/>
                      <a:pt x="165009" y="27918"/>
                    </a:cubicBezTo>
                    <a:cubicBezTo>
                      <a:pt x="160422" y="28112"/>
                      <a:pt x="155941" y="28387"/>
                      <a:pt x="151533" y="29567"/>
                    </a:cubicBezTo>
                    <a:cubicBezTo>
                      <a:pt x="147826" y="30560"/>
                      <a:pt x="143986" y="32153"/>
                      <a:pt x="139798" y="34441"/>
                    </a:cubicBezTo>
                    <a:lnTo>
                      <a:pt x="138875" y="34945"/>
                    </a:lnTo>
                    <a:cubicBezTo>
                      <a:pt x="130584" y="39473"/>
                      <a:pt x="122011" y="44161"/>
                      <a:pt x="113029" y="47009"/>
                    </a:cubicBezTo>
                    <a:cubicBezTo>
                      <a:pt x="102889" y="50226"/>
                      <a:pt x="91919" y="51840"/>
                      <a:pt x="80509" y="51840"/>
                    </a:cubicBezTo>
                    <a:cubicBezTo>
                      <a:pt x="71401" y="51840"/>
                      <a:pt x="62013" y="50811"/>
                      <a:pt x="52541" y="48749"/>
                    </a:cubicBezTo>
                    <a:cubicBezTo>
                      <a:pt x="46930" y="47526"/>
                      <a:pt x="42394" y="46236"/>
                      <a:pt x="38264" y="44691"/>
                    </a:cubicBezTo>
                    <a:cubicBezTo>
                      <a:pt x="36953" y="44199"/>
                      <a:pt x="35624" y="43678"/>
                      <a:pt x="34338" y="43172"/>
                    </a:cubicBezTo>
                    <a:cubicBezTo>
                      <a:pt x="31276" y="41971"/>
                      <a:pt x="28107" y="40726"/>
                      <a:pt x="24921" y="39799"/>
                    </a:cubicBezTo>
                    <a:cubicBezTo>
                      <a:pt x="21414" y="38777"/>
                      <a:pt x="18247" y="38271"/>
                      <a:pt x="15326" y="38271"/>
                    </a:cubicBezTo>
                    <a:cubicBezTo>
                      <a:pt x="14137" y="38271"/>
                      <a:pt x="12987" y="38356"/>
                      <a:pt x="11874" y="38521"/>
                    </a:cubicBezTo>
                    <a:cubicBezTo>
                      <a:pt x="9119" y="38936"/>
                      <a:pt x="6366" y="39703"/>
                      <a:pt x="3703" y="40442"/>
                    </a:cubicBezTo>
                    <a:cubicBezTo>
                      <a:pt x="2622" y="40742"/>
                      <a:pt x="1508" y="41053"/>
                      <a:pt x="406" y="41335"/>
                    </a:cubicBezTo>
                    <a:lnTo>
                      <a:pt x="406" y="35538"/>
                    </a:lnTo>
                    <a:cubicBezTo>
                      <a:pt x="1027" y="35516"/>
                      <a:pt x="1658" y="35506"/>
                      <a:pt x="2301" y="35506"/>
                    </a:cubicBezTo>
                    <a:cubicBezTo>
                      <a:pt x="5902" y="35506"/>
                      <a:pt x="9901" y="35844"/>
                      <a:pt x="14687" y="36547"/>
                    </a:cubicBezTo>
                    <a:cubicBezTo>
                      <a:pt x="19745" y="37290"/>
                      <a:pt x="24868" y="38304"/>
                      <a:pt x="29822" y="39284"/>
                    </a:cubicBezTo>
                    <a:cubicBezTo>
                      <a:pt x="32271" y="39769"/>
                      <a:pt x="34802" y="40270"/>
                      <a:pt x="37296" y="40733"/>
                    </a:cubicBezTo>
                    <a:cubicBezTo>
                      <a:pt x="43914" y="41961"/>
                      <a:pt x="51770" y="43339"/>
                      <a:pt x="59854" y="44254"/>
                    </a:cubicBezTo>
                    <a:cubicBezTo>
                      <a:pt x="66359" y="44990"/>
                      <a:pt x="73165" y="45361"/>
                      <a:pt x="80163" y="45361"/>
                    </a:cubicBezTo>
                    <a:cubicBezTo>
                      <a:pt x="82603" y="45361"/>
                      <a:pt x="85067" y="45316"/>
                      <a:pt x="87550" y="45225"/>
                    </a:cubicBezTo>
                    <a:cubicBezTo>
                      <a:pt x="94026" y="44991"/>
                      <a:pt x="101613" y="44441"/>
                      <a:pt x="108780" y="42142"/>
                    </a:cubicBezTo>
                    <a:cubicBezTo>
                      <a:pt x="113810" y="40529"/>
                      <a:pt x="120508" y="37574"/>
                      <a:pt x="120629" y="30544"/>
                    </a:cubicBezTo>
                    <a:cubicBezTo>
                      <a:pt x="120696" y="26529"/>
                      <a:pt x="118718" y="22458"/>
                      <a:pt x="115334" y="19654"/>
                    </a:cubicBezTo>
                    <a:cubicBezTo>
                      <a:pt x="112985" y="17708"/>
                      <a:pt x="110379" y="16465"/>
                      <a:pt x="108140" y="15506"/>
                    </a:cubicBezTo>
                    <a:cubicBezTo>
                      <a:pt x="105719" y="14467"/>
                      <a:pt x="103070" y="13450"/>
                      <a:pt x="99798" y="12298"/>
                    </a:cubicBezTo>
                    <a:cubicBezTo>
                      <a:pt x="92520" y="9735"/>
                      <a:pt x="85169" y="8223"/>
                      <a:pt x="77949" y="7802"/>
                    </a:cubicBezTo>
                    <a:cubicBezTo>
                      <a:pt x="76425" y="7713"/>
                      <a:pt x="74890" y="7669"/>
                      <a:pt x="73339" y="7669"/>
                    </a:cubicBezTo>
                    <a:cubicBezTo>
                      <a:pt x="67706" y="7669"/>
                      <a:pt x="61863" y="8255"/>
                      <a:pt x="55605" y="9443"/>
                    </a:cubicBezTo>
                    <a:cubicBezTo>
                      <a:pt x="50502" y="10413"/>
                      <a:pt x="45374" y="11757"/>
                      <a:pt x="40416" y="13057"/>
                    </a:cubicBezTo>
                    <a:cubicBezTo>
                      <a:pt x="38267" y="13620"/>
                      <a:pt x="36046" y="14201"/>
                      <a:pt x="33857" y="14746"/>
                    </a:cubicBezTo>
                    <a:cubicBezTo>
                      <a:pt x="29050" y="15939"/>
                      <a:pt x="23603" y="17293"/>
                      <a:pt x="18238" y="17736"/>
                    </a:cubicBezTo>
                    <a:cubicBezTo>
                      <a:pt x="17038" y="17835"/>
                      <a:pt x="15751" y="17910"/>
                      <a:pt x="14415" y="17910"/>
                    </a:cubicBezTo>
                    <a:cubicBezTo>
                      <a:pt x="10534" y="17910"/>
                      <a:pt x="6246" y="17280"/>
                      <a:pt x="2517" y="14787"/>
                    </a:cubicBezTo>
                    <a:cubicBezTo>
                      <a:pt x="2004" y="14446"/>
                      <a:pt x="1229" y="13878"/>
                      <a:pt x="403" y="13098"/>
                    </a:cubicBezTo>
                    <a:lnTo>
                      <a:pt x="403" y="4204"/>
                    </a:lnTo>
                    <a:cubicBezTo>
                      <a:pt x="403" y="2108"/>
                      <a:pt x="1731" y="405"/>
                      <a:pt x="3364" y="405"/>
                    </a:cubicBezTo>
                    <a:lnTo>
                      <a:pt x="67361" y="400"/>
                    </a:lnTo>
                    <a:close/>
                    <a:moveTo>
                      <a:pt x="114278" y="0"/>
                    </a:moveTo>
                    <a:lnTo>
                      <a:pt x="114255" y="176"/>
                    </a:lnTo>
                    <a:cubicBezTo>
                      <a:pt x="113845" y="3294"/>
                      <a:pt x="108068" y="3957"/>
                      <a:pt x="106170" y="4175"/>
                    </a:cubicBezTo>
                    <a:lnTo>
                      <a:pt x="106061" y="4187"/>
                    </a:lnTo>
                    <a:cubicBezTo>
                      <a:pt x="103777" y="4451"/>
                      <a:pt x="101371" y="4582"/>
                      <a:pt x="98803" y="4582"/>
                    </a:cubicBezTo>
                    <a:cubicBezTo>
                      <a:pt x="96546" y="4582"/>
                      <a:pt x="94164" y="4481"/>
                      <a:pt x="91630" y="4277"/>
                    </a:cubicBezTo>
                    <a:cubicBezTo>
                      <a:pt x="85496" y="3785"/>
                      <a:pt x="79335" y="2485"/>
                      <a:pt x="73374" y="1229"/>
                    </a:cubicBezTo>
                    <a:cubicBezTo>
                      <a:pt x="71430" y="820"/>
                      <a:pt x="69420" y="395"/>
                      <a:pt x="67400" y="2"/>
                    </a:cubicBezTo>
                    <a:lnTo>
                      <a:pt x="3365" y="2"/>
                    </a:lnTo>
                    <a:cubicBezTo>
                      <a:pt x="1511" y="2"/>
                      <a:pt x="3" y="1889"/>
                      <a:pt x="3" y="4205"/>
                    </a:cubicBezTo>
                    <a:lnTo>
                      <a:pt x="3" y="13267"/>
                    </a:lnTo>
                    <a:lnTo>
                      <a:pt x="66" y="13327"/>
                    </a:lnTo>
                    <a:cubicBezTo>
                      <a:pt x="935" y="14157"/>
                      <a:pt x="1758" y="14760"/>
                      <a:pt x="2295" y="15120"/>
                    </a:cubicBezTo>
                    <a:cubicBezTo>
                      <a:pt x="6107" y="17668"/>
                      <a:pt x="10473" y="18312"/>
                      <a:pt x="14416" y="18312"/>
                    </a:cubicBezTo>
                    <a:cubicBezTo>
                      <a:pt x="15764" y="18312"/>
                      <a:pt x="17063" y="18236"/>
                      <a:pt x="18274" y="18136"/>
                    </a:cubicBezTo>
                    <a:cubicBezTo>
                      <a:pt x="23670" y="17692"/>
                      <a:pt x="29134" y="16335"/>
                      <a:pt x="33955" y="15136"/>
                    </a:cubicBezTo>
                    <a:cubicBezTo>
                      <a:pt x="36148" y="14591"/>
                      <a:pt x="38370" y="14008"/>
                      <a:pt x="40521" y="13444"/>
                    </a:cubicBezTo>
                    <a:cubicBezTo>
                      <a:pt x="45471" y="12145"/>
                      <a:pt x="50591" y="10802"/>
                      <a:pt x="55682" y="9836"/>
                    </a:cubicBezTo>
                    <a:cubicBezTo>
                      <a:pt x="61914" y="8652"/>
                      <a:pt x="67733" y="8068"/>
                      <a:pt x="73339" y="8068"/>
                    </a:cubicBezTo>
                    <a:cubicBezTo>
                      <a:pt x="74883" y="8068"/>
                      <a:pt x="76410" y="8112"/>
                      <a:pt x="77924" y="8200"/>
                    </a:cubicBezTo>
                    <a:cubicBezTo>
                      <a:pt x="85109" y="8620"/>
                      <a:pt x="92423" y="10126"/>
                      <a:pt x="99664" y="12674"/>
                    </a:cubicBezTo>
                    <a:cubicBezTo>
                      <a:pt x="102926" y="13823"/>
                      <a:pt x="105569" y="14839"/>
                      <a:pt x="107978" y="15872"/>
                    </a:cubicBezTo>
                    <a:cubicBezTo>
                      <a:pt x="110192" y="16820"/>
                      <a:pt x="112765" y="18046"/>
                      <a:pt x="115074" y="19959"/>
                    </a:cubicBezTo>
                    <a:cubicBezTo>
                      <a:pt x="118366" y="22686"/>
                      <a:pt x="120289" y="26638"/>
                      <a:pt x="120224" y="30531"/>
                    </a:cubicBezTo>
                    <a:cubicBezTo>
                      <a:pt x="120108" y="37304"/>
                      <a:pt x="113565" y="40179"/>
                      <a:pt x="108656" y="41753"/>
                    </a:cubicBezTo>
                    <a:cubicBezTo>
                      <a:pt x="101534" y="44037"/>
                      <a:pt x="93982" y="44584"/>
                      <a:pt x="87532" y="44818"/>
                    </a:cubicBezTo>
                    <a:cubicBezTo>
                      <a:pt x="85053" y="44908"/>
                      <a:pt x="82593" y="44953"/>
                      <a:pt x="80156" y="44953"/>
                    </a:cubicBezTo>
                    <a:cubicBezTo>
                      <a:pt x="73174" y="44953"/>
                      <a:pt x="66385" y="44584"/>
                      <a:pt x="59897" y="43849"/>
                    </a:cubicBezTo>
                    <a:cubicBezTo>
                      <a:pt x="51824" y="42936"/>
                      <a:pt x="43978" y="41560"/>
                      <a:pt x="37366" y="40335"/>
                    </a:cubicBezTo>
                    <a:cubicBezTo>
                      <a:pt x="34874" y="39874"/>
                      <a:pt x="32343" y="39371"/>
                      <a:pt x="29894" y="38889"/>
                    </a:cubicBezTo>
                    <a:cubicBezTo>
                      <a:pt x="24935" y="37906"/>
                      <a:pt x="19807" y="36891"/>
                      <a:pt x="14740" y="36147"/>
                    </a:cubicBezTo>
                    <a:cubicBezTo>
                      <a:pt x="9938" y="35440"/>
                      <a:pt x="5923" y="35101"/>
                      <a:pt x="2306" y="35101"/>
                    </a:cubicBezTo>
                    <a:cubicBezTo>
                      <a:pt x="1587" y="35101"/>
                      <a:pt x="884" y="35114"/>
                      <a:pt x="193" y="35141"/>
                    </a:cubicBezTo>
                    <a:lnTo>
                      <a:pt x="0" y="35148"/>
                    </a:lnTo>
                    <a:lnTo>
                      <a:pt x="0" y="41850"/>
                    </a:lnTo>
                    <a:lnTo>
                      <a:pt x="250" y="41789"/>
                    </a:lnTo>
                    <a:cubicBezTo>
                      <a:pt x="1438" y="41486"/>
                      <a:pt x="2642" y="41153"/>
                      <a:pt x="3807" y="40829"/>
                    </a:cubicBezTo>
                    <a:cubicBezTo>
                      <a:pt x="6459" y="40093"/>
                      <a:pt x="9201" y="39331"/>
                      <a:pt x="11931" y="38920"/>
                    </a:cubicBezTo>
                    <a:cubicBezTo>
                      <a:pt x="13025" y="38755"/>
                      <a:pt x="14155" y="38672"/>
                      <a:pt x="15326" y="38672"/>
                    </a:cubicBezTo>
                    <a:cubicBezTo>
                      <a:pt x="18207" y="38672"/>
                      <a:pt x="21339" y="39173"/>
                      <a:pt x="24808" y="40183"/>
                    </a:cubicBezTo>
                    <a:cubicBezTo>
                      <a:pt x="27977" y="41106"/>
                      <a:pt x="31136" y="42346"/>
                      <a:pt x="34192" y="43547"/>
                    </a:cubicBezTo>
                    <a:cubicBezTo>
                      <a:pt x="35480" y="44051"/>
                      <a:pt x="36810" y="44575"/>
                      <a:pt x="38124" y="45065"/>
                    </a:cubicBezTo>
                    <a:cubicBezTo>
                      <a:pt x="42272" y="46618"/>
                      <a:pt x="46826" y="47913"/>
                      <a:pt x="52458" y="49140"/>
                    </a:cubicBezTo>
                    <a:cubicBezTo>
                      <a:pt x="61960" y="51209"/>
                      <a:pt x="71376" y="52242"/>
                      <a:pt x="80515" y="52242"/>
                    </a:cubicBezTo>
                    <a:cubicBezTo>
                      <a:pt x="91963" y="52242"/>
                      <a:pt x="102972" y="50622"/>
                      <a:pt x="113151" y="47393"/>
                    </a:cubicBezTo>
                    <a:cubicBezTo>
                      <a:pt x="122171" y="44531"/>
                      <a:pt x="130760" y="39837"/>
                      <a:pt x="139068" y="35298"/>
                    </a:cubicBezTo>
                    <a:lnTo>
                      <a:pt x="139990" y="34794"/>
                    </a:lnTo>
                    <a:cubicBezTo>
                      <a:pt x="144149" y="32523"/>
                      <a:pt x="147959" y="30939"/>
                      <a:pt x="151635" y="29954"/>
                    </a:cubicBezTo>
                    <a:cubicBezTo>
                      <a:pt x="156001" y="28784"/>
                      <a:pt x="160459" y="28512"/>
                      <a:pt x="165023" y="28318"/>
                    </a:cubicBezTo>
                    <a:cubicBezTo>
                      <a:pt x="167510" y="28212"/>
                      <a:pt x="170027" y="28159"/>
                      <a:pt x="172583" y="28159"/>
                    </a:cubicBezTo>
                    <a:cubicBezTo>
                      <a:pt x="187551" y="28159"/>
                      <a:pt x="203846" y="29985"/>
                      <a:pt x="223155" y="33798"/>
                    </a:cubicBezTo>
                    <a:cubicBezTo>
                      <a:pt x="227133" y="34583"/>
                      <a:pt x="230708" y="35389"/>
                      <a:pt x="234091" y="36262"/>
                    </a:cubicBezTo>
                    <a:lnTo>
                      <a:pt x="234343" y="36327"/>
                    </a:lnTo>
                    <a:lnTo>
                      <a:pt x="234343" y="9942"/>
                    </a:lnTo>
                    <a:lnTo>
                      <a:pt x="234144" y="9938"/>
                    </a:lnTo>
                    <a:cubicBezTo>
                      <a:pt x="233436" y="9926"/>
                      <a:pt x="232728" y="9920"/>
                      <a:pt x="232019" y="9920"/>
                    </a:cubicBezTo>
                    <a:cubicBezTo>
                      <a:pt x="221533" y="9920"/>
                      <a:pt x="210937" y="11173"/>
                      <a:pt x="200668" y="12387"/>
                    </a:cubicBezTo>
                    <a:cubicBezTo>
                      <a:pt x="199192" y="12560"/>
                      <a:pt x="197716" y="12735"/>
                      <a:pt x="196241" y="12907"/>
                    </a:cubicBezTo>
                    <a:cubicBezTo>
                      <a:pt x="188833" y="13765"/>
                      <a:pt x="180900" y="14784"/>
                      <a:pt x="173099" y="16399"/>
                    </a:cubicBezTo>
                    <a:cubicBezTo>
                      <a:pt x="168984" y="17250"/>
                      <a:pt x="165266" y="18189"/>
                      <a:pt x="161730" y="19271"/>
                    </a:cubicBezTo>
                    <a:cubicBezTo>
                      <a:pt x="158729" y="20188"/>
                      <a:pt x="155634" y="21574"/>
                      <a:pt x="151992" y="23636"/>
                    </a:cubicBezTo>
                    <a:cubicBezTo>
                      <a:pt x="147694" y="26067"/>
                      <a:pt x="143448" y="28211"/>
                      <a:pt x="139076" y="28211"/>
                    </a:cubicBezTo>
                    <a:cubicBezTo>
                      <a:pt x="137648" y="28211"/>
                      <a:pt x="136206" y="27982"/>
                      <a:pt x="134745" y="27459"/>
                    </a:cubicBezTo>
                    <a:cubicBezTo>
                      <a:pt x="129659" y="25640"/>
                      <a:pt x="126097" y="20292"/>
                      <a:pt x="125882" y="14148"/>
                    </a:cubicBezTo>
                    <a:cubicBezTo>
                      <a:pt x="125729" y="9782"/>
                      <a:pt x="128305" y="6844"/>
                      <a:pt x="133544" y="5415"/>
                    </a:cubicBezTo>
                    <a:cubicBezTo>
                      <a:pt x="139606" y="3761"/>
                      <a:pt x="145790" y="3559"/>
                      <a:pt x="152664" y="3482"/>
                    </a:cubicBezTo>
                    <a:lnTo>
                      <a:pt x="153767" y="3469"/>
                    </a:lnTo>
                    <a:cubicBezTo>
                      <a:pt x="160981" y="3392"/>
                      <a:pt x="168439" y="3314"/>
                      <a:pt x="175499" y="719"/>
                    </a:cubicBezTo>
                    <a:cubicBezTo>
                      <a:pt x="175781" y="617"/>
                      <a:pt x="176061" y="506"/>
                      <a:pt x="176341" y="389"/>
                    </a:cubicBezTo>
                    <a:lnTo>
                      <a:pt x="17726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92" name="Google Shape;1092;p34"/>
            <p:cNvSpPr/>
            <p:nvPr/>
          </p:nvSpPr>
          <p:spPr>
            <a:xfrm>
              <a:off x="-97224" y="-1018288"/>
              <a:ext cx="8367499" cy="1836163"/>
            </a:xfrm>
            <a:custGeom>
              <a:avLst/>
              <a:gdLst/>
              <a:ahLst/>
              <a:cxnLst/>
              <a:rect l="l" t="t" r="r" b="b"/>
              <a:pathLst>
                <a:path w="209096" h="45884" extrusionOk="0">
                  <a:moveTo>
                    <a:pt x="173615" y="405"/>
                  </a:moveTo>
                  <a:cubicBezTo>
                    <a:pt x="176375" y="405"/>
                    <a:pt x="179213" y="507"/>
                    <a:pt x="182050" y="829"/>
                  </a:cubicBezTo>
                  <a:cubicBezTo>
                    <a:pt x="188207" y="1528"/>
                    <a:pt x="194615" y="3672"/>
                    <a:pt x="201642" y="7381"/>
                  </a:cubicBezTo>
                  <a:lnTo>
                    <a:pt x="202000" y="7570"/>
                  </a:lnTo>
                  <a:cubicBezTo>
                    <a:pt x="204160" y="8703"/>
                    <a:pt x="207122" y="10258"/>
                    <a:pt x="208209" y="13014"/>
                  </a:cubicBezTo>
                  <a:cubicBezTo>
                    <a:pt x="208659" y="14157"/>
                    <a:pt x="208681" y="15157"/>
                    <a:pt x="208272" y="15990"/>
                  </a:cubicBezTo>
                  <a:cubicBezTo>
                    <a:pt x="207624" y="17309"/>
                    <a:pt x="205989" y="18018"/>
                    <a:pt x="204732" y="18381"/>
                  </a:cubicBezTo>
                  <a:cubicBezTo>
                    <a:pt x="201461" y="19325"/>
                    <a:pt x="198006" y="19797"/>
                    <a:pt x="194392" y="19797"/>
                  </a:cubicBezTo>
                  <a:cubicBezTo>
                    <a:pt x="190821" y="19797"/>
                    <a:pt x="187096" y="19336"/>
                    <a:pt x="183241" y="18415"/>
                  </a:cubicBezTo>
                  <a:cubicBezTo>
                    <a:pt x="179114" y="17429"/>
                    <a:pt x="174866" y="16057"/>
                    <a:pt x="170611" y="14337"/>
                  </a:cubicBezTo>
                  <a:cubicBezTo>
                    <a:pt x="166998" y="12878"/>
                    <a:pt x="163261" y="11368"/>
                    <a:pt x="159428" y="10535"/>
                  </a:cubicBezTo>
                  <a:cubicBezTo>
                    <a:pt x="157531" y="10122"/>
                    <a:pt x="155742" y="9916"/>
                    <a:pt x="154034" y="9916"/>
                  </a:cubicBezTo>
                  <a:cubicBezTo>
                    <a:pt x="152450" y="9916"/>
                    <a:pt x="150935" y="10094"/>
                    <a:pt x="149470" y="10449"/>
                  </a:cubicBezTo>
                  <a:cubicBezTo>
                    <a:pt x="145504" y="11411"/>
                    <a:pt x="142070" y="13874"/>
                    <a:pt x="138895" y="16316"/>
                  </a:cubicBezTo>
                  <a:cubicBezTo>
                    <a:pt x="136054" y="18501"/>
                    <a:pt x="133233" y="20858"/>
                    <a:pt x="130505" y="23139"/>
                  </a:cubicBezTo>
                  <a:cubicBezTo>
                    <a:pt x="126905" y="26149"/>
                    <a:pt x="123181" y="29264"/>
                    <a:pt x="119366" y="32010"/>
                  </a:cubicBezTo>
                  <a:cubicBezTo>
                    <a:pt x="107458" y="40580"/>
                    <a:pt x="92880" y="45107"/>
                    <a:pt x="76028" y="45462"/>
                  </a:cubicBezTo>
                  <a:cubicBezTo>
                    <a:pt x="75424" y="45475"/>
                    <a:pt x="74822" y="45482"/>
                    <a:pt x="74224" y="45482"/>
                  </a:cubicBezTo>
                  <a:cubicBezTo>
                    <a:pt x="58269" y="45482"/>
                    <a:pt x="44689" y="40929"/>
                    <a:pt x="33828" y="31942"/>
                  </a:cubicBezTo>
                  <a:cubicBezTo>
                    <a:pt x="27187" y="26448"/>
                    <a:pt x="20603" y="21405"/>
                    <a:pt x="13056" y="20088"/>
                  </a:cubicBezTo>
                  <a:cubicBezTo>
                    <a:pt x="11967" y="19897"/>
                    <a:pt x="10865" y="19801"/>
                    <a:pt x="9746" y="19801"/>
                  </a:cubicBezTo>
                  <a:cubicBezTo>
                    <a:pt x="6781" y="19801"/>
                    <a:pt x="3696" y="20474"/>
                    <a:pt x="406" y="21833"/>
                  </a:cubicBezTo>
                  <a:lnTo>
                    <a:pt x="406" y="14358"/>
                  </a:lnTo>
                  <a:cubicBezTo>
                    <a:pt x="1109" y="14230"/>
                    <a:pt x="1864" y="14110"/>
                    <a:pt x="2702" y="13993"/>
                  </a:cubicBezTo>
                  <a:cubicBezTo>
                    <a:pt x="5594" y="13588"/>
                    <a:pt x="8552" y="13414"/>
                    <a:pt x="11411" y="13245"/>
                  </a:cubicBezTo>
                  <a:lnTo>
                    <a:pt x="12958" y="13152"/>
                  </a:lnTo>
                  <a:cubicBezTo>
                    <a:pt x="15818" y="12978"/>
                    <a:pt x="18953" y="12785"/>
                    <a:pt x="22145" y="12785"/>
                  </a:cubicBezTo>
                  <a:cubicBezTo>
                    <a:pt x="23389" y="12785"/>
                    <a:pt x="24641" y="12814"/>
                    <a:pt x="25889" y="12885"/>
                  </a:cubicBezTo>
                  <a:cubicBezTo>
                    <a:pt x="29786" y="13104"/>
                    <a:pt x="33808" y="14150"/>
                    <a:pt x="38546" y="16169"/>
                  </a:cubicBezTo>
                  <a:cubicBezTo>
                    <a:pt x="52883" y="22283"/>
                    <a:pt x="69842" y="28659"/>
                    <a:pt x="86902" y="29591"/>
                  </a:cubicBezTo>
                  <a:cubicBezTo>
                    <a:pt x="88135" y="29659"/>
                    <a:pt x="89353" y="29692"/>
                    <a:pt x="90554" y="29692"/>
                  </a:cubicBezTo>
                  <a:cubicBezTo>
                    <a:pt x="97955" y="29692"/>
                    <a:pt x="104738" y="28414"/>
                    <a:pt x="110758" y="25880"/>
                  </a:cubicBezTo>
                  <a:cubicBezTo>
                    <a:pt x="117187" y="23174"/>
                    <a:pt x="123174" y="18993"/>
                    <a:pt x="128962" y="14950"/>
                  </a:cubicBezTo>
                  <a:cubicBezTo>
                    <a:pt x="130301" y="14015"/>
                    <a:pt x="131684" y="13050"/>
                    <a:pt x="133052" y="12117"/>
                  </a:cubicBezTo>
                  <a:cubicBezTo>
                    <a:pt x="136569" y="9716"/>
                    <a:pt x="140379" y="7249"/>
                    <a:pt x="144384" y="5460"/>
                  </a:cubicBezTo>
                  <a:cubicBezTo>
                    <a:pt x="148006" y="3842"/>
                    <a:pt x="151905" y="2608"/>
                    <a:pt x="155970" y="1792"/>
                  </a:cubicBezTo>
                  <a:cubicBezTo>
                    <a:pt x="159701" y="1042"/>
                    <a:pt x="163680" y="640"/>
                    <a:pt x="168868" y="486"/>
                  </a:cubicBezTo>
                  <a:cubicBezTo>
                    <a:pt x="170413" y="440"/>
                    <a:pt x="172001" y="405"/>
                    <a:pt x="173615" y="405"/>
                  </a:cubicBezTo>
                  <a:close/>
                  <a:moveTo>
                    <a:pt x="173609" y="0"/>
                  </a:moveTo>
                  <a:cubicBezTo>
                    <a:pt x="171993" y="0"/>
                    <a:pt x="170405" y="35"/>
                    <a:pt x="168858" y="80"/>
                  </a:cubicBezTo>
                  <a:cubicBezTo>
                    <a:pt x="163644" y="234"/>
                    <a:pt x="159645" y="639"/>
                    <a:pt x="155891" y="1393"/>
                  </a:cubicBezTo>
                  <a:cubicBezTo>
                    <a:pt x="151795" y="2216"/>
                    <a:pt x="147870" y="3459"/>
                    <a:pt x="144219" y="5088"/>
                  </a:cubicBezTo>
                  <a:cubicBezTo>
                    <a:pt x="140186" y="6888"/>
                    <a:pt x="136359" y="9369"/>
                    <a:pt x="132824" y="11781"/>
                  </a:cubicBezTo>
                  <a:cubicBezTo>
                    <a:pt x="131454" y="12715"/>
                    <a:pt x="130070" y="13683"/>
                    <a:pt x="128732" y="14617"/>
                  </a:cubicBezTo>
                  <a:cubicBezTo>
                    <a:pt x="122961" y="18648"/>
                    <a:pt x="116993" y="22817"/>
                    <a:pt x="110602" y="25506"/>
                  </a:cubicBezTo>
                  <a:cubicBezTo>
                    <a:pt x="104631" y="28019"/>
                    <a:pt x="97899" y="29287"/>
                    <a:pt x="90554" y="29287"/>
                  </a:cubicBezTo>
                  <a:cubicBezTo>
                    <a:pt x="89360" y="29287"/>
                    <a:pt x="88149" y="29254"/>
                    <a:pt x="86923" y="29187"/>
                  </a:cubicBezTo>
                  <a:cubicBezTo>
                    <a:pt x="69926" y="28261"/>
                    <a:pt x="53010" y="21898"/>
                    <a:pt x="38703" y="15797"/>
                  </a:cubicBezTo>
                  <a:cubicBezTo>
                    <a:pt x="33922" y="13758"/>
                    <a:pt x="29857" y="12704"/>
                    <a:pt x="25911" y="12481"/>
                  </a:cubicBezTo>
                  <a:cubicBezTo>
                    <a:pt x="24653" y="12410"/>
                    <a:pt x="23392" y="12381"/>
                    <a:pt x="22140" y="12381"/>
                  </a:cubicBezTo>
                  <a:cubicBezTo>
                    <a:pt x="18938" y="12381"/>
                    <a:pt x="15797" y="12572"/>
                    <a:pt x="12931" y="12748"/>
                  </a:cubicBezTo>
                  <a:lnTo>
                    <a:pt x="11384" y="12841"/>
                  </a:lnTo>
                  <a:cubicBezTo>
                    <a:pt x="8518" y="13010"/>
                    <a:pt x="5551" y="13184"/>
                    <a:pt x="2644" y="13591"/>
                  </a:cubicBezTo>
                  <a:cubicBezTo>
                    <a:pt x="1731" y="13718"/>
                    <a:pt x="921" y="13848"/>
                    <a:pt x="165" y="13990"/>
                  </a:cubicBezTo>
                  <a:lnTo>
                    <a:pt x="0" y="14020"/>
                  </a:lnTo>
                  <a:lnTo>
                    <a:pt x="0" y="22434"/>
                  </a:lnTo>
                  <a:lnTo>
                    <a:pt x="280" y="22317"/>
                  </a:lnTo>
                  <a:cubicBezTo>
                    <a:pt x="3624" y="20902"/>
                    <a:pt x="6748" y="20202"/>
                    <a:pt x="9745" y="20202"/>
                  </a:cubicBezTo>
                  <a:cubicBezTo>
                    <a:pt x="10841" y="20202"/>
                    <a:pt x="11920" y="20296"/>
                    <a:pt x="12987" y="20482"/>
                  </a:cubicBezTo>
                  <a:cubicBezTo>
                    <a:pt x="20436" y="21784"/>
                    <a:pt x="26975" y="26792"/>
                    <a:pt x="33571" y="32250"/>
                  </a:cubicBezTo>
                  <a:cubicBezTo>
                    <a:pt x="44508" y="41302"/>
                    <a:pt x="58178" y="45884"/>
                    <a:pt x="74230" y="45884"/>
                  </a:cubicBezTo>
                  <a:cubicBezTo>
                    <a:pt x="74828" y="45884"/>
                    <a:pt x="75434" y="45878"/>
                    <a:pt x="76041" y="45864"/>
                  </a:cubicBezTo>
                  <a:cubicBezTo>
                    <a:pt x="92973" y="45507"/>
                    <a:pt x="107630" y="40953"/>
                    <a:pt x="119603" y="32334"/>
                  </a:cubicBezTo>
                  <a:cubicBezTo>
                    <a:pt x="123430" y="29580"/>
                    <a:pt x="127160" y="26462"/>
                    <a:pt x="130767" y="23446"/>
                  </a:cubicBezTo>
                  <a:cubicBezTo>
                    <a:pt x="133490" y="21168"/>
                    <a:pt x="136306" y="18812"/>
                    <a:pt x="139143" y="16633"/>
                  </a:cubicBezTo>
                  <a:cubicBezTo>
                    <a:pt x="142286" y="14218"/>
                    <a:pt x="145678" y="11782"/>
                    <a:pt x="149569" y="10839"/>
                  </a:cubicBezTo>
                  <a:cubicBezTo>
                    <a:pt x="151002" y="10492"/>
                    <a:pt x="152486" y="10318"/>
                    <a:pt x="154040" y="10318"/>
                  </a:cubicBezTo>
                  <a:cubicBezTo>
                    <a:pt x="155718" y="10318"/>
                    <a:pt x="157477" y="10521"/>
                    <a:pt x="159345" y="10926"/>
                  </a:cubicBezTo>
                  <a:cubicBezTo>
                    <a:pt x="163146" y="11754"/>
                    <a:pt x="166866" y="13255"/>
                    <a:pt x="170463" y="14710"/>
                  </a:cubicBezTo>
                  <a:cubicBezTo>
                    <a:pt x="174735" y="16434"/>
                    <a:pt x="179004" y="17813"/>
                    <a:pt x="183149" y="18805"/>
                  </a:cubicBezTo>
                  <a:cubicBezTo>
                    <a:pt x="187035" y="19734"/>
                    <a:pt x="190791" y="20198"/>
                    <a:pt x="194393" y="20198"/>
                  </a:cubicBezTo>
                  <a:cubicBezTo>
                    <a:pt x="198045" y="20198"/>
                    <a:pt x="201538" y="19721"/>
                    <a:pt x="204846" y="18766"/>
                  </a:cubicBezTo>
                  <a:cubicBezTo>
                    <a:pt x="206788" y="18205"/>
                    <a:pt x="208062" y="17332"/>
                    <a:pt x="208634" y="16167"/>
                  </a:cubicBezTo>
                  <a:cubicBezTo>
                    <a:pt x="209095" y="15229"/>
                    <a:pt x="209080" y="14117"/>
                    <a:pt x="208584" y="12865"/>
                  </a:cubicBezTo>
                  <a:cubicBezTo>
                    <a:pt x="207441" y="9969"/>
                    <a:pt x="204404" y="8376"/>
                    <a:pt x="202188" y="7211"/>
                  </a:cubicBezTo>
                  <a:lnTo>
                    <a:pt x="201831" y="7024"/>
                  </a:lnTo>
                  <a:cubicBezTo>
                    <a:pt x="194760" y="3289"/>
                    <a:pt x="188306" y="1132"/>
                    <a:pt x="182098" y="427"/>
                  </a:cubicBezTo>
                  <a:cubicBezTo>
                    <a:pt x="179239" y="102"/>
                    <a:pt x="176384" y="0"/>
                    <a:pt x="1736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34"/>
            <p:cNvSpPr/>
            <p:nvPr/>
          </p:nvSpPr>
          <p:spPr>
            <a:xfrm>
              <a:off x="-97184" y="87130"/>
              <a:ext cx="807313" cy="330705"/>
            </a:xfrm>
            <a:custGeom>
              <a:avLst/>
              <a:gdLst/>
              <a:ahLst/>
              <a:cxnLst/>
              <a:rect l="l" t="t" r="r" b="b"/>
              <a:pathLst>
                <a:path w="20174" h="8264" extrusionOk="0">
                  <a:moveTo>
                    <a:pt x="10888" y="404"/>
                  </a:moveTo>
                  <a:cubicBezTo>
                    <a:pt x="11749" y="404"/>
                    <a:pt x="12597" y="461"/>
                    <a:pt x="13422" y="602"/>
                  </a:cubicBezTo>
                  <a:cubicBezTo>
                    <a:pt x="15472" y="954"/>
                    <a:pt x="17153" y="1897"/>
                    <a:pt x="18413" y="3404"/>
                  </a:cubicBezTo>
                  <a:cubicBezTo>
                    <a:pt x="19054" y="4170"/>
                    <a:pt x="19787" y="5267"/>
                    <a:pt x="19634" y="6147"/>
                  </a:cubicBezTo>
                  <a:cubicBezTo>
                    <a:pt x="19567" y="6546"/>
                    <a:pt x="19324" y="6863"/>
                    <a:pt x="18894" y="7118"/>
                  </a:cubicBezTo>
                  <a:cubicBezTo>
                    <a:pt x="17704" y="7820"/>
                    <a:pt x="16206" y="7861"/>
                    <a:pt x="14950" y="7861"/>
                  </a:cubicBezTo>
                  <a:cubicBezTo>
                    <a:pt x="14860" y="7861"/>
                    <a:pt x="14771" y="7861"/>
                    <a:pt x="14684" y="7861"/>
                  </a:cubicBezTo>
                  <a:cubicBezTo>
                    <a:pt x="13289" y="7856"/>
                    <a:pt x="11866" y="7753"/>
                    <a:pt x="10488" y="7653"/>
                  </a:cubicBezTo>
                  <a:cubicBezTo>
                    <a:pt x="9887" y="7608"/>
                    <a:pt x="9287" y="7565"/>
                    <a:pt x="8687" y="7529"/>
                  </a:cubicBezTo>
                  <a:cubicBezTo>
                    <a:pt x="5827" y="7359"/>
                    <a:pt x="3245" y="7206"/>
                    <a:pt x="649" y="7206"/>
                  </a:cubicBezTo>
                  <a:cubicBezTo>
                    <a:pt x="568" y="7206"/>
                    <a:pt x="486" y="7206"/>
                    <a:pt x="405" y="7206"/>
                  </a:cubicBezTo>
                  <a:lnTo>
                    <a:pt x="405" y="1428"/>
                  </a:lnTo>
                  <a:cubicBezTo>
                    <a:pt x="2017" y="1368"/>
                    <a:pt x="3674" y="1139"/>
                    <a:pt x="5280" y="919"/>
                  </a:cubicBezTo>
                  <a:cubicBezTo>
                    <a:pt x="7141" y="665"/>
                    <a:pt x="9044" y="404"/>
                    <a:pt x="10888" y="404"/>
                  </a:cubicBezTo>
                  <a:close/>
                  <a:moveTo>
                    <a:pt x="10888" y="1"/>
                  </a:moveTo>
                  <a:cubicBezTo>
                    <a:pt x="9018" y="1"/>
                    <a:pt x="7099" y="265"/>
                    <a:pt x="5223" y="522"/>
                  </a:cubicBezTo>
                  <a:cubicBezTo>
                    <a:pt x="3564" y="751"/>
                    <a:pt x="1848" y="984"/>
                    <a:pt x="195" y="1034"/>
                  </a:cubicBezTo>
                  <a:lnTo>
                    <a:pt x="1" y="1039"/>
                  </a:lnTo>
                  <a:lnTo>
                    <a:pt x="1" y="7612"/>
                  </a:lnTo>
                  <a:lnTo>
                    <a:pt x="202" y="7612"/>
                  </a:lnTo>
                  <a:cubicBezTo>
                    <a:pt x="266" y="7612"/>
                    <a:pt x="330" y="7612"/>
                    <a:pt x="393" y="7612"/>
                  </a:cubicBezTo>
                  <a:cubicBezTo>
                    <a:pt x="3056" y="7612"/>
                    <a:pt x="5717" y="7756"/>
                    <a:pt x="8664" y="7932"/>
                  </a:cubicBezTo>
                  <a:cubicBezTo>
                    <a:pt x="9261" y="7968"/>
                    <a:pt x="9860" y="8012"/>
                    <a:pt x="10460" y="8055"/>
                  </a:cubicBezTo>
                  <a:cubicBezTo>
                    <a:pt x="11844" y="8155"/>
                    <a:pt x="13275" y="8259"/>
                    <a:pt x="14682" y="8264"/>
                  </a:cubicBezTo>
                  <a:lnTo>
                    <a:pt x="14998" y="8264"/>
                  </a:lnTo>
                  <a:cubicBezTo>
                    <a:pt x="16295" y="8264"/>
                    <a:pt x="17831" y="8211"/>
                    <a:pt x="19096" y="7463"/>
                  </a:cubicBezTo>
                  <a:cubicBezTo>
                    <a:pt x="19626" y="7152"/>
                    <a:pt x="19940" y="6730"/>
                    <a:pt x="20030" y="6216"/>
                  </a:cubicBezTo>
                  <a:cubicBezTo>
                    <a:pt x="20173" y="5387"/>
                    <a:pt x="19732" y="4354"/>
                    <a:pt x="18720" y="3145"/>
                  </a:cubicBezTo>
                  <a:cubicBezTo>
                    <a:pt x="17395" y="1562"/>
                    <a:pt x="15637" y="574"/>
                    <a:pt x="13488" y="205"/>
                  </a:cubicBezTo>
                  <a:cubicBezTo>
                    <a:pt x="12639" y="59"/>
                    <a:pt x="11769" y="1"/>
                    <a:pt x="108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34"/>
            <p:cNvSpPr/>
            <p:nvPr/>
          </p:nvSpPr>
          <p:spPr>
            <a:xfrm>
              <a:off x="-97104" y="-258065"/>
              <a:ext cx="9377861" cy="2035410"/>
            </a:xfrm>
            <a:custGeom>
              <a:avLst/>
              <a:gdLst/>
              <a:ahLst/>
              <a:cxnLst/>
              <a:rect l="l" t="t" r="r" b="b"/>
              <a:pathLst>
                <a:path w="234344" h="50863" extrusionOk="0">
                  <a:moveTo>
                    <a:pt x="233940" y="621"/>
                  </a:moveTo>
                  <a:lnTo>
                    <a:pt x="233940" y="12077"/>
                  </a:lnTo>
                  <a:cubicBezTo>
                    <a:pt x="232371" y="13846"/>
                    <a:pt x="230619" y="15358"/>
                    <a:pt x="228734" y="16565"/>
                  </a:cubicBezTo>
                  <a:cubicBezTo>
                    <a:pt x="224484" y="19289"/>
                    <a:pt x="219376" y="20857"/>
                    <a:pt x="213122" y="21360"/>
                  </a:cubicBezTo>
                  <a:cubicBezTo>
                    <a:pt x="211653" y="21479"/>
                    <a:pt x="210146" y="21539"/>
                    <a:pt x="208580" y="21539"/>
                  </a:cubicBezTo>
                  <a:cubicBezTo>
                    <a:pt x="205000" y="21539"/>
                    <a:pt x="201109" y="21226"/>
                    <a:pt x="196647" y="20590"/>
                  </a:cubicBezTo>
                  <a:lnTo>
                    <a:pt x="196529" y="20574"/>
                  </a:lnTo>
                  <a:cubicBezTo>
                    <a:pt x="194477" y="20283"/>
                    <a:pt x="192356" y="19981"/>
                    <a:pt x="190306" y="19457"/>
                  </a:cubicBezTo>
                  <a:cubicBezTo>
                    <a:pt x="188131" y="18901"/>
                    <a:pt x="186302" y="18457"/>
                    <a:pt x="184446" y="18095"/>
                  </a:cubicBezTo>
                  <a:cubicBezTo>
                    <a:pt x="182413" y="17700"/>
                    <a:pt x="180221" y="17338"/>
                    <a:pt x="178016" y="17338"/>
                  </a:cubicBezTo>
                  <a:cubicBezTo>
                    <a:pt x="177942" y="17338"/>
                    <a:pt x="177867" y="17339"/>
                    <a:pt x="177792" y="17340"/>
                  </a:cubicBezTo>
                  <a:cubicBezTo>
                    <a:pt x="176496" y="17354"/>
                    <a:pt x="174542" y="17378"/>
                    <a:pt x="173323" y="18637"/>
                  </a:cubicBezTo>
                  <a:cubicBezTo>
                    <a:pt x="172261" y="19733"/>
                    <a:pt x="172397" y="21555"/>
                    <a:pt x="173080" y="22788"/>
                  </a:cubicBezTo>
                  <a:cubicBezTo>
                    <a:pt x="174004" y="24459"/>
                    <a:pt x="175665" y="25395"/>
                    <a:pt x="177319" y="26158"/>
                  </a:cubicBezTo>
                  <a:cubicBezTo>
                    <a:pt x="180088" y="27433"/>
                    <a:pt x="183032" y="28076"/>
                    <a:pt x="185878" y="28699"/>
                  </a:cubicBezTo>
                  <a:cubicBezTo>
                    <a:pt x="186544" y="28844"/>
                    <a:pt x="187205" y="28990"/>
                    <a:pt x="187866" y="29142"/>
                  </a:cubicBezTo>
                  <a:cubicBezTo>
                    <a:pt x="191326" y="29942"/>
                    <a:pt x="194903" y="30405"/>
                    <a:pt x="198362" y="30852"/>
                  </a:cubicBezTo>
                  <a:lnTo>
                    <a:pt x="199879" y="31048"/>
                  </a:lnTo>
                  <a:cubicBezTo>
                    <a:pt x="203501" y="31524"/>
                    <a:pt x="207493" y="31975"/>
                    <a:pt x="212443" y="32469"/>
                  </a:cubicBezTo>
                  <a:cubicBezTo>
                    <a:pt x="216296" y="32854"/>
                    <a:pt x="220110" y="33192"/>
                    <a:pt x="223683" y="33505"/>
                  </a:cubicBezTo>
                  <a:cubicBezTo>
                    <a:pt x="226437" y="33747"/>
                    <a:pt x="229366" y="34040"/>
                    <a:pt x="232268" y="34727"/>
                  </a:cubicBezTo>
                  <a:cubicBezTo>
                    <a:pt x="232812" y="34856"/>
                    <a:pt x="233374" y="35011"/>
                    <a:pt x="233940" y="35186"/>
                  </a:cubicBezTo>
                  <a:lnTo>
                    <a:pt x="233940" y="50330"/>
                  </a:lnTo>
                  <a:cubicBezTo>
                    <a:pt x="227593" y="48509"/>
                    <a:pt x="220754" y="46238"/>
                    <a:pt x="213042" y="43386"/>
                  </a:cubicBezTo>
                  <a:cubicBezTo>
                    <a:pt x="208088" y="41555"/>
                    <a:pt x="202988" y="39512"/>
                    <a:pt x="197884" y="37317"/>
                  </a:cubicBezTo>
                  <a:cubicBezTo>
                    <a:pt x="195613" y="36339"/>
                    <a:pt x="193318" y="35281"/>
                    <a:pt x="191099" y="34257"/>
                  </a:cubicBezTo>
                  <a:cubicBezTo>
                    <a:pt x="188401" y="33014"/>
                    <a:pt x="185611" y="31726"/>
                    <a:pt x="182833" y="30573"/>
                  </a:cubicBezTo>
                  <a:cubicBezTo>
                    <a:pt x="172649" y="26340"/>
                    <a:pt x="162754" y="24195"/>
                    <a:pt x="153409" y="24195"/>
                  </a:cubicBezTo>
                  <a:cubicBezTo>
                    <a:pt x="153178" y="24195"/>
                    <a:pt x="152948" y="24197"/>
                    <a:pt x="152719" y="24198"/>
                  </a:cubicBezTo>
                  <a:cubicBezTo>
                    <a:pt x="142080" y="24319"/>
                    <a:pt x="132064" y="27884"/>
                    <a:pt x="122824" y="31721"/>
                  </a:cubicBezTo>
                  <a:cubicBezTo>
                    <a:pt x="112729" y="35913"/>
                    <a:pt x="102805" y="39822"/>
                    <a:pt x="92400" y="41608"/>
                  </a:cubicBezTo>
                  <a:cubicBezTo>
                    <a:pt x="82867" y="43244"/>
                    <a:pt x="72721" y="44299"/>
                    <a:pt x="61383" y="44830"/>
                  </a:cubicBezTo>
                  <a:cubicBezTo>
                    <a:pt x="58519" y="44965"/>
                    <a:pt x="55783" y="45032"/>
                    <a:pt x="53152" y="45032"/>
                  </a:cubicBezTo>
                  <a:cubicBezTo>
                    <a:pt x="45012" y="45032"/>
                    <a:pt x="37887" y="44383"/>
                    <a:pt x="31169" y="43050"/>
                  </a:cubicBezTo>
                  <a:cubicBezTo>
                    <a:pt x="24718" y="41770"/>
                    <a:pt x="18066" y="39641"/>
                    <a:pt x="11397" y="36720"/>
                  </a:cubicBezTo>
                  <a:cubicBezTo>
                    <a:pt x="7680" y="35093"/>
                    <a:pt x="3780" y="33224"/>
                    <a:pt x="405" y="30582"/>
                  </a:cubicBezTo>
                  <a:lnTo>
                    <a:pt x="405" y="21725"/>
                  </a:lnTo>
                  <a:cubicBezTo>
                    <a:pt x="5173" y="23118"/>
                    <a:pt x="10001" y="24631"/>
                    <a:pt x="14673" y="26094"/>
                  </a:cubicBezTo>
                  <a:cubicBezTo>
                    <a:pt x="18472" y="27283"/>
                    <a:pt x="22397" y="28512"/>
                    <a:pt x="26269" y="29670"/>
                  </a:cubicBezTo>
                  <a:cubicBezTo>
                    <a:pt x="42759" y="34607"/>
                    <a:pt x="58954" y="38982"/>
                    <a:pt x="74991" y="38982"/>
                  </a:cubicBezTo>
                  <a:cubicBezTo>
                    <a:pt x="78823" y="38982"/>
                    <a:pt x="82649" y="38732"/>
                    <a:pt x="86466" y="38179"/>
                  </a:cubicBezTo>
                  <a:cubicBezTo>
                    <a:pt x="95509" y="36872"/>
                    <a:pt x="104228" y="33938"/>
                    <a:pt x="112383" y="29455"/>
                  </a:cubicBezTo>
                  <a:cubicBezTo>
                    <a:pt x="116730" y="27066"/>
                    <a:pt x="120985" y="24195"/>
                    <a:pt x="125029" y="20922"/>
                  </a:cubicBezTo>
                  <a:cubicBezTo>
                    <a:pt x="126767" y="19511"/>
                    <a:pt x="128488" y="17994"/>
                    <a:pt x="130152" y="16524"/>
                  </a:cubicBezTo>
                  <a:cubicBezTo>
                    <a:pt x="131788" y="15078"/>
                    <a:pt x="133483" y="13582"/>
                    <a:pt x="135190" y="12196"/>
                  </a:cubicBezTo>
                  <a:cubicBezTo>
                    <a:pt x="137654" y="10200"/>
                    <a:pt x="140969" y="7788"/>
                    <a:pt x="144768" y="6873"/>
                  </a:cubicBezTo>
                  <a:cubicBezTo>
                    <a:pt x="145990" y="6580"/>
                    <a:pt x="147258" y="6432"/>
                    <a:pt x="148594" y="6432"/>
                  </a:cubicBezTo>
                  <a:cubicBezTo>
                    <a:pt x="151134" y="6432"/>
                    <a:pt x="153922" y="6966"/>
                    <a:pt x="157120" y="8052"/>
                  </a:cubicBezTo>
                  <a:cubicBezTo>
                    <a:pt x="165254" y="10813"/>
                    <a:pt x="174727" y="13878"/>
                    <a:pt x="184226" y="15304"/>
                  </a:cubicBezTo>
                  <a:cubicBezTo>
                    <a:pt x="187914" y="15858"/>
                    <a:pt x="191419" y="16136"/>
                    <a:pt x="194766" y="16136"/>
                  </a:cubicBezTo>
                  <a:cubicBezTo>
                    <a:pt x="200932" y="16136"/>
                    <a:pt x="206557" y="15192"/>
                    <a:pt x="211781" y="13295"/>
                  </a:cubicBezTo>
                  <a:cubicBezTo>
                    <a:pt x="216509" y="11579"/>
                    <a:pt x="220789" y="8892"/>
                    <a:pt x="224351" y="6492"/>
                  </a:cubicBezTo>
                  <a:cubicBezTo>
                    <a:pt x="224766" y="6212"/>
                    <a:pt x="225182" y="5928"/>
                    <a:pt x="225598" y="5645"/>
                  </a:cubicBezTo>
                  <a:cubicBezTo>
                    <a:pt x="228277" y="3826"/>
                    <a:pt x="231045" y="1944"/>
                    <a:pt x="233940" y="621"/>
                  </a:cubicBezTo>
                  <a:close/>
                  <a:moveTo>
                    <a:pt x="234344" y="1"/>
                  </a:moveTo>
                  <a:lnTo>
                    <a:pt x="234062" y="127"/>
                  </a:lnTo>
                  <a:cubicBezTo>
                    <a:pt x="231032" y="1470"/>
                    <a:pt x="228156" y="3423"/>
                    <a:pt x="225375" y="5313"/>
                  </a:cubicBezTo>
                  <a:cubicBezTo>
                    <a:pt x="224959" y="5595"/>
                    <a:pt x="224545" y="5878"/>
                    <a:pt x="224128" y="6158"/>
                  </a:cubicBezTo>
                  <a:cubicBezTo>
                    <a:pt x="220589" y="8544"/>
                    <a:pt x="216336" y="11214"/>
                    <a:pt x="211647" y="12916"/>
                  </a:cubicBezTo>
                  <a:cubicBezTo>
                    <a:pt x="206466" y="14796"/>
                    <a:pt x="200885" y="15732"/>
                    <a:pt x="194765" y="15732"/>
                  </a:cubicBezTo>
                  <a:cubicBezTo>
                    <a:pt x="191440" y="15732"/>
                    <a:pt x="187955" y="15456"/>
                    <a:pt x="184289" y="14905"/>
                  </a:cubicBezTo>
                  <a:cubicBezTo>
                    <a:pt x="174822" y="13485"/>
                    <a:pt x="165370" y="10424"/>
                    <a:pt x="157251" y="7671"/>
                  </a:cubicBezTo>
                  <a:cubicBezTo>
                    <a:pt x="154011" y="6571"/>
                    <a:pt x="151182" y="6028"/>
                    <a:pt x="148600" y="6028"/>
                  </a:cubicBezTo>
                  <a:cubicBezTo>
                    <a:pt x="147230" y="6028"/>
                    <a:pt x="145930" y="6181"/>
                    <a:pt x="144675" y="6483"/>
                  </a:cubicBezTo>
                  <a:cubicBezTo>
                    <a:pt x="140797" y="7416"/>
                    <a:pt x="137434" y="9860"/>
                    <a:pt x="134939" y="11886"/>
                  </a:cubicBezTo>
                  <a:cubicBezTo>
                    <a:pt x="133224" y="13277"/>
                    <a:pt x="131528" y="14775"/>
                    <a:pt x="129887" y="16224"/>
                  </a:cubicBezTo>
                  <a:cubicBezTo>
                    <a:pt x="128225" y="17690"/>
                    <a:pt x="126509" y="19207"/>
                    <a:pt x="124774" y="20610"/>
                  </a:cubicBezTo>
                  <a:cubicBezTo>
                    <a:pt x="120749" y="23869"/>
                    <a:pt x="116514" y="26727"/>
                    <a:pt x="112189" y="29105"/>
                  </a:cubicBezTo>
                  <a:cubicBezTo>
                    <a:pt x="104076" y="33564"/>
                    <a:pt x="95402" y="36484"/>
                    <a:pt x="86407" y="37785"/>
                  </a:cubicBezTo>
                  <a:cubicBezTo>
                    <a:pt x="82611" y="38334"/>
                    <a:pt x="78806" y="38583"/>
                    <a:pt x="74991" y="38583"/>
                  </a:cubicBezTo>
                  <a:cubicBezTo>
                    <a:pt x="59005" y="38583"/>
                    <a:pt x="42843" y="34216"/>
                    <a:pt x="26384" y="29289"/>
                  </a:cubicBezTo>
                  <a:cubicBezTo>
                    <a:pt x="22516" y="28130"/>
                    <a:pt x="18589" y="26901"/>
                    <a:pt x="14793" y="25711"/>
                  </a:cubicBezTo>
                  <a:cubicBezTo>
                    <a:pt x="10035" y="24222"/>
                    <a:pt x="5116" y="22681"/>
                    <a:pt x="257" y="21265"/>
                  </a:cubicBezTo>
                  <a:lnTo>
                    <a:pt x="0" y="21189"/>
                  </a:lnTo>
                  <a:lnTo>
                    <a:pt x="0" y="30778"/>
                  </a:lnTo>
                  <a:lnTo>
                    <a:pt x="77" y="30839"/>
                  </a:lnTo>
                  <a:cubicBezTo>
                    <a:pt x="3505" y="33541"/>
                    <a:pt x="7466" y="35440"/>
                    <a:pt x="11235" y="37090"/>
                  </a:cubicBezTo>
                  <a:cubicBezTo>
                    <a:pt x="17931" y="40022"/>
                    <a:pt x="24610" y="42161"/>
                    <a:pt x="31090" y="43447"/>
                  </a:cubicBezTo>
                  <a:cubicBezTo>
                    <a:pt x="37834" y="44786"/>
                    <a:pt x="44983" y="45437"/>
                    <a:pt x="53148" y="45437"/>
                  </a:cubicBezTo>
                  <a:cubicBezTo>
                    <a:pt x="55786" y="45437"/>
                    <a:pt x="58530" y="45369"/>
                    <a:pt x="61401" y="45235"/>
                  </a:cubicBezTo>
                  <a:cubicBezTo>
                    <a:pt x="72756" y="44700"/>
                    <a:pt x="82917" y="43644"/>
                    <a:pt x="92467" y="42007"/>
                  </a:cubicBezTo>
                  <a:cubicBezTo>
                    <a:pt x="102913" y="40214"/>
                    <a:pt x="112861" y="36296"/>
                    <a:pt x="122978" y="32095"/>
                  </a:cubicBezTo>
                  <a:cubicBezTo>
                    <a:pt x="132181" y="28274"/>
                    <a:pt x="142153" y="24722"/>
                    <a:pt x="152725" y="24602"/>
                  </a:cubicBezTo>
                  <a:cubicBezTo>
                    <a:pt x="152952" y="24600"/>
                    <a:pt x="153179" y="24598"/>
                    <a:pt x="153407" y="24598"/>
                  </a:cubicBezTo>
                  <a:cubicBezTo>
                    <a:pt x="162694" y="24598"/>
                    <a:pt x="172541" y="26730"/>
                    <a:pt x="182679" y="30945"/>
                  </a:cubicBezTo>
                  <a:cubicBezTo>
                    <a:pt x="185447" y="32095"/>
                    <a:pt x="188234" y="33381"/>
                    <a:pt x="190930" y="34624"/>
                  </a:cubicBezTo>
                  <a:cubicBezTo>
                    <a:pt x="193152" y="35649"/>
                    <a:pt x="195448" y="36707"/>
                    <a:pt x="197726" y="37686"/>
                  </a:cubicBezTo>
                  <a:cubicBezTo>
                    <a:pt x="202837" y="39885"/>
                    <a:pt x="207942" y="41928"/>
                    <a:pt x="212901" y="43763"/>
                  </a:cubicBezTo>
                  <a:cubicBezTo>
                    <a:pt x="220729" y="46656"/>
                    <a:pt x="227658" y="48955"/>
                    <a:pt x="234085" y="50788"/>
                  </a:cubicBezTo>
                  <a:lnTo>
                    <a:pt x="234341" y="50863"/>
                  </a:lnTo>
                  <a:lnTo>
                    <a:pt x="234344" y="50863"/>
                  </a:lnTo>
                  <a:lnTo>
                    <a:pt x="234344" y="34896"/>
                  </a:lnTo>
                  <a:lnTo>
                    <a:pt x="234204" y="34850"/>
                  </a:lnTo>
                  <a:cubicBezTo>
                    <a:pt x="233582" y="34654"/>
                    <a:pt x="232962" y="34481"/>
                    <a:pt x="232362" y="34340"/>
                  </a:cubicBezTo>
                  <a:cubicBezTo>
                    <a:pt x="229433" y="33647"/>
                    <a:pt x="226488" y="33352"/>
                    <a:pt x="223721" y="33110"/>
                  </a:cubicBezTo>
                  <a:cubicBezTo>
                    <a:pt x="220148" y="32797"/>
                    <a:pt x="216338" y="32457"/>
                    <a:pt x="212486" y="32074"/>
                  </a:cubicBezTo>
                  <a:cubicBezTo>
                    <a:pt x="207542" y="31581"/>
                    <a:pt x="203553" y="31128"/>
                    <a:pt x="199935" y="30653"/>
                  </a:cubicBezTo>
                  <a:lnTo>
                    <a:pt x="198416" y="30455"/>
                  </a:lnTo>
                  <a:cubicBezTo>
                    <a:pt x="194968" y="30009"/>
                    <a:pt x="191400" y="29547"/>
                    <a:pt x="187960" y="28753"/>
                  </a:cubicBezTo>
                  <a:cubicBezTo>
                    <a:pt x="187298" y="28602"/>
                    <a:pt x="186634" y="28454"/>
                    <a:pt x="185969" y="28310"/>
                  </a:cubicBezTo>
                  <a:cubicBezTo>
                    <a:pt x="183145" y="27690"/>
                    <a:pt x="180223" y="27051"/>
                    <a:pt x="177494" y="25795"/>
                  </a:cubicBezTo>
                  <a:cubicBezTo>
                    <a:pt x="176009" y="25111"/>
                    <a:pt x="174350" y="24245"/>
                    <a:pt x="173437" y="22596"/>
                  </a:cubicBezTo>
                  <a:cubicBezTo>
                    <a:pt x="172829" y="21493"/>
                    <a:pt x="172693" y="19876"/>
                    <a:pt x="173617" y="18921"/>
                  </a:cubicBezTo>
                  <a:cubicBezTo>
                    <a:pt x="174717" y="17783"/>
                    <a:pt x="176574" y="17760"/>
                    <a:pt x="177801" y="17745"/>
                  </a:cubicBezTo>
                  <a:cubicBezTo>
                    <a:pt x="177883" y="17744"/>
                    <a:pt x="177965" y="17744"/>
                    <a:pt x="178047" y="17744"/>
                  </a:cubicBezTo>
                  <a:cubicBezTo>
                    <a:pt x="180223" y="17744"/>
                    <a:pt x="182367" y="18103"/>
                    <a:pt x="184375" y="18494"/>
                  </a:cubicBezTo>
                  <a:cubicBezTo>
                    <a:pt x="186221" y="18853"/>
                    <a:pt x="188043" y="19296"/>
                    <a:pt x="190212" y="19850"/>
                  </a:cubicBezTo>
                  <a:cubicBezTo>
                    <a:pt x="192283" y="20380"/>
                    <a:pt x="194415" y="20683"/>
                    <a:pt x="196477" y="20976"/>
                  </a:cubicBezTo>
                  <a:lnTo>
                    <a:pt x="196594" y="20993"/>
                  </a:lnTo>
                  <a:cubicBezTo>
                    <a:pt x="201071" y="21630"/>
                    <a:pt x="204978" y="21943"/>
                    <a:pt x="208576" y="21943"/>
                  </a:cubicBezTo>
                  <a:cubicBezTo>
                    <a:pt x="210156" y="21943"/>
                    <a:pt x="211676" y="21883"/>
                    <a:pt x="213159" y="21763"/>
                  </a:cubicBezTo>
                  <a:cubicBezTo>
                    <a:pt x="219481" y="21255"/>
                    <a:pt x="224648" y="19666"/>
                    <a:pt x="228956" y="16905"/>
                  </a:cubicBezTo>
                  <a:cubicBezTo>
                    <a:pt x="230892" y="15665"/>
                    <a:pt x="232689" y="14110"/>
                    <a:pt x="234294" y="12287"/>
                  </a:cubicBezTo>
                  <a:lnTo>
                    <a:pt x="234344" y="12230"/>
                  </a:lnTo>
                  <a:lnTo>
                    <a:pt x="23434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34"/>
            <p:cNvSpPr/>
            <p:nvPr/>
          </p:nvSpPr>
          <p:spPr>
            <a:xfrm>
              <a:off x="-97264" y="1162055"/>
              <a:ext cx="5171942" cy="1031731"/>
            </a:xfrm>
            <a:custGeom>
              <a:avLst/>
              <a:gdLst/>
              <a:ahLst/>
              <a:cxnLst/>
              <a:rect l="l" t="t" r="r" b="b"/>
              <a:pathLst>
                <a:path w="129242" h="25782" extrusionOk="0">
                  <a:moveTo>
                    <a:pt x="125667" y="404"/>
                  </a:moveTo>
                  <a:cubicBezTo>
                    <a:pt x="125949" y="404"/>
                    <a:pt x="126232" y="415"/>
                    <a:pt x="126514" y="437"/>
                  </a:cubicBezTo>
                  <a:cubicBezTo>
                    <a:pt x="127419" y="510"/>
                    <a:pt x="128375" y="690"/>
                    <a:pt x="128733" y="1442"/>
                  </a:cubicBezTo>
                  <a:cubicBezTo>
                    <a:pt x="127667" y="1898"/>
                    <a:pt x="126604" y="2366"/>
                    <a:pt x="125540" y="2833"/>
                  </a:cubicBezTo>
                  <a:cubicBezTo>
                    <a:pt x="121951" y="4414"/>
                    <a:pt x="118237" y="6047"/>
                    <a:pt x="114473" y="7141"/>
                  </a:cubicBezTo>
                  <a:cubicBezTo>
                    <a:pt x="113881" y="7314"/>
                    <a:pt x="113286" y="7483"/>
                    <a:pt x="112693" y="7649"/>
                  </a:cubicBezTo>
                  <a:cubicBezTo>
                    <a:pt x="110914" y="8149"/>
                    <a:pt x="109073" y="8666"/>
                    <a:pt x="107278" y="9330"/>
                  </a:cubicBezTo>
                  <a:cubicBezTo>
                    <a:pt x="105183" y="10108"/>
                    <a:pt x="102936" y="11055"/>
                    <a:pt x="100411" y="12228"/>
                  </a:cubicBezTo>
                  <a:cubicBezTo>
                    <a:pt x="97928" y="13381"/>
                    <a:pt x="95424" y="14634"/>
                    <a:pt x="93002" y="15844"/>
                  </a:cubicBezTo>
                  <a:cubicBezTo>
                    <a:pt x="86663" y="19013"/>
                    <a:pt x="80109" y="22288"/>
                    <a:pt x="73322" y="24097"/>
                  </a:cubicBezTo>
                  <a:cubicBezTo>
                    <a:pt x="70106" y="24955"/>
                    <a:pt x="66829" y="25381"/>
                    <a:pt x="63411" y="25381"/>
                  </a:cubicBezTo>
                  <a:cubicBezTo>
                    <a:pt x="61691" y="25381"/>
                    <a:pt x="59935" y="25273"/>
                    <a:pt x="58132" y="25057"/>
                  </a:cubicBezTo>
                  <a:cubicBezTo>
                    <a:pt x="54870" y="24667"/>
                    <a:pt x="51578" y="24000"/>
                    <a:pt x="48394" y="23351"/>
                  </a:cubicBezTo>
                  <a:cubicBezTo>
                    <a:pt x="46720" y="23010"/>
                    <a:pt x="44988" y="22658"/>
                    <a:pt x="43281" y="22351"/>
                  </a:cubicBezTo>
                  <a:cubicBezTo>
                    <a:pt x="38827" y="21551"/>
                    <a:pt x="34306" y="21314"/>
                    <a:pt x="29931" y="21085"/>
                  </a:cubicBezTo>
                  <a:lnTo>
                    <a:pt x="28914" y="21031"/>
                  </a:lnTo>
                  <a:cubicBezTo>
                    <a:pt x="25978" y="20874"/>
                    <a:pt x="23609" y="20501"/>
                    <a:pt x="21462" y="19855"/>
                  </a:cubicBezTo>
                  <a:cubicBezTo>
                    <a:pt x="19489" y="19259"/>
                    <a:pt x="17512" y="18432"/>
                    <a:pt x="15599" y="17635"/>
                  </a:cubicBezTo>
                  <a:cubicBezTo>
                    <a:pt x="15171" y="17457"/>
                    <a:pt x="14747" y="17279"/>
                    <a:pt x="14321" y="17105"/>
                  </a:cubicBezTo>
                  <a:cubicBezTo>
                    <a:pt x="12341" y="16286"/>
                    <a:pt x="10328" y="15433"/>
                    <a:pt x="8383" y="14606"/>
                  </a:cubicBezTo>
                  <a:cubicBezTo>
                    <a:pt x="5772" y="13497"/>
                    <a:pt x="3075" y="12349"/>
                    <a:pt x="404" y="11276"/>
                  </a:cubicBezTo>
                  <a:lnTo>
                    <a:pt x="403" y="11276"/>
                  </a:lnTo>
                  <a:lnTo>
                    <a:pt x="403" y="5584"/>
                  </a:lnTo>
                  <a:cubicBezTo>
                    <a:pt x="967" y="5874"/>
                    <a:pt x="1566" y="6170"/>
                    <a:pt x="2220" y="6484"/>
                  </a:cubicBezTo>
                  <a:cubicBezTo>
                    <a:pt x="2905" y="6811"/>
                    <a:pt x="3592" y="7131"/>
                    <a:pt x="4281" y="7450"/>
                  </a:cubicBezTo>
                  <a:cubicBezTo>
                    <a:pt x="6227" y="8357"/>
                    <a:pt x="8240" y="9293"/>
                    <a:pt x="10153" y="10412"/>
                  </a:cubicBezTo>
                  <a:cubicBezTo>
                    <a:pt x="12434" y="11746"/>
                    <a:pt x="14871" y="13148"/>
                    <a:pt x="17395" y="14337"/>
                  </a:cubicBezTo>
                  <a:cubicBezTo>
                    <a:pt x="25707" y="18255"/>
                    <a:pt x="35202" y="20169"/>
                    <a:pt x="46355" y="20169"/>
                  </a:cubicBezTo>
                  <a:cubicBezTo>
                    <a:pt x="47079" y="20169"/>
                    <a:pt x="47811" y="20161"/>
                    <a:pt x="48549" y="20145"/>
                  </a:cubicBezTo>
                  <a:cubicBezTo>
                    <a:pt x="59131" y="19914"/>
                    <a:pt x="70411" y="17805"/>
                    <a:pt x="84049" y="13504"/>
                  </a:cubicBezTo>
                  <a:cubicBezTo>
                    <a:pt x="89815" y="11685"/>
                    <a:pt x="95612" y="9562"/>
                    <a:pt x="101217" y="7507"/>
                  </a:cubicBezTo>
                  <a:cubicBezTo>
                    <a:pt x="104315" y="6374"/>
                    <a:pt x="107517" y="5200"/>
                    <a:pt x="110679" y="4091"/>
                  </a:cubicBezTo>
                  <a:cubicBezTo>
                    <a:pt x="114143" y="2876"/>
                    <a:pt x="117874" y="1648"/>
                    <a:pt x="121675" y="895"/>
                  </a:cubicBezTo>
                  <a:cubicBezTo>
                    <a:pt x="122896" y="652"/>
                    <a:pt x="124279" y="404"/>
                    <a:pt x="125667" y="404"/>
                  </a:cubicBezTo>
                  <a:close/>
                  <a:moveTo>
                    <a:pt x="125672" y="1"/>
                  </a:moveTo>
                  <a:cubicBezTo>
                    <a:pt x="124248" y="1"/>
                    <a:pt x="122839" y="252"/>
                    <a:pt x="121598" y="497"/>
                  </a:cubicBezTo>
                  <a:cubicBezTo>
                    <a:pt x="117773" y="1256"/>
                    <a:pt x="114025" y="2491"/>
                    <a:pt x="110546" y="3711"/>
                  </a:cubicBezTo>
                  <a:cubicBezTo>
                    <a:pt x="107384" y="4820"/>
                    <a:pt x="104179" y="5993"/>
                    <a:pt x="101080" y="7129"/>
                  </a:cubicBezTo>
                  <a:cubicBezTo>
                    <a:pt x="95477" y="9180"/>
                    <a:pt x="89685" y="11305"/>
                    <a:pt x="83929" y="13120"/>
                  </a:cubicBezTo>
                  <a:cubicBezTo>
                    <a:pt x="70328" y="17407"/>
                    <a:pt x="59084" y="19512"/>
                    <a:pt x="48540" y="19742"/>
                  </a:cubicBezTo>
                  <a:cubicBezTo>
                    <a:pt x="47811" y="19758"/>
                    <a:pt x="47089" y="19766"/>
                    <a:pt x="46374" y="19766"/>
                  </a:cubicBezTo>
                  <a:cubicBezTo>
                    <a:pt x="35268" y="19766"/>
                    <a:pt x="25827" y="17865"/>
                    <a:pt x="17567" y="13971"/>
                  </a:cubicBezTo>
                  <a:cubicBezTo>
                    <a:pt x="15057" y="12788"/>
                    <a:pt x="12628" y="11391"/>
                    <a:pt x="10355" y="10062"/>
                  </a:cubicBezTo>
                  <a:cubicBezTo>
                    <a:pt x="8426" y="8935"/>
                    <a:pt x="6404" y="7993"/>
                    <a:pt x="4448" y="7084"/>
                  </a:cubicBezTo>
                  <a:cubicBezTo>
                    <a:pt x="3762" y="6767"/>
                    <a:pt x="3076" y="6447"/>
                    <a:pt x="2395" y="6120"/>
                  </a:cubicBezTo>
                  <a:cubicBezTo>
                    <a:pt x="1626" y="5754"/>
                    <a:pt x="940" y="5411"/>
                    <a:pt x="294" y="5075"/>
                  </a:cubicBezTo>
                  <a:lnTo>
                    <a:pt x="0" y="4921"/>
                  </a:lnTo>
                  <a:lnTo>
                    <a:pt x="0" y="11545"/>
                  </a:lnTo>
                  <a:lnTo>
                    <a:pt x="126" y="11595"/>
                  </a:lnTo>
                  <a:cubicBezTo>
                    <a:pt x="2833" y="12684"/>
                    <a:pt x="5574" y="13848"/>
                    <a:pt x="8224" y="14973"/>
                  </a:cubicBezTo>
                  <a:cubicBezTo>
                    <a:pt x="10170" y="15801"/>
                    <a:pt x="12184" y="16656"/>
                    <a:pt x="14167" y="17473"/>
                  </a:cubicBezTo>
                  <a:cubicBezTo>
                    <a:pt x="14591" y="17649"/>
                    <a:pt x="15016" y="17828"/>
                    <a:pt x="15441" y="18003"/>
                  </a:cubicBezTo>
                  <a:cubicBezTo>
                    <a:pt x="17363" y="18808"/>
                    <a:pt x="19349" y="19638"/>
                    <a:pt x="21344" y="20238"/>
                  </a:cubicBezTo>
                  <a:cubicBezTo>
                    <a:pt x="23523" y="20895"/>
                    <a:pt x="25922" y="21274"/>
                    <a:pt x="28892" y="21431"/>
                  </a:cubicBezTo>
                  <a:lnTo>
                    <a:pt x="29910" y="21485"/>
                  </a:lnTo>
                  <a:cubicBezTo>
                    <a:pt x="34272" y="21714"/>
                    <a:pt x="38783" y="21950"/>
                    <a:pt x="43209" y="22746"/>
                  </a:cubicBezTo>
                  <a:cubicBezTo>
                    <a:pt x="44912" y="23053"/>
                    <a:pt x="46641" y="23406"/>
                    <a:pt x="48313" y="23744"/>
                  </a:cubicBezTo>
                  <a:cubicBezTo>
                    <a:pt x="51505" y="24393"/>
                    <a:pt x="54806" y="25065"/>
                    <a:pt x="58085" y="25456"/>
                  </a:cubicBezTo>
                  <a:cubicBezTo>
                    <a:pt x="59905" y="25673"/>
                    <a:pt x="61677" y="25782"/>
                    <a:pt x="63414" y="25782"/>
                  </a:cubicBezTo>
                  <a:cubicBezTo>
                    <a:pt x="66866" y="25782"/>
                    <a:pt x="70177" y="25352"/>
                    <a:pt x="73425" y="24486"/>
                  </a:cubicBezTo>
                  <a:cubicBezTo>
                    <a:pt x="80253" y="22666"/>
                    <a:pt x="86826" y="19379"/>
                    <a:pt x="93183" y="16202"/>
                  </a:cubicBezTo>
                  <a:cubicBezTo>
                    <a:pt x="95603" y="14991"/>
                    <a:pt x="98105" y="13741"/>
                    <a:pt x="100582" y="12591"/>
                  </a:cubicBezTo>
                  <a:cubicBezTo>
                    <a:pt x="103097" y="11422"/>
                    <a:pt x="105333" y="10479"/>
                    <a:pt x="107419" y="9706"/>
                  </a:cubicBezTo>
                  <a:cubicBezTo>
                    <a:pt x="109198" y="9046"/>
                    <a:pt x="111031" y="8532"/>
                    <a:pt x="112803" y="8033"/>
                  </a:cubicBezTo>
                  <a:cubicBezTo>
                    <a:pt x="113399" y="7867"/>
                    <a:pt x="113993" y="7699"/>
                    <a:pt x="114588" y="7526"/>
                  </a:cubicBezTo>
                  <a:cubicBezTo>
                    <a:pt x="118376" y="6424"/>
                    <a:pt x="122102" y="4784"/>
                    <a:pt x="125704" y="3199"/>
                  </a:cubicBezTo>
                  <a:cubicBezTo>
                    <a:pt x="126826" y="2705"/>
                    <a:pt x="127947" y="2212"/>
                    <a:pt x="129073" y="1733"/>
                  </a:cubicBezTo>
                  <a:lnTo>
                    <a:pt x="129242" y="1662"/>
                  </a:lnTo>
                  <a:lnTo>
                    <a:pt x="129185" y="1488"/>
                  </a:lnTo>
                  <a:cubicBezTo>
                    <a:pt x="128775" y="216"/>
                    <a:pt x="127216" y="89"/>
                    <a:pt x="126549" y="34"/>
                  </a:cubicBezTo>
                  <a:cubicBezTo>
                    <a:pt x="126257" y="11"/>
                    <a:pt x="125964" y="1"/>
                    <a:pt x="1256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34"/>
            <p:cNvSpPr/>
            <p:nvPr/>
          </p:nvSpPr>
          <p:spPr>
            <a:xfrm>
              <a:off x="-97184" y="1487081"/>
              <a:ext cx="9378021" cy="2233737"/>
            </a:xfrm>
            <a:custGeom>
              <a:avLst/>
              <a:gdLst/>
              <a:ahLst/>
              <a:cxnLst/>
              <a:rect l="l" t="t" r="r" b="b"/>
              <a:pathLst>
                <a:path w="234348" h="55819" extrusionOk="0">
                  <a:moveTo>
                    <a:pt x="144981" y="403"/>
                  </a:moveTo>
                  <a:cubicBezTo>
                    <a:pt x="150962" y="403"/>
                    <a:pt x="156924" y="882"/>
                    <a:pt x="162787" y="1836"/>
                  </a:cubicBezTo>
                  <a:cubicBezTo>
                    <a:pt x="170740" y="3127"/>
                    <a:pt x="179016" y="5583"/>
                    <a:pt x="189615" y="9797"/>
                  </a:cubicBezTo>
                  <a:cubicBezTo>
                    <a:pt x="198427" y="13299"/>
                    <a:pt x="207411" y="17431"/>
                    <a:pt x="216323" y="22082"/>
                  </a:cubicBezTo>
                  <a:lnTo>
                    <a:pt x="218254" y="23088"/>
                  </a:lnTo>
                  <a:cubicBezTo>
                    <a:pt x="223483" y="25804"/>
                    <a:pt x="228885" y="28612"/>
                    <a:pt x="233942" y="32005"/>
                  </a:cubicBezTo>
                  <a:lnTo>
                    <a:pt x="233942" y="40242"/>
                  </a:lnTo>
                  <a:cubicBezTo>
                    <a:pt x="230357" y="38005"/>
                    <a:pt x="227378" y="36353"/>
                    <a:pt x="224590" y="35054"/>
                  </a:cubicBezTo>
                  <a:cubicBezTo>
                    <a:pt x="215470" y="30808"/>
                    <a:pt x="205746" y="28155"/>
                    <a:pt x="196343" y="25590"/>
                  </a:cubicBezTo>
                  <a:cubicBezTo>
                    <a:pt x="195383" y="25330"/>
                    <a:pt x="194423" y="25067"/>
                    <a:pt x="193466" y="24804"/>
                  </a:cubicBezTo>
                  <a:cubicBezTo>
                    <a:pt x="172307" y="18995"/>
                    <a:pt x="155262" y="16255"/>
                    <a:pt x="139723" y="16255"/>
                  </a:cubicBezTo>
                  <a:cubicBezTo>
                    <a:pt x="136241" y="16255"/>
                    <a:pt x="132834" y="16392"/>
                    <a:pt x="129473" y="16664"/>
                  </a:cubicBezTo>
                  <a:cubicBezTo>
                    <a:pt x="117659" y="17617"/>
                    <a:pt x="108992" y="19950"/>
                    <a:pt x="101363" y="24225"/>
                  </a:cubicBezTo>
                  <a:cubicBezTo>
                    <a:pt x="95848" y="27316"/>
                    <a:pt x="90586" y="31262"/>
                    <a:pt x="85495" y="35080"/>
                  </a:cubicBezTo>
                  <a:cubicBezTo>
                    <a:pt x="82539" y="37296"/>
                    <a:pt x="79484" y="39588"/>
                    <a:pt x="76413" y="41684"/>
                  </a:cubicBezTo>
                  <a:cubicBezTo>
                    <a:pt x="71394" y="45113"/>
                    <a:pt x="67146" y="47471"/>
                    <a:pt x="63039" y="49108"/>
                  </a:cubicBezTo>
                  <a:cubicBezTo>
                    <a:pt x="58787" y="50804"/>
                    <a:pt x="54022" y="52109"/>
                    <a:pt x="48045" y="53216"/>
                  </a:cubicBezTo>
                  <a:cubicBezTo>
                    <a:pt x="40031" y="54703"/>
                    <a:pt x="31384" y="55416"/>
                    <a:pt x="21189" y="55416"/>
                  </a:cubicBezTo>
                  <a:cubicBezTo>
                    <a:pt x="19290" y="55416"/>
                    <a:pt x="17337" y="55391"/>
                    <a:pt x="15325" y="55342"/>
                  </a:cubicBezTo>
                  <a:cubicBezTo>
                    <a:pt x="9761" y="55207"/>
                    <a:pt x="4879" y="54966"/>
                    <a:pt x="402" y="54612"/>
                  </a:cubicBezTo>
                  <a:lnTo>
                    <a:pt x="407" y="54612"/>
                  </a:lnTo>
                  <a:lnTo>
                    <a:pt x="407" y="49284"/>
                  </a:lnTo>
                  <a:cubicBezTo>
                    <a:pt x="817" y="49421"/>
                    <a:pt x="1230" y="49561"/>
                    <a:pt x="1643" y="49700"/>
                  </a:cubicBezTo>
                  <a:cubicBezTo>
                    <a:pt x="4359" y="50619"/>
                    <a:pt x="7168" y="51566"/>
                    <a:pt x="9980" y="52235"/>
                  </a:cubicBezTo>
                  <a:cubicBezTo>
                    <a:pt x="12206" y="52763"/>
                    <a:pt x="14788" y="53377"/>
                    <a:pt x="17344" y="53377"/>
                  </a:cubicBezTo>
                  <a:cubicBezTo>
                    <a:pt x="18683" y="53377"/>
                    <a:pt x="20014" y="53208"/>
                    <a:pt x="21283" y="52772"/>
                  </a:cubicBezTo>
                  <a:cubicBezTo>
                    <a:pt x="22931" y="52205"/>
                    <a:pt x="23878" y="51164"/>
                    <a:pt x="24025" y="49761"/>
                  </a:cubicBezTo>
                  <a:cubicBezTo>
                    <a:pt x="24231" y="47784"/>
                    <a:pt x="23055" y="45926"/>
                    <a:pt x="21802" y="44960"/>
                  </a:cubicBezTo>
                  <a:cubicBezTo>
                    <a:pt x="20124" y="43670"/>
                    <a:pt x="18067" y="43236"/>
                    <a:pt x="16094" y="42961"/>
                  </a:cubicBezTo>
                  <a:cubicBezTo>
                    <a:pt x="13968" y="42663"/>
                    <a:pt x="11797" y="42629"/>
                    <a:pt x="9701" y="42596"/>
                  </a:cubicBezTo>
                  <a:lnTo>
                    <a:pt x="9254" y="42589"/>
                  </a:lnTo>
                  <a:cubicBezTo>
                    <a:pt x="6994" y="42550"/>
                    <a:pt x="4310" y="42346"/>
                    <a:pt x="1553" y="41105"/>
                  </a:cubicBezTo>
                  <a:cubicBezTo>
                    <a:pt x="1170" y="40933"/>
                    <a:pt x="784" y="40741"/>
                    <a:pt x="402" y="40534"/>
                  </a:cubicBezTo>
                  <a:lnTo>
                    <a:pt x="402" y="31531"/>
                  </a:lnTo>
                  <a:cubicBezTo>
                    <a:pt x="6844" y="32915"/>
                    <a:pt x="13326" y="34726"/>
                    <a:pt x="19599" y="36477"/>
                  </a:cubicBezTo>
                  <a:cubicBezTo>
                    <a:pt x="22674" y="37335"/>
                    <a:pt x="25850" y="38224"/>
                    <a:pt x="28985" y="39049"/>
                  </a:cubicBezTo>
                  <a:cubicBezTo>
                    <a:pt x="36397" y="41005"/>
                    <a:pt x="46195" y="43249"/>
                    <a:pt x="56268" y="43249"/>
                  </a:cubicBezTo>
                  <a:lnTo>
                    <a:pt x="56298" y="43249"/>
                  </a:lnTo>
                  <a:cubicBezTo>
                    <a:pt x="60549" y="43247"/>
                    <a:pt x="65413" y="43043"/>
                    <a:pt x="69372" y="40633"/>
                  </a:cubicBezTo>
                  <a:cubicBezTo>
                    <a:pt x="71055" y="39609"/>
                    <a:pt x="72214" y="38269"/>
                    <a:pt x="72821" y="36652"/>
                  </a:cubicBezTo>
                  <a:cubicBezTo>
                    <a:pt x="73454" y="34967"/>
                    <a:pt x="73654" y="32595"/>
                    <a:pt x="72675" y="31095"/>
                  </a:cubicBezTo>
                  <a:cubicBezTo>
                    <a:pt x="71475" y="29255"/>
                    <a:pt x="69235" y="29002"/>
                    <a:pt x="67193" y="29002"/>
                  </a:cubicBezTo>
                  <a:lnTo>
                    <a:pt x="67163" y="29002"/>
                  </a:lnTo>
                  <a:cubicBezTo>
                    <a:pt x="64338" y="29005"/>
                    <a:pt x="61485" y="29632"/>
                    <a:pt x="59033" y="30219"/>
                  </a:cubicBezTo>
                  <a:cubicBezTo>
                    <a:pt x="58197" y="30419"/>
                    <a:pt x="57351" y="30648"/>
                    <a:pt x="56532" y="30868"/>
                  </a:cubicBezTo>
                  <a:cubicBezTo>
                    <a:pt x="55224" y="31222"/>
                    <a:pt x="53869" y="31587"/>
                    <a:pt x="52529" y="31845"/>
                  </a:cubicBezTo>
                  <a:cubicBezTo>
                    <a:pt x="48490" y="32626"/>
                    <a:pt x="44235" y="33024"/>
                    <a:pt x="39894" y="33024"/>
                  </a:cubicBezTo>
                  <a:cubicBezTo>
                    <a:pt x="39863" y="33024"/>
                    <a:pt x="39832" y="33024"/>
                    <a:pt x="39801" y="33024"/>
                  </a:cubicBezTo>
                  <a:cubicBezTo>
                    <a:pt x="26833" y="33011"/>
                    <a:pt x="13576" y="29869"/>
                    <a:pt x="402" y="23687"/>
                  </a:cubicBezTo>
                  <a:lnTo>
                    <a:pt x="402" y="6011"/>
                  </a:lnTo>
                  <a:cubicBezTo>
                    <a:pt x="1635" y="6344"/>
                    <a:pt x="2827" y="6712"/>
                    <a:pt x="3952" y="7104"/>
                  </a:cubicBezTo>
                  <a:cubicBezTo>
                    <a:pt x="7474" y="8330"/>
                    <a:pt x="10930" y="10023"/>
                    <a:pt x="14269" y="11659"/>
                  </a:cubicBezTo>
                  <a:cubicBezTo>
                    <a:pt x="15159" y="12095"/>
                    <a:pt x="16051" y="12530"/>
                    <a:pt x="16944" y="12959"/>
                  </a:cubicBezTo>
                  <a:cubicBezTo>
                    <a:pt x="21849" y="15315"/>
                    <a:pt x="26184" y="17153"/>
                    <a:pt x="30193" y="18579"/>
                  </a:cubicBezTo>
                  <a:cubicBezTo>
                    <a:pt x="37329" y="21116"/>
                    <a:pt x="44835" y="22386"/>
                    <a:pt x="52799" y="22386"/>
                  </a:cubicBezTo>
                  <a:cubicBezTo>
                    <a:pt x="62775" y="22386"/>
                    <a:pt x="73472" y="20393"/>
                    <a:pt x="85065" y="16400"/>
                  </a:cubicBezTo>
                  <a:cubicBezTo>
                    <a:pt x="89374" y="14915"/>
                    <a:pt x="93852" y="13162"/>
                    <a:pt x="98753" y="11037"/>
                  </a:cubicBezTo>
                  <a:cubicBezTo>
                    <a:pt x="99763" y="10600"/>
                    <a:pt x="100773" y="10151"/>
                    <a:pt x="101781" y="9706"/>
                  </a:cubicBezTo>
                  <a:cubicBezTo>
                    <a:pt x="104805" y="8364"/>
                    <a:pt x="107933" y="6975"/>
                    <a:pt x="111082" y="5882"/>
                  </a:cubicBezTo>
                  <a:cubicBezTo>
                    <a:pt x="119135" y="3086"/>
                    <a:pt x="127851" y="1338"/>
                    <a:pt x="136984" y="688"/>
                  </a:cubicBezTo>
                  <a:cubicBezTo>
                    <a:pt x="139649" y="498"/>
                    <a:pt x="142317" y="403"/>
                    <a:pt x="144981" y="403"/>
                  </a:cubicBezTo>
                  <a:close/>
                  <a:moveTo>
                    <a:pt x="144959" y="1"/>
                  </a:moveTo>
                  <a:cubicBezTo>
                    <a:pt x="142293" y="1"/>
                    <a:pt x="139623" y="96"/>
                    <a:pt x="136956" y="285"/>
                  </a:cubicBezTo>
                  <a:cubicBezTo>
                    <a:pt x="127785" y="938"/>
                    <a:pt x="119037" y="2693"/>
                    <a:pt x="110949" y="5501"/>
                  </a:cubicBezTo>
                  <a:cubicBezTo>
                    <a:pt x="107786" y="6599"/>
                    <a:pt x="104650" y="7991"/>
                    <a:pt x="101618" y="9337"/>
                  </a:cubicBezTo>
                  <a:cubicBezTo>
                    <a:pt x="100610" y="9784"/>
                    <a:pt x="99605" y="10230"/>
                    <a:pt x="98594" y="10669"/>
                  </a:cubicBezTo>
                  <a:cubicBezTo>
                    <a:pt x="93702" y="12788"/>
                    <a:pt x="89236" y="14538"/>
                    <a:pt x="84935" y="16020"/>
                  </a:cubicBezTo>
                  <a:cubicBezTo>
                    <a:pt x="73384" y="19997"/>
                    <a:pt x="62731" y="21983"/>
                    <a:pt x="52798" y="21983"/>
                  </a:cubicBezTo>
                  <a:cubicBezTo>
                    <a:pt x="44880" y="21983"/>
                    <a:pt x="37420" y="20721"/>
                    <a:pt x="30329" y="18200"/>
                  </a:cubicBezTo>
                  <a:cubicBezTo>
                    <a:pt x="26334" y="16780"/>
                    <a:pt x="22012" y="14948"/>
                    <a:pt x="17118" y="12599"/>
                  </a:cubicBezTo>
                  <a:cubicBezTo>
                    <a:pt x="16225" y="12172"/>
                    <a:pt x="15335" y="11736"/>
                    <a:pt x="14448" y="11300"/>
                  </a:cubicBezTo>
                  <a:cubicBezTo>
                    <a:pt x="11097" y="9658"/>
                    <a:pt x="7631" y="7961"/>
                    <a:pt x="4086" y="6726"/>
                  </a:cubicBezTo>
                  <a:cubicBezTo>
                    <a:pt x="2874" y="6305"/>
                    <a:pt x="1587" y="5911"/>
                    <a:pt x="257" y="5556"/>
                  </a:cubicBezTo>
                  <a:lnTo>
                    <a:pt x="2" y="5489"/>
                  </a:lnTo>
                  <a:lnTo>
                    <a:pt x="2" y="23947"/>
                  </a:lnTo>
                  <a:lnTo>
                    <a:pt x="118" y="24001"/>
                  </a:lnTo>
                  <a:cubicBezTo>
                    <a:pt x="13383" y="30245"/>
                    <a:pt x="26736" y="33418"/>
                    <a:pt x="39802" y="33430"/>
                  </a:cubicBezTo>
                  <a:cubicBezTo>
                    <a:pt x="39862" y="33430"/>
                    <a:pt x="39922" y="33430"/>
                    <a:pt x="39983" y="33430"/>
                  </a:cubicBezTo>
                  <a:cubicBezTo>
                    <a:pt x="44319" y="33430"/>
                    <a:pt x="48571" y="33023"/>
                    <a:pt x="52607" y="32244"/>
                  </a:cubicBezTo>
                  <a:cubicBezTo>
                    <a:pt x="53961" y="31982"/>
                    <a:pt x="55324" y="31615"/>
                    <a:pt x="56640" y="31261"/>
                  </a:cubicBezTo>
                  <a:cubicBezTo>
                    <a:pt x="57454" y="31041"/>
                    <a:pt x="58297" y="30815"/>
                    <a:pt x="59127" y="30616"/>
                  </a:cubicBezTo>
                  <a:cubicBezTo>
                    <a:pt x="61559" y="30033"/>
                    <a:pt x="64382" y="29412"/>
                    <a:pt x="67164" y="29409"/>
                  </a:cubicBezTo>
                  <a:cubicBezTo>
                    <a:pt x="67187" y="29409"/>
                    <a:pt x="67210" y="29409"/>
                    <a:pt x="67233" y="29409"/>
                  </a:cubicBezTo>
                  <a:cubicBezTo>
                    <a:pt x="69147" y="29409"/>
                    <a:pt x="71252" y="29651"/>
                    <a:pt x="72340" y="31318"/>
                  </a:cubicBezTo>
                  <a:cubicBezTo>
                    <a:pt x="73241" y="32701"/>
                    <a:pt x="73043" y="34924"/>
                    <a:pt x="72447" y="36513"/>
                  </a:cubicBezTo>
                  <a:cubicBezTo>
                    <a:pt x="71871" y="38046"/>
                    <a:pt x="70768" y="39317"/>
                    <a:pt x="69163" y="40292"/>
                  </a:cubicBezTo>
                  <a:cubicBezTo>
                    <a:pt x="65293" y="42649"/>
                    <a:pt x="60492" y="42849"/>
                    <a:pt x="56298" y="42850"/>
                  </a:cubicBezTo>
                  <a:lnTo>
                    <a:pt x="56268" y="42850"/>
                  </a:lnTo>
                  <a:cubicBezTo>
                    <a:pt x="46241" y="42850"/>
                    <a:pt x="36475" y="40614"/>
                    <a:pt x="29086" y="38666"/>
                  </a:cubicBezTo>
                  <a:cubicBezTo>
                    <a:pt x="25956" y="37839"/>
                    <a:pt x="22778" y="36952"/>
                    <a:pt x="19706" y="36095"/>
                  </a:cubicBezTo>
                  <a:cubicBezTo>
                    <a:pt x="13350" y="34319"/>
                    <a:pt x="6776" y="32482"/>
                    <a:pt x="244" y="31089"/>
                  </a:cubicBezTo>
                  <a:lnTo>
                    <a:pt x="1" y="31038"/>
                  </a:lnTo>
                  <a:lnTo>
                    <a:pt x="1" y="40777"/>
                  </a:lnTo>
                  <a:lnTo>
                    <a:pt x="105" y="40834"/>
                  </a:lnTo>
                  <a:cubicBezTo>
                    <a:pt x="528" y="41068"/>
                    <a:pt x="960" y="41284"/>
                    <a:pt x="1387" y="41477"/>
                  </a:cubicBezTo>
                  <a:cubicBezTo>
                    <a:pt x="4210" y="42747"/>
                    <a:pt x="6945" y="42957"/>
                    <a:pt x="9247" y="42996"/>
                  </a:cubicBezTo>
                  <a:lnTo>
                    <a:pt x="9694" y="43003"/>
                  </a:lnTo>
                  <a:cubicBezTo>
                    <a:pt x="11777" y="43036"/>
                    <a:pt x="13933" y="43072"/>
                    <a:pt x="16035" y="43364"/>
                  </a:cubicBezTo>
                  <a:cubicBezTo>
                    <a:pt x="17956" y="43633"/>
                    <a:pt x="19953" y="44050"/>
                    <a:pt x="21555" y="45283"/>
                  </a:cubicBezTo>
                  <a:cubicBezTo>
                    <a:pt x="22721" y="46179"/>
                    <a:pt x="23812" y="47901"/>
                    <a:pt x="23624" y="49723"/>
                  </a:cubicBezTo>
                  <a:cubicBezTo>
                    <a:pt x="23492" y="50977"/>
                    <a:pt x="22661" y="51876"/>
                    <a:pt x="21149" y="52395"/>
                  </a:cubicBezTo>
                  <a:cubicBezTo>
                    <a:pt x="19929" y="52815"/>
                    <a:pt x="18642" y="52977"/>
                    <a:pt x="17343" y="52977"/>
                  </a:cubicBezTo>
                  <a:cubicBezTo>
                    <a:pt x="14829" y="52977"/>
                    <a:pt x="12272" y="52369"/>
                    <a:pt x="10068" y="51847"/>
                  </a:cubicBezTo>
                  <a:cubicBezTo>
                    <a:pt x="7275" y="51184"/>
                    <a:pt x="4475" y="50237"/>
                    <a:pt x="1767" y="49323"/>
                  </a:cubicBezTo>
                  <a:cubicBezTo>
                    <a:pt x="1267" y="49155"/>
                    <a:pt x="767" y="48985"/>
                    <a:pt x="265" y="48818"/>
                  </a:cubicBezTo>
                  <a:lnTo>
                    <a:pt x="1" y="48728"/>
                  </a:lnTo>
                  <a:lnTo>
                    <a:pt x="1" y="54985"/>
                  </a:lnTo>
                  <a:lnTo>
                    <a:pt x="187" y="54999"/>
                  </a:lnTo>
                  <a:cubicBezTo>
                    <a:pt x="4720" y="55364"/>
                    <a:pt x="9668" y="55608"/>
                    <a:pt x="15316" y="55745"/>
                  </a:cubicBezTo>
                  <a:cubicBezTo>
                    <a:pt x="17327" y="55794"/>
                    <a:pt x="19280" y="55818"/>
                    <a:pt x="21180" y="55818"/>
                  </a:cubicBezTo>
                  <a:cubicBezTo>
                    <a:pt x="31405" y="55818"/>
                    <a:pt x="40078" y="55104"/>
                    <a:pt x="48122" y="53615"/>
                  </a:cubicBezTo>
                  <a:cubicBezTo>
                    <a:pt x="54125" y="52502"/>
                    <a:pt x="58913" y="51189"/>
                    <a:pt x="63191" y="49484"/>
                  </a:cubicBezTo>
                  <a:cubicBezTo>
                    <a:pt x="67326" y="47835"/>
                    <a:pt x="71599" y="45463"/>
                    <a:pt x="76643" y="42018"/>
                  </a:cubicBezTo>
                  <a:cubicBezTo>
                    <a:pt x="79721" y="39917"/>
                    <a:pt x="82780" y="37621"/>
                    <a:pt x="85739" y="35403"/>
                  </a:cubicBezTo>
                  <a:cubicBezTo>
                    <a:pt x="90819" y="31594"/>
                    <a:pt x="96072" y="27654"/>
                    <a:pt x="101563" y="24578"/>
                  </a:cubicBezTo>
                  <a:cubicBezTo>
                    <a:pt x="109139" y="20330"/>
                    <a:pt x="117758" y="18014"/>
                    <a:pt x="129508" y="17065"/>
                  </a:cubicBezTo>
                  <a:cubicBezTo>
                    <a:pt x="132858" y="16795"/>
                    <a:pt x="136254" y="16658"/>
                    <a:pt x="139725" y="16658"/>
                  </a:cubicBezTo>
                  <a:cubicBezTo>
                    <a:pt x="155229" y="16658"/>
                    <a:pt x="172239" y="19393"/>
                    <a:pt x="193363" y="25194"/>
                  </a:cubicBezTo>
                  <a:cubicBezTo>
                    <a:pt x="194320" y="25456"/>
                    <a:pt x="195279" y="25717"/>
                    <a:pt x="196240" y="25980"/>
                  </a:cubicBezTo>
                  <a:cubicBezTo>
                    <a:pt x="205628" y="28540"/>
                    <a:pt x="215334" y="31188"/>
                    <a:pt x="224421" y="35420"/>
                  </a:cubicBezTo>
                  <a:cubicBezTo>
                    <a:pt x="227275" y="36749"/>
                    <a:pt x="230329" y="38452"/>
                    <a:pt x="234037" y="40778"/>
                  </a:cubicBezTo>
                  <a:lnTo>
                    <a:pt x="234347" y="40971"/>
                  </a:lnTo>
                  <a:lnTo>
                    <a:pt x="234347" y="31794"/>
                  </a:lnTo>
                  <a:lnTo>
                    <a:pt x="234257" y="31734"/>
                  </a:lnTo>
                  <a:cubicBezTo>
                    <a:pt x="229156" y="28302"/>
                    <a:pt x="223710" y="25471"/>
                    <a:pt x="218442" y="22732"/>
                  </a:cubicBezTo>
                  <a:lnTo>
                    <a:pt x="216510" y="21728"/>
                  </a:lnTo>
                  <a:cubicBezTo>
                    <a:pt x="207587" y="17070"/>
                    <a:pt x="198587" y="12930"/>
                    <a:pt x="189764" y="9423"/>
                  </a:cubicBezTo>
                  <a:cubicBezTo>
                    <a:pt x="179135" y="5199"/>
                    <a:pt x="170836" y="2739"/>
                    <a:pt x="162852" y="1440"/>
                  </a:cubicBezTo>
                  <a:cubicBezTo>
                    <a:pt x="156959" y="482"/>
                    <a:pt x="150969" y="1"/>
                    <a:pt x="1449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34"/>
            <p:cNvSpPr/>
            <p:nvPr/>
          </p:nvSpPr>
          <p:spPr>
            <a:xfrm>
              <a:off x="4303273" y="2401574"/>
              <a:ext cx="4977457" cy="2219891"/>
            </a:xfrm>
            <a:custGeom>
              <a:avLst/>
              <a:gdLst/>
              <a:ahLst/>
              <a:cxnLst/>
              <a:rect l="l" t="t" r="r" b="b"/>
              <a:pathLst>
                <a:path w="124382" h="55473" extrusionOk="0">
                  <a:moveTo>
                    <a:pt x="25918" y="402"/>
                  </a:moveTo>
                  <a:cubicBezTo>
                    <a:pt x="36041" y="402"/>
                    <a:pt x="47026" y="1991"/>
                    <a:pt x="60462" y="5393"/>
                  </a:cubicBezTo>
                  <a:cubicBezTo>
                    <a:pt x="70856" y="8024"/>
                    <a:pt x="81175" y="11807"/>
                    <a:pt x="91155" y="15464"/>
                  </a:cubicBezTo>
                  <a:cubicBezTo>
                    <a:pt x="92391" y="15917"/>
                    <a:pt x="93627" y="16369"/>
                    <a:pt x="94863" y="16822"/>
                  </a:cubicBezTo>
                  <a:lnTo>
                    <a:pt x="95647" y="17108"/>
                  </a:lnTo>
                  <a:cubicBezTo>
                    <a:pt x="105319" y="20631"/>
                    <a:pt x="115319" y="24277"/>
                    <a:pt x="123981" y="30890"/>
                  </a:cubicBezTo>
                  <a:lnTo>
                    <a:pt x="123981" y="53695"/>
                  </a:lnTo>
                  <a:cubicBezTo>
                    <a:pt x="123931" y="53594"/>
                    <a:pt x="123881" y="53490"/>
                    <a:pt x="123831" y="53388"/>
                  </a:cubicBezTo>
                  <a:cubicBezTo>
                    <a:pt x="121216" y="48116"/>
                    <a:pt x="118223" y="43645"/>
                    <a:pt x="114937" y="40100"/>
                  </a:cubicBezTo>
                  <a:cubicBezTo>
                    <a:pt x="110571" y="35392"/>
                    <a:pt x="105339" y="32142"/>
                    <a:pt x="101268" y="29834"/>
                  </a:cubicBezTo>
                  <a:cubicBezTo>
                    <a:pt x="91058" y="24049"/>
                    <a:pt x="80265" y="20787"/>
                    <a:pt x="69187" y="20137"/>
                  </a:cubicBezTo>
                  <a:cubicBezTo>
                    <a:pt x="67907" y="20061"/>
                    <a:pt x="66618" y="20024"/>
                    <a:pt x="65319" y="20024"/>
                  </a:cubicBezTo>
                  <a:cubicBezTo>
                    <a:pt x="61141" y="20024"/>
                    <a:pt x="56870" y="20411"/>
                    <a:pt x="52577" y="21181"/>
                  </a:cubicBezTo>
                  <a:cubicBezTo>
                    <a:pt x="48332" y="21940"/>
                    <a:pt x="44099" y="23239"/>
                    <a:pt x="40004" y="24495"/>
                  </a:cubicBezTo>
                  <a:cubicBezTo>
                    <a:pt x="38744" y="24880"/>
                    <a:pt x="37484" y="25268"/>
                    <a:pt x="36221" y="25639"/>
                  </a:cubicBezTo>
                  <a:cubicBezTo>
                    <a:pt x="30814" y="27232"/>
                    <a:pt x="25249" y="28662"/>
                    <a:pt x="19858" y="28662"/>
                  </a:cubicBezTo>
                  <a:cubicBezTo>
                    <a:pt x="15618" y="28662"/>
                    <a:pt x="11486" y="27778"/>
                    <a:pt x="7624" y="25392"/>
                  </a:cubicBezTo>
                  <a:cubicBezTo>
                    <a:pt x="1653" y="21703"/>
                    <a:pt x="639" y="17073"/>
                    <a:pt x="567" y="14640"/>
                  </a:cubicBezTo>
                  <a:cubicBezTo>
                    <a:pt x="413" y="9480"/>
                    <a:pt x="3668" y="6464"/>
                    <a:pt x="5623" y="5124"/>
                  </a:cubicBezTo>
                  <a:cubicBezTo>
                    <a:pt x="9015" y="2801"/>
                    <a:pt x="12910" y="1856"/>
                    <a:pt x="15924" y="1292"/>
                  </a:cubicBezTo>
                  <a:cubicBezTo>
                    <a:pt x="19039" y="709"/>
                    <a:pt x="22328" y="409"/>
                    <a:pt x="25700" y="402"/>
                  </a:cubicBezTo>
                  <a:close/>
                  <a:moveTo>
                    <a:pt x="25696" y="0"/>
                  </a:moveTo>
                  <a:cubicBezTo>
                    <a:pt x="22298" y="9"/>
                    <a:pt x="18984" y="309"/>
                    <a:pt x="15846" y="896"/>
                  </a:cubicBezTo>
                  <a:cubicBezTo>
                    <a:pt x="12791" y="1468"/>
                    <a:pt x="8843" y="2428"/>
                    <a:pt x="5390" y="4792"/>
                  </a:cubicBezTo>
                  <a:cubicBezTo>
                    <a:pt x="3368" y="6176"/>
                    <a:pt x="0" y="9300"/>
                    <a:pt x="160" y="14653"/>
                  </a:cubicBezTo>
                  <a:cubicBezTo>
                    <a:pt x="236" y="17166"/>
                    <a:pt x="1277" y="21947"/>
                    <a:pt x="7409" y="25735"/>
                  </a:cubicBezTo>
                  <a:cubicBezTo>
                    <a:pt x="11344" y="28167"/>
                    <a:pt x="15543" y="29067"/>
                    <a:pt x="19845" y="29067"/>
                  </a:cubicBezTo>
                  <a:cubicBezTo>
                    <a:pt x="25284" y="29067"/>
                    <a:pt x="30887" y="27628"/>
                    <a:pt x="36329" y="26025"/>
                  </a:cubicBezTo>
                  <a:cubicBezTo>
                    <a:pt x="37594" y="25653"/>
                    <a:pt x="38857" y="25265"/>
                    <a:pt x="40120" y="24877"/>
                  </a:cubicBezTo>
                  <a:cubicBezTo>
                    <a:pt x="44202" y="23626"/>
                    <a:pt x="48423" y="22331"/>
                    <a:pt x="52645" y="21575"/>
                  </a:cubicBezTo>
                  <a:cubicBezTo>
                    <a:pt x="56919" y="20811"/>
                    <a:pt x="61167" y="20426"/>
                    <a:pt x="65320" y="20426"/>
                  </a:cubicBezTo>
                  <a:cubicBezTo>
                    <a:pt x="66611" y="20426"/>
                    <a:pt x="67892" y="20464"/>
                    <a:pt x="69163" y="20538"/>
                  </a:cubicBezTo>
                  <a:cubicBezTo>
                    <a:pt x="80177" y="21183"/>
                    <a:pt x="90911" y="24429"/>
                    <a:pt x="101068" y="30184"/>
                  </a:cubicBezTo>
                  <a:cubicBezTo>
                    <a:pt x="105113" y="32476"/>
                    <a:pt x="110313" y="35707"/>
                    <a:pt x="114641" y="40373"/>
                  </a:cubicBezTo>
                  <a:cubicBezTo>
                    <a:pt x="117901" y="43892"/>
                    <a:pt x="120872" y="48330"/>
                    <a:pt x="123468" y="53567"/>
                  </a:cubicBezTo>
                  <a:cubicBezTo>
                    <a:pt x="123595" y="53824"/>
                    <a:pt x="123718" y="54084"/>
                    <a:pt x="123842" y="54344"/>
                  </a:cubicBezTo>
                  <a:lnTo>
                    <a:pt x="124380" y="55470"/>
                  </a:lnTo>
                  <a:lnTo>
                    <a:pt x="124380" y="30691"/>
                  </a:lnTo>
                  <a:lnTo>
                    <a:pt x="124301" y="30630"/>
                  </a:lnTo>
                  <a:cubicBezTo>
                    <a:pt x="115571" y="23942"/>
                    <a:pt x="105512" y="20275"/>
                    <a:pt x="95782" y="16727"/>
                  </a:cubicBezTo>
                  <a:lnTo>
                    <a:pt x="94996" y="16442"/>
                  </a:lnTo>
                  <a:cubicBezTo>
                    <a:pt x="93760" y="15992"/>
                    <a:pt x="92525" y="15539"/>
                    <a:pt x="91289" y="15087"/>
                  </a:cubicBezTo>
                  <a:cubicBezTo>
                    <a:pt x="81300" y="11425"/>
                    <a:pt x="70971" y="7640"/>
                    <a:pt x="60557" y="5003"/>
                  </a:cubicBezTo>
                  <a:cubicBezTo>
                    <a:pt x="47087" y="1592"/>
                    <a:pt x="36071" y="0"/>
                    <a:pt x="25913" y="0"/>
                  </a:cubicBezTo>
                  <a:close/>
                  <a:moveTo>
                    <a:pt x="124380" y="55470"/>
                  </a:moveTo>
                  <a:lnTo>
                    <a:pt x="124380" y="55473"/>
                  </a:lnTo>
                  <a:lnTo>
                    <a:pt x="124381" y="55473"/>
                  </a:lnTo>
                  <a:lnTo>
                    <a:pt x="124380" y="5547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34"/>
            <p:cNvSpPr/>
            <p:nvPr/>
          </p:nvSpPr>
          <p:spPr>
            <a:xfrm>
              <a:off x="-97184" y="3183486"/>
              <a:ext cx="4473596" cy="1988630"/>
            </a:xfrm>
            <a:custGeom>
              <a:avLst/>
              <a:gdLst/>
              <a:ahLst/>
              <a:cxnLst/>
              <a:rect l="l" t="t" r="r" b="b"/>
              <a:pathLst>
                <a:path w="111791" h="49694" extrusionOk="0">
                  <a:moveTo>
                    <a:pt x="97341" y="420"/>
                  </a:moveTo>
                  <a:cubicBezTo>
                    <a:pt x="98733" y="420"/>
                    <a:pt x="99979" y="773"/>
                    <a:pt x="101045" y="1273"/>
                  </a:cubicBezTo>
                  <a:cubicBezTo>
                    <a:pt x="104764" y="3021"/>
                    <a:pt x="109232" y="7243"/>
                    <a:pt x="110572" y="11931"/>
                  </a:cubicBezTo>
                  <a:cubicBezTo>
                    <a:pt x="111369" y="14719"/>
                    <a:pt x="110985" y="17351"/>
                    <a:pt x="109429" y="19750"/>
                  </a:cubicBezTo>
                  <a:cubicBezTo>
                    <a:pt x="107469" y="22776"/>
                    <a:pt x="104270" y="24339"/>
                    <a:pt x="101702" y="25361"/>
                  </a:cubicBezTo>
                  <a:cubicBezTo>
                    <a:pt x="98754" y="26534"/>
                    <a:pt x="95452" y="27464"/>
                    <a:pt x="91607" y="28204"/>
                  </a:cubicBezTo>
                  <a:cubicBezTo>
                    <a:pt x="89921" y="28528"/>
                    <a:pt x="88200" y="28811"/>
                    <a:pt x="86532" y="29084"/>
                  </a:cubicBezTo>
                  <a:cubicBezTo>
                    <a:pt x="79681" y="30207"/>
                    <a:pt x="72597" y="31372"/>
                    <a:pt x="66253" y="35734"/>
                  </a:cubicBezTo>
                  <a:cubicBezTo>
                    <a:pt x="61721" y="38849"/>
                    <a:pt x="57707" y="43535"/>
                    <a:pt x="54638" y="49289"/>
                  </a:cubicBezTo>
                  <a:lnTo>
                    <a:pt x="3363" y="49289"/>
                  </a:lnTo>
                  <a:cubicBezTo>
                    <a:pt x="1730" y="49289"/>
                    <a:pt x="402" y="47585"/>
                    <a:pt x="402" y="45488"/>
                  </a:cubicBezTo>
                  <a:lnTo>
                    <a:pt x="402" y="27817"/>
                  </a:lnTo>
                  <a:cubicBezTo>
                    <a:pt x="6956" y="29756"/>
                    <a:pt x="13549" y="31125"/>
                    <a:pt x="20006" y="31888"/>
                  </a:cubicBezTo>
                  <a:cubicBezTo>
                    <a:pt x="24832" y="32458"/>
                    <a:pt x="29867" y="32744"/>
                    <a:pt x="35067" y="32744"/>
                  </a:cubicBezTo>
                  <a:cubicBezTo>
                    <a:pt x="39433" y="32744"/>
                    <a:pt x="43915" y="32543"/>
                    <a:pt x="48490" y="32140"/>
                  </a:cubicBezTo>
                  <a:cubicBezTo>
                    <a:pt x="52725" y="31766"/>
                    <a:pt x="57090" y="31156"/>
                    <a:pt x="61838" y="30276"/>
                  </a:cubicBezTo>
                  <a:cubicBezTo>
                    <a:pt x="65200" y="29650"/>
                    <a:pt x="69115" y="28700"/>
                    <a:pt x="72658" y="26377"/>
                  </a:cubicBezTo>
                  <a:cubicBezTo>
                    <a:pt x="76773" y="23677"/>
                    <a:pt x="79509" y="18971"/>
                    <a:pt x="82157" y="14419"/>
                  </a:cubicBezTo>
                  <a:cubicBezTo>
                    <a:pt x="83207" y="12610"/>
                    <a:pt x="84295" y="10742"/>
                    <a:pt x="85446" y="9038"/>
                  </a:cubicBezTo>
                  <a:cubicBezTo>
                    <a:pt x="89943" y="2389"/>
                    <a:pt x="94052" y="420"/>
                    <a:pt x="97341" y="420"/>
                  </a:cubicBezTo>
                  <a:close/>
                  <a:moveTo>
                    <a:pt x="97320" y="1"/>
                  </a:moveTo>
                  <a:cubicBezTo>
                    <a:pt x="92272" y="1"/>
                    <a:pt x="88015" y="4523"/>
                    <a:pt x="85113" y="8813"/>
                  </a:cubicBezTo>
                  <a:cubicBezTo>
                    <a:pt x="83953" y="10529"/>
                    <a:pt x="82863" y="12404"/>
                    <a:pt x="81808" y="14217"/>
                  </a:cubicBezTo>
                  <a:cubicBezTo>
                    <a:pt x="79187" y="18729"/>
                    <a:pt x="76473" y="23393"/>
                    <a:pt x="72437" y="26041"/>
                  </a:cubicBezTo>
                  <a:cubicBezTo>
                    <a:pt x="68955" y="28325"/>
                    <a:pt x="65088" y="29264"/>
                    <a:pt x="61763" y="29881"/>
                  </a:cubicBezTo>
                  <a:cubicBezTo>
                    <a:pt x="57027" y="30760"/>
                    <a:pt x="52675" y="31369"/>
                    <a:pt x="48454" y="31740"/>
                  </a:cubicBezTo>
                  <a:cubicBezTo>
                    <a:pt x="43892" y="32141"/>
                    <a:pt x="39422" y="32342"/>
                    <a:pt x="35069" y="32342"/>
                  </a:cubicBezTo>
                  <a:cubicBezTo>
                    <a:pt x="29883" y="32342"/>
                    <a:pt x="24864" y="32057"/>
                    <a:pt x="20053" y="31489"/>
                  </a:cubicBezTo>
                  <a:cubicBezTo>
                    <a:pt x="13535" y="30716"/>
                    <a:pt x="6875" y="29326"/>
                    <a:pt x="259" y="27354"/>
                  </a:cubicBezTo>
                  <a:lnTo>
                    <a:pt x="1" y="27277"/>
                  </a:lnTo>
                  <a:lnTo>
                    <a:pt x="1" y="45491"/>
                  </a:lnTo>
                  <a:cubicBezTo>
                    <a:pt x="1" y="47809"/>
                    <a:pt x="1508" y="49694"/>
                    <a:pt x="3363" y="49694"/>
                  </a:cubicBezTo>
                  <a:lnTo>
                    <a:pt x="54879" y="49694"/>
                  </a:lnTo>
                  <a:lnTo>
                    <a:pt x="54936" y="49585"/>
                  </a:lnTo>
                  <a:cubicBezTo>
                    <a:pt x="57983" y="43837"/>
                    <a:pt x="61975" y="39163"/>
                    <a:pt x="66481" y="36064"/>
                  </a:cubicBezTo>
                  <a:cubicBezTo>
                    <a:pt x="72751" y="31752"/>
                    <a:pt x="79791" y="30597"/>
                    <a:pt x="86599" y="29479"/>
                  </a:cubicBezTo>
                  <a:cubicBezTo>
                    <a:pt x="88267" y="29206"/>
                    <a:pt x="89993" y="28921"/>
                    <a:pt x="91683" y="28597"/>
                  </a:cubicBezTo>
                  <a:cubicBezTo>
                    <a:pt x="95554" y="27852"/>
                    <a:pt x="98882" y="26914"/>
                    <a:pt x="101852" y="25732"/>
                  </a:cubicBezTo>
                  <a:cubicBezTo>
                    <a:pt x="104477" y="24689"/>
                    <a:pt x="107747" y="23089"/>
                    <a:pt x="109769" y="19968"/>
                  </a:cubicBezTo>
                  <a:cubicBezTo>
                    <a:pt x="111389" y="17466"/>
                    <a:pt x="111791" y="14724"/>
                    <a:pt x="110961" y="11820"/>
                  </a:cubicBezTo>
                  <a:cubicBezTo>
                    <a:pt x="109585" y="7016"/>
                    <a:pt x="105018" y="2695"/>
                    <a:pt x="101216" y="909"/>
                  </a:cubicBezTo>
                  <a:cubicBezTo>
                    <a:pt x="99874" y="279"/>
                    <a:pt x="98573" y="1"/>
                    <a:pt x="973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4"/>
            <p:cNvSpPr/>
            <p:nvPr/>
          </p:nvSpPr>
          <p:spPr>
            <a:xfrm>
              <a:off x="2768223" y="4443454"/>
              <a:ext cx="4335456" cy="728679"/>
            </a:xfrm>
            <a:custGeom>
              <a:avLst/>
              <a:gdLst/>
              <a:ahLst/>
              <a:cxnLst/>
              <a:rect l="l" t="t" r="r" b="b"/>
              <a:pathLst>
                <a:path w="108339" h="18209" extrusionOk="0">
                  <a:moveTo>
                    <a:pt x="27698" y="402"/>
                  </a:moveTo>
                  <a:cubicBezTo>
                    <a:pt x="32888" y="402"/>
                    <a:pt x="38022" y="2124"/>
                    <a:pt x="42576" y="3656"/>
                  </a:cubicBezTo>
                  <a:cubicBezTo>
                    <a:pt x="47416" y="5283"/>
                    <a:pt x="52582" y="6948"/>
                    <a:pt x="57857" y="7844"/>
                  </a:cubicBezTo>
                  <a:cubicBezTo>
                    <a:pt x="62292" y="8597"/>
                    <a:pt x="66755" y="8977"/>
                    <a:pt x="71177" y="8977"/>
                  </a:cubicBezTo>
                  <a:cubicBezTo>
                    <a:pt x="72693" y="8977"/>
                    <a:pt x="74204" y="8932"/>
                    <a:pt x="75707" y="8843"/>
                  </a:cubicBezTo>
                  <a:cubicBezTo>
                    <a:pt x="78578" y="8671"/>
                    <a:pt x="81363" y="8335"/>
                    <a:pt x="83983" y="7841"/>
                  </a:cubicBezTo>
                  <a:cubicBezTo>
                    <a:pt x="84740" y="7698"/>
                    <a:pt x="85506" y="7531"/>
                    <a:pt x="86246" y="7371"/>
                  </a:cubicBezTo>
                  <a:cubicBezTo>
                    <a:pt x="87567" y="7085"/>
                    <a:pt x="88932" y="6788"/>
                    <a:pt x="90288" y="6616"/>
                  </a:cubicBezTo>
                  <a:cubicBezTo>
                    <a:pt x="91569" y="6455"/>
                    <a:pt x="92767" y="6374"/>
                    <a:pt x="93889" y="6374"/>
                  </a:cubicBezTo>
                  <a:cubicBezTo>
                    <a:pt x="97369" y="6374"/>
                    <a:pt x="100126" y="7157"/>
                    <a:pt x="102405" y="8765"/>
                  </a:cubicBezTo>
                  <a:cubicBezTo>
                    <a:pt x="104715" y="10399"/>
                    <a:pt x="107752" y="14521"/>
                    <a:pt x="107336" y="17804"/>
                  </a:cubicBezTo>
                  <a:lnTo>
                    <a:pt x="2840" y="17804"/>
                  </a:lnTo>
                  <a:cubicBezTo>
                    <a:pt x="2038" y="16930"/>
                    <a:pt x="1495" y="16015"/>
                    <a:pt x="1180" y="15011"/>
                  </a:cubicBezTo>
                  <a:cubicBezTo>
                    <a:pt x="328" y="12292"/>
                    <a:pt x="1140" y="8835"/>
                    <a:pt x="2950" y="7464"/>
                  </a:cubicBezTo>
                  <a:cubicBezTo>
                    <a:pt x="4188" y="6527"/>
                    <a:pt x="5746" y="6255"/>
                    <a:pt x="7263" y="6255"/>
                  </a:cubicBezTo>
                  <a:cubicBezTo>
                    <a:pt x="8508" y="6255"/>
                    <a:pt x="9724" y="6438"/>
                    <a:pt x="10713" y="6586"/>
                  </a:cubicBezTo>
                  <a:cubicBezTo>
                    <a:pt x="13555" y="7015"/>
                    <a:pt x="16398" y="7815"/>
                    <a:pt x="19148" y="8591"/>
                  </a:cubicBezTo>
                  <a:cubicBezTo>
                    <a:pt x="20420" y="8950"/>
                    <a:pt x="21733" y="9320"/>
                    <a:pt x="23031" y="9648"/>
                  </a:cubicBezTo>
                  <a:cubicBezTo>
                    <a:pt x="23892" y="9867"/>
                    <a:pt x="24772" y="10044"/>
                    <a:pt x="25624" y="10217"/>
                  </a:cubicBezTo>
                  <a:cubicBezTo>
                    <a:pt x="26578" y="10410"/>
                    <a:pt x="27561" y="10610"/>
                    <a:pt x="28520" y="10866"/>
                  </a:cubicBezTo>
                  <a:cubicBezTo>
                    <a:pt x="29266" y="11066"/>
                    <a:pt x="30023" y="11287"/>
                    <a:pt x="30753" y="11502"/>
                  </a:cubicBezTo>
                  <a:cubicBezTo>
                    <a:pt x="31592" y="11746"/>
                    <a:pt x="32458" y="12000"/>
                    <a:pt x="33317" y="12223"/>
                  </a:cubicBezTo>
                  <a:lnTo>
                    <a:pt x="33467" y="12263"/>
                  </a:lnTo>
                  <a:cubicBezTo>
                    <a:pt x="34991" y="12659"/>
                    <a:pt x="36728" y="13111"/>
                    <a:pt x="38421" y="13111"/>
                  </a:cubicBezTo>
                  <a:cubicBezTo>
                    <a:pt x="39680" y="13111"/>
                    <a:pt x="40914" y="12861"/>
                    <a:pt x="42017" y="12152"/>
                  </a:cubicBezTo>
                  <a:cubicBezTo>
                    <a:pt x="42247" y="12003"/>
                    <a:pt x="42254" y="11687"/>
                    <a:pt x="42130" y="11480"/>
                  </a:cubicBezTo>
                  <a:cubicBezTo>
                    <a:pt x="39927" y="7838"/>
                    <a:pt x="35420" y="7355"/>
                    <a:pt x="32131" y="7002"/>
                  </a:cubicBezTo>
                  <a:cubicBezTo>
                    <a:pt x="30552" y="6834"/>
                    <a:pt x="28936" y="6794"/>
                    <a:pt x="27373" y="6755"/>
                  </a:cubicBezTo>
                  <a:cubicBezTo>
                    <a:pt x="24971" y="6694"/>
                    <a:pt x="22485" y="6634"/>
                    <a:pt x="20094" y="6098"/>
                  </a:cubicBezTo>
                  <a:lnTo>
                    <a:pt x="19861" y="6045"/>
                  </a:lnTo>
                  <a:cubicBezTo>
                    <a:pt x="19174" y="5899"/>
                    <a:pt x="18323" y="5715"/>
                    <a:pt x="17845" y="5185"/>
                  </a:cubicBezTo>
                  <a:cubicBezTo>
                    <a:pt x="17683" y="5000"/>
                    <a:pt x="17613" y="4809"/>
                    <a:pt x="17637" y="4599"/>
                  </a:cubicBezTo>
                  <a:cubicBezTo>
                    <a:pt x="17720" y="3886"/>
                    <a:pt x="18816" y="3119"/>
                    <a:pt x="19284" y="2791"/>
                  </a:cubicBezTo>
                  <a:lnTo>
                    <a:pt x="19370" y="2730"/>
                  </a:lnTo>
                  <a:cubicBezTo>
                    <a:pt x="21382" y="1313"/>
                    <a:pt x="23882" y="535"/>
                    <a:pt x="26803" y="420"/>
                  </a:cubicBezTo>
                  <a:cubicBezTo>
                    <a:pt x="27101" y="408"/>
                    <a:pt x="27399" y="402"/>
                    <a:pt x="27698" y="402"/>
                  </a:cubicBezTo>
                  <a:close/>
                  <a:moveTo>
                    <a:pt x="27716" y="0"/>
                  </a:moveTo>
                  <a:cubicBezTo>
                    <a:pt x="27408" y="0"/>
                    <a:pt x="27101" y="6"/>
                    <a:pt x="26793" y="18"/>
                  </a:cubicBezTo>
                  <a:cubicBezTo>
                    <a:pt x="23792" y="137"/>
                    <a:pt x="21220" y="940"/>
                    <a:pt x="19143" y="2401"/>
                  </a:cubicBezTo>
                  <a:lnTo>
                    <a:pt x="19057" y="2461"/>
                  </a:lnTo>
                  <a:cubicBezTo>
                    <a:pt x="18500" y="2850"/>
                    <a:pt x="17342" y="3659"/>
                    <a:pt x="17241" y="4552"/>
                  </a:cubicBezTo>
                  <a:cubicBezTo>
                    <a:pt x="17204" y="4879"/>
                    <a:pt x="17307" y="5183"/>
                    <a:pt x="17550" y="5452"/>
                  </a:cubicBezTo>
                  <a:cubicBezTo>
                    <a:pt x="18114" y="6081"/>
                    <a:pt x="19037" y="6279"/>
                    <a:pt x="19779" y="6438"/>
                  </a:cubicBezTo>
                  <a:lnTo>
                    <a:pt x="20009" y="6488"/>
                  </a:lnTo>
                  <a:cubicBezTo>
                    <a:pt x="22436" y="7034"/>
                    <a:pt x="24942" y="7095"/>
                    <a:pt x="27366" y="7155"/>
                  </a:cubicBezTo>
                  <a:cubicBezTo>
                    <a:pt x="28920" y="7194"/>
                    <a:pt x="30528" y="7234"/>
                    <a:pt x="32089" y="7401"/>
                  </a:cubicBezTo>
                  <a:cubicBezTo>
                    <a:pt x="35297" y="7744"/>
                    <a:pt x="39689" y="8215"/>
                    <a:pt x="41788" y="11686"/>
                  </a:cubicBezTo>
                  <a:cubicBezTo>
                    <a:pt x="41818" y="11736"/>
                    <a:pt x="41813" y="11800"/>
                    <a:pt x="41803" y="11810"/>
                  </a:cubicBezTo>
                  <a:cubicBezTo>
                    <a:pt x="40777" y="12469"/>
                    <a:pt x="39614" y="12703"/>
                    <a:pt x="38419" y="12703"/>
                  </a:cubicBezTo>
                  <a:cubicBezTo>
                    <a:pt x="36773" y="12703"/>
                    <a:pt x="35066" y="12260"/>
                    <a:pt x="33571" y="11872"/>
                  </a:cubicBezTo>
                  <a:lnTo>
                    <a:pt x="33421" y="11832"/>
                  </a:lnTo>
                  <a:cubicBezTo>
                    <a:pt x="32568" y="11613"/>
                    <a:pt x="31706" y="11359"/>
                    <a:pt x="30871" y="11114"/>
                  </a:cubicBezTo>
                  <a:cubicBezTo>
                    <a:pt x="30136" y="10900"/>
                    <a:pt x="29377" y="10677"/>
                    <a:pt x="28627" y="10477"/>
                  </a:cubicBezTo>
                  <a:cubicBezTo>
                    <a:pt x="27659" y="10217"/>
                    <a:pt x="26667" y="10017"/>
                    <a:pt x="25708" y="9823"/>
                  </a:cubicBezTo>
                  <a:cubicBezTo>
                    <a:pt x="24862" y="9650"/>
                    <a:pt x="23985" y="9473"/>
                    <a:pt x="23133" y="9257"/>
                  </a:cubicBezTo>
                  <a:cubicBezTo>
                    <a:pt x="21840" y="8930"/>
                    <a:pt x="20529" y="8560"/>
                    <a:pt x="19261" y="8202"/>
                  </a:cubicBezTo>
                  <a:cubicBezTo>
                    <a:pt x="16498" y="7424"/>
                    <a:pt x="13642" y="6619"/>
                    <a:pt x="10776" y="6188"/>
                  </a:cubicBezTo>
                  <a:cubicBezTo>
                    <a:pt x="9769" y="6036"/>
                    <a:pt x="8534" y="5850"/>
                    <a:pt x="7263" y="5850"/>
                  </a:cubicBezTo>
                  <a:cubicBezTo>
                    <a:pt x="5677" y="5850"/>
                    <a:pt x="4036" y="6139"/>
                    <a:pt x="2711" y="7142"/>
                  </a:cubicBezTo>
                  <a:cubicBezTo>
                    <a:pt x="579" y="8757"/>
                    <a:pt x="1" y="12576"/>
                    <a:pt x="798" y="15131"/>
                  </a:cubicBezTo>
                  <a:cubicBezTo>
                    <a:pt x="1138" y="16218"/>
                    <a:pt x="1730" y="17203"/>
                    <a:pt x="2606" y="18144"/>
                  </a:cubicBezTo>
                  <a:lnTo>
                    <a:pt x="2666" y="18209"/>
                  </a:lnTo>
                  <a:lnTo>
                    <a:pt x="107680" y="18209"/>
                  </a:lnTo>
                  <a:lnTo>
                    <a:pt x="107713" y="18040"/>
                  </a:lnTo>
                  <a:cubicBezTo>
                    <a:pt x="108339" y="14231"/>
                    <a:pt x="104720" y="9907"/>
                    <a:pt x="102642" y="8438"/>
                  </a:cubicBezTo>
                  <a:cubicBezTo>
                    <a:pt x="100295" y="6780"/>
                    <a:pt x="97465" y="5972"/>
                    <a:pt x="93901" y="5972"/>
                  </a:cubicBezTo>
                  <a:cubicBezTo>
                    <a:pt x="92759" y="5972"/>
                    <a:pt x="91543" y="6055"/>
                    <a:pt x="90243" y="6219"/>
                  </a:cubicBezTo>
                  <a:cubicBezTo>
                    <a:pt x="88870" y="6392"/>
                    <a:pt x="87495" y="6691"/>
                    <a:pt x="86166" y="6979"/>
                  </a:cubicBezTo>
                  <a:cubicBezTo>
                    <a:pt x="85428" y="7141"/>
                    <a:pt x="84666" y="7307"/>
                    <a:pt x="83913" y="7448"/>
                  </a:cubicBezTo>
                  <a:cubicBezTo>
                    <a:pt x="81310" y="7937"/>
                    <a:pt x="78543" y="8272"/>
                    <a:pt x="75687" y="8443"/>
                  </a:cubicBezTo>
                  <a:cubicBezTo>
                    <a:pt x="74193" y="8531"/>
                    <a:pt x="72692" y="8575"/>
                    <a:pt x="71186" y="8575"/>
                  </a:cubicBezTo>
                  <a:cubicBezTo>
                    <a:pt x="66784" y="8575"/>
                    <a:pt x="62342" y="8199"/>
                    <a:pt x="57928" y="7448"/>
                  </a:cubicBezTo>
                  <a:cubicBezTo>
                    <a:pt x="52682" y="6556"/>
                    <a:pt x="47532" y="4898"/>
                    <a:pt x="42708" y="3276"/>
                  </a:cubicBezTo>
                  <a:cubicBezTo>
                    <a:pt x="38128" y="1734"/>
                    <a:pt x="32975" y="0"/>
                    <a:pt x="27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4"/>
            <p:cNvSpPr/>
            <p:nvPr/>
          </p:nvSpPr>
          <p:spPr>
            <a:xfrm>
              <a:off x="4932235" y="3608718"/>
              <a:ext cx="4348422" cy="1563444"/>
            </a:xfrm>
            <a:custGeom>
              <a:avLst/>
              <a:gdLst/>
              <a:ahLst/>
              <a:cxnLst/>
              <a:rect l="l" t="t" r="r" b="b"/>
              <a:pathLst>
                <a:path w="108663" h="39069" extrusionOk="0">
                  <a:moveTo>
                    <a:pt x="46151" y="403"/>
                  </a:moveTo>
                  <a:cubicBezTo>
                    <a:pt x="46500" y="403"/>
                    <a:pt x="46847" y="405"/>
                    <a:pt x="47194" y="409"/>
                  </a:cubicBezTo>
                  <a:cubicBezTo>
                    <a:pt x="60555" y="576"/>
                    <a:pt x="71907" y="4288"/>
                    <a:pt x="80932" y="11441"/>
                  </a:cubicBezTo>
                  <a:cubicBezTo>
                    <a:pt x="84958" y="14633"/>
                    <a:pt x="88903" y="18201"/>
                    <a:pt x="92718" y="21653"/>
                  </a:cubicBezTo>
                  <a:cubicBezTo>
                    <a:pt x="94523" y="23286"/>
                    <a:pt x="96389" y="24974"/>
                    <a:pt x="98238" y="26600"/>
                  </a:cubicBezTo>
                  <a:cubicBezTo>
                    <a:pt x="101177" y="29181"/>
                    <a:pt x="104663" y="32202"/>
                    <a:pt x="108257" y="35034"/>
                  </a:cubicBezTo>
                  <a:cubicBezTo>
                    <a:pt x="108185" y="37046"/>
                    <a:pt x="106877" y="38663"/>
                    <a:pt x="105303" y="38663"/>
                  </a:cubicBezTo>
                  <a:lnTo>
                    <a:pt x="95006" y="38663"/>
                  </a:lnTo>
                  <a:cubicBezTo>
                    <a:pt x="94337" y="37862"/>
                    <a:pt x="93741" y="37110"/>
                    <a:pt x="93190" y="36368"/>
                  </a:cubicBezTo>
                  <a:cubicBezTo>
                    <a:pt x="91738" y="34415"/>
                    <a:pt x="90482" y="32209"/>
                    <a:pt x="89268" y="30076"/>
                  </a:cubicBezTo>
                  <a:cubicBezTo>
                    <a:pt x="88255" y="28296"/>
                    <a:pt x="87207" y="26455"/>
                    <a:pt x="86046" y="24761"/>
                  </a:cubicBezTo>
                  <a:cubicBezTo>
                    <a:pt x="84901" y="23090"/>
                    <a:pt x="83654" y="21394"/>
                    <a:pt x="82109" y="20589"/>
                  </a:cubicBezTo>
                  <a:cubicBezTo>
                    <a:pt x="81766" y="20411"/>
                    <a:pt x="81285" y="20282"/>
                    <a:pt x="80790" y="20282"/>
                  </a:cubicBezTo>
                  <a:cubicBezTo>
                    <a:pt x="80446" y="20282"/>
                    <a:pt x="80095" y="20344"/>
                    <a:pt x="79779" y="20494"/>
                  </a:cubicBezTo>
                  <a:cubicBezTo>
                    <a:pt x="79253" y="20744"/>
                    <a:pt x="78909" y="21200"/>
                    <a:pt x="78784" y="21809"/>
                  </a:cubicBezTo>
                  <a:cubicBezTo>
                    <a:pt x="78479" y="23295"/>
                    <a:pt x="79725" y="24879"/>
                    <a:pt x="80550" y="25925"/>
                  </a:cubicBezTo>
                  <a:cubicBezTo>
                    <a:pt x="80666" y="26074"/>
                    <a:pt x="80775" y="26210"/>
                    <a:pt x="80868" y="26335"/>
                  </a:cubicBezTo>
                  <a:cubicBezTo>
                    <a:pt x="81946" y="27764"/>
                    <a:pt x="82835" y="29354"/>
                    <a:pt x="83661" y="31345"/>
                  </a:cubicBezTo>
                  <a:cubicBezTo>
                    <a:pt x="84287" y="32848"/>
                    <a:pt x="85364" y="35767"/>
                    <a:pt x="85660" y="38663"/>
                  </a:cubicBezTo>
                  <a:lnTo>
                    <a:pt x="76327" y="38663"/>
                  </a:lnTo>
                  <a:cubicBezTo>
                    <a:pt x="76685" y="34328"/>
                    <a:pt x="75134" y="29497"/>
                    <a:pt x="72336" y="26295"/>
                  </a:cubicBezTo>
                  <a:cubicBezTo>
                    <a:pt x="70016" y="23636"/>
                    <a:pt x="66829" y="21619"/>
                    <a:pt x="62597" y="20130"/>
                  </a:cubicBezTo>
                  <a:cubicBezTo>
                    <a:pt x="58968" y="18853"/>
                    <a:pt x="54987" y="18071"/>
                    <a:pt x="50066" y="17668"/>
                  </a:cubicBezTo>
                  <a:cubicBezTo>
                    <a:pt x="47919" y="17494"/>
                    <a:pt x="45723" y="17407"/>
                    <a:pt x="43437" y="17407"/>
                  </a:cubicBezTo>
                  <a:cubicBezTo>
                    <a:pt x="41731" y="17407"/>
                    <a:pt x="39974" y="17455"/>
                    <a:pt x="38150" y="17552"/>
                  </a:cubicBezTo>
                  <a:cubicBezTo>
                    <a:pt x="34341" y="17757"/>
                    <a:pt x="31394" y="18197"/>
                    <a:pt x="28604" y="18985"/>
                  </a:cubicBezTo>
                  <a:cubicBezTo>
                    <a:pt x="27525" y="19288"/>
                    <a:pt x="26448" y="19608"/>
                    <a:pt x="25369" y="19927"/>
                  </a:cubicBezTo>
                  <a:cubicBezTo>
                    <a:pt x="21997" y="20924"/>
                    <a:pt x="18511" y="21956"/>
                    <a:pt x="15020" y="22506"/>
                  </a:cubicBezTo>
                  <a:cubicBezTo>
                    <a:pt x="13538" y="22740"/>
                    <a:pt x="11993" y="22922"/>
                    <a:pt x="10477" y="22922"/>
                  </a:cubicBezTo>
                  <a:cubicBezTo>
                    <a:pt x="7660" y="22922"/>
                    <a:pt x="4942" y="22294"/>
                    <a:pt x="2908" y="20201"/>
                  </a:cubicBezTo>
                  <a:cubicBezTo>
                    <a:pt x="2318" y="19594"/>
                    <a:pt x="445" y="17417"/>
                    <a:pt x="1110" y="14892"/>
                  </a:cubicBezTo>
                  <a:cubicBezTo>
                    <a:pt x="1609" y="13004"/>
                    <a:pt x="3139" y="11676"/>
                    <a:pt x="4417" y="10728"/>
                  </a:cubicBezTo>
                  <a:cubicBezTo>
                    <a:pt x="7502" y="8442"/>
                    <a:pt x="11094" y="7120"/>
                    <a:pt x="14506" y="5962"/>
                  </a:cubicBezTo>
                  <a:cubicBezTo>
                    <a:pt x="25380" y="2272"/>
                    <a:pt x="36012" y="403"/>
                    <a:pt x="46151" y="403"/>
                  </a:cubicBezTo>
                  <a:close/>
                  <a:moveTo>
                    <a:pt x="46184" y="0"/>
                  </a:moveTo>
                  <a:cubicBezTo>
                    <a:pt x="35995" y="0"/>
                    <a:pt x="25302" y="1873"/>
                    <a:pt x="14376" y="5582"/>
                  </a:cubicBezTo>
                  <a:cubicBezTo>
                    <a:pt x="10932" y="6749"/>
                    <a:pt x="7309" y="8083"/>
                    <a:pt x="4175" y="10405"/>
                  </a:cubicBezTo>
                  <a:cubicBezTo>
                    <a:pt x="2845" y="11391"/>
                    <a:pt x="1250" y="12780"/>
                    <a:pt x="720" y="14790"/>
                  </a:cubicBezTo>
                  <a:cubicBezTo>
                    <a:pt x="0" y="17521"/>
                    <a:pt x="1992" y="19837"/>
                    <a:pt x="2618" y="20484"/>
                  </a:cubicBezTo>
                  <a:cubicBezTo>
                    <a:pt x="4745" y="22672"/>
                    <a:pt x="7559" y="23326"/>
                    <a:pt x="10464" y="23326"/>
                  </a:cubicBezTo>
                  <a:cubicBezTo>
                    <a:pt x="12008" y="23326"/>
                    <a:pt x="13578" y="23141"/>
                    <a:pt x="15083" y="22903"/>
                  </a:cubicBezTo>
                  <a:cubicBezTo>
                    <a:pt x="18599" y="22350"/>
                    <a:pt x="22098" y="21314"/>
                    <a:pt x="25483" y="20314"/>
                  </a:cubicBezTo>
                  <a:cubicBezTo>
                    <a:pt x="26558" y="19996"/>
                    <a:pt x="27635" y="19678"/>
                    <a:pt x="28713" y="19374"/>
                  </a:cubicBezTo>
                  <a:cubicBezTo>
                    <a:pt x="31476" y="18595"/>
                    <a:pt x="34392" y="18158"/>
                    <a:pt x="38171" y="17957"/>
                  </a:cubicBezTo>
                  <a:cubicBezTo>
                    <a:pt x="39992" y="17859"/>
                    <a:pt x="41744" y="17811"/>
                    <a:pt x="43446" y="17811"/>
                  </a:cubicBezTo>
                  <a:cubicBezTo>
                    <a:pt x="45718" y="17811"/>
                    <a:pt x="47900" y="17898"/>
                    <a:pt x="50034" y="18072"/>
                  </a:cubicBezTo>
                  <a:cubicBezTo>
                    <a:pt x="54919" y="18471"/>
                    <a:pt x="58869" y="19245"/>
                    <a:pt x="62464" y="20513"/>
                  </a:cubicBezTo>
                  <a:cubicBezTo>
                    <a:pt x="66629" y="21980"/>
                    <a:pt x="69761" y="23959"/>
                    <a:pt x="72035" y="26564"/>
                  </a:cubicBezTo>
                  <a:cubicBezTo>
                    <a:pt x="74808" y="29740"/>
                    <a:pt x="76328" y="34562"/>
                    <a:pt x="75907" y="38847"/>
                  </a:cubicBezTo>
                  <a:lnTo>
                    <a:pt x="75885" y="39069"/>
                  </a:lnTo>
                  <a:lnTo>
                    <a:pt x="86103" y="39069"/>
                  </a:lnTo>
                  <a:lnTo>
                    <a:pt x="86083" y="38849"/>
                  </a:lnTo>
                  <a:cubicBezTo>
                    <a:pt x="85816" y="35827"/>
                    <a:pt x="84685" y="32755"/>
                    <a:pt x="84035" y="31193"/>
                  </a:cubicBezTo>
                  <a:cubicBezTo>
                    <a:pt x="83194" y="29170"/>
                    <a:pt x="82289" y="27550"/>
                    <a:pt x="81192" y="26094"/>
                  </a:cubicBezTo>
                  <a:cubicBezTo>
                    <a:pt x="81095" y="25968"/>
                    <a:pt x="80986" y="25829"/>
                    <a:pt x="80868" y="25679"/>
                  </a:cubicBezTo>
                  <a:cubicBezTo>
                    <a:pt x="80089" y="24692"/>
                    <a:pt x="78913" y="23196"/>
                    <a:pt x="79180" y="21893"/>
                  </a:cubicBezTo>
                  <a:cubicBezTo>
                    <a:pt x="79280" y="21406"/>
                    <a:pt x="79542" y="21057"/>
                    <a:pt x="79953" y="20860"/>
                  </a:cubicBezTo>
                  <a:cubicBezTo>
                    <a:pt x="80215" y="20736"/>
                    <a:pt x="80506" y="20684"/>
                    <a:pt x="80793" y="20684"/>
                  </a:cubicBezTo>
                  <a:cubicBezTo>
                    <a:pt x="81216" y="20684"/>
                    <a:pt x="81630" y="20796"/>
                    <a:pt x="81925" y="20950"/>
                  </a:cubicBezTo>
                  <a:cubicBezTo>
                    <a:pt x="83388" y="21710"/>
                    <a:pt x="84600" y="23365"/>
                    <a:pt x="85716" y="24991"/>
                  </a:cubicBezTo>
                  <a:cubicBezTo>
                    <a:pt x="86867" y="26672"/>
                    <a:pt x="87910" y="28506"/>
                    <a:pt x="88919" y="30277"/>
                  </a:cubicBezTo>
                  <a:cubicBezTo>
                    <a:pt x="90139" y="32421"/>
                    <a:pt x="91401" y="34638"/>
                    <a:pt x="92868" y="36611"/>
                  </a:cubicBezTo>
                  <a:cubicBezTo>
                    <a:pt x="93440" y="37380"/>
                    <a:pt x="94059" y="38160"/>
                    <a:pt x="94759" y="38996"/>
                  </a:cubicBezTo>
                  <a:lnTo>
                    <a:pt x="94819" y="39068"/>
                  </a:lnTo>
                  <a:lnTo>
                    <a:pt x="105303" y="39068"/>
                  </a:lnTo>
                  <a:cubicBezTo>
                    <a:pt x="107121" y="39068"/>
                    <a:pt x="108627" y="37217"/>
                    <a:pt x="108661" y="34947"/>
                  </a:cubicBezTo>
                  <a:lnTo>
                    <a:pt x="108663" y="34847"/>
                  </a:lnTo>
                  <a:lnTo>
                    <a:pt x="108584" y="34784"/>
                  </a:lnTo>
                  <a:cubicBezTo>
                    <a:pt x="104971" y="31939"/>
                    <a:pt x="101460" y="28897"/>
                    <a:pt x="98502" y="26300"/>
                  </a:cubicBezTo>
                  <a:cubicBezTo>
                    <a:pt x="96655" y="24675"/>
                    <a:pt x="94790" y="22989"/>
                    <a:pt x="92987" y="21357"/>
                  </a:cubicBezTo>
                  <a:cubicBezTo>
                    <a:pt x="89168" y="17899"/>
                    <a:pt x="85217" y="14326"/>
                    <a:pt x="81181" y="11127"/>
                  </a:cubicBezTo>
                  <a:cubicBezTo>
                    <a:pt x="72085" y="3918"/>
                    <a:pt x="60650" y="176"/>
                    <a:pt x="47197" y="6"/>
                  </a:cubicBezTo>
                  <a:cubicBezTo>
                    <a:pt x="46860" y="2"/>
                    <a:pt x="46522" y="0"/>
                    <a:pt x="46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4"/>
            <p:cNvSpPr/>
            <p:nvPr/>
          </p:nvSpPr>
          <p:spPr>
            <a:xfrm>
              <a:off x="5065015" y="-2406714"/>
              <a:ext cx="4355665" cy="807744"/>
            </a:xfrm>
            <a:custGeom>
              <a:avLst/>
              <a:gdLst/>
              <a:ahLst/>
              <a:cxnLst/>
              <a:rect l="l" t="t" r="r" b="b"/>
              <a:pathLst>
                <a:path w="108844" h="28164" extrusionOk="0">
                  <a:moveTo>
                    <a:pt x="105484" y="409"/>
                  </a:moveTo>
                  <a:cubicBezTo>
                    <a:pt x="107116" y="409"/>
                    <a:pt x="108443" y="2114"/>
                    <a:pt x="108443" y="4208"/>
                  </a:cubicBezTo>
                  <a:lnTo>
                    <a:pt x="108443" y="9441"/>
                  </a:lnTo>
                  <a:cubicBezTo>
                    <a:pt x="107791" y="9431"/>
                    <a:pt x="107138" y="9426"/>
                    <a:pt x="106485" y="9426"/>
                  </a:cubicBezTo>
                  <a:cubicBezTo>
                    <a:pt x="96929" y="9426"/>
                    <a:pt x="87281" y="10461"/>
                    <a:pt x="77432" y="11618"/>
                  </a:cubicBezTo>
                  <a:lnTo>
                    <a:pt x="74438" y="11967"/>
                  </a:lnTo>
                  <a:cubicBezTo>
                    <a:pt x="68077" y="12707"/>
                    <a:pt x="61497" y="13471"/>
                    <a:pt x="55052" y="14524"/>
                  </a:cubicBezTo>
                  <a:cubicBezTo>
                    <a:pt x="50937" y="15196"/>
                    <a:pt x="47239" y="15919"/>
                    <a:pt x="43750" y="16739"/>
                  </a:cubicBezTo>
                  <a:cubicBezTo>
                    <a:pt x="39671" y="17698"/>
                    <a:pt x="36280" y="18535"/>
                    <a:pt x="32894" y="19868"/>
                  </a:cubicBezTo>
                  <a:cubicBezTo>
                    <a:pt x="30642" y="20754"/>
                    <a:pt x="28443" y="21986"/>
                    <a:pt x="26315" y="23179"/>
                  </a:cubicBezTo>
                  <a:cubicBezTo>
                    <a:pt x="22603" y="25262"/>
                    <a:pt x="18761" y="27414"/>
                    <a:pt x="14582" y="27728"/>
                  </a:cubicBezTo>
                  <a:cubicBezTo>
                    <a:pt x="14284" y="27750"/>
                    <a:pt x="13983" y="27761"/>
                    <a:pt x="13680" y="27761"/>
                  </a:cubicBezTo>
                  <a:cubicBezTo>
                    <a:pt x="8600" y="27761"/>
                    <a:pt x="3011" y="24606"/>
                    <a:pt x="1265" y="17265"/>
                  </a:cubicBezTo>
                  <a:cubicBezTo>
                    <a:pt x="424" y="13728"/>
                    <a:pt x="774" y="10998"/>
                    <a:pt x="2304" y="9148"/>
                  </a:cubicBezTo>
                  <a:cubicBezTo>
                    <a:pt x="3847" y="7282"/>
                    <a:pt x="6123" y="6467"/>
                    <a:pt x="8144" y="5916"/>
                  </a:cubicBezTo>
                  <a:cubicBezTo>
                    <a:pt x="14663" y="4135"/>
                    <a:pt x="21503" y="4060"/>
                    <a:pt x="27536" y="3991"/>
                  </a:cubicBezTo>
                  <a:lnTo>
                    <a:pt x="28284" y="3982"/>
                  </a:lnTo>
                  <a:cubicBezTo>
                    <a:pt x="35338" y="3908"/>
                    <a:pt x="42635" y="3830"/>
                    <a:pt x="49562" y="1411"/>
                  </a:cubicBezTo>
                  <a:cubicBezTo>
                    <a:pt x="50530" y="1072"/>
                    <a:pt x="51303" y="753"/>
                    <a:pt x="51989" y="409"/>
                  </a:cubicBezTo>
                  <a:lnTo>
                    <a:pt x="51989" y="410"/>
                  </a:lnTo>
                  <a:lnTo>
                    <a:pt x="77472" y="410"/>
                  </a:lnTo>
                  <a:cubicBezTo>
                    <a:pt x="75657" y="1022"/>
                    <a:pt x="73845" y="1526"/>
                    <a:pt x="72138" y="1986"/>
                  </a:cubicBezTo>
                  <a:cubicBezTo>
                    <a:pt x="71479" y="2162"/>
                    <a:pt x="70816" y="2334"/>
                    <a:pt x="70156" y="2505"/>
                  </a:cubicBezTo>
                  <a:cubicBezTo>
                    <a:pt x="68329" y="2977"/>
                    <a:pt x="66440" y="3467"/>
                    <a:pt x="64605" y="4082"/>
                  </a:cubicBezTo>
                  <a:cubicBezTo>
                    <a:pt x="61004" y="5291"/>
                    <a:pt x="57124" y="6040"/>
                    <a:pt x="52740" y="6369"/>
                  </a:cubicBezTo>
                  <a:cubicBezTo>
                    <a:pt x="49638" y="6602"/>
                    <a:pt x="46418" y="6602"/>
                    <a:pt x="43304" y="6603"/>
                  </a:cubicBezTo>
                  <a:cubicBezTo>
                    <a:pt x="34965" y="6606"/>
                    <a:pt x="26344" y="6609"/>
                    <a:pt x="18528" y="10955"/>
                  </a:cubicBezTo>
                  <a:cubicBezTo>
                    <a:pt x="14223" y="13350"/>
                    <a:pt x="12644" y="15910"/>
                    <a:pt x="13835" y="18561"/>
                  </a:cubicBezTo>
                  <a:cubicBezTo>
                    <a:pt x="14838" y="20791"/>
                    <a:pt x="17057" y="22107"/>
                    <a:pt x="18813" y="22421"/>
                  </a:cubicBezTo>
                  <a:cubicBezTo>
                    <a:pt x="19239" y="22498"/>
                    <a:pt x="19668" y="22533"/>
                    <a:pt x="20097" y="22533"/>
                  </a:cubicBezTo>
                  <a:cubicBezTo>
                    <a:pt x="22307" y="22533"/>
                    <a:pt x="24513" y="21604"/>
                    <a:pt x="26433" y="20647"/>
                  </a:cubicBezTo>
                  <a:cubicBezTo>
                    <a:pt x="27444" y="20142"/>
                    <a:pt x="28451" y="19561"/>
                    <a:pt x="29427" y="18998"/>
                  </a:cubicBezTo>
                  <a:cubicBezTo>
                    <a:pt x="30955" y="18116"/>
                    <a:pt x="32534" y="17203"/>
                    <a:pt x="34157" y="16576"/>
                  </a:cubicBezTo>
                  <a:cubicBezTo>
                    <a:pt x="37956" y="15106"/>
                    <a:pt x="41874" y="14247"/>
                    <a:pt x="44864" y="13661"/>
                  </a:cubicBezTo>
                  <a:cubicBezTo>
                    <a:pt x="49244" y="12804"/>
                    <a:pt x="53720" y="12190"/>
                    <a:pt x="58050" y="11597"/>
                  </a:cubicBezTo>
                  <a:cubicBezTo>
                    <a:pt x="61146" y="11172"/>
                    <a:pt x="64344" y="10734"/>
                    <a:pt x="67486" y="10209"/>
                  </a:cubicBezTo>
                  <a:cubicBezTo>
                    <a:pt x="71305" y="9572"/>
                    <a:pt x="74827" y="8898"/>
                    <a:pt x="78252" y="8150"/>
                  </a:cubicBezTo>
                  <a:cubicBezTo>
                    <a:pt x="80759" y="7602"/>
                    <a:pt x="84017" y="6743"/>
                    <a:pt x="86995" y="4937"/>
                  </a:cubicBezTo>
                  <a:cubicBezTo>
                    <a:pt x="88677" y="3915"/>
                    <a:pt x="90044" y="2435"/>
                    <a:pt x="91173" y="409"/>
                  </a:cubicBezTo>
                  <a:close/>
                  <a:moveTo>
                    <a:pt x="90934" y="0"/>
                  </a:moveTo>
                  <a:lnTo>
                    <a:pt x="90877" y="105"/>
                  </a:lnTo>
                  <a:cubicBezTo>
                    <a:pt x="89755" y="2148"/>
                    <a:pt x="88458" y="3572"/>
                    <a:pt x="86786" y="4587"/>
                  </a:cubicBezTo>
                  <a:cubicBezTo>
                    <a:pt x="83860" y="6361"/>
                    <a:pt x="80642" y="7209"/>
                    <a:pt x="78166" y="7749"/>
                  </a:cubicBezTo>
                  <a:cubicBezTo>
                    <a:pt x="74747" y="8496"/>
                    <a:pt x="71232" y="9168"/>
                    <a:pt x="67420" y="9804"/>
                  </a:cubicBezTo>
                  <a:cubicBezTo>
                    <a:pt x="64284" y="10326"/>
                    <a:pt x="61086" y="10767"/>
                    <a:pt x="57994" y="11189"/>
                  </a:cubicBezTo>
                  <a:cubicBezTo>
                    <a:pt x="53660" y="11784"/>
                    <a:pt x="49177" y="12398"/>
                    <a:pt x="44787" y="13257"/>
                  </a:cubicBezTo>
                  <a:cubicBezTo>
                    <a:pt x="41781" y="13846"/>
                    <a:pt x="37840" y="14712"/>
                    <a:pt x="34011" y="16192"/>
                  </a:cubicBezTo>
                  <a:cubicBezTo>
                    <a:pt x="32361" y="16832"/>
                    <a:pt x="30768" y="17751"/>
                    <a:pt x="29227" y="18641"/>
                  </a:cubicBezTo>
                  <a:cubicBezTo>
                    <a:pt x="28257" y="19199"/>
                    <a:pt x="27256" y="19778"/>
                    <a:pt x="26252" y="20278"/>
                  </a:cubicBezTo>
                  <a:cubicBezTo>
                    <a:pt x="24377" y="21213"/>
                    <a:pt x="22228" y="22123"/>
                    <a:pt x="20096" y="22123"/>
                  </a:cubicBezTo>
                  <a:cubicBezTo>
                    <a:pt x="19691" y="22123"/>
                    <a:pt x="19286" y="22090"/>
                    <a:pt x="18884" y="22019"/>
                  </a:cubicBezTo>
                  <a:cubicBezTo>
                    <a:pt x="17234" y="21723"/>
                    <a:pt x="15146" y="20485"/>
                    <a:pt x="14203" y="18389"/>
                  </a:cubicBezTo>
                  <a:cubicBezTo>
                    <a:pt x="13112" y="15962"/>
                    <a:pt x="14633" y="13577"/>
                    <a:pt x="18725" y="11302"/>
                  </a:cubicBezTo>
                  <a:cubicBezTo>
                    <a:pt x="26450" y="7006"/>
                    <a:pt x="35017" y="7004"/>
                    <a:pt x="43304" y="7002"/>
                  </a:cubicBezTo>
                  <a:cubicBezTo>
                    <a:pt x="46426" y="7002"/>
                    <a:pt x="49654" y="6999"/>
                    <a:pt x="52770" y="6766"/>
                  </a:cubicBezTo>
                  <a:cubicBezTo>
                    <a:pt x="57188" y="6433"/>
                    <a:pt x="61100" y="5680"/>
                    <a:pt x="64734" y="4460"/>
                  </a:cubicBezTo>
                  <a:cubicBezTo>
                    <a:pt x="66555" y="3847"/>
                    <a:pt x="68437" y="3359"/>
                    <a:pt x="70258" y="2889"/>
                  </a:cubicBezTo>
                  <a:cubicBezTo>
                    <a:pt x="70921" y="2718"/>
                    <a:pt x="71583" y="2546"/>
                    <a:pt x="72244" y="2369"/>
                  </a:cubicBezTo>
                  <a:cubicBezTo>
                    <a:pt x="74310" y="1815"/>
                    <a:pt x="76526" y="1191"/>
                    <a:pt x="78725" y="393"/>
                  </a:cubicBezTo>
                  <a:lnTo>
                    <a:pt x="79801" y="3"/>
                  </a:lnTo>
                  <a:lnTo>
                    <a:pt x="51891" y="3"/>
                  </a:lnTo>
                  <a:lnTo>
                    <a:pt x="51849" y="25"/>
                  </a:lnTo>
                  <a:cubicBezTo>
                    <a:pt x="51168" y="369"/>
                    <a:pt x="50398" y="688"/>
                    <a:pt x="49430" y="1026"/>
                  </a:cubicBezTo>
                  <a:cubicBezTo>
                    <a:pt x="42565" y="3424"/>
                    <a:pt x="35301" y="3502"/>
                    <a:pt x="28279" y="3577"/>
                  </a:cubicBezTo>
                  <a:lnTo>
                    <a:pt x="27530" y="3587"/>
                  </a:lnTo>
                  <a:cubicBezTo>
                    <a:pt x="21472" y="3654"/>
                    <a:pt x="14606" y="3731"/>
                    <a:pt x="8035" y="5524"/>
                  </a:cubicBezTo>
                  <a:cubicBezTo>
                    <a:pt x="5955" y="6091"/>
                    <a:pt x="3608" y="6937"/>
                    <a:pt x="1994" y="8889"/>
                  </a:cubicBezTo>
                  <a:cubicBezTo>
                    <a:pt x="378" y="10842"/>
                    <a:pt x="1" y="13691"/>
                    <a:pt x="872" y="17356"/>
                  </a:cubicBezTo>
                  <a:cubicBezTo>
                    <a:pt x="2415" y="23842"/>
                    <a:pt x="7591" y="28164"/>
                    <a:pt x="13647" y="28164"/>
                  </a:cubicBezTo>
                  <a:cubicBezTo>
                    <a:pt x="13966" y="28164"/>
                    <a:pt x="14287" y="28154"/>
                    <a:pt x="14609" y="28121"/>
                  </a:cubicBezTo>
                  <a:cubicBezTo>
                    <a:pt x="18878" y="27800"/>
                    <a:pt x="22758" y="25623"/>
                    <a:pt x="26511" y="23520"/>
                  </a:cubicBezTo>
                  <a:cubicBezTo>
                    <a:pt x="28626" y="22334"/>
                    <a:pt x="30812" y="21108"/>
                    <a:pt x="33038" y="20233"/>
                  </a:cubicBezTo>
                  <a:cubicBezTo>
                    <a:pt x="36400" y="18911"/>
                    <a:pt x="39775" y="18075"/>
                    <a:pt x="43838" y="17121"/>
                  </a:cubicBezTo>
                  <a:cubicBezTo>
                    <a:pt x="47319" y="16305"/>
                    <a:pt x="51008" y="15582"/>
                    <a:pt x="55113" y="14912"/>
                  </a:cubicBezTo>
                  <a:cubicBezTo>
                    <a:pt x="61550" y="13861"/>
                    <a:pt x="68126" y="13097"/>
                    <a:pt x="74484" y="12357"/>
                  </a:cubicBezTo>
                  <a:lnTo>
                    <a:pt x="77477" y="12010"/>
                  </a:lnTo>
                  <a:cubicBezTo>
                    <a:pt x="87323" y="10854"/>
                    <a:pt x="96973" y="9822"/>
                    <a:pt x="106514" y="9822"/>
                  </a:cubicBezTo>
                  <a:cubicBezTo>
                    <a:pt x="107222" y="9822"/>
                    <a:pt x="107930" y="9827"/>
                    <a:pt x="108637" y="9839"/>
                  </a:cubicBezTo>
                  <a:lnTo>
                    <a:pt x="108843" y="9842"/>
                  </a:lnTo>
                  <a:lnTo>
                    <a:pt x="108843" y="4203"/>
                  </a:lnTo>
                  <a:cubicBezTo>
                    <a:pt x="108843" y="1884"/>
                    <a:pt x="107336" y="0"/>
                    <a:pt x="1054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521299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image" Target="../media/image1.png"/><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B69C444D-859E-A6E7-318D-A0CA480D5FC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505736" y="131975"/>
            <a:ext cx="1263192" cy="1263192"/>
          </a:xfrm>
          <a:prstGeom prst="rect">
            <a:avLst/>
          </a:prstGeom>
        </p:spPr>
      </p:pic>
    </p:spTree>
    <p:extLst>
      <p:ext uri="{BB962C8B-B14F-4D97-AF65-F5344CB8AC3E}">
        <p14:creationId xmlns:p14="http://schemas.microsoft.com/office/powerpoint/2010/main" val="3695834762"/>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2351741"/>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2025/3/31</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E68AD337-AB93-EDBF-F0EA-A5FF8CE2CBF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42301" y="237045"/>
            <a:ext cx="1303451" cy="1303451"/>
          </a:xfrm>
          <a:prstGeom prst="rect">
            <a:avLst/>
          </a:prstGeom>
        </p:spPr>
      </p:pic>
    </p:spTree>
    <p:extLst>
      <p:ext uri="{BB962C8B-B14F-4D97-AF65-F5344CB8AC3E}">
        <p14:creationId xmlns:p14="http://schemas.microsoft.com/office/powerpoint/2010/main" val="3276330400"/>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6.png"/><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40.png"/><Relationship Id="rId5" Type="http://schemas.microsoft.com/office/2007/relationships/hdphoto" Target="../media/hdphoto1.wdp"/><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62.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40.png"/><Relationship Id="rId5" Type="http://schemas.microsoft.com/office/2007/relationships/hdphoto" Target="../media/hdphoto1.wdp"/><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65.png"/><Relationship Id="rId5" Type="http://schemas.openxmlformats.org/officeDocument/2006/relationships/image" Target="../media/image64.png"/><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9.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8.jpeg"/><Relationship Id="rId1" Type="http://schemas.openxmlformats.org/officeDocument/2006/relationships/slideLayout" Target="../slideLayouts/slideLayout10.xml"/><Relationship Id="rId6" Type="http://schemas.openxmlformats.org/officeDocument/2006/relationships/image" Target="../media/image11.png"/><Relationship Id="rId11" Type="http://schemas.openxmlformats.org/officeDocument/2006/relationships/image" Target="../media/image16.png"/><Relationship Id="rId5" Type="http://schemas.microsoft.com/office/2007/relationships/hdphoto" Target="../media/hdphoto2.wdp"/><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14.png"/><Relationship Id="rId14" Type="http://schemas.openxmlformats.org/officeDocument/2006/relationships/image" Target="../media/image19.gif"/></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18" Type="http://schemas.openxmlformats.org/officeDocument/2006/relationships/image" Target="../media/image23.png"/><Relationship Id="rId26" Type="http://schemas.openxmlformats.org/officeDocument/2006/relationships/image" Target="../media/image18.png"/><Relationship Id="rId3" Type="http://schemas.openxmlformats.org/officeDocument/2006/relationships/audio" Target="../media/audio1.wav"/><Relationship Id="rId21" Type="http://schemas.openxmlformats.org/officeDocument/2006/relationships/slide" Target="slide6.xml"/><Relationship Id="rId7" Type="http://schemas.openxmlformats.org/officeDocument/2006/relationships/image" Target="../media/image21.gif"/><Relationship Id="rId12" Type="http://schemas.openxmlformats.org/officeDocument/2006/relationships/image" Target="../media/image12.png"/><Relationship Id="rId17" Type="http://schemas.openxmlformats.org/officeDocument/2006/relationships/image" Target="../media/image22.png"/><Relationship Id="rId25" Type="http://schemas.openxmlformats.org/officeDocument/2006/relationships/image" Target="../media/image17.png"/><Relationship Id="rId2" Type="http://schemas.openxmlformats.org/officeDocument/2006/relationships/notesSlide" Target="../notesSlides/notesSlide2.xml"/><Relationship Id="rId16" Type="http://schemas.openxmlformats.org/officeDocument/2006/relationships/image" Target="../media/image16.png"/><Relationship Id="rId20" Type="http://schemas.openxmlformats.org/officeDocument/2006/relationships/slide" Target="slide5.xml"/><Relationship Id="rId29" Type="http://schemas.openxmlformats.org/officeDocument/2006/relationships/image" Target="../media/image26.gif"/><Relationship Id="rId1" Type="http://schemas.openxmlformats.org/officeDocument/2006/relationships/slideLayout" Target="../slideLayouts/slideLayout10.xml"/><Relationship Id="rId6" Type="http://schemas.openxmlformats.org/officeDocument/2006/relationships/image" Target="../media/image8.jpeg"/><Relationship Id="rId11" Type="http://schemas.openxmlformats.org/officeDocument/2006/relationships/image" Target="../media/image11.png"/><Relationship Id="rId24" Type="http://schemas.openxmlformats.org/officeDocument/2006/relationships/slide" Target="slide9.xml"/><Relationship Id="rId5" Type="http://schemas.openxmlformats.org/officeDocument/2006/relationships/audio" Target="../media/audio3.wav"/><Relationship Id="rId15" Type="http://schemas.openxmlformats.org/officeDocument/2006/relationships/image" Target="../media/image15.png"/><Relationship Id="rId23" Type="http://schemas.openxmlformats.org/officeDocument/2006/relationships/slide" Target="slide8.xml"/><Relationship Id="rId28" Type="http://schemas.openxmlformats.org/officeDocument/2006/relationships/image" Target="../media/image25.gif"/><Relationship Id="rId10" Type="http://schemas.microsoft.com/office/2007/relationships/hdphoto" Target="../media/hdphoto2.wdp"/><Relationship Id="rId19" Type="http://schemas.openxmlformats.org/officeDocument/2006/relationships/image" Target="../media/image24.png"/><Relationship Id="rId31" Type="http://schemas.openxmlformats.org/officeDocument/2006/relationships/slide" Target="slide10.xml"/><Relationship Id="rId4" Type="http://schemas.openxmlformats.org/officeDocument/2006/relationships/audio" Target="../media/audio2.wav"/><Relationship Id="rId9" Type="http://schemas.openxmlformats.org/officeDocument/2006/relationships/image" Target="../media/image10.png"/><Relationship Id="rId14" Type="http://schemas.openxmlformats.org/officeDocument/2006/relationships/image" Target="../media/image14.png"/><Relationship Id="rId22" Type="http://schemas.openxmlformats.org/officeDocument/2006/relationships/slide" Target="slide7.xml"/><Relationship Id="rId27" Type="http://schemas.openxmlformats.org/officeDocument/2006/relationships/image" Target="../media/image19.gif"/><Relationship Id="rId30" Type="http://schemas.openxmlformats.org/officeDocument/2006/relationships/image" Target="../media/image27.gif"/></Relationships>
</file>

<file path=ppt/slides/_rels/slide5.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28.png"/><Relationship Id="rId5" Type="http://schemas.openxmlformats.org/officeDocument/2006/relationships/slide" Target="slide4.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audio" Target="../media/audio4.wav"/><Relationship Id="rId1" Type="http://schemas.openxmlformats.org/officeDocument/2006/relationships/slideLayout" Target="../slideLayouts/slideLayout10.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slide" Target="slide4.xml"/></Relationships>
</file>

<file path=ppt/slides/_rels/slide7.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8.jpeg"/><Relationship Id="rId7" Type="http://schemas.openxmlformats.org/officeDocument/2006/relationships/image" Target="../media/image31.png"/><Relationship Id="rId2" Type="http://schemas.openxmlformats.org/officeDocument/2006/relationships/audio" Target="../media/audio4.wav"/><Relationship Id="rId1" Type="http://schemas.openxmlformats.org/officeDocument/2006/relationships/slideLayout" Target="../slideLayouts/slideLayout10.xml"/><Relationship Id="rId6" Type="http://schemas.openxmlformats.org/officeDocument/2006/relationships/image" Target="../media/image30.png"/><Relationship Id="rId5" Type="http://schemas.openxmlformats.org/officeDocument/2006/relationships/image" Target="../media/image28.png"/><Relationship Id="rId4" Type="http://schemas.openxmlformats.org/officeDocument/2006/relationships/slide" Target="slide4.xml"/></Relationships>
</file>

<file path=ppt/slides/_rels/slide8.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8.jpeg"/><Relationship Id="rId7" Type="http://schemas.openxmlformats.org/officeDocument/2006/relationships/image" Target="../media/image33.png"/><Relationship Id="rId2" Type="http://schemas.openxmlformats.org/officeDocument/2006/relationships/audio" Target="../media/audio4.wav"/><Relationship Id="rId1" Type="http://schemas.openxmlformats.org/officeDocument/2006/relationships/slideLayout" Target="../slideLayouts/slideLayout10.xml"/><Relationship Id="rId6" Type="http://schemas.openxmlformats.org/officeDocument/2006/relationships/image" Target="../media/image32.png"/><Relationship Id="rId5" Type="http://schemas.openxmlformats.org/officeDocument/2006/relationships/image" Target="../media/image28.png"/><Relationship Id="rId4" Type="http://schemas.openxmlformats.org/officeDocument/2006/relationships/slide" Target="slide4.xml"/></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4.wav"/><Relationship Id="rId7"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28.png"/><Relationship Id="rId5" Type="http://schemas.openxmlformats.org/officeDocument/2006/relationships/slide" Target="slide4.xml"/><Relationship Id="rId4" Type="http://schemas.openxmlformats.org/officeDocument/2006/relationships/image" Target="../media/image8.jpeg"/><Relationship Id="rId9"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AC330109-8DF6-4EF6-A4DB-663BD73BAAFB}"/>
              </a:ext>
            </a:extLst>
          </p:cNvPr>
          <p:cNvSpPr>
            <a:spLocks noGrp="1"/>
          </p:cNvSpPr>
          <p:nvPr>
            <p:ph type="subTitle" idx="1"/>
          </p:nvPr>
        </p:nvSpPr>
        <p:spPr/>
        <p:txBody>
          <a:bodyPr/>
          <a:lstStyle/>
          <a:p>
            <a:endParaRPr lang="en-US"/>
          </a:p>
        </p:txBody>
      </p:sp>
      <p:sp>
        <p:nvSpPr>
          <p:cNvPr id="3" name="Title 2">
            <a:extLst>
              <a:ext uri="{FF2B5EF4-FFF2-40B4-BE49-F238E27FC236}">
                <a16:creationId xmlns:a16="http://schemas.microsoft.com/office/drawing/2014/main" id="{09802A1B-FCFD-450D-B463-F18363B768EB}"/>
              </a:ext>
            </a:extLst>
          </p:cNvPr>
          <p:cNvSpPr>
            <a:spLocks noGrp="1"/>
          </p:cNvSpPr>
          <p:nvPr>
            <p:ph type="title"/>
          </p:nvPr>
        </p:nvSpPr>
        <p:spPr/>
        <p:txBody>
          <a:bodyPr/>
          <a:lstStyle/>
          <a:p>
            <a:r>
              <a:rPr lang="en-US"/>
              <a:t>LỚP 4A </a:t>
            </a:r>
            <a:br>
              <a:rPr lang="en-US"/>
            </a:br>
            <a:r>
              <a:rPr lang="en-US"/>
              <a:t>NĂM HỌC 2024 - 2025</a:t>
            </a:r>
          </a:p>
        </p:txBody>
      </p:sp>
      <p:sp>
        <p:nvSpPr>
          <p:cNvPr id="4" name="Subtitle 3">
            <a:extLst>
              <a:ext uri="{FF2B5EF4-FFF2-40B4-BE49-F238E27FC236}">
                <a16:creationId xmlns:a16="http://schemas.microsoft.com/office/drawing/2014/main" id="{CD98E5C6-92EA-4CF1-B5FA-96F2A635FB57}"/>
              </a:ext>
            </a:extLst>
          </p:cNvPr>
          <p:cNvSpPr>
            <a:spLocks noGrp="1"/>
          </p:cNvSpPr>
          <p:nvPr>
            <p:ph type="subTitle" idx="2"/>
          </p:nvPr>
        </p:nvSpPr>
        <p:spPr/>
        <p:txBody>
          <a:bodyPr/>
          <a:lstStyle/>
          <a:p>
            <a:endParaRPr lang="en-US"/>
          </a:p>
        </p:txBody>
      </p:sp>
    </p:spTree>
    <p:extLst>
      <p:ext uri="{BB962C8B-B14F-4D97-AF65-F5344CB8AC3E}">
        <p14:creationId xmlns:p14="http://schemas.microsoft.com/office/powerpoint/2010/main" val="2627173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13"/>
        <p:cNvGrpSpPr/>
        <p:nvPr/>
      </p:nvGrpSpPr>
      <p:grpSpPr>
        <a:xfrm>
          <a:off x="0" y="0"/>
          <a:ext cx="0" cy="0"/>
          <a:chOff x="0" y="0"/>
          <a:chExt cx="0" cy="0"/>
        </a:xfrm>
      </p:grpSpPr>
      <p:pic>
        <p:nvPicPr>
          <p:cNvPr id="389" name="图片 18">
            <a:extLst>
              <a:ext uri="{FF2B5EF4-FFF2-40B4-BE49-F238E27FC236}">
                <a16:creationId xmlns:a16="http://schemas.microsoft.com/office/drawing/2014/main" id="{D740985E-66D8-4E2F-91CE-B6D5181E5AD8}"/>
              </a:ext>
            </a:extLst>
          </p:cNvPr>
          <p:cNvPicPr>
            <a:picLocks noChangeAspect="1"/>
          </p:cNvPicPr>
          <p:nvPr/>
        </p:nvPicPr>
        <p:blipFill rotWithShape="1">
          <a:blip r:embed="rId3">
            <a:extLst>
              <a:ext uri="{28A0092B-C50C-407E-A947-70E740481C1C}">
                <a14:useLocalDpi xmlns:a14="http://schemas.microsoft.com/office/drawing/2010/main" val="0"/>
              </a:ext>
            </a:extLst>
          </a:blip>
          <a:srcRect l="66514" t="-1287" r="-681" b="83445"/>
          <a:stretch/>
        </p:blipFill>
        <p:spPr>
          <a:xfrm rot="20408546">
            <a:off x="-108370" y="-1067170"/>
            <a:ext cx="6116756" cy="4270500"/>
          </a:xfrm>
          <a:prstGeom prst="rect">
            <a:avLst/>
          </a:prstGeom>
        </p:spPr>
      </p:pic>
      <p:grpSp>
        <p:nvGrpSpPr>
          <p:cNvPr id="1116" name="Google Shape;1116;p39"/>
          <p:cNvGrpSpPr/>
          <p:nvPr/>
        </p:nvGrpSpPr>
        <p:grpSpPr>
          <a:xfrm>
            <a:off x="4402303" y="5529060"/>
            <a:ext cx="667900" cy="1326933"/>
            <a:chOff x="8326875" y="3208575"/>
            <a:chExt cx="500925" cy="995200"/>
          </a:xfrm>
        </p:grpSpPr>
        <p:sp>
          <p:nvSpPr>
            <p:cNvPr id="1117" name="Google Shape;1117;p39"/>
            <p:cNvSpPr/>
            <p:nvPr/>
          </p:nvSpPr>
          <p:spPr>
            <a:xfrm>
              <a:off x="8609175" y="3231375"/>
              <a:ext cx="218575" cy="195050"/>
            </a:xfrm>
            <a:custGeom>
              <a:avLst/>
              <a:gdLst/>
              <a:ahLst/>
              <a:cxnLst/>
              <a:rect l="l" t="t" r="r" b="b"/>
              <a:pathLst>
                <a:path w="8743" h="7802" extrusionOk="0">
                  <a:moveTo>
                    <a:pt x="6174" y="0"/>
                  </a:moveTo>
                  <a:cubicBezTo>
                    <a:pt x="6073" y="0"/>
                    <a:pt x="5971" y="22"/>
                    <a:pt x="5874" y="68"/>
                  </a:cubicBezTo>
                  <a:lnTo>
                    <a:pt x="365" y="3812"/>
                  </a:lnTo>
                  <a:lnTo>
                    <a:pt x="0" y="4844"/>
                  </a:lnTo>
                  <a:lnTo>
                    <a:pt x="8378" y="7801"/>
                  </a:lnTo>
                  <a:lnTo>
                    <a:pt x="8742" y="6770"/>
                  </a:lnTo>
                  <a:lnTo>
                    <a:pt x="6805" y="397"/>
                  </a:lnTo>
                  <a:cubicBezTo>
                    <a:pt x="6685" y="147"/>
                    <a:pt x="6434" y="0"/>
                    <a:pt x="6174" y="0"/>
                  </a:cubicBezTo>
                  <a:close/>
                </a:path>
              </a:pathLst>
            </a:custGeom>
            <a:solidFill>
              <a:srgbClr val="F55047"/>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8" name="Google Shape;1118;p39"/>
            <p:cNvSpPr/>
            <p:nvPr/>
          </p:nvSpPr>
          <p:spPr>
            <a:xfrm>
              <a:off x="8609250" y="3265400"/>
              <a:ext cx="218550" cy="161025"/>
            </a:xfrm>
            <a:custGeom>
              <a:avLst/>
              <a:gdLst/>
              <a:ahLst/>
              <a:cxnLst/>
              <a:rect l="l" t="t" r="r" b="b"/>
              <a:pathLst>
                <a:path w="8742" h="6441" extrusionOk="0">
                  <a:moveTo>
                    <a:pt x="3970" y="1"/>
                  </a:moveTo>
                  <a:lnTo>
                    <a:pt x="363" y="2451"/>
                  </a:lnTo>
                  <a:lnTo>
                    <a:pt x="0" y="3483"/>
                  </a:lnTo>
                  <a:lnTo>
                    <a:pt x="8378" y="6440"/>
                  </a:lnTo>
                  <a:lnTo>
                    <a:pt x="8742" y="5409"/>
                  </a:lnTo>
                  <a:lnTo>
                    <a:pt x="7477" y="1252"/>
                  </a:lnTo>
                  <a:lnTo>
                    <a:pt x="4188" y="92"/>
                  </a:lnTo>
                  <a:cubicBezTo>
                    <a:pt x="4114" y="65"/>
                    <a:pt x="4041" y="32"/>
                    <a:pt x="397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9" name="Google Shape;1119;p39"/>
            <p:cNvSpPr/>
            <p:nvPr/>
          </p:nvSpPr>
          <p:spPr>
            <a:xfrm>
              <a:off x="8708400" y="3231375"/>
              <a:ext cx="87725" cy="65350"/>
            </a:xfrm>
            <a:custGeom>
              <a:avLst/>
              <a:gdLst/>
              <a:ahLst/>
              <a:cxnLst/>
              <a:rect l="l" t="t" r="r" b="b"/>
              <a:pathLst>
                <a:path w="3509" h="2614" extrusionOk="0">
                  <a:moveTo>
                    <a:pt x="2205" y="0"/>
                  </a:moveTo>
                  <a:cubicBezTo>
                    <a:pt x="2104" y="0"/>
                    <a:pt x="2002" y="22"/>
                    <a:pt x="1905" y="68"/>
                  </a:cubicBezTo>
                  <a:lnTo>
                    <a:pt x="1" y="1362"/>
                  </a:lnTo>
                  <a:cubicBezTo>
                    <a:pt x="75" y="1393"/>
                    <a:pt x="146" y="1426"/>
                    <a:pt x="221" y="1453"/>
                  </a:cubicBezTo>
                  <a:lnTo>
                    <a:pt x="3509" y="2613"/>
                  </a:lnTo>
                  <a:lnTo>
                    <a:pt x="2836" y="397"/>
                  </a:lnTo>
                  <a:cubicBezTo>
                    <a:pt x="2716" y="147"/>
                    <a:pt x="2465" y="0"/>
                    <a:pt x="2205"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0" name="Google Shape;1120;p39"/>
            <p:cNvSpPr/>
            <p:nvPr/>
          </p:nvSpPr>
          <p:spPr>
            <a:xfrm>
              <a:off x="8339650" y="3980300"/>
              <a:ext cx="251725" cy="223475"/>
            </a:xfrm>
            <a:custGeom>
              <a:avLst/>
              <a:gdLst/>
              <a:ahLst/>
              <a:cxnLst/>
              <a:rect l="l" t="t" r="r" b="b"/>
              <a:pathLst>
                <a:path w="10069" h="8939" extrusionOk="0">
                  <a:moveTo>
                    <a:pt x="5034" y="1"/>
                  </a:moveTo>
                  <a:cubicBezTo>
                    <a:pt x="3193" y="1"/>
                    <a:pt x="1470" y="1148"/>
                    <a:pt x="823" y="2983"/>
                  </a:cubicBezTo>
                  <a:cubicBezTo>
                    <a:pt x="1" y="5309"/>
                    <a:pt x="1220" y="7861"/>
                    <a:pt x="3547" y="8683"/>
                  </a:cubicBezTo>
                  <a:cubicBezTo>
                    <a:pt x="4039" y="8856"/>
                    <a:pt x="4541" y="8939"/>
                    <a:pt x="5035" y="8939"/>
                  </a:cubicBezTo>
                  <a:cubicBezTo>
                    <a:pt x="6876" y="8939"/>
                    <a:pt x="8599" y="7792"/>
                    <a:pt x="9247" y="5956"/>
                  </a:cubicBezTo>
                  <a:cubicBezTo>
                    <a:pt x="10068" y="3629"/>
                    <a:pt x="8848" y="1078"/>
                    <a:pt x="6521" y="257"/>
                  </a:cubicBezTo>
                  <a:cubicBezTo>
                    <a:pt x="6029" y="83"/>
                    <a:pt x="5527" y="1"/>
                    <a:pt x="503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1" name="Google Shape;1121;p39"/>
            <p:cNvSpPr/>
            <p:nvPr/>
          </p:nvSpPr>
          <p:spPr>
            <a:xfrm>
              <a:off x="8372450" y="4101375"/>
              <a:ext cx="81825" cy="71300"/>
            </a:xfrm>
            <a:custGeom>
              <a:avLst/>
              <a:gdLst/>
              <a:ahLst/>
              <a:cxnLst/>
              <a:rect l="l" t="t" r="r" b="b"/>
              <a:pathLst>
                <a:path w="3273" h="2852" extrusionOk="0">
                  <a:moveTo>
                    <a:pt x="777" y="0"/>
                  </a:moveTo>
                  <a:cubicBezTo>
                    <a:pt x="703" y="0"/>
                    <a:pt x="621" y="39"/>
                    <a:pt x="522" y="129"/>
                  </a:cubicBezTo>
                  <a:cubicBezTo>
                    <a:pt x="1" y="605"/>
                    <a:pt x="78" y="1536"/>
                    <a:pt x="694" y="2214"/>
                  </a:cubicBezTo>
                  <a:cubicBezTo>
                    <a:pt x="1071" y="2629"/>
                    <a:pt x="1564" y="2851"/>
                    <a:pt x="2009" y="2851"/>
                  </a:cubicBezTo>
                  <a:cubicBezTo>
                    <a:pt x="2289" y="2851"/>
                    <a:pt x="2550" y="2763"/>
                    <a:pt x="2751" y="2581"/>
                  </a:cubicBezTo>
                  <a:cubicBezTo>
                    <a:pt x="3273" y="2105"/>
                    <a:pt x="2351" y="1942"/>
                    <a:pt x="1735" y="1266"/>
                  </a:cubicBezTo>
                  <a:cubicBezTo>
                    <a:pt x="1236" y="717"/>
                    <a:pt x="1091" y="0"/>
                    <a:pt x="777" y="0"/>
                  </a:cubicBezTo>
                  <a:close/>
                </a:path>
              </a:pathLst>
            </a:custGeom>
            <a:solidFill>
              <a:srgbClr val="C44253">
                <a:alpha val="35750"/>
              </a:srgbClr>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2" name="Google Shape;1122;p39"/>
            <p:cNvSpPr/>
            <p:nvPr/>
          </p:nvSpPr>
          <p:spPr>
            <a:xfrm>
              <a:off x="8455250" y="4158000"/>
              <a:ext cx="15000" cy="13325"/>
            </a:xfrm>
            <a:custGeom>
              <a:avLst/>
              <a:gdLst/>
              <a:ahLst/>
              <a:cxnLst/>
              <a:rect l="l" t="t" r="r" b="b"/>
              <a:pathLst>
                <a:path w="600" h="533" extrusionOk="0">
                  <a:moveTo>
                    <a:pt x="298" y="1"/>
                  </a:moveTo>
                  <a:cubicBezTo>
                    <a:pt x="188" y="1"/>
                    <a:pt x="86" y="68"/>
                    <a:pt x="49" y="177"/>
                  </a:cubicBezTo>
                  <a:cubicBezTo>
                    <a:pt x="1" y="316"/>
                    <a:pt x="73" y="469"/>
                    <a:pt x="211" y="517"/>
                  </a:cubicBezTo>
                  <a:cubicBezTo>
                    <a:pt x="240" y="528"/>
                    <a:pt x="271" y="533"/>
                    <a:pt x="300" y="533"/>
                  </a:cubicBezTo>
                  <a:cubicBezTo>
                    <a:pt x="410" y="533"/>
                    <a:pt x="512" y="465"/>
                    <a:pt x="551" y="354"/>
                  </a:cubicBezTo>
                  <a:cubicBezTo>
                    <a:pt x="599" y="216"/>
                    <a:pt x="528" y="63"/>
                    <a:pt x="388" y="16"/>
                  </a:cubicBezTo>
                  <a:cubicBezTo>
                    <a:pt x="358" y="5"/>
                    <a:pt x="328" y="1"/>
                    <a:pt x="298" y="1"/>
                  </a:cubicBezTo>
                  <a:close/>
                </a:path>
              </a:pathLst>
            </a:custGeom>
            <a:solidFill>
              <a:srgbClr val="C44253">
                <a:alpha val="35750"/>
              </a:srgbClr>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3" name="Google Shape;1123;p39"/>
            <p:cNvSpPr/>
            <p:nvPr/>
          </p:nvSpPr>
          <p:spPr>
            <a:xfrm>
              <a:off x="8356525" y="3346425"/>
              <a:ext cx="468400" cy="780950"/>
            </a:xfrm>
            <a:custGeom>
              <a:avLst/>
              <a:gdLst/>
              <a:ahLst/>
              <a:cxnLst/>
              <a:rect l="l" t="t" r="r" b="b"/>
              <a:pathLst>
                <a:path w="18736" h="31238" extrusionOk="0">
                  <a:moveTo>
                    <a:pt x="9931" y="0"/>
                  </a:moveTo>
                  <a:lnTo>
                    <a:pt x="0" y="28129"/>
                  </a:lnTo>
                  <a:lnTo>
                    <a:pt x="8805" y="31237"/>
                  </a:lnTo>
                  <a:lnTo>
                    <a:pt x="18735" y="3108"/>
                  </a:lnTo>
                  <a:lnTo>
                    <a:pt x="9931"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4" name="Google Shape;1124;p39"/>
            <p:cNvSpPr/>
            <p:nvPr/>
          </p:nvSpPr>
          <p:spPr>
            <a:xfrm>
              <a:off x="8436325" y="3374575"/>
              <a:ext cx="308800" cy="724650"/>
            </a:xfrm>
            <a:custGeom>
              <a:avLst/>
              <a:gdLst/>
              <a:ahLst/>
              <a:cxnLst/>
              <a:rect l="l" t="t" r="r" b="b"/>
              <a:pathLst>
                <a:path w="12352" h="28986" extrusionOk="0">
                  <a:moveTo>
                    <a:pt x="9931" y="0"/>
                  </a:moveTo>
                  <a:lnTo>
                    <a:pt x="0" y="28131"/>
                  </a:lnTo>
                  <a:lnTo>
                    <a:pt x="2421" y="28985"/>
                  </a:lnTo>
                  <a:lnTo>
                    <a:pt x="12351" y="855"/>
                  </a:lnTo>
                  <a:lnTo>
                    <a:pt x="9931"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5" name="Google Shape;1125;p39"/>
            <p:cNvSpPr/>
            <p:nvPr/>
          </p:nvSpPr>
          <p:spPr>
            <a:xfrm>
              <a:off x="8596425" y="3242575"/>
              <a:ext cx="226875" cy="168800"/>
            </a:xfrm>
            <a:custGeom>
              <a:avLst/>
              <a:gdLst/>
              <a:ahLst/>
              <a:cxnLst/>
              <a:rect l="l" t="t" r="r" b="b"/>
              <a:pathLst>
                <a:path w="9075" h="6752" extrusionOk="0">
                  <a:moveTo>
                    <a:pt x="4158" y="333"/>
                  </a:moveTo>
                  <a:cubicBezTo>
                    <a:pt x="4208" y="355"/>
                    <a:pt x="4258" y="376"/>
                    <a:pt x="4311" y="393"/>
                  </a:cubicBezTo>
                  <a:lnTo>
                    <a:pt x="7526" y="1528"/>
                  </a:lnTo>
                  <a:lnTo>
                    <a:pt x="8752" y="5560"/>
                  </a:lnTo>
                  <a:lnTo>
                    <a:pt x="8458" y="6399"/>
                  </a:lnTo>
                  <a:lnTo>
                    <a:pt x="372" y="3544"/>
                  </a:lnTo>
                  <a:lnTo>
                    <a:pt x="668" y="2707"/>
                  </a:lnTo>
                  <a:lnTo>
                    <a:pt x="4158" y="333"/>
                  </a:lnTo>
                  <a:close/>
                  <a:moveTo>
                    <a:pt x="4145" y="0"/>
                  </a:moveTo>
                  <a:cubicBezTo>
                    <a:pt x="4115" y="0"/>
                    <a:pt x="4084" y="9"/>
                    <a:pt x="4058" y="28"/>
                  </a:cubicBezTo>
                  <a:lnTo>
                    <a:pt x="453" y="2478"/>
                  </a:lnTo>
                  <a:cubicBezTo>
                    <a:pt x="426" y="2497"/>
                    <a:pt x="405" y="2524"/>
                    <a:pt x="393" y="2554"/>
                  </a:cubicBezTo>
                  <a:lnTo>
                    <a:pt x="29" y="3587"/>
                  </a:lnTo>
                  <a:cubicBezTo>
                    <a:pt x="0" y="3667"/>
                    <a:pt x="43" y="3757"/>
                    <a:pt x="125" y="3786"/>
                  </a:cubicBezTo>
                  <a:lnTo>
                    <a:pt x="8500" y="6743"/>
                  </a:lnTo>
                  <a:cubicBezTo>
                    <a:pt x="8519" y="6749"/>
                    <a:pt x="8535" y="6752"/>
                    <a:pt x="8552" y="6752"/>
                  </a:cubicBezTo>
                  <a:cubicBezTo>
                    <a:pt x="8573" y="6752"/>
                    <a:pt x="8598" y="6746"/>
                    <a:pt x="8622" y="6733"/>
                  </a:cubicBezTo>
                  <a:cubicBezTo>
                    <a:pt x="8658" y="6716"/>
                    <a:pt x="8686" y="6686"/>
                    <a:pt x="8700" y="6646"/>
                  </a:cubicBezTo>
                  <a:lnTo>
                    <a:pt x="9065" y="5614"/>
                  </a:lnTo>
                  <a:cubicBezTo>
                    <a:pt x="9075" y="5583"/>
                    <a:pt x="9075" y="5550"/>
                    <a:pt x="9066" y="5517"/>
                  </a:cubicBezTo>
                  <a:lnTo>
                    <a:pt x="7802" y="1361"/>
                  </a:lnTo>
                  <a:cubicBezTo>
                    <a:pt x="7787" y="1314"/>
                    <a:pt x="7752" y="1275"/>
                    <a:pt x="7706" y="1259"/>
                  </a:cubicBezTo>
                  <a:lnTo>
                    <a:pt x="4417" y="99"/>
                  </a:lnTo>
                  <a:cubicBezTo>
                    <a:pt x="4344" y="73"/>
                    <a:pt x="4277" y="43"/>
                    <a:pt x="4208" y="13"/>
                  </a:cubicBezTo>
                  <a:cubicBezTo>
                    <a:pt x="4188" y="5"/>
                    <a:pt x="4167" y="0"/>
                    <a:pt x="4145" y="0"/>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6" name="Google Shape;1126;p39"/>
            <p:cNvSpPr/>
            <p:nvPr/>
          </p:nvSpPr>
          <p:spPr>
            <a:xfrm>
              <a:off x="8696050" y="3208575"/>
              <a:ext cx="95900" cy="73100"/>
            </a:xfrm>
            <a:custGeom>
              <a:avLst/>
              <a:gdLst/>
              <a:ahLst/>
              <a:cxnLst/>
              <a:rect l="l" t="t" r="r" b="b"/>
              <a:pathLst>
                <a:path w="3836" h="2924" extrusionOk="0">
                  <a:moveTo>
                    <a:pt x="2363" y="310"/>
                  </a:moveTo>
                  <a:cubicBezTo>
                    <a:pt x="2424" y="310"/>
                    <a:pt x="2486" y="320"/>
                    <a:pt x="2545" y="340"/>
                  </a:cubicBezTo>
                  <a:cubicBezTo>
                    <a:pt x="2681" y="389"/>
                    <a:pt x="2792" y="488"/>
                    <a:pt x="2845" y="596"/>
                  </a:cubicBezTo>
                  <a:lnTo>
                    <a:pt x="3430" y="2518"/>
                  </a:lnTo>
                  <a:lnTo>
                    <a:pt x="3430" y="2518"/>
                  </a:lnTo>
                  <a:lnTo>
                    <a:pt x="488" y="1481"/>
                  </a:lnTo>
                  <a:lnTo>
                    <a:pt x="2131" y="362"/>
                  </a:lnTo>
                  <a:cubicBezTo>
                    <a:pt x="2205" y="327"/>
                    <a:pt x="2284" y="310"/>
                    <a:pt x="2363" y="310"/>
                  </a:cubicBezTo>
                  <a:close/>
                  <a:moveTo>
                    <a:pt x="2373" y="1"/>
                  </a:moveTo>
                  <a:cubicBezTo>
                    <a:pt x="2242" y="1"/>
                    <a:pt x="2108" y="31"/>
                    <a:pt x="1978" y="95"/>
                  </a:cubicBezTo>
                  <a:lnTo>
                    <a:pt x="73" y="1388"/>
                  </a:lnTo>
                  <a:cubicBezTo>
                    <a:pt x="28" y="1419"/>
                    <a:pt x="0" y="1475"/>
                    <a:pt x="6" y="1531"/>
                  </a:cubicBezTo>
                  <a:cubicBezTo>
                    <a:pt x="12" y="1588"/>
                    <a:pt x="45" y="1635"/>
                    <a:pt x="98" y="1659"/>
                  </a:cubicBezTo>
                  <a:cubicBezTo>
                    <a:pt x="172" y="1693"/>
                    <a:pt x="249" y="1725"/>
                    <a:pt x="328" y="1753"/>
                  </a:cubicBezTo>
                  <a:lnTo>
                    <a:pt x="3615" y="2915"/>
                  </a:lnTo>
                  <a:cubicBezTo>
                    <a:pt x="3634" y="2919"/>
                    <a:pt x="3650" y="2924"/>
                    <a:pt x="3667" y="2924"/>
                  </a:cubicBezTo>
                  <a:cubicBezTo>
                    <a:pt x="3707" y="2924"/>
                    <a:pt x="3744" y="2908"/>
                    <a:pt x="3777" y="2879"/>
                  </a:cubicBezTo>
                  <a:cubicBezTo>
                    <a:pt x="3820" y="2839"/>
                    <a:pt x="3835" y="2777"/>
                    <a:pt x="3817" y="2722"/>
                  </a:cubicBezTo>
                  <a:lnTo>
                    <a:pt x="3135" y="483"/>
                  </a:lnTo>
                  <a:cubicBezTo>
                    <a:pt x="3037" y="278"/>
                    <a:pt x="2865" y="125"/>
                    <a:pt x="2649" y="47"/>
                  </a:cubicBezTo>
                  <a:cubicBezTo>
                    <a:pt x="2560" y="16"/>
                    <a:pt x="2467" y="1"/>
                    <a:pt x="2373" y="1"/>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7" name="Google Shape;1127;p39"/>
            <p:cNvSpPr/>
            <p:nvPr/>
          </p:nvSpPr>
          <p:spPr>
            <a:xfrm>
              <a:off x="8326875" y="4032075"/>
              <a:ext cx="239875" cy="156700"/>
            </a:xfrm>
            <a:custGeom>
              <a:avLst/>
              <a:gdLst/>
              <a:ahLst/>
              <a:cxnLst/>
              <a:rect l="l" t="t" r="r" b="b"/>
              <a:pathLst>
                <a:path w="9595" h="6268" extrusionOk="0">
                  <a:moveTo>
                    <a:pt x="996" y="0"/>
                  </a:moveTo>
                  <a:cubicBezTo>
                    <a:pt x="932" y="0"/>
                    <a:pt x="872" y="40"/>
                    <a:pt x="849" y="103"/>
                  </a:cubicBezTo>
                  <a:cubicBezTo>
                    <a:pt x="0" y="2507"/>
                    <a:pt x="1265" y="5153"/>
                    <a:pt x="3670" y="6000"/>
                  </a:cubicBezTo>
                  <a:cubicBezTo>
                    <a:pt x="4173" y="6179"/>
                    <a:pt x="4694" y="6267"/>
                    <a:pt x="5213" y="6267"/>
                  </a:cubicBezTo>
                  <a:cubicBezTo>
                    <a:pt x="5893" y="6267"/>
                    <a:pt x="6570" y="6114"/>
                    <a:pt x="7202" y="5813"/>
                  </a:cubicBezTo>
                  <a:cubicBezTo>
                    <a:pt x="8316" y="5281"/>
                    <a:pt x="9156" y="4347"/>
                    <a:pt x="9566" y="3182"/>
                  </a:cubicBezTo>
                  <a:cubicBezTo>
                    <a:pt x="9595" y="3102"/>
                    <a:pt x="9552" y="3012"/>
                    <a:pt x="9472" y="2984"/>
                  </a:cubicBezTo>
                  <a:cubicBezTo>
                    <a:pt x="9455" y="2978"/>
                    <a:pt x="9438" y="2975"/>
                    <a:pt x="9421" y="2975"/>
                  </a:cubicBezTo>
                  <a:cubicBezTo>
                    <a:pt x="9357" y="2975"/>
                    <a:pt x="9296" y="3015"/>
                    <a:pt x="9274" y="3078"/>
                  </a:cubicBezTo>
                  <a:cubicBezTo>
                    <a:pt x="8889" y="4164"/>
                    <a:pt x="8108" y="5036"/>
                    <a:pt x="7067" y="5533"/>
                  </a:cubicBezTo>
                  <a:cubicBezTo>
                    <a:pt x="6479" y="5814"/>
                    <a:pt x="5847" y="5956"/>
                    <a:pt x="5212" y="5956"/>
                  </a:cubicBezTo>
                  <a:cubicBezTo>
                    <a:pt x="4728" y="5956"/>
                    <a:pt x="4242" y="5874"/>
                    <a:pt x="3773" y="5707"/>
                  </a:cubicBezTo>
                  <a:cubicBezTo>
                    <a:pt x="1529" y="4917"/>
                    <a:pt x="350" y="2448"/>
                    <a:pt x="1142" y="206"/>
                  </a:cubicBezTo>
                  <a:cubicBezTo>
                    <a:pt x="1171" y="126"/>
                    <a:pt x="1128" y="38"/>
                    <a:pt x="1048" y="9"/>
                  </a:cubicBezTo>
                  <a:cubicBezTo>
                    <a:pt x="1031" y="3"/>
                    <a:pt x="1013" y="0"/>
                    <a:pt x="996" y="0"/>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8" name="Google Shape;1128;p39"/>
            <p:cNvSpPr/>
            <p:nvPr/>
          </p:nvSpPr>
          <p:spPr>
            <a:xfrm>
              <a:off x="8343950" y="3323600"/>
              <a:ext cx="476725" cy="788650"/>
            </a:xfrm>
            <a:custGeom>
              <a:avLst/>
              <a:gdLst/>
              <a:ahLst/>
              <a:cxnLst/>
              <a:rect l="l" t="t" r="r" b="b"/>
              <a:pathLst>
                <a:path w="19069" h="31546" extrusionOk="0">
                  <a:moveTo>
                    <a:pt x="10199" y="354"/>
                  </a:moveTo>
                  <a:lnTo>
                    <a:pt x="18711" y="3359"/>
                  </a:lnTo>
                  <a:lnTo>
                    <a:pt x="8883" y="31194"/>
                  </a:lnTo>
                  <a:lnTo>
                    <a:pt x="373" y="28191"/>
                  </a:lnTo>
                  <a:lnTo>
                    <a:pt x="10199" y="354"/>
                  </a:lnTo>
                  <a:close/>
                  <a:moveTo>
                    <a:pt x="10105" y="0"/>
                  </a:moveTo>
                  <a:cubicBezTo>
                    <a:pt x="10082" y="0"/>
                    <a:pt x="10059" y="5"/>
                    <a:pt x="10038" y="16"/>
                  </a:cubicBezTo>
                  <a:cubicBezTo>
                    <a:pt x="10002" y="33"/>
                    <a:pt x="9974" y="64"/>
                    <a:pt x="9959" y="103"/>
                  </a:cubicBezTo>
                  <a:lnTo>
                    <a:pt x="29" y="28231"/>
                  </a:lnTo>
                  <a:cubicBezTo>
                    <a:pt x="0" y="28312"/>
                    <a:pt x="43" y="28401"/>
                    <a:pt x="123" y="28429"/>
                  </a:cubicBezTo>
                  <a:lnTo>
                    <a:pt x="8926" y="31537"/>
                  </a:lnTo>
                  <a:cubicBezTo>
                    <a:pt x="8945" y="31543"/>
                    <a:pt x="8961" y="31546"/>
                    <a:pt x="8978" y="31546"/>
                  </a:cubicBezTo>
                  <a:cubicBezTo>
                    <a:pt x="9041" y="31546"/>
                    <a:pt x="9102" y="31507"/>
                    <a:pt x="9125" y="31441"/>
                  </a:cubicBezTo>
                  <a:lnTo>
                    <a:pt x="19055" y="3312"/>
                  </a:lnTo>
                  <a:cubicBezTo>
                    <a:pt x="19068" y="3275"/>
                    <a:pt x="19065" y="3232"/>
                    <a:pt x="19048" y="3195"/>
                  </a:cubicBezTo>
                  <a:cubicBezTo>
                    <a:pt x="19030" y="3159"/>
                    <a:pt x="19000" y="3131"/>
                    <a:pt x="18961" y="3116"/>
                  </a:cubicBezTo>
                  <a:lnTo>
                    <a:pt x="10157" y="9"/>
                  </a:lnTo>
                  <a:cubicBezTo>
                    <a:pt x="10140" y="3"/>
                    <a:pt x="10122" y="0"/>
                    <a:pt x="10105" y="0"/>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9" name="Google Shape;1129;p39"/>
            <p:cNvSpPr/>
            <p:nvPr/>
          </p:nvSpPr>
          <p:spPr>
            <a:xfrm>
              <a:off x="8424150" y="3351825"/>
              <a:ext cx="316750" cy="732325"/>
            </a:xfrm>
            <a:custGeom>
              <a:avLst/>
              <a:gdLst/>
              <a:ahLst/>
              <a:cxnLst/>
              <a:rect l="l" t="t" r="r" b="b"/>
              <a:pathLst>
                <a:path w="12670" h="29293" extrusionOk="0">
                  <a:moveTo>
                    <a:pt x="10182" y="350"/>
                  </a:moveTo>
                  <a:lnTo>
                    <a:pt x="12311" y="1102"/>
                  </a:lnTo>
                  <a:lnTo>
                    <a:pt x="2483" y="28937"/>
                  </a:lnTo>
                  <a:lnTo>
                    <a:pt x="354" y="28186"/>
                  </a:lnTo>
                  <a:lnTo>
                    <a:pt x="10182" y="350"/>
                  </a:lnTo>
                  <a:close/>
                  <a:moveTo>
                    <a:pt x="10088" y="0"/>
                  </a:moveTo>
                  <a:cubicBezTo>
                    <a:pt x="10065" y="0"/>
                    <a:pt x="10042" y="5"/>
                    <a:pt x="10020" y="16"/>
                  </a:cubicBezTo>
                  <a:cubicBezTo>
                    <a:pt x="9985" y="33"/>
                    <a:pt x="9956" y="64"/>
                    <a:pt x="9942" y="103"/>
                  </a:cubicBezTo>
                  <a:lnTo>
                    <a:pt x="12" y="28231"/>
                  </a:lnTo>
                  <a:cubicBezTo>
                    <a:pt x="0" y="28271"/>
                    <a:pt x="2" y="28314"/>
                    <a:pt x="19" y="28351"/>
                  </a:cubicBezTo>
                  <a:cubicBezTo>
                    <a:pt x="37" y="28386"/>
                    <a:pt x="67" y="28415"/>
                    <a:pt x="107" y="28429"/>
                  </a:cubicBezTo>
                  <a:lnTo>
                    <a:pt x="2526" y="29284"/>
                  </a:lnTo>
                  <a:cubicBezTo>
                    <a:pt x="2545" y="29288"/>
                    <a:pt x="2561" y="29292"/>
                    <a:pt x="2579" y="29292"/>
                  </a:cubicBezTo>
                  <a:cubicBezTo>
                    <a:pt x="2643" y="29292"/>
                    <a:pt x="2702" y="29251"/>
                    <a:pt x="2726" y="29188"/>
                  </a:cubicBezTo>
                  <a:lnTo>
                    <a:pt x="12657" y="1060"/>
                  </a:lnTo>
                  <a:cubicBezTo>
                    <a:pt x="12670" y="1023"/>
                    <a:pt x="12668" y="980"/>
                    <a:pt x="12650" y="943"/>
                  </a:cubicBezTo>
                  <a:cubicBezTo>
                    <a:pt x="12632" y="907"/>
                    <a:pt x="12602" y="879"/>
                    <a:pt x="12562" y="864"/>
                  </a:cubicBezTo>
                  <a:lnTo>
                    <a:pt x="10141" y="8"/>
                  </a:lnTo>
                  <a:cubicBezTo>
                    <a:pt x="10123" y="3"/>
                    <a:pt x="10105" y="0"/>
                    <a:pt x="10088" y="0"/>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30" name="Google Shape;1130;p39"/>
          <p:cNvGrpSpPr/>
          <p:nvPr/>
        </p:nvGrpSpPr>
        <p:grpSpPr>
          <a:xfrm>
            <a:off x="453867" y="2703135"/>
            <a:ext cx="497500" cy="460167"/>
            <a:chOff x="340400" y="2027350"/>
            <a:chExt cx="373125" cy="345125"/>
          </a:xfrm>
        </p:grpSpPr>
        <p:sp>
          <p:nvSpPr>
            <p:cNvPr id="1131" name="Google Shape;1131;p39"/>
            <p:cNvSpPr/>
            <p:nvPr/>
          </p:nvSpPr>
          <p:spPr>
            <a:xfrm>
              <a:off x="340400" y="2031750"/>
              <a:ext cx="348950" cy="339000"/>
            </a:xfrm>
            <a:custGeom>
              <a:avLst/>
              <a:gdLst/>
              <a:ahLst/>
              <a:cxnLst/>
              <a:rect l="l" t="t" r="r" b="b"/>
              <a:pathLst>
                <a:path w="13958" h="13560" extrusionOk="0">
                  <a:moveTo>
                    <a:pt x="6643" y="0"/>
                  </a:moveTo>
                  <a:lnTo>
                    <a:pt x="4775" y="4514"/>
                  </a:lnTo>
                  <a:lnTo>
                    <a:pt x="0" y="5533"/>
                  </a:lnTo>
                  <a:lnTo>
                    <a:pt x="3714" y="8705"/>
                  </a:lnTo>
                  <a:lnTo>
                    <a:pt x="3207" y="13560"/>
                  </a:lnTo>
                  <a:lnTo>
                    <a:pt x="3207" y="13560"/>
                  </a:lnTo>
                  <a:lnTo>
                    <a:pt x="7370" y="11008"/>
                  </a:lnTo>
                  <a:lnTo>
                    <a:pt x="11834" y="12991"/>
                  </a:lnTo>
                  <a:lnTo>
                    <a:pt x="10692" y="8242"/>
                  </a:lnTo>
                  <a:lnTo>
                    <a:pt x="13957" y="4611"/>
                  </a:lnTo>
                  <a:lnTo>
                    <a:pt x="9088" y="4228"/>
                  </a:lnTo>
                  <a:lnTo>
                    <a:pt x="6643"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iCiel Cadena" panose="02000503000000020004" pitchFamily="50" charset="0"/>
                <a:ea typeface="+mn-ea"/>
                <a:cs typeface="Arial"/>
                <a:sym typeface="Arial"/>
              </a:endParaRPr>
            </a:p>
          </p:txBody>
        </p:sp>
        <p:sp>
          <p:nvSpPr>
            <p:cNvPr id="1132" name="Google Shape;1132;p39"/>
            <p:cNvSpPr/>
            <p:nvPr/>
          </p:nvSpPr>
          <p:spPr>
            <a:xfrm>
              <a:off x="358050" y="2027350"/>
              <a:ext cx="355475" cy="345125"/>
            </a:xfrm>
            <a:custGeom>
              <a:avLst/>
              <a:gdLst/>
              <a:ahLst/>
              <a:cxnLst/>
              <a:rect l="l" t="t" r="r" b="b"/>
              <a:pathLst>
                <a:path w="14219" h="13805" extrusionOk="0">
                  <a:moveTo>
                    <a:pt x="6786" y="398"/>
                  </a:moveTo>
                  <a:lnTo>
                    <a:pt x="9108" y="4411"/>
                  </a:lnTo>
                  <a:cubicBezTo>
                    <a:pt x="9128" y="4447"/>
                    <a:pt x="9165" y="4469"/>
                    <a:pt x="9203" y="4473"/>
                  </a:cubicBezTo>
                  <a:lnTo>
                    <a:pt x="13825" y="4834"/>
                  </a:lnTo>
                  <a:lnTo>
                    <a:pt x="10728" y="8282"/>
                  </a:lnTo>
                  <a:cubicBezTo>
                    <a:pt x="10699" y="8312"/>
                    <a:pt x="10689" y="8354"/>
                    <a:pt x="10699" y="8392"/>
                  </a:cubicBezTo>
                  <a:lnTo>
                    <a:pt x="11782" y="12900"/>
                  </a:lnTo>
                  <a:lnTo>
                    <a:pt x="7546" y="11018"/>
                  </a:lnTo>
                  <a:cubicBezTo>
                    <a:pt x="7530" y="11011"/>
                    <a:pt x="7513" y="11008"/>
                    <a:pt x="7496" y="11008"/>
                  </a:cubicBezTo>
                  <a:cubicBezTo>
                    <a:pt x="7474" y="11008"/>
                    <a:pt x="7453" y="11013"/>
                    <a:pt x="7434" y="11025"/>
                  </a:cubicBezTo>
                  <a:lnTo>
                    <a:pt x="3481" y="13449"/>
                  </a:lnTo>
                  <a:lnTo>
                    <a:pt x="3481" y="13449"/>
                  </a:lnTo>
                  <a:lnTo>
                    <a:pt x="3962" y="8838"/>
                  </a:lnTo>
                  <a:cubicBezTo>
                    <a:pt x="3965" y="8798"/>
                    <a:pt x="3949" y="8756"/>
                    <a:pt x="3919" y="8732"/>
                  </a:cubicBezTo>
                  <a:lnTo>
                    <a:pt x="393" y="5720"/>
                  </a:lnTo>
                  <a:lnTo>
                    <a:pt x="4924" y="4754"/>
                  </a:lnTo>
                  <a:cubicBezTo>
                    <a:pt x="4964" y="4746"/>
                    <a:pt x="4995" y="4719"/>
                    <a:pt x="5012" y="4681"/>
                  </a:cubicBezTo>
                  <a:lnTo>
                    <a:pt x="6786" y="398"/>
                  </a:lnTo>
                  <a:close/>
                  <a:moveTo>
                    <a:pt x="6777" y="0"/>
                  </a:moveTo>
                  <a:cubicBezTo>
                    <a:pt x="6773" y="0"/>
                    <a:pt x="6769" y="0"/>
                    <a:pt x="6766" y="1"/>
                  </a:cubicBezTo>
                  <a:cubicBezTo>
                    <a:pt x="6720" y="3"/>
                    <a:pt x="6678" y="32"/>
                    <a:pt x="6660" y="75"/>
                  </a:cubicBezTo>
                  <a:lnTo>
                    <a:pt x="4817" y="4527"/>
                  </a:lnTo>
                  <a:lnTo>
                    <a:pt x="104" y="5533"/>
                  </a:lnTo>
                  <a:cubicBezTo>
                    <a:pt x="59" y="5542"/>
                    <a:pt x="22" y="5577"/>
                    <a:pt x="12" y="5623"/>
                  </a:cubicBezTo>
                  <a:cubicBezTo>
                    <a:pt x="0" y="5669"/>
                    <a:pt x="14" y="5716"/>
                    <a:pt x="50" y="5746"/>
                  </a:cubicBezTo>
                  <a:lnTo>
                    <a:pt x="3715" y="8875"/>
                  </a:lnTo>
                  <a:lnTo>
                    <a:pt x="3215" y="13669"/>
                  </a:lnTo>
                  <a:cubicBezTo>
                    <a:pt x="3209" y="13714"/>
                    <a:pt x="3231" y="13760"/>
                    <a:pt x="3271" y="13784"/>
                  </a:cubicBezTo>
                  <a:cubicBezTo>
                    <a:pt x="3291" y="13797"/>
                    <a:pt x="3311" y="13804"/>
                    <a:pt x="3335" y="13804"/>
                  </a:cubicBezTo>
                  <a:cubicBezTo>
                    <a:pt x="3356" y="13804"/>
                    <a:pt x="3378" y="13797"/>
                    <a:pt x="3399" y="13784"/>
                  </a:cubicBezTo>
                  <a:lnTo>
                    <a:pt x="7507" y="11267"/>
                  </a:lnTo>
                  <a:lnTo>
                    <a:pt x="11914" y="13224"/>
                  </a:lnTo>
                  <a:cubicBezTo>
                    <a:pt x="11929" y="13231"/>
                    <a:pt x="11945" y="13234"/>
                    <a:pt x="11961" y="13234"/>
                  </a:cubicBezTo>
                  <a:cubicBezTo>
                    <a:pt x="11989" y="13234"/>
                    <a:pt x="12017" y="13225"/>
                    <a:pt x="12039" y="13206"/>
                  </a:cubicBezTo>
                  <a:cubicBezTo>
                    <a:pt x="12075" y="13177"/>
                    <a:pt x="12092" y="13129"/>
                    <a:pt x="12081" y="13084"/>
                  </a:cubicBezTo>
                  <a:lnTo>
                    <a:pt x="10956" y="8398"/>
                  </a:lnTo>
                  <a:lnTo>
                    <a:pt x="14178" y="4813"/>
                  </a:lnTo>
                  <a:cubicBezTo>
                    <a:pt x="14210" y="4780"/>
                    <a:pt x="14218" y="4730"/>
                    <a:pt x="14201" y="4687"/>
                  </a:cubicBezTo>
                  <a:cubicBezTo>
                    <a:pt x="14183" y="4644"/>
                    <a:pt x="14144" y="4613"/>
                    <a:pt x="14097" y="4610"/>
                  </a:cubicBezTo>
                  <a:lnTo>
                    <a:pt x="9293" y="4233"/>
                  </a:lnTo>
                  <a:lnTo>
                    <a:pt x="6880" y="61"/>
                  </a:lnTo>
                  <a:cubicBezTo>
                    <a:pt x="6859" y="25"/>
                    <a:pt x="6823" y="0"/>
                    <a:pt x="6777" y="0"/>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iCiel Cadena" panose="02000503000000020004" pitchFamily="50" charset="0"/>
                <a:ea typeface="+mn-ea"/>
                <a:cs typeface="Arial"/>
                <a:sym typeface="Arial"/>
              </a:endParaRPr>
            </a:p>
          </p:txBody>
        </p:sp>
      </p:grpSp>
      <p:grpSp>
        <p:nvGrpSpPr>
          <p:cNvPr id="1133" name="Google Shape;1133;p39"/>
          <p:cNvGrpSpPr/>
          <p:nvPr/>
        </p:nvGrpSpPr>
        <p:grpSpPr>
          <a:xfrm>
            <a:off x="7906651" y="5343494"/>
            <a:ext cx="655133" cy="1065967"/>
            <a:chOff x="6865275" y="5874163"/>
            <a:chExt cx="491350" cy="799475"/>
          </a:xfrm>
        </p:grpSpPr>
        <p:sp>
          <p:nvSpPr>
            <p:cNvPr id="1134" name="Google Shape;1134;p39"/>
            <p:cNvSpPr/>
            <p:nvPr/>
          </p:nvSpPr>
          <p:spPr>
            <a:xfrm>
              <a:off x="6884025" y="5877463"/>
              <a:ext cx="472600" cy="791700"/>
            </a:xfrm>
            <a:custGeom>
              <a:avLst/>
              <a:gdLst/>
              <a:ahLst/>
              <a:cxnLst/>
              <a:rect l="l" t="t" r="r" b="b"/>
              <a:pathLst>
                <a:path w="18904" h="31668" extrusionOk="0">
                  <a:moveTo>
                    <a:pt x="11591" y="1"/>
                  </a:moveTo>
                  <a:lnTo>
                    <a:pt x="0" y="2953"/>
                  </a:lnTo>
                  <a:lnTo>
                    <a:pt x="7313" y="31668"/>
                  </a:lnTo>
                  <a:lnTo>
                    <a:pt x="18904" y="28716"/>
                  </a:lnTo>
                  <a:lnTo>
                    <a:pt x="11591"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5" name="Google Shape;1135;p39"/>
            <p:cNvSpPr/>
            <p:nvPr/>
          </p:nvSpPr>
          <p:spPr>
            <a:xfrm>
              <a:off x="6915025" y="5903638"/>
              <a:ext cx="413200" cy="735875"/>
            </a:xfrm>
            <a:custGeom>
              <a:avLst/>
              <a:gdLst/>
              <a:ahLst/>
              <a:cxnLst/>
              <a:rect l="l" t="t" r="r" b="b"/>
              <a:pathLst>
                <a:path w="16528" h="29435" extrusionOk="0">
                  <a:moveTo>
                    <a:pt x="9656" y="1"/>
                  </a:moveTo>
                  <a:lnTo>
                    <a:pt x="0" y="2461"/>
                  </a:lnTo>
                  <a:lnTo>
                    <a:pt x="0" y="5815"/>
                  </a:lnTo>
                  <a:lnTo>
                    <a:pt x="6016" y="29435"/>
                  </a:lnTo>
                  <a:lnTo>
                    <a:pt x="6870" y="29435"/>
                  </a:lnTo>
                  <a:lnTo>
                    <a:pt x="16528" y="26977"/>
                  </a:lnTo>
                  <a:lnTo>
                    <a:pt x="16528" y="23622"/>
                  </a:lnTo>
                  <a:lnTo>
                    <a:pt x="10512"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6" name="Google Shape;1136;p39"/>
            <p:cNvSpPr/>
            <p:nvPr/>
          </p:nvSpPr>
          <p:spPr>
            <a:xfrm>
              <a:off x="7037175" y="6478513"/>
              <a:ext cx="296200" cy="98850"/>
            </a:xfrm>
            <a:custGeom>
              <a:avLst/>
              <a:gdLst/>
              <a:ahLst/>
              <a:cxnLst/>
              <a:rect l="l" t="t" r="r" b="b"/>
              <a:pathLst>
                <a:path w="11848" h="3954" extrusionOk="0">
                  <a:moveTo>
                    <a:pt x="11592" y="0"/>
                  </a:moveTo>
                  <a:lnTo>
                    <a:pt x="1" y="2952"/>
                  </a:lnTo>
                  <a:lnTo>
                    <a:pt x="255" y="3954"/>
                  </a:lnTo>
                  <a:lnTo>
                    <a:pt x="11847" y="1002"/>
                  </a:lnTo>
                  <a:lnTo>
                    <a:pt x="11592"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7" name="Google Shape;1137;p39"/>
            <p:cNvSpPr/>
            <p:nvPr/>
          </p:nvSpPr>
          <p:spPr>
            <a:xfrm>
              <a:off x="7049725" y="6528088"/>
              <a:ext cx="296175" cy="98825"/>
            </a:xfrm>
            <a:custGeom>
              <a:avLst/>
              <a:gdLst/>
              <a:ahLst/>
              <a:cxnLst/>
              <a:rect l="l" t="t" r="r" b="b"/>
              <a:pathLst>
                <a:path w="11847" h="3953" extrusionOk="0">
                  <a:moveTo>
                    <a:pt x="11593" y="0"/>
                  </a:moveTo>
                  <a:lnTo>
                    <a:pt x="1" y="2952"/>
                  </a:lnTo>
                  <a:lnTo>
                    <a:pt x="256" y="3952"/>
                  </a:lnTo>
                  <a:lnTo>
                    <a:pt x="11847" y="1000"/>
                  </a:lnTo>
                  <a:lnTo>
                    <a:pt x="11593"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8" name="Google Shape;1138;p39"/>
            <p:cNvSpPr/>
            <p:nvPr/>
          </p:nvSpPr>
          <p:spPr>
            <a:xfrm>
              <a:off x="6893350" y="5914513"/>
              <a:ext cx="296175" cy="98825"/>
            </a:xfrm>
            <a:custGeom>
              <a:avLst/>
              <a:gdLst/>
              <a:ahLst/>
              <a:cxnLst/>
              <a:rect l="l" t="t" r="r" b="b"/>
              <a:pathLst>
                <a:path w="11847" h="3953" extrusionOk="0">
                  <a:moveTo>
                    <a:pt x="11591" y="0"/>
                  </a:moveTo>
                  <a:lnTo>
                    <a:pt x="0" y="2952"/>
                  </a:lnTo>
                  <a:lnTo>
                    <a:pt x="254" y="3952"/>
                  </a:lnTo>
                  <a:lnTo>
                    <a:pt x="11847" y="1000"/>
                  </a:lnTo>
                  <a:lnTo>
                    <a:pt x="11591"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9" name="Google Shape;1139;p39"/>
            <p:cNvSpPr/>
            <p:nvPr/>
          </p:nvSpPr>
          <p:spPr>
            <a:xfrm>
              <a:off x="6905850" y="5964313"/>
              <a:ext cx="296175" cy="98850"/>
            </a:xfrm>
            <a:custGeom>
              <a:avLst/>
              <a:gdLst/>
              <a:ahLst/>
              <a:cxnLst/>
              <a:rect l="l" t="t" r="r" b="b"/>
              <a:pathLst>
                <a:path w="11847" h="3954" extrusionOk="0">
                  <a:moveTo>
                    <a:pt x="11591" y="0"/>
                  </a:moveTo>
                  <a:lnTo>
                    <a:pt x="0" y="2953"/>
                  </a:lnTo>
                  <a:lnTo>
                    <a:pt x="256" y="3954"/>
                  </a:lnTo>
                  <a:lnTo>
                    <a:pt x="11847" y="1000"/>
                  </a:lnTo>
                  <a:lnTo>
                    <a:pt x="11591"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0" name="Google Shape;1140;p39"/>
            <p:cNvSpPr/>
            <p:nvPr/>
          </p:nvSpPr>
          <p:spPr>
            <a:xfrm>
              <a:off x="6865275" y="5874163"/>
              <a:ext cx="480675" cy="799475"/>
            </a:xfrm>
            <a:custGeom>
              <a:avLst/>
              <a:gdLst/>
              <a:ahLst/>
              <a:cxnLst/>
              <a:rect l="l" t="t" r="r" b="b"/>
              <a:pathLst>
                <a:path w="19227" h="31979" extrusionOk="0">
                  <a:moveTo>
                    <a:pt x="11638" y="344"/>
                  </a:moveTo>
                  <a:lnTo>
                    <a:pt x="18875" y="28761"/>
                  </a:lnTo>
                  <a:lnTo>
                    <a:pt x="7584" y="31635"/>
                  </a:lnTo>
                  <a:lnTo>
                    <a:pt x="347" y="3220"/>
                  </a:lnTo>
                  <a:lnTo>
                    <a:pt x="11638" y="344"/>
                  </a:lnTo>
                  <a:close/>
                  <a:moveTo>
                    <a:pt x="11751" y="1"/>
                  </a:moveTo>
                  <a:cubicBezTo>
                    <a:pt x="11738" y="1"/>
                    <a:pt x="11725" y="2"/>
                    <a:pt x="11712" y="5"/>
                  </a:cubicBezTo>
                  <a:lnTo>
                    <a:pt x="123" y="2957"/>
                  </a:lnTo>
                  <a:cubicBezTo>
                    <a:pt x="83" y="2967"/>
                    <a:pt x="50" y="2993"/>
                    <a:pt x="29" y="3029"/>
                  </a:cubicBezTo>
                  <a:cubicBezTo>
                    <a:pt x="7" y="3065"/>
                    <a:pt x="0" y="3107"/>
                    <a:pt x="10" y="3146"/>
                  </a:cubicBezTo>
                  <a:lnTo>
                    <a:pt x="7324" y="31863"/>
                  </a:lnTo>
                  <a:cubicBezTo>
                    <a:pt x="7341" y="31933"/>
                    <a:pt x="7404" y="31978"/>
                    <a:pt x="7474" y="31978"/>
                  </a:cubicBezTo>
                  <a:cubicBezTo>
                    <a:pt x="7487" y="31978"/>
                    <a:pt x="7499" y="31977"/>
                    <a:pt x="7513" y="31975"/>
                  </a:cubicBezTo>
                  <a:lnTo>
                    <a:pt x="19103" y="29023"/>
                  </a:lnTo>
                  <a:cubicBezTo>
                    <a:pt x="19142" y="29012"/>
                    <a:pt x="19176" y="28988"/>
                    <a:pt x="19198" y="28952"/>
                  </a:cubicBezTo>
                  <a:cubicBezTo>
                    <a:pt x="19219" y="28916"/>
                    <a:pt x="19226" y="28872"/>
                    <a:pt x="19215" y="28833"/>
                  </a:cubicBezTo>
                  <a:lnTo>
                    <a:pt x="11902" y="118"/>
                  </a:lnTo>
                  <a:cubicBezTo>
                    <a:pt x="11884" y="47"/>
                    <a:pt x="11822" y="1"/>
                    <a:pt x="11751" y="1"/>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1" name="Google Shape;1141;p39"/>
            <p:cNvSpPr/>
            <p:nvPr/>
          </p:nvSpPr>
          <p:spPr>
            <a:xfrm>
              <a:off x="7018325" y="6475213"/>
              <a:ext cx="304225" cy="106575"/>
            </a:xfrm>
            <a:custGeom>
              <a:avLst/>
              <a:gdLst/>
              <a:ahLst/>
              <a:cxnLst/>
              <a:rect l="l" t="t" r="r" b="b"/>
              <a:pathLst>
                <a:path w="12169" h="4263" extrusionOk="0">
                  <a:moveTo>
                    <a:pt x="11640" y="345"/>
                  </a:moveTo>
                  <a:lnTo>
                    <a:pt x="11818" y="1042"/>
                  </a:lnTo>
                  <a:lnTo>
                    <a:pt x="529" y="3918"/>
                  </a:lnTo>
                  <a:lnTo>
                    <a:pt x="351" y="3220"/>
                  </a:lnTo>
                  <a:lnTo>
                    <a:pt x="11640" y="345"/>
                  </a:lnTo>
                  <a:close/>
                  <a:moveTo>
                    <a:pt x="11751" y="0"/>
                  </a:moveTo>
                  <a:cubicBezTo>
                    <a:pt x="11739" y="0"/>
                    <a:pt x="11726" y="2"/>
                    <a:pt x="11713" y="5"/>
                  </a:cubicBezTo>
                  <a:lnTo>
                    <a:pt x="123" y="2957"/>
                  </a:lnTo>
                  <a:cubicBezTo>
                    <a:pt x="83" y="2968"/>
                    <a:pt x="51" y="2993"/>
                    <a:pt x="29" y="3028"/>
                  </a:cubicBezTo>
                  <a:cubicBezTo>
                    <a:pt x="8" y="3064"/>
                    <a:pt x="1" y="3107"/>
                    <a:pt x="11" y="3147"/>
                  </a:cubicBezTo>
                  <a:lnTo>
                    <a:pt x="266" y="4147"/>
                  </a:lnTo>
                  <a:cubicBezTo>
                    <a:pt x="283" y="4217"/>
                    <a:pt x="346" y="4263"/>
                    <a:pt x="416" y="4263"/>
                  </a:cubicBezTo>
                  <a:cubicBezTo>
                    <a:pt x="429" y="4263"/>
                    <a:pt x="441" y="4261"/>
                    <a:pt x="455" y="4260"/>
                  </a:cubicBezTo>
                  <a:lnTo>
                    <a:pt x="12046" y="1307"/>
                  </a:lnTo>
                  <a:cubicBezTo>
                    <a:pt x="12084" y="1297"/>
                    <a:pt x="12118" y="1271"/>
                    <a:pt x="12140" y="1235"/>
                  </a:cubicBezTo>
                  <a:cubicBezTo>
                    <a:pt x="12161" y="1199"/>
                    <a:pt x="12168" y="1157"/>
                    <a:pt x="12157" y="1118"/>
                  </a:cubicBezTo>
                  <a:lnTo>
                    <a:pt x="11903" y="118"/>
                  </a:lnTo>
                  <a:cubicBezTo>
                    <a:pt x="11885" y="46"/>
                    <a:pt x="11822" y="0"/>
                    <a:pt x="11751" y="0"/>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2" name="Google Shape;1142;p39"/>
            <p:cNvSpPr/>
            <p:nvPr/>
          </p:nvSpPr>
          <p:spPr>
            <a:xfrm>
              <a:off x="7030925" y="6524813"/>
              <a:ext cx="304275" cy="106600"/>
            </a:xfrm>
            <a:custGeom>
              <a:avLst/>
              <a:gdLst/>
              <a:ahLst/>
              <a:cxnLst/>
              <a:rect l="l" t="t" r="r" b="b"/>
              <a:pathLst>
                <a:path w="12171" h="4264" extrusionOk="0">
                  <a:moveTo>
                    <a:pt x="11642" y="344"/>
                  </a:moveTo>
                  <a:lnTo>
                    <a:pt x="11820" y="1043"/>
                  </a:lnTo>
                  <a:lnTo>
                    <a:pt x="530" y="3919"/>
                  </a:lnTo>
                  <a:lnTo>
                    <a:pt x="351" y="3220"/>
                  </a:lnTo>
                  <a:lnTo>
                    <a:pt x="11642" y="344"/>
                  </a:lnTo>
                  <a:close/>
                  <a:moveTo>
                    <a:pt x="11754" y="1"/>
                  </a:moveTo>
                  <a:cubicBezTo>
                    <a:pt x="11741" y="1"/>
                    <a:pt x="11728" y="2"/>
                    <a:pt x="11714" y="6"/>
                  </a:cubicBezTo>
                  <a:lnTo>
                    <a:pt x="125" y="2957"/>
                  </a:lnTo>
                  <a:cubicBezTo>
                    <a:pt x="85" y="2969"/>
                    <a:pt x="51" y="2993"/>
                    <a:pt x="30" y="3029"/>
                  </a:cubicBezTo>
                  <a:cubicBezTo>
                    <a:pt x="8" y="3065"/>
                    <a:pt x="1" y="3107"/>
                    <a:pt x="12" y="3148"/>
                  </a:cubicBezTo>
                  <a:lnTo>
                    <a:pt x="268" y="4148"/>
                  </a:lnTo>
                  <a:cubicBezTo>
                    <a:pt x="285" y="4216"/>
                    <a:pt x="348" y="4263"/>
                    <a:pt x="418" y="4263"/>
                  </a:cubicBezTo>
                  <a:cubicBezTo>
                    <a:pt x="430" y="4263"/>
                    <a:pt x="442" y="4262"/>
                    <a:pt x="457" y="4259"/>
                  </a:cubicBezTo>
                  <a:lnTo>
                    <a:pt x="12046" y="1307"/>
                  </a:lnTo>
                  <a:cubicBezTo>
                    <a:pt x="12086" y="1297"/>
                    <a:pt x="12120" y="1271"/>
                    <a:pt x="12142" y="1236"/>
                  </a:cubicBezTo>
                  <a:cubicBezTo>
                    <a:pt x="12163" y="1200"/>
                    <a:pt x="12170" y="1157"/>
                    <a:pt x="12159" y="1119"/>
                  </a:cubicBezTo>
                  <a:lnTo>
                    <a:pt x="11903" y="118"/>
                  </a:lnTo>
                  <a:cubicBezTo>
                    <a:pt x="11885" y="47"/>
                    <a:pt x="11824" y="1"/>
                    <a:pt x="11754" y="1"/>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3" name="Google Shape;1143;p39"/>
            <p:cNvSpPr/>
            <p:nvPr/>
          </p:nvSpPr>
          <p:spPr>
            <a:xfrm>
              <a:off x="6874400" y="5911313"/>
              <a:ext cx="304525" cy="106600"/>
            </a:xfrm>
            <a:custGeom>
              <a:avLst/>
              <a:gdLst/>
              <a:ahLst/>
              <a:cxnLst/>
              <a:rect l="l" t="t" r="r" b="b"/>
              <a:pathLst>
                <a:path w="12181" h="4264" extrusionOk="0">
                  <a:moveTo>
                    <a:pt x="11651" y="344"/>
                  </a:moveTo>
                  <a:lnTo>
                    <a:pt x="11830" y="1043"/>
                  </a:lnTo>
                  <a:lnTo>
                    <a:pt x="539" y="3919"/>
                  </a:lnTo>
                  <a:lnTo>
                    <a:pt x="361" y="3220"/>
                  </a:lnTo>
                  <a:lnTo>
                    <a:pt x="11651" y="344"/>
                  </a:lnTo>
                  <a:close/>
                  <a:moveTo>
                    <a:pt x="11764" y="0"/>
                  </a:moveTo>
                  <a:cubicBezTo>
                    <a:pt x="11751" y="0"/>
                    <a:pt x="11738" y="2"/>
                    <a:pt x="11724" y="5"/>
                  </a:cubicBezTo>
                  <a:lnTo>
                    <a:pt x="135" y="2957"/>
                  </a:lnTo>
                  <a:cubicBezTo>
                    <a:pt x="51" y="2979"/>
                    <a:pt x="1" y="3063"/>
                    <a:pt x="22" y="3147"/>
                  </a:cubicBezTo>
                  <a:lnTo>
                    <a:pt x="278" y="4148"/>
                  </a:lnTo>
                  <a:cubicBezTo>
                    <a:pt x="288" y="4186"/>
                    <a:pt x="314" y="4220"/>
                    <a:pt x="349" y="4242"/>
                  </a:cubicBezTo>
                  <a:cubicBezTo>
                    <a:pt x="372" y="4256"/>
                    <a:pt x="401" y="4263"/>
                    <a:pt x="428" y="4263"/>
                  </a:cubicBezTo>
                  <a:cubicBezTo>
                    <a:pt x="439" y="4263"/>
                    <a:pt x="454" y="4262"/>
                    <a:pt x="467" y="4259"/>
                  </a:cubicBezTo>
                  <a:lnTo>
                    <a:pt x="12056" y="1307"/>
                  </a:lnTo>
                  <a:cubicBezTo>
                    <a:pt x="12096" y="1297"/>
                    <a:pt x="12130" y="1271"/>
                    <a:pt x="12152" y="1236"/>
                  </a:cubicBezTo>
                  <a:cubicBezTo>
                    <a:pt x="12173" y="1200"/>
                    <a:pt x="12180" y="1157"/>
                    <a:pt x="12169" y="1118"/>
                  </a:cubicBezTo>
                  <a:lnTo>
                    <a:pt x="11913" y="118"/>
                  </a:lnTo>
                  <a:cubicBezTo>
                    <a:pt x="11895" y="47"/>
                    <a:pt x="11834" y="0"/>
                    <a:pt x="11764" y="0"/>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4" name="Google Shape;1144;p39"/>
            <p:cNvSpPr/>
            <p:nvPr/>
          </p:nvSpPr>
          <p:spPr>
            <a:xfrm>
              <a:off x="6887300" y="5960888"/>
              <a:ext cx="304225" cy="106575"/>
            </a:xfrm>
            <a:custGeom>
              <a:avLst/>
              <a:gdLst/>
              <a:ahLst/>
              <a:cxnLst/>
              <a:rect l="l" t="t" r="r" b="b"/>
              <a:pathLst>
                <a:path w="12169" h="4263" extrusionOk="0">
                  <a:moveTo>
                    <a:pt x="11640" y="344"/>
                  </a:moveTo>
                  <a:lnTo>
                    <a:pt x="11818" y="1043"/>
                  </a:lnTo>
                  <a:lnTo>
                    <a:pt x="529" y="3918"/>
                  </a:lnTo>
                  <a:lnTo>
                    <a:pt x="351" y="3219"/>
                  </a:lnTo>
                  <a:lnTo>
                    <a:pt x="11640" y="344"/>
                  </a:lnTo>
                  <a:close/>
                  <a:moveTo>
                    <a:pt x="11751" y="0"/>
                  </a:moveTo>
                  <a:cubicBezTo>
                    <a:pt x="11739" y="0"/>
                    <a:pt x="11727" y="1"/>
                    <a:pt x="11714" y="4"/>
                  </a:cubicBezTo>
                  <a:lnTo>
                    <a:pt x="123" y="2958"/>
                  </a:lnTo>
                  <a:cubicBezTo>
                    <a:pt x="85" y="2968"/>
                    <a:pt x="51" y="2993"/>
                    <a:pt x="29" y="3029"/>
                  </a:cubicBezTo>
                  <a:cubicBezTo>
                    <a:pt x="8" y="3065"/>
                    <a:pt x="1" y="3108"/>
                    <a:pt x="12" y="3146"/>
                  </a:cubicBezTo>
                  <a:lnTo>
                    <a:pt x="266" y="4146"/>
                  </a:lnTo>
                  <a:cubicBezTo>
                    <a:pt x="285" y="4216"/>
                    <a:pt x="348" y="4262"/>
                    <a:pt x="416" y="4262"/>
                  </a:cubicBezTo>
                  <a:cubicBezTo>
                    <a:pt x="429" y="4262"/>
                    <a:pt x="442" y="4261"/>
                    <a:pt x="456" y="4259"/>
                  </a:cubicBezTo>
                  <a:lnTo>
                    <a:pt x="12046" y="1307"/>
                  </a:lnTo>
                  <a:cubicBezTo>
                    <a:pt x="12086" y="1296"/>
                    <a:pt x="12119" y="1272"/>
                    <a:pt x="12140" y="1236"/>
                  </a:cubicBezTo>
                  <a:cubicBezTo>
                    <a:pt x="12161" y="1200"/>
                    <a:pt x="12169" y="1157"/>
                    <a:pt x="12159" y="1117"/>
                  </a:cubicBezTo>
                  <a:lnTo>
                    <a:pt x="11903" y="117"/>
                  </a:lnTo>
                  <a:cubicBezTo>
                    <a:pt x="11884" y="45"/>
                    <a:pt x="11822" y="0"/>
                    <a:pt x="11751" y="0"/>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22" name="Google Shape;1422;p39"/>
          <p:cNvGrpSpPr/>
          <p:nvPr/>
        </p:nvGrpSpPr>
        <p:grpSpPr>
          <a:xfrm>
            <a:off x="2632453" y="1830195"/>
            <a:ext cx="1085867" cy="1457333"/>
            <a:chOff x="6580775" y="3542238"/>
            <a:chExt cx="814400" cy="1093000"/>
          </a:xfrm>
        </p:grpSpPr>
        <p:sp>
          <p:nvSpPr>
            <p:cNvPr id="1423" name="Google Shape;1423;p39"/>
            <p:cNvSpPr/>
            <p:nvPr/>
          </p:nvSpPr>
          <p:spPr>
            <a:xfrm>
              <a:off x="6625475" y="4162363"/>
              <a:ext cx="23175" cy="30575"/>
            </a:xfrm>
            <a:custGeom>
              <a:avLst/>
              <a:gdLst/>
              <a:ahLst/>
              <a:cxnLst/>
              <a:rect l="l" t="t" r="r" b="b"/>
              <a:pathLst>
                <a:path w="927" h="1223" extrusionOk="0">
                  <a:moveTo>
                    <a:pt x="672" y="0"/>
                  </a:moveTo>
                  <a:cubicBezTo>
                    <a:pt x="596" y="0"/>
                    <a:pt x="521" y="40"/>
                    <a:pt x="481" y="111"/>
                  </a:cubicBezTo>
                  <a:cubicBezTo>
                    <a:pt x="332" y="370"/>
                    <a:pt x="191" y="633"/>
                    <a:pt x="56" y="901"/>
                  </a:cubicBezTo>
                  <a:cubicBezTo>
                    <a:pt x="1" y="1008"/>
                    <a:pt x="43" y="1142"/>
                    <a:pt x="154" y="1198"/>
                  </a:cubicBezTo>
                  <a:cubicBezTo>
                    <a:pt x="185" y="1214"/>
                    <a:pt x="220" y="1223"/>
                    <a:pt x="254" y="1223"/>
                  </a:cubicBezTo>
                  <a:cubicBezTo>
                    <a:pt x="334" y="1223"/>
                    <a:pt x="412" y="1179"/>
                    <a:pt x="451" y="1102"/>
                  </a:cubicBezTo>
                  <a:cubicBezTo>
                    <a:pt x="582" y="844"/>
                    <a:pt x="722" y="586"/>
                    <a:pt x="866" y="333"/>
                  </a:cubicBezTo>
                  <a:cubicBezTo>
                    <a:pt x="927" y="224"/>
                    <a:pt x="888" y="90"/>
                    <a:pt x="782" y="30"/>
                  </a:cubicBezTo>
                  <a:cubicBezTo>
                    <a:pt x="748" y="10"/>
                    <a:pt x="710" y="0"/>
                    <a:pt x="672"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UTM Cookies" panose="02040603050506020204" pitchFamily="18" charset="0"/>
                <a:ea typeface="+mn-ea"/>
                <a:cs typeface="Arial"/>
                <a:sym typeface="Arial"/>
              </a:endParaRPr>
            </a:p>
          </p:txBody>
        </p:sp>
        <p:sp>
          <p:nvSpPr>
            <p:cNvPr id="1424" name="Google Shape;1424;p39"/>
            <p:cNvSpPr/>
            <p:nvPr/>
          </p:nvSpPr>
          <p:spPr>
            <a:xfrm>
              <a:off x="6600450" y="4222263"/>
              <a:ext cx="19725" cy="32000"/>
            </a:xfrm>
            <a:custGeom>
              <a:avLst/>
              <a:gdLst/>
              <a:ahLst/>
              <a:cxnLst/>
              <a:rect l="l" t="t" r="r" b="b"/>
              <a:pathLst>
                <a:path w="789" h="1280" extrusionOk="0">
                  <a:moveTo>
                    <a:pt x="540" y="1"/>
                  </a:moveTo>
                  <a:cubicBezTo>
                    <a:pt x="451" y="1"/>
                    <a:pt x="366" y="55"/>
                    <a:pt x="332" y="144"/>
                  </a:cubicBezTo>
                  <a:cubicBezTo>
                    <a:pt x="226" y="423"/>
                    <a:pt x="128" y="706"/>
                    <a:pt x="37" y="991"/>
                  </a:cubicBezTo>
                  <a:cubicBezTo>
                    <a:pt x="0" y="1108"/>
                    <a:pt x="64" y="1232"/>
                    <a:pt x="180" y="1270"/>
                  </a:cubicBezTo>
                  <a:cubicBezTo>
                    <a:pt x="202" y="1277"/>
                    <a:pt x="226" y="1280"/>
                    <a:pt x="249" y="1280"/>
                  </a:cubicBezTo>
                  <a:cubicBezTo>
                    <a:pt x="342" y="1280"/>
                    <a:pt x="429" y="1220"/>
                    <a:pt x="458" y="1125"/>
                  </a:cubicBezTo>
                  <a:cubicBezTo>
                    <a:pt x="548" y="849"/>
                    <a:pt x="643" y="575"/>
                    <a:pt x="746" y="301"/>
                  </a:cubicBezTo>
                  <a:cubicBezTo>
                    <a:pt x="789" y="187"/>
                    <a:pt x="732" y="59"/>
                    <a:pt x="617" y="15"/>
                  </a:cubicBezTo>
                  <a:cubicBezTo>
                    <a:pt x="592" y="5"/>
                    <a:pt x="566" y="1"/>
                    <a:pt x="540"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UTM Cookies" panose="02040603050506020204" pitchFamily="18" charset="0"/>
                <a:ea typeface="+mn-ea"/>
                <a:cs typeface="Arial"/>
                <a:sym typeface="Arial"/>
              </a:endParaRPr>
            </a:p>
          </p:txBody>
        </p:sp>
        <p:sp>
          <p:nvSpPr>
            <p:cNvPr id="1425" name="Google Shape;1425;p39"/>
            <p:cNvSpPr/>
            <p:nvPr/>
          </p:nvSpPr>
          <p:spPr>
            <a:xfrm>
              <a:off x="7172725" y="4018838"/>
              <a:ext cx="24425" cy="29775"/>
            </a:xfrm>
            <a:custGeom>
              <a:avLst/>
              <a:gdLst/>
              <a:ahLst/>
              <a:cxnLst/>
              <a:rect l="l" t="t" r="r" b="b"/>
              <a:pathLst>
                <a:path w="977" h="1191" extrusionOk="0">
                  <a:moveTo>
                    <a:pt x="250" y="0"/>
                  </a:moveTo>
                  <a:cubicBezTo>
                    <a:pt x="205" y="0"/>
                    <a:pt x="160" y="14"/>
                    <a:pt x="121" y="42"/>
                  </a:cubicBezTo>
                  <a:cubicBezTo>
                    <a:pt x="22" y="113"/>
                    <a:pt x="0" y="253"/>
                    <a:pt x="71" y="350"/>
                  </a:cubicBezTo>
                  <a:cubicBezTo>
                    <a:pt x="242" y="584"/>
                    <a:pt x="395" y="827"/>
                    <a:pt x="528" y="1073"/>
                  </a:cubicBezTo>
                  <a:cubicBezTo>
                    <a:pt x="568" y="1148"/>
                    <a:pt x="644" y="1190"/>
                    <a:pt x="724" y="1190"/>
                  </a:cubicBezTo>
                  <a:cubicBezTo>
                    <a:pt x="759" y="1190"/>
                    <a:pt x="795" y="1182"/>
                    <a:pt x="829" y="1164"/>
                  </a:cubicBezTo>
                  <a:cubicBezTo>
                    <a:pt x="936" y="1105"/>
                    <a:pt x="976" y="972"/>
                    <a:pt x="918" y="864"/>
                  </a:cubicBezTo>
                  <a:cubicBezTo>
                    <a:pt x="776" y="599"/>
                    <a:pt x="610" y="341"/>
                    <a:pt x="430" y="91"/>
                  </a:cubicBezTo>
                  <a:cubicBezTo>
                    <a:pt x="386" y="32"/>
                    <a:pt x="319" y="0"/>
                    <a:pt x="250"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UTM Cookies" panose="02040603050506020204" pitchFamily="18" charset="0"/>
                <a:ea typeface="+mn-ea"/>
                <a:cs typeface="Arial"/>
                <a:sym typeface="Arial"/>
              </a:endParaRPr>
            </a:p>
          </p:txBody>
        </p:sp>
        <p:sp>
          <p:nvSpPr>
            <p:cNvPr id="1426" name="Google Shape;1426;p39"/>
            <p:cNvSpPr/>
            <p:nvPr/>
          </p:nvSpPr>
          <p:spPr>
            <a:xfrm>
              <a:off x="7124550" y="3973738"/>
              <a:ext cx="30475" cy="24025"/>
            </a:xfrm>
            <a:custGeom>
              <a:avLst/>
              <a:gdLst/>
              <a:ahLst/>
              <a:cxnLst/>
              <a:rect l="l" t="t" r="r" b="b"/>
              <a:pathLst>
                <a:path w="1219" h="961" extrusionOk="0">
                  <a:moveTo>
                    <a:pt x="255" y="0"/>
                  </a:moveTo>
                  <a:cubicBezTo>
                    <a:pt x="181" y="0"/>
                    <a:pt x="109" y="37"/>
                    <a:pt x="67" y="103"/>
                  </a:cubicBezTo>
                  <a:cubicBezTo>
                    <a:pt x="0" y="207"/>
                    <a:pt x="33" y="343"/>
                    <a:pt x="135" y="408"/>
                  </a:cubicBezTo>
                  <a:cubicBezTo>
                    <a:pt x="373" y="557"/>
                    <a:pt x="607" y="727"/>
                    <a:pt x="830" y="910"/>
                  </a:cubicBezTo>
                  <a:cubicBezTo>
                    <a:pt x="871" y="945"/>
                    <a:pt x="921" y="961"/>
                    <a:pt x="970" y="961"/>
                  </a:cubicBezTo>
                  <a:cubicBezTo>
                    <a:pt x="1034" y="961"/>
                    <a:pt x="1098" y="934"/>
                    <a:pt x="1140" y="882"/>
                  </a:cubicBezTo>
                  <a:cubicBezTo>
                    <a:pt x="1218" y="788"/>
                    <a:pt x="1204" y="648"/>
                    <a:pt x="1111" y="570"/>
                  </a:cubicBezTo>
                  <a:cubicBezTo>
                    <a:pt x="874" y="374"/>
                    <a:pt x="626" y="195"/>
                    <a:pt x="372" y="34"/>
                  </a:cubicBezTo>
                  <a:cubicBezTo>
                    <a:pt x="335" y="11"/>
                    <a:pt x="295" y="0"/>
                    <a:pt x="255"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UTM Cookies" panose="02040603050506020204" pitchFamily="18" charset="0"/>
                <a:ea typeface="+mn-ea"/>
                <a:cs typeface="Arial"/>
                <a:sym typeface="Arial"/>
              </a:endParaRPr>
            </a:p>
          </p:txBody>
        </p:sp>
        <p:sp>
          <p:nvSpPr>
            <p:cNvPr id="1427" name="Google Shape;1427;p39"/>
            <p:cNvSpPr/>
            <p:nvPr/>
          </p:nvSpPr>
          <p:spPr>
            <a:xfrm>
              <a:off x="7130850" y="4191713"/>
              <a:ext cx="29200" cy="14175"/>
            </a:xfrm>
            <a:custGeom>
              <a:avLst/>
              <a:gdLst/>
              <a:ahLst/>
              <a:cxnLst/>
              <a:rect l="l" t="t" r="r" b="b"/>
              <a:pathLst>
                <a:path w="1168" h="567" extrusionOk="0">
                  <a:moveTo>
                    <a:pt x="1016" y="0"/>
                  </a:moveTo>
                  <a:cubicBezTo>
                    <a:pt x="785" y="84"/>
                    <a:pt x="544" y="125"/>
                    <a:pt x="300" y="125"/>
                  </a:cubicBezTo>
                  <a:lnTo>
                    <a:pt x="233" y="124"/>
                  </a:lnTo>
                  <a:cubicBezTo>
                    <a:pt x="231" y="124"/>
                    <a:pt x="230" y="124"/>
                    <a:pt x="228" y="124"/>
                  </a:cubicBezTo>
                  <a:cubicBezTo>
                    <a:pt x="110" y="124"/>
                    <a:pt x="8" y="218"/>
                    <a:pt x="5" y="336"/>
                  </a:cubicBezTo>
                  <a:cubicBezTo>
                    <a:pt x="1" y="458"/>
                    <a:pt x="97" y="561"/>
                    <a:pt x="218" y="565"/>
                  </a:cubicBezTo>
                  <a:lnTo>
                    <a:pt x="300" y="566"/>
                  </a:lnTo>
                  <a:cubicBezTo>
                    <a:pt x="591" y="566"/>
                    <a:pt x="880" y="517"/>
                    <a:pt x="1163" y="419"/>
                  </a:cubicBezTo>
                  <a:cubicBezTo>
                    <a:pt x="1165" y="419"/>
                    <a:pt x="1165" y="419"/>
                    <a:pt x="1168" y="417"/>
                  </a:cubicBezTo>
                  <a:lnTo>
                    <a:pt x="1016" y="0"/>
                  </a:ln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UTM Cookies" panose="02040603050506020204" pitchFamily="18" charset="0"/>
                <a:ea typeface="+mn-ea"/>
                <a:cs typeface="Arial"/>
                <a:sym typeface="Arial"/>
              </a:endParaRPr>
            </a:p>
          </p:txBody>
        </p:sp>
        <p:sp>
          <p:nvSpPr>
            <p:cNvPr id="1428" name="Google Shape;1428;p39"/>
            <p:cNvSpPr/>
            <p:nvPr/>
          </p:nvSpPr>
          <p:spPr>
            <a:xfrm>
              <a:off x="7146675" y="3688113"/>
              <a:ext cx="27925" cy="26725"/>
            </a:xfrm>
            <a:custGeom>
              <a:avLst/>
              <a:gdLst/>
              <a:ahLst/>
              <a:cxnLst/>
              <a:rect l="l" t="t" r="r" b="b"/>
              <a:pathLst>
                <a:path w="1117" h="1069" extrusionOk="0">
                  <a:moveTo>
                    <a:pt x="872" y="0"/>
                  </a:moveTo>
                  <a:cubicBezTo>
                    <a:pt x="817" y="0"/>
                    <a:pt x="761" y="21"/>
                    <a:pt x="719" y="63"/>
                  </a:cubicBezTo>
                  <a:cubicBezTo>
                    <a:pt x="504" y="268"/>
                    <a:pt x="294" y="480"/>
                    <a:pt x="85" y="694"/>
                  </a:cubicBezTo>
                  <a:cubicBezTo>
                    <a:pt x="0" y="783"/>
                    <a:pt x="4" y="922"/>
                    <a:pt x="91" y="1006"/>
                  </a:cubicBezTo>
                  <a:cubicBezTo>
                    <a:pt x="133" y="1047"/>
                    <a:pt x="189" y="1068"/>
                    <a:pt x="245" y="1068"/>
                  </a:cubicBezTo>
                  <a:cubicBezTo>
                    <a:pt x="304" y="1068"/>
                    <a:pt x="360" y="1045"/>
                    <a:pt x="404" y="1000"/>
                  </a:cubicBezTo>
                  <a:cubicBezTo>
                    <a:pt x="607" y="790"/>
                    <a:pt x="814" y="584"/>
                    <a:pt x="1025" y="382"/>
                  </a:cubicBezTo>
                  <a:cubicBezTo>
                    <a:pt x="1112" y="297"/>
                    <a:pt x="1116" y="156"/>
                    <a:pt x="1031" y="68"/>
                  </a:cubicBezTo>
                  <a:cubicBezTo>
                    <a:pt x="988" y="23"/>
                    <a:pt x="930" y="0"/>
                    <a:pt x="872"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UTM Cookies" panose="02040603050506020204" pitchFamily="18" charset="0"/>
                <a:ea typeface="+mn-ea"/>
                <a:cs typeface="Arial"/>
                <a:sym typeface="Arial"/>
              </a:endParaRPr>
            </a:p>
          </p:txBody>
        </p:sp>
        <p:sp>
          <p:nvSpPr>
            <p:cNvPr id="1429" name="Google Shape;1429;p39"/>
            <p:cNvSpPr/>
            <p:nvPr/>
          </p:nvSpPr>
          <p:spPr>
            <a:xfrm>
              <a:off x="7103550" y="3736838"/>
              <a:ext cx="26125" cy="28550"/>
            </a:xfrm>
            <a:custGeom>
              <a:avLst/>
              <a:gdLst/>
              <a:ahLst/>
              <a:cxnLst/>
              <a:rect l="l" t="t" r="r" b="b"/>
              <a:pathLst>
                <a:path w="1045" h="1142" extrusionOk="0">
                  <a:moveTo>
                    <a:pt x="797" y="0"/>
                  </a:moveTo>
                  <a:cubicBezTo>
                    <a:pt x="732" y="0"/>
                    <a:pt x="668" y="28"/>
                    <a:pt x="623" y="82"/>
                  </a:cubicBezTo>
                  <a:cubicBezTo>
                    <a:pt x="435" y="312"/>
                    <a:pt x="250" y="547"/>
                    <a:pt x="73" y="787"/>
                  </a:cubicBezTo>
                  <a:cubicBezTo>
                    <a:pt x="1" y="885"/>
                    <a:pt x="21" y="1022"/>
                    <a:pt x="118" y="1097"/>
                  </a:cubicBezTo>
                  <a:cubicBezTo>
                    <a:pt x="157" y="1127"/>
                    <a:pt x="205" y="1141"/>
                    <a:pt x="250" y="1141"/>
                  </a:cubicBezTo>
                  <a:cubicBezTo>
                    <a:pt x="318" y="1141"/>
                    <a:pt x="385" y="1111"/>
                    <a:pt x="428" y="1053"/>
                  </a:cubicBezTo>
                  <a:cubicBezTo>
                    <a:pt x="603" y="818"/>
                    <a:pt x="782" y="588"/>
                    <a:pt x="966" y="363"/>
                  </a:cubicBezTo>
                  <a:cubicBezTo>
                    <a:pt x="1044" y="266"/>
                    <a:pt x="1030" y="126"/>
                    <a:pt x="935" y="49"/>
                  </a:cubicBezTo>
                  <a:cubicBezTo>
                    <a:pt x="895" y="16"/>
                    <a:pt x="846" y="0"/>
                    <a:pt x="797"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UTM Cookies" panose="02040603050506020204" pitchFamily="18" charset="0"/>
                <a:ea typeface="+mn-ea"/>
                <a:cs typeface="Arial"/>
                <a:sym typeface="Arial"/>
              </a:endParaRPr>
            </a:p>
          </p:txBody>
        </p:sp>
        <p:sp>
          <p:nvSpPr>
            <p:cNvPr id="1430" name="Google Shape;1430;p39"/>
            <p:cNvSpPr/>
            <p:nvPr/>
          </p:nvSpPr>
          <p:spPr>
            <a:xfrm>
              <a:off x="7067900" y="3790938"/>
              <a:ext cx="23600" cy="30325"/>
            </a:xfrm>
            <a:custGeom>
              <a:avLst/>
              <a:gdLst/>
              <a:ahLst/>
              <a:cxnLst/>
              <a:rect l="l" t="t" r="r" b="b"/>
              <a:pathLst>
                <a:path w="944" h="1213" extrusionOk="0">
                  <a:moveTo>
                    <a:pt x="689" y="1"/>
                  </a:moveTo>
                  <a:cubicBezTo>
                    <a:pt x="613" y="1"/>
                    <a:pt x="540" y="39"/>
                    <a:pt x="499" y="109"/>
                  </a:cubicBezTo>
                  <a:cubicBezTo>
                    <a:pt x="346" y="364"/>
                    <a:pt x="199" y="624"/>
                    <a:pt x="57" y="886"/>
                  </a:cubicBezTo>
                  <a:cubicBezTo>
                    <a:pt x="0" y="995"/>
                    <a:pt x="41" y="1127"/>
                    <a:pt x="148" y="1187"/>
                  </a:cubicBezTo>
                  <a:cubicBezTo>
                    <a:pt x="180" y="1204"/>
                    <a:pt x="216" y="1212"/>
                    <a:pt x="251" y="1212"/>
                  </a:cubicBezTo>
                  <a:cubicBezTo>
                    <a:pt x="329" y="1212"/>
                    <a:pt x="407" y="1170"/>
                    <a:pt x="447" y="1096"/>
                  </a:cubicBezTo>
                  <a:cubicBezTo>
                    <a:pt x="584" y="839"/>
                    <a:pt x="729" y="585"/>
                    <a:pt x="879" y="336"/>
                  </a:cubicBezTo>
                  <a:cubicBezTo>
                    <a:pt x="943" y="231"/>
                    <a:pt x="908" y="95"/>
                    <a:pt x="803" y="32"/>
                  </a:cubicBezTo>
                  <a:cubicBezTo>
                    <a:pt x="767" y="11"/>
                    <a:pt x="727" y="1"/>
                    <a:pt x="689"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UTM Cookies" panose="02040603050506020204" pitchFamily="18" charset="0"/>
                <a:ea typeface="+mn-ea"/>
                <a:cs typeface="Arial"/>
                <a:sym typeface="Arial"/>
              </a:endParaRPr>
            </a:p>
          </p:txBody>
        </p:sp>
        <p:sp>
          <p:nvSpPr>
            <p:cNvPr id="1431" name="Google Shape;1431;p39"/>
            <p:cNvSpPr/>
            <p:nvPr/>
          </p:nvSpPr>
          <p:spPr>
            <a:xfrm>
              <a:off x="7063675" y="3948613"/>
              <a:ext cx="33525" cy="17300"/>
            </a:xfrm>
            <a:custGeom>
              <a:avLst/>
              <a:gdLst/>
              <a:ahLst/>
              <a:cxnLst/>
              <a:rect l="l" t="t" r="r" b="b"/>
              <a:pathLst>
                <a:path w="1341" h="692" extrusionOk="0">
                  <a:moveTo>
                    <a:pt x="240" y="1"/>
                  </a:moveTo>
                  <a:cubicBezTo>
                    <a:pt x="140" y="1"/>
                    <a:pt x="52" y="69"/>
                    <a:pt x="29" y="171"/>
                  </a:cubicBezTo>
                  <a:cubicBezTo>
                    <a:pt x="0" y="288"/>
                    <a:pt x="73" y="407"/>
                    <a:pt x="192" y="437"/>
                  </a:cubicBezTo>
                  <a:cubicBezTo>
                    <a:pt x="475" y="505"/>
                    <a:pt x="753" y="586"/>
                    <a:pt x="1020" y="678"/>
                  </a:cubicBezTo>
                  <a:cubicBezTo>
                    <a:pt x="1044" y="688"/>
                    <a:pt x="1070" y="691"/>
                    <a:pt x="1092" y="691"/>
                  </a:cubicBezTo>
                  <a:cubicBezTo>
                    <a:pt x="1184" y="691"/>
                    <a:pt x="1270" y="634"/>
                    <a:pt x="1301" y="542"/>
                  </a:cubicBezTo>
                  <a:cubicBezTo>
                    <a:pt x="1340" y="427"/>
                    <a:pt x="1279" y="301"/>
                    <a:pt x="1165" y="261"/>
                  </a:cubicBezTo>
                  <a:cubicBezTo>
                    <a:pt x="885" y="164"/>
                    <a:pt x="592" y="78"/>
                    <a:pt x="294" y="8"/>
                  </a:cubicBezTo>
                  <a:cubicBezTo>
                    <a:pt x="276" y="3"/>
                    <a:pt x="258" y="1"/>
                    <a:pt x="240"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UTM Cookies" panose="02040603050506020204" pitchFamily="18" charset="0"/>
                <a:ea typeface="+mn-ea"/>
                <a:cs typeface="Arial"/>
                <a:sym typeface="Arial"/>
              </a:endParaRPr>
            </a:p>
          </p:txBody>
        </p:sp>
        <p:sp>
          <p:nvSpPr>
            <p:cNvPr id="1432" name="Google Shape;1432;p39"/>
            <p:cNvSpPr/>
            <p:nvPr/>
          </p:nvSpPr>
          <p:spPr>
            <a:xfrm>
              <a:off x="7072850" y="4165238"/>
              <a:ext cx="29100" cy="25550"/>
            </a:xfrm>
            <a:custGeom>
              <a:avLst/>
              <a:gdLst/>
              <a:ahLst/>
              <a:cxnLst/>
              <a:rect l="l" t="t" r="r" b="b"/>
              <a:pathLst>
                <a:path w="1164" h="1022" extrusionOk="0">
                  <a:moveTo>
                    <a:pt x="244" y="0"/>
                  </a:moveTo>
                  <a:cubicBezTo>
                    <a:pt x="189" y="0"/>
                    <a:pt x="134" y="21"/>
                    <a:pt x="91" y="62"/>
                  </a:cubicBezTo>
                  <a:cubicBezTo>
                    <a:pt x="3" y="148"/>
                    <a:pt x="1" y="287"/>
                    <a:pt x="86" y="374"/>
                  </a:cubicBezTo>
                  <a:cubicBezTo>
                    <a:pt x="308" y="604"/>
                    <a:pt x="542" y="808"/>
                    <a:pt x="783" y="980"/>
                  </a:cubicBezTo>
                  <a:cubicBezTo>
                    <a:pt x="823" y="1008"/>
                    <a:pt x="867" y="1021"/>
                    <a:pt x="911" y="1021"/>
                  </a:cubicBezTo>
                  <a:cubicBezTo>
                    <a:pt x="981" y="1021"/>
                    <a:pt x="1049" y="988"/>
                    <a:pt x="1093" y="929"/>
                  </a:cubicBezTo>
                  <a:cubicBezTo>
                    <a:pt x="1163" y="830"/>
                    <a:pt x="1141" y="691"/>
                    <a:pt x="1042" y="620"/>
                  </a:cubicBezTo>
                  <a:cubicBezTo>
                    <a:pt x="822" y="467"/>
                    <a:pt x="606" y="279"/>
                    <a:pt x="403" y="67"/>
                  </a:cubicBezTo>
                  <a:cubicBezTo>
                    <a:pt x="360" y="23"/>
                    <a:pt x="302" y="0"/>
                    <a:pt x="244"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UTM Cookies" panose="02040603050506020204" pitchFamily="18" charset="0"/>
                <a:ea typeface="+mn-ea"/>
                <a:cs typeface="Arial"/>
                <a:sym typeface="Arial"/>
              </a:endParaRPr>
            </a:p>
          </p:txBody>
        </p:sp>
        <p:sp>
          <p:nvSpPr>
            <p:cNvPr id="1433" name="Google Shape;1433;p39"/>
            <p:cNvSpPr/>
            <p:nvPr/>
          </p:nvSpPr>
          <p:spPr>
            <a:xfrm>
              <a:off x="7362650" y="3542238"/>
              <a:ext cx="32525" cy="20750"/>
            </a:xfrm>
            <a:custGeom>
              <a:avLst/>
              <a:gdLst/>
              <a:ahLst/>
              <a:cxnLst/>
              <a:rect l="l" t="t" r="r" b="b"/>
              <a:pathLst>
                <a:path w="1301" h="830" extrusionOk="0">
                  <a:moveTo>
                    <a:pt x="1047" y="1"/>
                  </a:moveTo>
                  <a:cubicBezTo>
                    <a:pt x="1015" y="1"/>
                    <a:pt x="983" y="8"/>
                    <a:pt x="953" y="22"/>
                  </a:cubicBezTo>
                  <a:cubicBezTo>
                    <a:pt x="685" y="151"/>
                    <a:pt x="420" y="281"/>
                    <a:pt x="153" y="411"/>
                  </a:cubicBezTo>
                  <a:cubicBezTo>
                    <a:pt x="44" y="466"/>
                    <a:pt x="0" y="600"/>
                    <a:pt x="54" y="707"/>
                  </a:cubicBezTo>
                  <a:cubicBezTo>
                    <a:pt x="94" y="785"/>
                    <a:pt x="172" y="829"/>
                    <a:pt x="253" y="829"/>
                  </a:cubicBezTo>
                  <a:cubicBezTo>
                    <a:pt x="287" y="829"/>
                    <a:pt x="321" y="822"/>
                    <a:pt x="352" y="807"/>
                  </a:cubicBezTo>
                  <a:cubicBezTo>
                    <a:pt x="614" y="676"/>
                    <a:pt x="881" y="549"/>
                    <a:pt x="1145" y="422"/>
                  </a:cubicBezTo>
                  <a:cubicBezTo>
                    <a:pt x="1252" y="371"/>
                    <a:pt x="1301" y="239"/>
                    <a:pt x="1248" y="127"/>
                  </a:cubicBezTo>
                  <a:cubicBezTo>
                    <a:pt x="1210" y="48"/>
                    <a:pt x="1130" y="1"/>
                    <a:pt x="1047"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UTM Cookies" panose="02040603050506020204" pitchFamily="18" charset="0"/>
                <a:ea typeface="+mn-ea"/>
                <a:cs typeface="Arial"/>
                <a:sym typeface="Arial"/>
              </a:endParaRPr>
            </a:p>
          </p:txBody>
        </p:sp>
        <p:sp>
          <p:nvSpPr>
            <p:cNvPr id="1434" name="Google Shape;1434;p39"/>
            <p:cNvSpPr/>
            <p:nvPr/>
          </p:nvSpPr>
          <p:spPr>
            <a:xfrm>
              <a:off x="7304175" y="3572438"/>
              <a:ext cx="31825" cy="21925"/>
            </a:xfrm>
            <a:custGeom>
              <a:avLst/>
              <a:gdLst/>
              <a:ahLst/>
              <a:cxnLst/>
              <a:rect l="l" t="t" r="r" b="b"/>
              <a:pathLst>
                <a:path w="1273" h="877" extrusionOk="0">
                  <a:moveTo>
                    <a:pt x="1023" y="1"/>
                  </a:moveTo>
                  <a:cubicBezTo>
                    <a:pt x="987" y="1"/>
                    <a:pt x="950" y="9"/>
                    <a:pt x="917" y="28"/>
                  </a:cubicBezTo>
                  <a:cubicBezTo>
                    <a:pt x="659" y="172"/>
                    <a:pt x="399" y="316"/>
                    <a:pt x="143" y="465"/>
                  </a:cubicBezTo>
                  <a:cubicBezTo>
                    <a:pt x="36" y="526"/>
                    <a:pt x="1" y="662"/>
                    <a:pt x="60" y="767"/>
                  </a:cubicBezTo>
                  <a:cubicBezTo>
                    <a:pt x="101" y="838"/>
                    <a:pt x="177" y="876"/>
                    <a:pt x="252" y="876"/>
                  </a:cubicBezTo>
                  <a:cubicBezTo>
                    <a:pt x="290" y="876"/>
                    <a:pt x="328" y="868"/>
                    <a:pt x="362" y="847"/>
                  </a:cubicBezTo>
                  <a:cubicBezTo>
                    <a:pt x="615" y="699"/>
                    <a:pt x="873" y="556"/>
                    <a:pt x="1128" y="414"/>
                  </a:cubicBezTo>
                  <a:cubicBezTo>
                    <a:pt x="1235" y="356"/>
                    <a:pt x="1273" y="221"/>
                    <a:pt x="1215" y="113"/>
                  </a:cubicBezTo>
                  <a:cubicBezTo>
                    <a:pt x="1176" y="42"/>
                    <a:pt x="1100" y="1"/>
                    <a:pt x="1023"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UTM Cookies" panose="02040603050506020204" pitchFamily="18" charset="0"/>
                <a:ea typeface="+mn-ea"/>
                <a:cs typeface="Arial"/>
                <a:sym typeface="Arial"/>
              </a:endParaRPr>
            </a:p>
          </p:txBody>
        </p:sp>
        <p:sp>
          <p:nvSpPr>
            <p:cNvPr id="1435" name="Google Shape;1435;p39"/>
            <p:cNvSpPr/>
            <p:nvPr/>
          </p:nvSpPr>
          <p:spPr>
            <a:xfrm>
              <a:off x="7185600" y="4144288"/>
              <a:ext cx="22525" cy="30775"/>
            </a:xfrm>
            <a:custGeom>
              <a:avLst/>
              <a:gdLst/>
              <a:ahLst/>
              <a:cxnLst/>
              <a:rect l="l" t="t" r="r" b="b"/>
              <a:pathLst>
                <a:path w="901" h="1231" extrusionOk="0">
                  <a:moveTo>
                    <a:pt x="651" y="0"/>
                  </a:moveTo>
                  <a:cubicBezTo>
                    <a:pt x="561" y="0"/>
                    <a:pt x="478" y="55"/>
                    <a:pt x="443" y="145"/>
                  </a:cubicBezTo>
                  <a:cubicBezTo>
                    <a:pt x="343" y="414"/>
                    <a:pt x="217" y="662"/>
                    <a:pt x="67" y="888"/>
                  </a:cubicBezTo>
                  <a:cubicBezTo>
                    <a:pt x="0" y="988"/>
                    <a:pt x="27" y="1127"/>
                    <a:pt x="129" y="1194"/>
                  </a:cubicBezTo>
                  <a:cubicBezTo>
                    <a:pt x="166" y="1220"/>
                    <a:pt x="209" y="1231"/>
                    <a:pt x="251" y="1231"/>
                  </a:cubicBezTo>
                  <a:cubicBezTo>
                    <a:pt x="322" y="1231"/>
                    <a:pt x="393" y="1198"/>
                    <a:pt x="436" y="1132"/>
                  </a:cubicBezTo>
                  <a:cubicBezTo>
                    <a:pt x="604" y="881"/>
                    <a:pt x="746" y="598"/>
                    <a:pt x="858" y="299"/>
                  </a:cubicBezTo>
                  <a:cubicBezTo>
                    <a:pt x="901" y="184"/>
                    <a:pt x="844" y="57"/>
                    <a:pt x="729" y="14"/>
                  </a:cubicBezTo>
                  <a:cubicBezTo>
                    <a:pt x="703" y="5"/>
                    <a:pt x="677" y="0"/>
                    <a:pt x="651"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UTM Cookies" panose="02040603050506020204" pitchFamily="18" charset="0"/>
                <a:ea typeface="+mn-ea"/>
                <a:cs typeface="Arial"/>
                <a:sym typeface="Arial"/>
              </a:endParaRPr>
            </a:p>
          </p:txBody>
        </p:sp>
        <p:sp>
          <p:nvSpPr>
            <p:cNvPr id="1436" name="Google Shape;1436;p39"/>
            <p:cNvSpPr/>
            <p:nvPr/>
          </p:nvSpPr>
          <p:spPr>
            <a:xfrm>
              <a:off x="7199975" y="4078863"/>
              <a:ext cx="14250" cy="33025"/>
            </a:xfrm>
            <a:custGeom>
              <a:avLst/>
              <a:gdLst/>
              <a:ahLst/>
              <a:cxnLst/>
              <a:rect l="l" t="t" r="r" b="b"/>
              <a:pathLst>
                <a:path w="570" h="1321" extrusionOk="0">
                  <a:moveTo>
                    <a:pt x="239" y="1"/>
                  </a:moveTo>
                  <a:cubicBezTo>
                    <a:pt x="226" y="1"/>
                    <a:pt x="212" y="2"/>
                    <a:pt x="198" y="5"/>
                  </a:cubicBezTo>
                  <a:cubicBezTo>
                    <a:pt x="78" y="30"/>
                    <a:pt x="1" y="147"/>
                    <a:pt x="24" y="266"/>
                  </a:cubicBezTo>
                  <a:cubicBezTo>
                    <a:pt x="80" y="544"/>
                    <a:pt x="114" y="827"/>
                    <a:pt x="123" y="1105"/>
                  </a:cubicBezTo>
                  <a:cubicBezTo>
                    <a:pt x="127" y="1227"/>
                    <a:pt x="226" y="1321"/>
                    <a:pt x="346" y="1321"/>
                  </a:cubicBezTo>
                  <a:lnTo>
                    <a:pt x="353" y="1321"/>
                  </a:lnTo>
                  <a:cubicBezTo>
                    <a:pt x="475" y="1317"/>
                    <a:pt x="570" y="1214"/>
                    <a:pt x="567" y="1091"/>
                  </a:cubicBezTo>
                  <a:cubicBezTo>
                    <a:pt x="555" y="786"/>
                    <a:pt x="520" y="480"/>
                    <a:pt x="459" y="176"/>
                  </a:cubicBezTo>
                  <a:cubicBezTo>
                    <a:pt x="438" y="73"/>
                    <a:pt x="342" y="1"/>
                    <a:pt x="239"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UTM Cookies" panose="02040603050506020204" pitchFamily="18" charset="0"/>
                <a:ea typeface="+mn-ea"/>
                <a:cs typeface="Arial"/>
                <a:sym typeface="Arial"/>
              </a:endParaRPr>
            </a:p>
          </p:txBody>
        </p:sp>
        <p:sp>
          <p:nvSpPr>
            <p:cNvPr id="1437" name="Google Shape;1437;p39"/>
            <p:cNvSpPr/>
            <p:nvPr/>
          </p:nvSpPr>
          <p:spPr>
            <a:xfrm>
              <a:off x="7195200" y="3644763"/>
              <a:ext cx="29675" cy="24925"/>
            </a:xfrm>
            <a:custGeom>
              <a:avLst/>
              <a:gdLst/>
              <a:ahLst/>
              <a:cxnLst/>
              <a:rect l="l" t="t" r="r" b="b"/>
              <a:pathLst>
                <a:path w="1187" h="997" extrusionOk="0">
                  <a:moveTo>
                    <a:pt x="937" y="0"/>
                  </a:moveTo>
                  <a:cubicBezTo>
                    <a:pt x="889" y="0"/>
                    <a:pt x="841" y="16"/>
                    <a:pt x="802" y="47"/>
                  </a:cubicBezTo>
                  <a:cubicBezTo>
                    <a:pt x="568" y="230"/>
                    <a:pt x="335" y="415"/>
                    <a:pt x="107" y="605"/>
                  </a:cubicBezTo>
                  <a:cubicBezTo>
                    <a:pt x="13" y="683"/>
                    <a:pt x="1" y="824"/>
                    <a:pt x="79" y="917"/>
                  </a:cubicBezTo>
                  <a:cubicBezTo>
                    <a:pt x="122" y="971"/>
                    <a:pt x="185" y="997"/>
                    <a:pt x="249" y="997"/>
                  </a:cubicBezTo>
                  <a:cubicBezTo>
                    <a:pt x="298" y="997"/>
                    <a:pt x="349" y="981"/>
                    <a:pt x="390" y="946"/>
                  </a:cubicBezTo>
                  <a:cubicBezTo>
                    <a:pt x="616" y="759"/>
                    <a:pt x="843" y="576"/>
                    <a:pt x="1073" y="394"/>
                  </a:cubicBezTo>
                  <a:cubicBezTo>
                    <a:pt x="1169" y="320"/>
                    <a:pt x="1186" y="180"/>
                    <a:pt x="1112" y="85"/>
                  </a:cubicBezTo>
                  <a:cubicBezTo>
                    <a:pt x="1068" y="29"/>
                    <a:pt x="1002" y="0"/>
                    <a:pt x="937"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UTM Cookies" panose="02040603050506020204" pitchFamily="18" charset="0"/>
                <a:ea typeface="+mn-ea"/>
                <a:cs typeface="Arial"/>
                <a:sym typeface="Arial"/>
              </a:endParaRPr>
            </a:p>
          </p:txBody>
        </p:sp>
        <p:sp>
          <p:nvSpPr>
            <p:cNvPr id="1438" name="Google Shape;1438;p39"/>
            <p:cNvSpPr/>
            <p:nvPr/>
          </p:nvSpPr>
          <p:spPr>
            <a:xfrm>
              <a:off x="7248050" y="3606413"/>
              <a:ext cx="31025" cy="23375"/>
            </a:xfrm>
            <a:custGeom>
              <a:avLst/>
              <a:gdLst/>
              <a:ahLst/>
              <a:cxnLst/>
              <a:rect l="l" t="t" r="r" b="b"/>
              <a:pathLst>
                <a:path w="1241" h="935" extrusionOk="0">
                  <a:moveTo>
                    <a:pt x="988" y="0"/>
                  </a:moveTo>
                  <a:cubicBezTo>
                    <a:pt x="947" y="0"/>
                    <a:pt x="906" y="11"/>
                    <a:pt x="869" y="35"/>
                  </a:cubicBezTo>
                  <a:cubicBezTo>
                    <a:pt x="618" y="197"/>
                    <a:pt x="372" y="361"/>
                    <a:pt x="127" y="530"/>
                  </a:cubicBezTo>
                  <a:cubicBezTo>
                    <a:pt x="26" y="599"/>
                    <a:pt x="1" y="737"/>
                    <a:pt x="70" y="839"/>
                  </a:cubicBezTo>
                  <a:cubicBezTo>
                    <a:pt x="113" y="900"/>
                    <a:pt x="182" y="934"/>
                    <a:pt x="253" y="934"/>
                  </a:cubicBezTo>
                  <a:cubicBezTo>
                    <a:pt x="296" y="934"/>
                    <a:pt x="340" y="921"/>
                    <a:pt x="380" y="896"/>
                  </a:cubicBezTo>
                  <a:cubicBezTo>
                    <a:pt x="621" y="730"/>
                    <a:pt x="863" y="567"/>
                    <a:pt x="1110" y="408"/>
                  </a:cubicBezTo>
                  <a:cubicBezTo>
                    <a:pt x="1212" y="340"/>
                    <a:pt x="1240" y="204"/>
                    <a:pt x="1175" y="102"/>
                  </a:cubicBezTo>
                  <a:cubicBezTo>
                    <a:pt x="1132" y="35"/>
                    <a:pt x="1060" y="0"/>
                    <a:pt x="988"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UTM Cookies" panose="02040603050506020204" pitchFamily="18" charset="0"/>
                <a:ea typeface="+mn-ea"/>
                <a:cs typeface="Arial"/>
                <a:sym typeface="Arial"/>
              </a:endParaRPr>
            </a:p>
          </p:txBody>
        </p:sp>
        <p:sp>
          <p:nvSpPr>
            <p:cNvPr id="1439" name="Google Shape;1439;p39"/>
            <p:cNvSpPr/>
            <p:nvPr/>
          </p:nvSpPr>
          <p:spPr>
            <a:xfrm>
              <a:off x="6580775" y="4351713"/>
              <a:ext cx="11900" cy="33175"/>
            </a:xfrm>
            <a:custGeom>
              <a:avLst/>
              <a:gdLst/>
              <a:ahLst/>
              <a:cxnLst/>
              <a:rect l="l" t="t" r="r" b="b"/>
              <a:pathLst>
                <a:path w="476" h="1327" extrusionOk="0">
                  <a:moveTo>
                    <a:pt x="248" y="0"/>
                  </a:moveTo>
                  <a:cubicBezTo>
                    <a:pt x="132" y="0"/>
                    <a:pt x="34" y="90"/>
                    <a:pt x="27" y="209"/>
                  </a:cubicBezTo>
                  <a:cubicBezTo>
                    <a:pt x="10" y="507"/>
                    <a:pt x="2" y="804"/>
                    <a:pt x="0" y="1105"/>
                  </a:cubicBezTo>
                  <a:cubicBezTo>
                    <a:pt x="0" y="1227"/>
                    <a:pt x="100" y="1326"/>
                    <a:pt x="222" y="1326"/>
                  </a:cubicBezTo>
                  <a:cubicBezTo>
                    <a:pt x="343" y="1326"/>
                    <a:pt x="443" y="1227"/>
                    <a:pt x="443" y="1106"/>
                  </a:cubicBezTo>
                  <a:cubicBezTo>
                    <a:pt x="446" y="816"/>
                    <a:pt x="454" y="524"/>
                    <a:pt x="468" y="233"/>
                  </a:cubicBezTo>
                  <a:cubicBezTo>
                    <a:pt x="475" y="109"/>
                    <a:pt x="382" y="6"/>
                    <a:pt x="258" y="0"/>
                  </a:cubicBezTo>
                  <a:cubicBezTo>
                    <a:pt x="255" y="0"/>
                    <a:pt x="251" y="0"/>
                    <a:pt x="248"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UTM Cookies" panose="02040603050506020204" pitchFamily="18" charset="0"/>
                <a:ea typeface="+mn-ea"/>
                <a:cs typeface="Arial"/>
                <a:sym typeface="Arial"/>
              </a:endParaRPr>
            </a:p>
          </p:txBody>
        </p:sp>
        <p:sp>
          <p:nvSpPr>
            <p:cNvPr id="1440" name="Google Shape;1440;p39"/>
            <p:cNvSpPr/>
            <p:nvPr/>
          </p:nvSpPr>
          <p:spPr>
            <a:xfrm>
              <a:off x="6613375" y="4546413"/>
              <a:ext cx="21475" cy="31375"/>
            </a:xfrm>
            <a:custGeom>
              <a:avLst/>
              <a:gdLst/>
              <a:ahLst/>
              <a:cxnLst/>
              <a:rect l="l" t="t" r="r" b="b"/>
              <a:pathLst>
                <a:path w="859" h="1255" extrusionOk="0">
                  <a:moveTo>
                    <a:pt x="252" y="0"/>
                  </a:moveTo>
                  <a:cubicBezTo>
                    <a:pt x="224" y="0"/>
                    <a:pt x="195" y="6"/>
                    <a:pt x="167" y="18"/>
                  </a:cubicBezTo>
                  <a:cubicBezTo>
                    <a:pt x="53" y="63"/>
                    <a:pt x="1" y="192"/>
                    <a:pt x="46" y="305"/>
                  </a:cubicBezTo>
                  <a:cubicBezTo>
                    <a:pt x="160" y="582"/>
                    <a:pt x="280" y="856"/>
                    <a:pt x="407" y="1126"/>
                  </a:cubicBezTo>
                  <a:cubicBezTo>
                    <a:pt x="443" y="1206"/>
                    <a:pt x="524" y="1254"/>
                    <a:pt x="606" y="1254"/>
                  </a:cubicBezTo>
                  <a:cubicBezTo>
                    <a:pt x="639" y="1254"/>
                    <a:pt x="670" y="1247"/>
                    <a:pt x="700" y="1233"/>
                  </a:cubicBezTo>
                  <a:cubicBezTo>
                    <a:pt x="811" y="1182"/>
                    <a:pt x="859" y="1048"/>
                    <a:pt x="806" y="939"/>
                  </a:cubicBezTo>
                  <a:cubicBezTo>
                    <a:pt x="684" y="674"/>
                    <a:pt x="568" y="407"/>
                    <a:pt x="456" y="138"/>
                  </a:cubicBezTo>
                  <a:cubicBezTo>
                    <a:pt x="421" y="53"/>
                    <a:pt x="339" y="0"/>
                    <a:pt x="252"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UTM Cookies" panose="02040603050506020204" pitchFamily="18" charset="0"/>
                <a:ea typeface="+mn-ea"/>
                <a:cs typeface="Arial"/>
                <a:sym typeface="Arial"/>
              </a:endParaRPr>
            </a:p>
          </p:txBody>
        </p:sp>
        <p:sp>
          <p:nvSpPr>
            <p:cNvPr id="1441" name="Google Shape;1441;p39"/>
            <p:cNvSpPr/>
            <p:nvPr/>
          </p:nvSpPr>
          <p:spPr>
            <a:xfrm>
              <a:off x="6585600" y="4285888"/>
              <a:ext cx="15875" cy="32875"/>
            </a:xfrm>
            <a:custGeom>
              <a:avLst/>
              <a:gdLst/>
              <a:ahLst/>
              <a:cxnLst/>
              <a:rect l="l" t="t" r="r" b="b"/>
              <a:pathLst>
                <a:path w="635" h="1315" extrusionOk="0">
                  <a:moveTo>
                    <a:pt x="396" y="0"/>
                  </a:moveTo>
                  <a:cubicBezTo>
                    <a:pt x="293" y="0"/>
                    <a:pt x="197" y="70"/>
                    <a:pt x="177" y="176"/>
                  </a:cubicBezTo>
                  <a:cubicBezTo>
                    <a:pt x="116" y="468"/>
                    <a:pt x="64" y="763"/>
                    <a:pt x="17" y="1056"/>
                  </a:cubicBezTo>
                  <a:cubicBezTo>
                    <a:pt x="0" y="1181"/>
                    <a:pt x="84" y="1295"/>
                    <a:pt x="204" y="1313"/>
                  </a:cubicBezTo>
                  <a:cubicBezTo>
                    <a:pt x="214" y="1314"/>
                    <a:pt x="227" y="1314"/>
                    <a:pt x="237" y="1314"/>
                  </a:cubicBezTo>
                  <a:cubicBezTo>
                    <a:pt x="343" y="1314"/>
                    <a:pt x="440" y="1236"/>
                    <a:pt x="455" y="1126"/>
                  </a:cubicBezTo>
                  <a:cubicBezTo>
                    <a:pt x="499" y="839"/>
                    <a:pt x="552" y="551"/>
                    <a:pt x="610" y="266"/>
                  </a:cubicBezTo>
                  <a:cubicBezTo>
                    <a:pt x="634" y="147"/>
                    <a:pt x="559" y="31"/>
                    <a:pt x="438" y="4"/>
                  </a:cubicBezTo>
                  <a:cubicBezTo>
                    <a:pt x="424" y="1"/>
                    <a:pt x="410" y="0"/>
                    <a:pt x="396"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UTM Cookies" panose="02040603050506020204" pitchFamily="18" charset="0"/>
                <a:ea typeface="+mn-ea"/>
                <a:cs typeface="Arial"/>
                <a:sym typeface="Arial"/>
              </a:endParaRPr>
            </a:p>
          </p:txBody>
        </p:sp>
        <p:sp>
          <p:nvSpPr>
            <p:cNvPr id="1442" name="Google Shape;1442;p39"/>
            <p:cNvSpPr/>
            <p:nvPr/>
          </p:nvSpPr>
          <p:spPr>
            <a:xfrm>
              <a:off x="6593150" y="4483338"/>
              <a:ext cx="18125" cy="32425"/>
            </a:xfrm>
            <a:custGeom>
              <a:avLst/>
              <a:gdLst/>
              <a:ahLst/>
              <a:cxnLst/>
              <a:rect l="l" t="t" r="r" b="b"/>
              <a:pathLst>
                <a:path w="725" h="1297" extrusionOk="0">
                  <a:moveTo>
                    <a:pt x="243" y="0"/>
                  </a:moveTo>
                  <a:cubicBezTo>
                    <a:pt x="225" y="0"/>
                    <a:pt x="208" y="2"/>
                    <a:pt x="190" y="6"/>
                  </a:cubicBezTo>
                  <a:cubicBezTo>
                    <a:pt x="73" y="35"/>
                    <a:pt x="0" y="155"/>
                    <a:pt x="30" y="274"/>
                  </a:cubicBezTo>
                  <a:cubicBezTo>
                    <a:pt x="101" y="565"/>
                    <a:pt x="179" y="853"/>
                    <a:pt x="264" y="1139"/>
                  </a:cubicBezTo>
                  <a:cubicBezTo>
                    <a:pt x="292" y="1236"/>
                    <a:pt x="380" y="1297"/>
                    <a:pt x="477" y="1297"/>
                  </a:cubicBezTo>
                  <a:cubicBezTo>
                    <a:pt x="498" y="1297"/>
                    <a:pt x="519" y="1294"/>
                    <a:pt x="541" y="1288"/>
                  </a:cubicBezTo>
                  <a:cubicBezTo>
                    <a:pt x="657" y="1253"/>
                    <a:pt x="725" y="1131"/>
                    <a:pt x="689" y="1013"/>
                  </a:cubicBezTo>
                  <a:cubicBezTo>
                    <a:pt x="604" y="734"/>
                    <a:pt x="528" y="453"/>
                    <a:pt x="458" y="169"/>
                  </a:cubicBezTo>
                  <a:cubicBezTo>
                    <a:pt x="434" y="69"/>
                    <a:pt x="344" y="0"/>
                    <a:pt x="243"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UTM Cookies" panose="02040603050506020204" pitchFamily="18" charset="0"/>
                <a:ea typeface="+mn-ea"/>
                <a:cs typeface="Arial"/>
                <a:sym typeface="Arial"/>
              </a:endParaRPr>
            </a:p>
          </p:txBody>
        </p:sp>
        <p:sp>
          <p:nvSpPr>
            <p:cNvPr id="1443" name="Google Shape;1443;p39"/>
            <p:cNvSpPr/>
            <p:nvPr/>
          </p:nvSpPr>
          <p:spPr>
            <a:xfrm>
              <a:off x="6582500" y="4417963"/>
              <a:ext cx="14275" cy="33025"/>
            </a:xfrm>
            <a:custGeom>
              <a:avLst/>
              <a:gdLst/>
              <a:ahLst/>
              <a:cxnLst/>
              <a:rect l="l" t="t" r="r" b="b"/>
              <a:pathLst>
                <a:path w="571" h="1321" extrusionOk="0">
                  <a:moveTo>
                    <a:pt x="235" y="1"/>
                  </a:moveTo>
                  <a:cubicBezTo>
                    <a:pt x="227" y="1"/>
                    <a:pt x="219" y="1"/>
                    <a:pt x="211" y="2"/>
                  </a:cubicBezTo>
                  <a:cubicBezTo>
                    <a:pt x="89" y="12"/>
                    <a:pt x="1" y="121"/>
                    <a:pt x="11" y="243"/>
                  </a:cubicBezTo>
                  <a:cubicBezTo>
                    <a:pt x="39" y="541"/>
                    <a:pt x="75" y="837"/>
                    <a:pt x="116" y="1131"/>
                  </a:cubicBezTo>
                  <a:cubicBezTo>
                    <a:pt x="131" y="1242"/>
                    <a:pt x="225" y="1321"/>
                    <a:pt x="334" y="1321"/>
                  </a:cubicBezTo>
                  <a:cubicBezTo>
                    <a:pt x="344" y="1321"/>
                    <a:pt x="355" y="1321"/>
                    <a:pt x="365" y="1320"/>
                  </a:cubicBezTo>
                  <a:cubicBezTo>
                    <a:pt x="487" y="1303"/>
                    <a:pt x="571" y="1192"/>
                    <a:pt x="555" y="1069"/>
                  </a:cubicBezTo>
                  <a:cubicBezTo>
                    <a:pt x="514" y="781"/>
                    <a:pt x="480" y="491"/>
                    <a:pt x="452" y="201"/>
                  </a:cubicBezTo>
                  <a:cubicBezTo>
                    <a:pt x="441" y="88"/>
                    <a:pt x="344" y="1"/>
                    <a:pt x="235"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UTM Cookies" panose="02040603050506020204" pitchFamily="18" charset="0"/>
                <a:ea typeface="+mn-ea"/>
                <a:cs typeface="Arial"/>
                <a:sym typeface="Arial"/>
              </a:endParaRPr>
            </a:p>
          </p:txBody>
        </p:sp>
        <p:sp>
          <p:nvSpPr>
            <p:cNvPr id="1444" name="Google Shape;1444;p39"/>
            <p:cNvSpPr/>
            <p:nvPr/>
          </p:nvSpPr>
          <p:spPr>
            <a:xfrm>
              <a:off x="6643125" y="4605638"/>
              <a:ext cx="24600" cy="29600"/>
            </a:xfrm>
            <a:custGeom>
              <a:avLst/>
              <a:gdLst/>
              <a:ahLst/>
              <a:cxnLst/>
              <a:rect l="l" t="t" r="r" b="b"/>
              <a:pathLst>
                <a:path w="984" h="1184" extrusionOk="0">
                  <a:moveTo>
                    <a:pt x="253" y="0"/>
                  </a:moveTo>
                  <a:cubicBezTo>
                    <a:pt x="214" y="0"/>
                    <a:pt x="174" y="10"/>
                    <a:pt x="138" y="32"/>
                  </a:cubicBezTo>
                  <a:cubicBezTo>
                    <a:pt x="33" y="96"/>
                    <a:pt x="1" y="231"/>
                    <a:pt x="63" y="336"/>
                  </a:cubicBezTo>
                  <a:cubicBezTo>
                    <a:pt x="219" y="591"/>
                    <a:pt x="381" y="842"/>
                    <a:pt x="550" y="1089"/>
                  </a:cubicBezTo>
                  <a:cubicBezTo>
                    <a:pt x="592" y="1151"/>
                    <a:pt x="662" y="1184"/>
                    <a:pt x="732" y="1184"/>
                  </a:cubicBezTo>
                  <a:cubicBezTo>
                    <a:pt x="775" y="1184"/>
                    <a:pt x="819" y="1172"/>
                    <a:pt x="856" y="1146"/>
                  </a:cubicBezTo>
                  <a:cubicBezTo>
                    <a:pt x="957" y="1076"/>
                    <a:pt x="983" y="940"/>
                    <a:pt x="914" y="839"/>
                  </a:cubicBezTo>
                  <a:cubicBezTo>
                    <a:pt x="752" y="600"/>
                    <a:pt x="594" y="354"/>
                    <a:pt x="443" y="106"/>
                  </a:cubicBezTo>
                  <a:cubicBezTo>
                    <a:pt x="401" y="38"/>
                    <a:pt x="328" y="0"/>
                    <a:pt x="253"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UTM Cookies" panose="02040603050506020204" pitchFamily="18" charset="0"/>
                <a:ea typeface="+mn-ea"/>
                <a:cs typeface="Arial"/>
                <a:sym typeface="Arial"/>
              </a:endParaRPr>
            </a:p>
          </p:txBody>
        </p:sp>
        <p:sp>
          <p:nvSpPr>
            <p:cNvPr id="1445" name="Google Shape;1445;p39"/>
            <p:cNvSpPr/>
            <p:nvPr/>
          </p:nvSpPr>
          <p:spPr>
            <a:xfrm>
              <a:off x="6807675" y="3983988"/>
              <a:ext cx="32175" cy="21275"/>
            </a:xfrm>
            <a:custGeom>
              <a:avLst/>
              <a:gdLst/>
              <a:ahLst/>
              <a:cxnLst/>
              <a:rect l="l" t="t" r="r" b="b"/>
              <a:pathLst>
                <a:path w="1287" h="851" extrusionOk="0">
                  <a:moveTo>
                    <a:pt x="1038" y="0"/>
                  </a:moveTo>
                  <a:cubicBezTo>
                    <a:pt x="1005" y="0"/>
                    <a:pt x="971" y="8"/>
                    <a:pt x="939" y="23"/>
                  </a:cubicBezTo>
                  <a:cubicBezTo>
                    <a:pt x="672" y="154"/>
                    <a:pt x="407" y="291"/>
                    <a:pt x="145" y="436"/>
                  </a:cubicBezTo>
                  <a:cubicBezTo>
                    <a:pt x="38" y="494"/>
                    <a:pt x="0" y="629"/>
                    <a:pt x="58" y="737"/>
                  </a:cubicBezTo>
                  <a:cubicBezTo>
                    <a:pt x="99" y="810"/>
                    <a:pt x="173" y="850"/>
                    <a:pt x="251" y="850"/>
                  </a:cubicBezTo>
                  <a:cubicBezTo>
                    <a:pt x="287" y="850"/>
                    <a:pt x="325" y="842"/>
                    <a:pt x="358" y="822"/>
                  </a:cubicBezTo>
                  <a:cubicBezTo>
                    <a:pt x="613" y="680"/>
                    <a:pt x="872" y="545"/>
                    <a:pt x="1133" y="418"/>
                  </a:cubicBezTo>
                  <a:cubicBezTo>
                    <a:pt x="1242" y="365"/>
                    <a:pt x="1286" y="232"/>
                    <a:pt x="1234" y="123"/>
                  </a:cubicBezTo>
                  <a:cubicBezTo>
                    <a:pt x="1198" y="45"/>
                    <a:pt x="1120" y="0"/>
                    <a:pt x="1038"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UTM Cookies" panose="02040603050506020204" pitchFamily="18" charset="0"/>
                <a:ea typeface="+mn-ea"/>
                <a:cs typeface="Arial"/>
                <a:sym typeface="Arial"/>
              </a:endParaRPr>
            </a:p>
          </p:txBody>
        </p:sp>
        <p:sp>
          <p:nvSpPr>
            <p:cNvPr id="1446" name="Google Shape;1446;p39"/>
            <p:cNvSpPr/>
            <p:nvPr/>
          </p:nvSpPr>
          <p:spPr>
            <a:xfrm>
              <a:off x="6868000" y="3959438"/>
              <a:ext cx="33425" cy="18225"/>
            </a:xfrm>
            <a:custGeom>
              <a:avLst/>
              <a:gdLst/>
              <a:ahLst/>
              <a:cxnLst/>
              <a:rect l="l" t="t" r="r" b="b"/>
              <a:pathLst>
                <a:path w="1337" h="729" extrusionOk="0">
                  <a:moveTo>
                    <a:pt x="1086" y="0"/>
                  </a:moveTo>
                  <a:cubicBezTo>
                    <a:pt x="1065" y="0"/>
                    <a:pt x="1043" y="3"/>
                    <a:pt x="1022" y="10"/>
                  </a:cubicBezTo>
                  <a:cubicBezTo>
                    <a:pt x="737" y="99"/>
                    <a:pt x="455" y="194"/>
                    <a:pt x="175" y="299"/>
                  </a:cubicBezTo>
                  <a:cubicBezTo>
                    <a:pt x="60" y="342"/>
                    <a:pt x="1" y="469"/>
                    <a:pt x="43" y="583"/>
                  </a:cubicBezTo>
                  <a:cubicBezTo>
                    <a:pt x="77" y="672"/>
                    <a:pt x="161" y="729"/>
                    <a:pt x="252" y="729"/>
                  </a:cubicBezTo>
                  <a:cubicBezTo>
                    <a:pt x="276" y="729"/>
                    <a:pt x="303" y="725"/>
                    <a:pt x="327" y="715"/>
                  </a:cubicBezTo>
                  <a:cubicBezTo>
                    <a:pt x="601" y="613"/>
                    <a:pt x="876" y="519"/>
                    <a:pt x="1154" y="432"/>
                  </a:cubicBezTo>
                  <a:cubicBezTo>
                    <a:pt x="1270" y="397"/>
                    <a:pt x="1337" y="272"/>
                    <a:pt x="1298" y="156"/>
                  </a:cubicBezTo>
                  <a:cubicBezTo>
                    <a:pt x="1269" y="62"/>
                    <a:pt x="1182" y="0"/>
                    <a:pt x="1086"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UTM Cookies" panose="02040603050506020204" pitchFamily="18" charset="0"/>
                <a:ea typeface="+mn-ea"/>
                <a:cs typeface="Arial"/>
                <a:sym typeface="Arial"/>
              </a:endParaRPr>
            </a:p>
          </p:txBody>
        </p:sp>
        <p:sp>
          <p:nvSpPr>
            <p:cNvPr id="1447" name="Google Shape;1447;p39"/>
            <p:cNvSpPr/>
            <p:nvPr/>
          </p:nvSpPr>
          <p:spPr>
            <a:xfrm>
              <a:off x="6702800" y="4058988"/>
              <a:ext cx="28000" cy="26500"/>
            </a:xfrm>
            <a:custGeom>
              <a:avLst/>
              <a:gdLst/>
              <a:ahLst/>
              <a:cxnLst/>
              <a:rect l="l" t="t" r="r" b="b"/>
              <a:pathLst>
                <a:path w="1120" h="1060" extrusionOk="0">
                  <a:moveTo>
                    <a:pt x="876" y="0"/>
                  </a:moveTo>
                  <a:cubicBezTo>
                    <a:pt x="822" y="0"/>
                    <a:pt x="768" y="20"/>
                    <a:pt x="725" y="60"/>
                  </a:cubicBezTo>
                  <a:cubicBezTo>
                    <a:pt x="508" y="264"/>
                    <a:pt x="294" y="471"/>
                    <a:pt x="86" y="685"/>
                  </a:cubicBezTo>
                  <a:cubicBezTo>
                    <a:pt x="0" y="771"/>
                    <a:pt x="2" y="912"/>
                    <a:pt x="90" y="997"/>
                  </a:cubicBezTo>
                  <a:cubicBezTo>
                    <a:pt x="132" y="1039"/>
                    <a:pt x="189" y="1059"/>
                    <a:pt x="244" y="1059"/>
                  </a:cubicBezTo>
                  <a:cubicBezTo>
                    <a:pt x="301" y="1059"/>
                    <a:pt x="359" y="1037"/>
                    <a:pt x="402" y="991"/>
                  </a:cubicBezTo>
                  <a:cubicBezTo>
                    <a:pt x="606" y="783"/>
                    <a:pt x="813" y="579"/>
                    <a:pt x="1026" y="381"/>
                  </a:cubicBezTo>
                  <a:cubicBezTo>
                    <a:pt x="1114" y="299"/>
                    <a:pt x="1119" y="159"/>
                    <a:pt x="1036" y="69"/>
                  </a:cubicBezTo>
                  <a:cubicBezTo>
                    <a:pt x="993" y="24"/>
                    <a:pt x="935" y="0"/>
                    <a:pt x="876"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UTM Cookies" panose="02040603050506020204" pitchFamily="18" charset="0"/>
                <a:ea typeface="+mn-ea"/>
                <a:cs typeface="Arial"/>
                <a:sym typeface="Arial"/>
              </a:endParaRPr>
            </a:p>
          </p:txBody>
        </p:sp>
        <p:sp>
          <p:nvSpPr>
            <p:cNvPr id="1448" name="Google Shape;1448;p39"/>
            <p:cNvSpPr/>
            <p:nvPr/>
          </p:nvSpPr>
          <p:spPr>
            <a:xfrm>
              <a:off x="6660000" y="4107588"/>
              <a:ext cx="25850" cy="28675"/>
            </a:xfrm>
            <a:custGeom>
              <a:avLst/>
              <a:gdLst/>
              <a:ahLst/>
              <a:cxnLst/>
              <a:rect l="l" t="t" r="r" b="b"/>
              <a:pathLst>
                <a:path w="1034" h="1147" extrusionOk="0">
                  <a:moveTo>
                    <a:pt x="785" y="0"/>
                  </a:moveTo>
                  <a:cubicBezTo>
                    <a:pt x="720" y="0"/>
                    <a:pt x="656" y="28"/>
                    <a:pt x="612" y="82"/>
                  </a:cubicBezTo>
                  <a:cubicBezTo>
                    <a:pt x="426" y="316"/>
                    <a:pt x="245" y="555"/>
                    <a:pt x="72" y="796"/>
                  </a:cubicBezTo>
                  <a:cubicBezTo>
                    <a:pt x="1" y="895"/>
                    <a:pt x="22" y="1033"/>
                    <a:pt x="121" y="1104"/>
                  </a:cubicBezTo>
                  <a:cubicBezTo>
                    <a:pt x="160" y="1132"/>
                    <a:pt x="206" y="1146"/>
                    <a:pt x="250" y="1146"/>
                  </a:cubicBezTo>
                  <a:cubicBezTo>
                    <a:pt x="320" y="1146"/>
                    <a:pt x="386" y="1115"/>
                    <a:pt x="429" y="1054"/>
                  </a:cubicBezTo>
                  <a:cubicBezTo>
                    <a:pt x="599" y="818"/>
                    <a:pt x="776" y="586"/>
                    <a:pt x="958" y="358"/>
                  </a:cubicBezTo>
                  <a:cubicBezTo>
                    <a:pt x="1033" y="263"/>
                    <a:pt x="1018" y="124"/>
                    <a:pt x="923" y="47"/>
                  </a:cubicBezTo>
                  <a:cubicBezTo>
                    <a:pt x="881" y="16"/>
                    <a:pt x="833" y="0"/>
                    <a:pt x="785"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UTM Cookies" panose="02040603050506020204" pitchFamily="18" charset="0"/>
                <a:ea typeface="+mn-ea"/>
                <a:cs typeface="Arial"/>
                <a:sym typeface="Arial"/>
              </a:endParaRPr>
            </a:p>
          </p:txBody>
        </p:sp>
        <p:sp>
          <p:nvSpPr>
            <p:cNvPr id="1449" name="Google Shape;1449;p39"/>
            <p:cNvSpPr/>
            <p:nvPr/>
          </p:nvSpPr>
          <p:spPr>
            <a:xfrm>
              <a:off x="6752250" y="4017463"/>
              <a:ext cx="30475" cy="24100"/>
            </a:xfrm>
            <a:custGeom>
              <a:avLst/>
              <a:gdLst/>
              <a:ahLst/>
              <a:cxnLst/>
              <a:rect l="l" t="t" r="r" b="b"/>
              <a:pathLst>
                <a:path w="1219" h="964" extrusionOk="0">
                  <a:moveTo>
                    <a:pt x="966" y="1"/>
                  </a:moveTo>
                  <a:cubicBezTo>
                    <a:pt x="923" y="1"/>
                    <a:pt x="880" y="14"/>
                    <a:pt x="842" y="40"/>
                  </a:cubicBezTo>
                  <a:cubicBezTo>
                    <a:pt x="596" y="210"/>
                    <a:pt x="354" y="383"/>
                    <a:pt x="117" y="566"/>
                  </a:cubicBezTo>
                  <a:cubicBezTo>
                    <a:pt x="19" y="640"/>
                    <a:pt x="1" y="779"/>
                    <a:pt x="76" y="877"/>
                  </a:cubicBezTo>
                  <a:cubicBezTo>
                    <a:pt x="120" y="934"/>
                    <a:pt x="185" y="963"/>
                    <a:pt x="252" y="963"/>
                  </a:cubicBezTo>
                  <a:cubicBezTo>
                    <a:pt x="298" y="963"/>
                    <a:pt x="345" y="949"/>
                    <a:pt x="386" y="918"/>
                  </a:cubicBezTo>
                  <a:cubicBezTo>
                    <a:pt x="618" y="741"/>
                    <a:pt x="854" y="570"/>
                    <a:pt x="1093" y="403"/>
                  </a:cubicBezTo>
                  <a:cubicBezTo>
                    <a:pt x="1195" y="334"/>
                    <a:pt x="1219" y="196"/>
                    <a:pt x="1149" y="95"/>
                  </a:cubicBezTo>
                  <a:cubicBezTo>
                    <a:pt x="1106" y="34"/>
                    <a:pt x="1036" y="1"/>
                    <a:pt x="966"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UTM Cookies" panose="02040603050506020204" pitchFamily="18" charset="0"/>
                <a:ea typeface="+mn-ea"/>
                <a:cs typeface="Arial"/>
                <a:sym typeface="Arial"/>
              </a:endParaRPr>
            </a:p>
          </p:txBody>
        </p:sp>
        <p:sp>
          <p:nvSpPr>
            <p:cNvPr id="1450" name="Google Shape;1450;p39"/>
            <p:cNvSpPr/>
            <p:nvPr/>
          </p:nvSpPr>
          <p:spPr>
            <a:xfrm>
              <a:off x="7041150" y="3850163"/>
              <a:ext cx="20450" cy="31725"/>
            </a:xfrm>
            <a:custGeom>
              <a:avLst/>
              <a:gdLst/>
              <a:ahLst/>
              <a:cxnLst/>
              <a:rect l="l" t="t" r="r" b="b"/>
              <a:pathLst>
                <a:path w="818" h="1269" extrusionOk="0">
                  <a:moveTo>
                    <a:pt x="567" y="1"/>
                  </a:moveTo>
                  <a:cubicBezTo>
                    <a:pt x="481" y="1"/>
                    <a:pt x="397" y="52"/>
                    <a:pt x="361" y="138"/>
                  </a:cubicBezTo>
                  <a:cubicBezTo>
                    <a:pt x="248" y="414"/>
                    <a:pt x="141" y="692"/>
                    <a:pt x="42" y="975"/>
                  </a:cubicBezTo>
                  <a:cubicBezTo>
                    <a:pt x="1" y="1089"/>
                    <a:pt x="62" y="1216"/>
                    <a:pt x="177" y="1257"/>
                  </a:cubicBezTo>
                  <a:cubicBezTo>
                    <a:pt x="201" y="1265"/>
                    <a:pt x="226" y="1268"/>
                    <a:pt x="249" y="1268"/>
                  </a:cubicBezTo>
                  <a:cubicBezTo>
                    <a:pt x="340" y="1268"/>
                    <a:pt x="426" y="1211"/>
                    <a:pt x="459" y="1121"/>
                  </a:cubicBezTo>
                  <a:cubicBezTo>
                    <a:pt x="555" y="847"/>
                    <a:pt x="659" y="575"/>
                    <a:pt x="771" y="305"/>
                  </a:cubicBezTo>
                  <a:cubicBezTo>
                    <a:pt x="818" y="193"/>
                    <a:pt x="764" y="63"/>
                    <a:pt x="650" y="17"/>
                  </a:cubicBezTo>
                  <a:cubicBezTo>
                    <a:pt x="623" y="6"/>
                    <a:pt x="595" y="1"/>
                    <a:pt x="567"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UTM Cookies" panose="02040603050506020204" pitchFamily="18" charset="0"/>
                <a:ea typeface="+mn-ea"/>
                <a:cs typeface="Arial"/>
                <a:sym typeface="Arial"/>
              </a:endParaRPr>
            </a:p>
          </p:txBody>
        </p:sp>
        <p:sp>
          <p:nvSpPr>
            <p:cNvPr id="1451" name="Google Shape;1451;p39"/>
            <p:cNvSpPr/>
            <p:nvPr/>
          </p:nvSpPr>
          <p:spPr>
            <a:xfrm>
              <a:off x="7038000" y="4109188"/>
              <a:ext cx="21475" cy="31250"/>
            </a:xfrm>
            <a:custGeom>
              <a:avLst/>
              <a:gdLst/>
              <a:ahLst/>
              <a:cxnLst/>
              <a:rect l="l" t="t" r="r" b="b"/>
              <a:pathLst>
                <a:path w="859" h="1250" extrusionOk="0">
                  <a:moveTo>
                    <a:pt x="249" y="0"/>
                  </a:moveTo>
                  <a:cubicBezTo>
                    <a:pt x="224" y="0"/>
                    <a:pt x="199" y="5"/>
                    <a:pt x="174" y="14"/>
                  </a:cubicBezTo>
                  <a:cubicBezTo>
                    <a:pt x="57" y="57"/>
                    <a:pt x="1" y="184"/>
                    <a:pt x="42" y="298"/>
                  </a:cubicBezTo>
                  <a:lnTo>
                    <a:pt x="103" y="455"/>
                  </a:lnTo>
                  <a:cubicBezTo>
                    <a:pt x="191" y="684"/>
                    <a:pt x="297" y="910"/>
                    <a:pt x="412" y="1132"/>
                  </a:cubicBezTo>
                  <a:cubicBezTo>
                    <a:pt x="452" y="1207"/>
                    <a:pt x="530" y="1249"/>
                    <a:pt x="608" y="1249"/>
                  </a:cubicBezTo>
                  <a:cubicBezTo>
                    <a:pt x="643" y="1249"/>
                    <a:pt x="678" y="1241"/>
                    <a:pt x="710" y="1224"/>
                  </a:cubicBezTo>
                  <a:cubicBezTo>
                    <a:pt x="819" y="1167"/>
                    <a:pt x="859" y="1032"/>
                    <a:pt x="802" y="925"/>
                  </a:cubicBezTo>
                  <a:cubicBezTo>
                    <a:pt x="694" y="719"/>
                    <a:pt x="596" y="506"/>
                    <a:pt x="514" y="295"/>
                  </a:cubicBezTo>
                  <a:lnTo>
                    <a:pt x="457" y="145"/>
                  </a:lnTo>
                  <a:cubicBezTo>
                    <a:pt x="424" y="56"/>
                    <a:pt x="339" y="0"/>
                    <a:pt x="249"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UTM Cookies" panose="02040603050506020204" pitchFamily="18" charset="0"/>
                <a:ea typeface="+mn-ea"/>
                <a:cs typeface="Arial"/>
                <a:sym typeface="Arial"/>
              </a:endParaRPr>
            </a:p>
          </p:txBody>
        </p:sp>
        <p:sp>
          <p:nvSpPr>
            <p:cNvPr id="1452" name="Google Shape;1452;p39"/>
            <p:cNvSpPr/>
            <p:nvPr/>
          </p:nvSpPr>
          <p:spPr>
            <a:xfrm>
              <a:off x="7022025" y="4044963"/>
              <a:ext cx="15800" cy="32900"/>
            </a:xfrm>
            <a:custGeom>
              <a:avLst/>
              <a:gdLst/>
              <a:ahLst/>
              <a:cxnLst/>
              <a:rect l="l" t="t" r="r" b="b"/>
              <a:pathLst>
                <a:path w="632" h="1316" extrusionOk="0">
                  <a:moveTo>
                    <a:pt x="240" y="1"/>
                  </a:moveTo>
                  <a:cubicBezTo>
                    <a:pt x="229" y="1"/>
                    <a:pt x="217" y="2"/>
                    <a:pt x="206" y="4"/>
                  </a:cubicBezTo>
                  <a:cubicBezTo>
                    <a:pt x="85" y="21"/>
                    <a:pt x="0" y="133"/>
                    <a:pt x="18" y="253"/>
                  </a:cubicBezTo>
                  <a:cubicBezTo>
                    <a:pt x="58" y="550"/>
                    <a:pt x="112" y="847"/>
                    <a:pt x="173" y="1140"/>
                  </a:cubicBezTo>
                  <a:cubicBezTo>
                    <a:pt x="197" y="1245"/>
                    <a:pt x="287" y="1315"/>
                    <a:pt x="390" y="1315"/>
                  </a:cubicBezTo>
                  <a:cubicBezTo>
                    <a:pt x="406" y="1315"/>
                    <a:pt x="421" y="1314"/>
                    <a:pt x="437" y="1310"/>
                  </a:cubicBezTo>
                  <a:cubicBezTo>
                    <a:pt x="556" y="1284"/>
                    <a:pt x="631" y="1167"/>
                    <a:pt x="607" y="1047"/>
                  </a:cubicBezTo>
                  <a:cubicBezTo>
                    <a:pt x="546" y="765"/>
                    <a:pt x="496" y="479"/>
                    <a:pt x="455" y="191"/>
                  </a:cubicBezTo>
                  <a:cubicBezTo>
                    <a:pt x="440" y="82"/>
                    <a:pt x="346" y="1"/>
                    <a:pt x="240"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UTM Cookies" panose="02040603050506020204" pitchFamily="18" charset="0"/>
                <a:ea typeface="+mn-ea"/>
                <a:cs typeface="Arial"/>
                <a:sym typeface="Arial"/>
              </a:endParaRPr>
            </a:p>
          </p:txBody>
        </p:sp>
        <p:sp>
          <p:nvSpPr>
            <p:cNvPr id="1453" name="Google Shape;1453;p39"/>
            <p:cNvSpPr/>
            <p:nvPr/>
          </p:nvSpPr>
          <p:spPr>
            <a:xfrm>
              <a:off x="6998375" y="3913213"/>
              <a:ext cx="42675" cy="40025"/>
            </a:xfrm>
            <a:custGeom>
              <a:avLst/>
              <a:gdLst/>
              <a:ahLst/>
              <a:cxnLst/>
              <a:rect l="l" t="t" r="r" b="b"/>
              <a:pathLst>
                <a:path w="1707" h="1601" extrusionOk="0">
                  <a:moveTo>
                    <a:pt x="1463" y="1"/>
                  </a:moveTo>
                  <a:cubicBezTo>
                    <a:pt x="1362" y="1"/>
                    <a:pt x="1272" y="70"/>
                    <a:pt x="1248" y="171"/>
                  </a:cubicBezTo>
                  <a:cubicBezTo>
                    <a:pt x="1179" y="465"/>
                    <a:pt x="1118" y="757"/>
                    <a:pt x="1067" y="1051"/>
                  </a:cubicBezTo>
                  <a:cubicBezTo>
                    <a:pt x="1060" y="1089"/>
                    <a:pt x="1062" y="1124"/>
                    <a:pt x="1074" y="1156"/>
                  </a:cubicBezTo>
                  <a:cubicBezTo>
                    <a:pt x="828" y="1141"/>
                    <a:pt x="584" y="1134"/>
                    <a:pt x="339" y="1134"/>
                  </a:cubicBezTo>
                  <a:lnTo>
                    <a:pt x="220" y="1134"/>
                  </a:lnTo>
                  <a:cubicBezTo>
                    <a:pt x="97" y="1136"/>
                    <a:pt x="0" y="1235"/>
                    <a:pt x="2" y="1358"/>
                  </a:cubicBezTo>
                  <a:cubicBezTo>
                    <a:pt x="3" y="1479"/>
                    <a:pt x="102" y="1575"/>
                    <a:pt x="223" y="1575"/>
                  </a:cubicBezTo>
                  <a:lnTo>
                    <a:pt x="338" y="1575"/>
                  </a:lnTo>
                  <a:cubicBezTo>
                    <a:pt x="590" y="1575"/>
                    <a:pt x="841" y="1582"/>
                    <a:pt x="1094" y="1601"/>
                  </a:cubicBezTo>
                  <a:lnTo>
                    <a:pt x="1108" y="1601"/>
                  </a:lnTo>
                  <a:cubicBezTo>
                    <a:pt x="1223" y="1601"/>
                    <a:pt x="1320" y="1510"/>
                    <a:pt x="1328" y="1394"/>
                  </a:cubicBezTo>
                  <a:cubicBezTo>
                    <a:pt x="1329" y="1363"/>
                    <a:pt x="1325" y="1334"/>
                    <a:pt x="1316" y="1309"/>
                  </a:cubicBezTo>
                  <a:cubicBezTo>
                    <a:pt x="1408" y="1294"/>
                    <a:pt x="1485" y="1225"/>
                    <a:pt x="1502" y="1127"/>
                  </a:cubicBezTo>
                  <a:cubicBezTo>
                    <a:pt x="1554" y="842"/>
                    <a:pt x="1613" y="557"/>
                    <a:pt x="1678" y="273"/>
                  </a:cubicBezTo>
                  <a:cubicBezTo>
                    <a:pt x="1706" y="154"/>
                    <a:pt x="1632" y="35"/>
                    <a:pt x="1513" y="7"/>
                  </a:cubicBezTo>
                  <a:cubicBezTo>
                    <a:pt x="1496" y="3"/>
                    <a:pt x="1479" y="1"/>
                    <a:pt x="1463"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UTM Cookies" panose="02040603050506020204" pitchFamily="18" charset="0"/>
                <a:ea typeface="+mn-ea"/>
                <a:cs typeface="Arial"/>
                <a:sym typeface="Arial"/>
              </a:endParaRPr>
            </a:p>
          </p:txBody>
        </p:sp>
        <p:sp>
          <p:nvSpPr>
            <p:cNvPr id="1454" name="Google Shape;1454;p39"/>
            <p:cNvSpPr/>
            <p:nvPr/>
          </p:nvSpPr>
          <p:spPr>
            <a:xfrm>
              <a:off x="6932425" y="3944888"/>
              <a:ext cx="33350" cy="14600"/>
            </a:xfrm>
            <a:custGeom>
              <a:avLst/>
              <a:gdLst/>
              <a:ahLst/>
              <a:cxnLst/>
              <a:rect l="l" t="t" r="r" b="b"/>
              <a:pathLst>
                <a:path w="1334" h="584" extrusionOk="0">
                  <a:moveTo>
                    <a:pt x="1096" y="0"/>
                  </a:moveTo>
                  <a:cubicBezTo>
                    <a:pt x="1086" y="0"/>
                    <a:pt x="1077" y="1"/>
                    <a:pt x="1067" y="2"/>
                  </a:cubicBezTo>
                  <a:cubicBezTo>
                    <a:pt x="780" y="40"/>
                    <a:pt x="494" y="88"/>
                    <a:pt x="210" y="145"/>
                  </a:cubicBezTo>
                  <a:lnTo>
                    <a:pt x="225" y="366"/>
                  </a:lnTo>
                  <a:lnTo>
                    <a:pt x="182" y="151"/>
                  </a:lnTo>
                  <a:cubicBezTo>
                    <a:pt x="61" y="174"/>
                    <a:pt x="0" y="287"/>
                    <a:pt x="23" y="408"/>
                  </a:cubicBezTo>
                  <a:cubicBezTo>
                    <a:pt x="43" y="512"/>
                    <a:pt x="147" y="583"/>
                    <a:pt x="253" y="583"/>
                  </a:cubicBezTo>
                  <a:cubicBezTo>
                    <a:pt x="270" y="583"/>
                    <a:pt x="284" y="582"/>
                    <a:pt x="298" y="581"/>
                  </a:cubicBezTo>
                  <a:cubicBezTo>
                    <a:pt x="572" y="527"/>
                    <a:pt x="849" y="478"/>
                    <a:pt x="1128" y="442"/>
                  </a:cubicBezTo>
                  <a:cubicBezTo>
                    <a:pt x="1248" y="426"/>
                    <a:pt x="1334" y="314"/>
                    <a:pt x="1316" y="192"/>
                  </a:cubicBezTo>
                  <a:cubicBezTo>
                    <a:pt x="1301" y="80"/>
                    <a:pt x="1204" y="0"/>
                    <a:pt x="1096"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UTM Cookies" panose="02040603050506020204" pitchFamily="18" charset="0"/>
                <a:ea typeface="+mn-ea"/>
                <a:cs typeface="Arial"/>
                <a:sym typeface="Arial"/>
              </a:endParaRPr>
            </a:p>
          </p:txBody>
        </p:sp>
        <p:sp>
          <p:nvSpPr>
            <p:cNvPr id="1455" name="Google Shape;1455;p39"/>
            <p:cNvSpPr/>
            <p:nvPr/>
          </p:nvSpPr>
          <p:spPr>
            <a:xfrm>
              <a:off x="7019225" y="3978813"/>
              <a:ext cx="11825" cy="33150"/>
            </a:xfrm>
            <a:custGeom>
              <a:avLst/>
              <a:gdLst/>
              <a:ahLst/>
              <a:cxnLst/>
              <a:rect l="l" t="t" r="r" b="b"/>
              <a:pathLst>
                <a:path w="473" h="1326" extrusionOk="0">
                  <a:moveTo>
                    <a:pt x="257" y="1"/>
                  </a:moveTo>
                  <a:cubicBezTo>
                    <a:pt x="129" y="1"/>
                    <a:pt x="30" y="89"/>
                    <a:pt x="23" y="209"/>
                  </a:cubicBezTo>
                  <a:cubicBezTo>
                    <a:pt x="7" y="480"/>
                    <a:pt x="0" y="751"/>
                    <a:pt x="0" y="1025"/>
                  </a:cubicBezTo>
                  <a:lnTo>
                    <a:pt x="0" y="1104"/>
                  </a:lnTo>
                  <a:cubicBezTo>
                    <a:pt x="0" y="1226"/>
                    <a:pt x="99" y="1325"/>
                    <a:pt x="221" y="1325"/>
                  </a:cubicBezTo>
                  <a:cubicBezTo>
                    <a:pt x="222" y="1325"/>
                    <a:pt x="223" y="1325"/>
                    <a:pt x="224" y="1325"/>
                  </a:cubicBezTo>
                  <a:cubicBezTo>
                    <a:pt x="346" y="1325"/>
                    <a:pt x="442" y="1226"/>
                    <a:pt x="442" y="1105"/>
                  </a:cubicBezTo>
                  <a:lnTo>
                    <a:pt x="442" y="1022"/>
                  </a:lnTo>
                  <a:cubicBezTo>
                    <a:pt x="442" y="759"/>
                    <a:pt x="450" y="497"/>
                    <a:pt x="465" y="235"/>
                  </a:cubicBezTo>
                  <a:cubicBezTo>
                    <a:pt x="472" y="113"/>
                    <a:pt x="379" y="8"/>
                    <a:pt x="257"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UTM Cookies" panose="02040603050506020204" pitchFamily="18" charset="0"/>
                <a:ea typeface="+mn-ea"/>
                <a:cs typeface="Arial"/>
                <a:sym typeface="Arial"/>
              </a:endParaRPr>
            </a:p>
          </p:txBody>
        </p:sp>
      </p:grpSp>
      <p:grpSp>
        <p:nvGrpSpPr>
          <p:cNvPr id="344" name="Google Shape;6400;p38"/>
          <p:cNvGrpSpPr/>
          <p:nvPr/>
        </p:nvGrpSpPr>
        <p:grpSpPr>
          <a:xfrm rot="21296139">
            <a:off x="342691" y="5372063"/>
            <a:ext cx="1007685" cy="1240732"/>
            <a:chOff x="324405" y="613681"/>
            <a:chExt cx="763648" cy="940258"/>
          </a:xfrm>
        </p:grpSpPr>
        <p:grpSp>
          <p:nvGrpSpPr>
            <p:cNvPr id="356" name="Google Shape;6401;p38"/>
            <p:cNvGrpSpPr/>
            <p:nvPr/>
          </p:nvGrpSpPr>
          <p:grpSpPr>
            <a:xfrm rot="4394298">
              <a:off x="285310" y="751208"/>
              <a:ext cx="841826" cy="763636"/>
              <a:chOff x="7230959" y="2323599"/>
              <a:chExt cx="720404" cy="653491"/>
            </a:xfrm>
          </p:grpSpPr>
          <p:sp>
            <p:nvSpPr>
              <p:cNvPr id="364" name="Google Shape;6402;p38"/>
              <p:cNvSpPr/>
              <p:nvPr/>
            </p:nvSpPr>
            <p:spPr>
              <a:xfrm rot="-3909266">
                <a:off x="7296670" y="2359459"/>
                <a:ext cx="589737" cy="565035"/>
              </a:xfrm>
              <a:custGeom>
                <a:avLst/>
                <a:gdLst/>
                <a:ahLst/>
                <a:cxnLst/>
                <a:rect l="l" t="t" r="r" b="b"/>
                <a:pathLst>
                  <a:path w="23588" h="22600" extrusionOk="0">
                    <a:moveTo>
                      <a:pt x="3956" y="1"/>
                    </a:moveTo>
                    <a:cubicBezTo>
                      <a:pt x="2490" y="1"/>
                      <a:pt x="1215" y="1033"/>
                      <a:pt x="942" y="2505"/>
                    </a:cubicBezTo>
                    <a:cubicBezTo>
                      <a:pt x="0" y="8006"/>
                      <a:pt x="1794" y="13629"/>
                      <a:pt x="5745" y="17581"/>
                    </a:cubicBezTo>
                    <a:cubicBezTo>
                      <a:pt x="9002" y="20813"/>
                      <a:pt x="13375" y="22600"/>
                      <a:pt x="17893" y="22600"/>
                    </a:cubicBezTo>
                    <a:cubicBezTo>
                      <a:pt x="18855" y="22600"/>
                      <a:pt x="19824" y="22518"/>
                      <a:pt x="20791" y="22353"/>
                    </a:cubicBezTo>
                    <a:cubicBezTo>
                      <a:pt x="22463" y="22079"/>
                      <a:pt x="23587" y="20499"/>
                      <a:pt x="23314" y="18827"/>
                    </a:cubicBezTo>
                    <a:cubicBezTo>
                      <a:pt x="23043" y="17367"/>
                      <a:pt x="21762" y="16315"/>
                      <a:pt x="20327" y="16315"/>
                    </a:cubicBezTo>
                    <a:cubicBezTo>
                      <a:pt x="20149" y="16315"/>
                      <a:pt x="19969" y="16331"/>
                      <a:pt x="19788" y="16365"/>
                    </a:cubicBezTo>
                    <a:cubicBezTo>
                      <a:pt x="19137" y="16477"/>
                      <a:pt x="18494" y="16531"/>
                      <a:pt x="17863" y="16531"/>
                    </a:cubicBezTo>
                    <a:cubicBezTo>
                      <a:pt x="11149" y="16531"/>
                      <a:pt x="5763" y="10428"/>
                      <a:pt x="6930" y="3538"/>
                    </a:cubicBezTo>
                    <a:cubicBezTo>
                      <a:pt x="7204" y="1897"/>
                      <a:pt x="6110" y="316"/>
                      <a:pt x="4468" y="43"/>
                    </a:cubicBezTo>
                    <a:cubicBezTo>
                      <a:pt x="4296" y="14"/>
                      <a:pt x="4125" y="1"/>
                      <a:pt x="3956" y="1"/>
                    </a:cubicBezTo>
                    <a:close/>
                  </a:path>
                </a:pathLst>
              </a:custGeom>
              <a:solidFill>
                <a:srgbClr val="45266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6403;p38"/>
              <p:cNvSpPr/>
              <p:nvPr/>
            </p:nvSpPr>
            <p:spPr>
              <a:xfrm rot="-3909266">
                <a:off x="7259430" y="2347551"/>
                <a:ext cx="653491" cy="605588"/>
              </a:xfrm>
              <a:custGeom>
                <a:avLst/>
                <a:gdLst/>
                <a:ahLst/>
                <a:cxnLst/>
                <a:rect l="l" t="t" r="r" b="b"/>
                <a:pathLst>
                  <a:path w="26138" h="24222" extrusionOk="0">
                    <a:moveTo>
                      <a:pt x="5621" y="1607"/>
                    </a:moveTo>
                    <a:cubicBezTo>
                      <a:pt x="5742" y="1607"/>
                      <a:pt x="5864" y="1607"/>
                      <a:pt x="5985" y="1637"/>
                    </a:cubicBezTo>
                    <a:cubicBezTo>
                      <a:pt x="7232" y="1850"/>
                      <a:pt x="8052" y="3005"/>
                      <a:pt x="7870" y="4251"/>
                    </a:cubicBezTo>
                    <a:cubicBezTo>
                      <a:pt x="6592" y="11639"/>
                      <a:pt x="12344" y="18138"/>
                      <a:pt x="19514" y="18138"/>
                    </a:cubicBezTo>
                    <a:cubicBezTo>
                      <a:pt x="20191" y="18138"/>
                      <a:pt x="20881" y="18080"/>
                      <a:pt x="21578" y="17959"/>
                    </a:cubicBezTo>
                    <a:cubicBezTo>
                      <a:pt x="21722" y="17931"/>
                      <a:pt x="21865" y="17918"/>
                      <a:pt x="22006" y="17918"/>
                    </a:cubicBezTo>
                    <a:cubicBezTo>
                      <a:pt x="23085" y="17918"/>
                      <a:pt x="24035" y="18711"/>
                      <a:pt x="24223" y="19814"/>
                    </a:cubicBezTo>
                    <a:cubicBezTo>
                      <a:pt x="24436" y="21090"/>
                      <a:pt x="23584" y="22276"/>
                      <a:pt x="22338" y="22458"/>
                    </a:cubicBezTo>
                    <a:cubicBezTo>
                      <a:pt x="21404" y="22620"/>
                      <a:pt x="20465" y="22700"/>
                      <a:pt x="19533" y="22700"/>
                    </a:cubicBezTo>
                    <a:cubicBezTo>
                      <a:pt x="15218" y="22700"/>
                      <a:pt x="11030" y="20998"/>
                      <a:pt x="7931" y="17899"/>
                    </a:cubicBezTo>
                    <a:cubicBezTo>
                      <a:pt x="4162" y="14130"/>
                      <a:pt x="2459" y="8750"/>
                      <a:pt x="3371" y="3491"/>
                    </a:cubicBezTo>
                    <a:cubicBezTo>
                      <a:pt x="3554" y="2397"/>
                      <a:pt x="4496" y="1607"/>
                      <a:pt x="5621" y="1607"/>
                    </a:cubicBezTo>
                    <a:close/>
                    <a:moveTo>
                      <a:pt x="5613" y="1"/>
                    </a:moveTo>
                    <a:cubicBezTo>
                      <a:pt x="3771" y="1"/>
                      <a:pt x="2154" y="1368"/>
                      <a:pt x="1882" y="3248"/>
                    </a:cubicBezTo>
                    <a:cubicBezTo>
                      <a:pt x="0" y="14204"/>
                      <a:pt x="8422" y="24221"/>
                      <a:pt x="19522" y="24221"/>
                    </a:cubicBezTo>
                    <a:cubicBezTo>
                      <a:pt x="19539" y="24221"/>
                      <a:pt x="19555" y="24221"/>
                      <a:pt x="19572" y="24221"/>
                    </a:cubicBezTo>
                    <a:cubicBezTo>
                      <a:pt x="20575" y="24221"/>
                      <a:pt x="21609" y="24130"/>
                      <a:pt x="22581" y="23978"/>
                    </a:cubicBezTo>
                    <a:cubicBezTo>
                      <a:pt x="24709" y="23643"/>
                      <a:pt x="26138" y="21668"/>
                      <a:pt x="25803" y="19570"/>
                    </a:cubicBezTo>
                    <a:cubicBezTo>
                      <a:pt x="25480" y="17713"/>
                      <a:pt x="23845" y="16403"/>
                      <a:pt x="22018" y="16403"/>
                    </a:cubicBezTo>
                    <a:cubicBezTo>
                      <a:pt x="21783" y="16403"/>
                      <a:pt x="21544" y="16425"/>
                      <a:pt x="21305" y="16470"/>
                    </a:cubicBezTo>
                    <a:cubicBezTo>
                      <a:pt x="20699" y="16575"/>
                      <a:pt x="20100" y="16625"/>
                      <a:pt x="19512" y="16625"/>
                    </a:cubicBezTo>
                    <a:cubicBezTo>
                      <a:pt x="13279" y="16625"/>
                      <a:pt x="8248" y="10968"/>
                      <a:pt x="9359" y="4525"/>
                    </a:cubicBezTo>
                    <a:cubicBezTo>
                      <a:pt x="9754" y="2427"/>
                      <a:pt x="8356" y="421"/>
                      <a:pt x="6259" y="56"/>
                    </a:cubicBezTo>
                    <a:cubicBezTo>
                      <a:pt x="6042" y="19"/>
                      <a:pt x="5826" y="1"/>
                      <a:pt x="5613" y="1"/>
                    </a:cubicBezTo>
                    <a:close/>
                  </a:path>
                </a:pathLst>
              </a:custGeom>
              <a:solidFill>
                <a:srgbClr val="45266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6404;p38"/>
              <p:cNvSpPr/>
              <p:nvPr/>
            </p:nvSpPr>
            <p:spPr>
              <a:xfrm rot="-3909266">
                <a:off x="7792751" y="2459304"/>
                <a:ext cx="144409" cy="137984"/>
              </a:xfrm>
              <a:custGeom>
                <a:avLst/>
                <a:gdLst/>
                <a:ahLst/>
                <a:cxnLst/>
                <a:rect l="l" t="t" r="r" b="b"/>
                <a:pathLst>
                  <a:path w="5776" h="5519" extrusionOk="0">
                    <a:moveTo>
                      <a:pt x="2765" y="1"/>
                    </a:moveTo>
                    <a:cubicBezTo>
                      <a:pt x="1347" y="1"/>
                      <a:pt x="1" y="1095"/>
                      <a:pt x="1" y="2759"/>
                    </a:cubicBezTo>
                    <a:cubicBezTo>
                      <a:pt x="1" y="4423"/>
                      <a:pt x="1347" y="5518"/>
                      <a:pt x="2765" y="5518"/>
                    </a:cubicBezTo>
                    <a:cubicBezTo>
                      <a:pt x="3445" y="5518"/>
                      <a:pt x="4141" y="5266"/>
                      <a:pt x="4712" y="4705"/>
                    </a:cubicBezTo>
                    <a:cubicBezTo>
                      <a:pt x="5776" y="3641"/>
                      <a:pt x="5776" y="1878"/>
                      <a:pt x="4712" y="814"/>
                    </a:cubicBezTo>
                    <a:cubicBezTo>
                      <a:pt x="4141" y="252"/>
                      <a:pt x="3445" y="1"/>
                      <a:pt x="2765" y="1"/>
                    </a:cubicBezTo>
                    <a:close/>
                  </a:path>
                </a:pathLst>
              </a:custGeom>
              <a:solidFill>
                <a:srgbClr val="45266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6405;p38"/>
              <p:cNvSpPr/>
              <p:nvPr/>
            </p:nvSpPr>
            <p:spPr>
              <a:xfrm rot="-3909266">
                <a:off x="7741112" y="2443745"/>
                <a:ext cx="243865" cy="176636"/>
              </a:xfrm>
              <a:custGeom>
                <a:avLst/>
                <a:gdLst/>
                <a:ahLst/>
                <a:cxnLst/>
                <a:rect l="l" t="t" r="r" b="b"/>
                <a:pathLst>
                  <a:path w="9754" h="7065" extrusionOk="0">
                    <a:moveTo>
                      <a:pt x="4997" y="1560"/>
                    </a:moveTo>
                    <a:cubicBezTo>
                      <a:pt x="5502" y="1560"/>
                      <a:pt x="5953" y="1770"/>
                      <a:pt x="6323" y="2140"/>
                    </a:cubicBezTo>
                    <a:cubicBezTo>
                      <a:pt x="7667" y="3457"/>
                      <a:pt x="6567" y="5551"/>
                      <a:pt x="4924" y="5551"/>
                    </a:cubicBezTo>
                    <a:cubicBezTo>
                      <a:pt x="4671" y="5551"/>
                      <a:pt x="4406" y="5502"/>
                      <a:pt x="4134" y="5392"/>
                    </a:cubicBezTo>
                    <a:cubicBezTo>
                      <a:pt x="2128" y="4541"/>
                      <a:pt x="2736" y="1563"/>
                      <a:pt x="4894" y="1563"/>
                    </a:cubicBezTo>
                    <a:cubicBezTo>
                      <a:pt x="4929" y="1561"/>
                      <a:pt x="4963" y="1560"/>
                      <a:pt x="4997" y="1560"/>
                    </a:cubicBezTo>
                    <a:close/>
                    <a:moveTo>
                      <a:pt x="4953" y="0"/>
                    </a:moveTo>
                    <a:cubicBezTo>
                      <a:pt x="4506" y="0"/>
                      <a:pt x="4036" y="89"/>
                      <a:pt x="3557" y="286"/>
                    </a:cubicBezTo>
                    <a:cubicBezTo>
                      <a:pt x="1" y="1745"/>
                      <a:pt x="1064" y="7064"/>
                      <a:pt x="4894" y="7064"/>
                    </a:cubicBezTo>
                    <a:cubicBezTo>
                      <a:pt x="5837" y="7064"/>
                      <a:pt x="6718" y="6699"/>
                      <a:pt x="7387" y="6031"/>
                    </a:cubicBezTo>
                    <a:cubicBezTo>
                      <a:pt x="9754" y="3664"/>
                      <a:pt x="7820" y="0"/>
                      <a:pt x="4953" y="0"/>
                    </a:cubicBezTo>
                    <a:close/>
                  </a:path>
                </a:pathLst>
              </a:custGeom>
              <a:solidFill>
                <a:srgbClr val="45266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8" name="Google Shape;6406;p38"/>
              <p:cNvSpPr/>
              <p:nvPr/>
            </p:nvSpPr>
            <p:spPr>
              <a:xfrm rot="-3909266">
                <a:off x="7248971" y="2658859"/>
                <a:ext cx="144409" cy="137959"/>
              </a:xfrm>
              <a:custGeom>
                <a:avLst/>
                <a:gdLst/>
                <a:ahLst/>
                <a:cxnLst/>
                <a:rect l="l" t="t" r="r" b="b"/>
                <a:pathLst>
                  <a:path w="5776" h="5518" extrusionOk="0">
                    <a:moveTo>
                      <a:pt x="2755" y="0"/>
                    </a:moveTo>
                    <a:cubicBezTo>
                      <a:pt x="1347" y="0"/>
                      <a:pt x="0" y="1095"/>
                      <a:pt x="0" y="2759"/>
                    </a:cubicBezTo>
                    <a:cubicBezTo>
                      <a:pt x="0" y="4423"/>
                      <a:pt x="1347" y="5518"/>
                      <a:pt x="2755" y="5518"/>
                    </a:cubicBezTo>
                    <a:cubicBezTo>
                      <a:pt x="3430" y="5518"/>
                      <a:pt x="4120" y="5266"/>
                      <a:pt x="4681" y="4704"/>
                    </a:cubicBezTo>
                    <a:cubicBezTo>
                      <a:pt x="5776" y="3641"/>
                      <a:pt x="5776" y="1878"/>
                      <a:pt x="4681" y="814"/>
                    </a:cubicBezTo>
                    <a:cubicBezTo>
                      <a:pt x="4120" y="252"/>
                      <a:pt x="3430" y="0"/>
                      <a:pt x="2755" y="0"/>
                    </a:cubicBezTo>
                    <a:close/>
                  </a:path>
                </a:pathLst>
              </a:custGeom>
              <a:solidFill>
                <a:srgbClr val="45266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9" name="Google Shape;6407;p38"/>
              <p:cNvSpPr/>
              <p:nvPr/>
            </p:nvSpPr>
            <p:spPr>
              <a:xfrm rot="-3909266">
                <a:off x="7197344" y="2643292"/>
                <a:ext cx="243865" cy="176636"/>
              </a:xfrm>
              <a:custGeom>
                <a:avLst/>
                <a:gdLst/>
                <a:ahLst/>
                <a:cxnLst/>
                <a:rect l="l" t="t" r="r" b="b"/>
                <a:pathLst>
                  <a:path w="9754" h="7065" extrusionOk="0">
                    <a:moveTo>
                      <a:pt x="4894" y="1532"/>
                    </a:moveTo>
                    <a:cubicBezTo>
                      <a:pt x="6687" y="1532"/>
                      <a:pt x="7599" y="3690"/>
                      <a:pt x="6323" y="4967"/>
                    </a:cubicBezTo>
                    <a:cubicBezTo>
                      <a:pt x="5918" y="5348"/>
                      <a:pt x="5415" y="5528"/>
                      <a:pt x="4920" y="5528"/>
                    </a:cubicBezTo>
                    <a:cubicBezTo>
                      <a:pt x="4152" y="5528"/>
                      <a:pt x="3403" y="5093"/>
                      <a:pt x="3070" y="4298"/>
                    </a:cubicBezTo>
                    <a:cubicBezTo>
                      <a:pt x="2523" y="2991"/>
                      <a:pt x="3496" y="1562"/>
                      <a:pt x="4894" y="1532"/>
                    </a:cubicBezTo>
                    <a:close/>
                    <a:moveTo>
                      <a:pt x="4952" y="0"/>
                    </a:moveTo>
                    <a:cubicBezTo>
                      <a:pt x="4506" y="0"/>
                      <a:pt x="4036" y="89"/>
                      <a:pt x="3557" y="286"/>
                    </a:cubicBezTo>
                    <a:cubicBezTo>
                      <a:pt x="0" y="1745"/>
                      <a:pt x="1064" y="7064"/>
                      <a:pt x="4894" y="7064"/>
                    </a:cubicBezTo>
                    <a:cubicBezTo>
                      <a:pt x="5836" y="7064"/>
                      <a:pt x="6718" y="6669"/>
                      <a:pt x="7386" y="6031"/>
                    </a:cubicBezTo>
                    <a:cubicBezTo>
                      <a:pt x="9753" y="3664"/>
                      <a:pt x="7820" y="0"/>
                      <a:pt x="4952" y="0"/>
                    </a:cubicBezTo>
                    <a:close/>
                  </a:path>
                </a:pathLst>
              </a:custGeom>
              <a:solidFill>
                <a:srgbClr val="45266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57" name="Google Shape;6408;p38"/>
            <p:cNvGrpSpPr/>
            <p:nvPr/>
          </p:nvGrpSpPr>
          <p:grpSpPr>
            <a:xfrm rot="4394298">
              <a:off x="285322" y="652776"/>
              <a:ext cx="841826" cy="763636"/>
              <a:chOff x="7230959" y="2323599"/>
              <a:chExt cx="720404" cy="653491"/>
            </a:xfrm>
          </p:grpSpPr>
          <p:sp>
            <p:nvSpPr>
              <p:cNvPr id="358" name="Google Shape;6409;p38"/>
              <p:cNvSpPr/>
              <p:nvPr/>
            </p:nvSpPr>
            <p:spPr>
              <a:xfrm rot="-3909266">
                <a:off x="7296670" y="2359459"/>
                <a:ext cx="589737" cy="565035"/>
              </a:xfrm>
              <a:custGeom>
                <a:avLst/>
                <a:gdLst/>
                <a:ahLst/>
                <a:cxnLst/>
                <a:rect l="l" t="t" r="r" b="b"/>
                <a:pathLst>
                  <a:path w="23588" h="22600" extrusionOk="0">
                    <a:moveTo>
                      <a:pt x="3956" y="1"/>
                    </a:moveTo>
                    <a:cubicBezTo>
                      <a:pt x="2490" y="1"/>
                      <a:pt x="1215" y="1033"/>
                      <a:pt x="942" y="2505"/>
                    </a:cubicBezTo>
                    <a:cubicBezTo>
                      <a:pt x="0" y="8006"/>
                      <a:pt x="1794" y="13629"/>
                      <a:pt x="5745" y="17581"/>
                    </a:cubicBezTo>
                    <a:cubicBezTo>
                      <a:pt x="9002" y="20813"/>
                      <a:pt x="13375" y="22600"/>
                      <a:pt x="17893" y="22600"/>
                    </a:cubicBezTo>
                    <a:cubicBezTo>
                      <a:pt x="18855" y="22600"/>
                      <a:pt x="19824" y="22518"/>
                      <a:pt x="20791" y="22353"/>
                    </a:cubicBezTo>
                    <a:cubicBezTo>
                      <a:pt x="22463" y="22079"/>
                      <a:pt x="23587" y="20499"/>
                      <a:pt x="23314" y="18827"/>
                    </a:cubicBezTo>
                    <a:cubicBezTo>
                      <a:pt x="23043" y="17367"/>
                      <a:pt x="21762" y="16315"/>
                      <a:pt x="20327" y="16315"/>
                    </a:cubicBezTo>
                    <a:cubicBezTo>
                      <a:pt x="20149" y="16315"/>
                      <a:pt x="19969" y="16331"/>
                      <a:pt x="19788" y="16365"/>
                    </a:cubicBezTo>
                    <a:cubicBezTo>
                      <a:pt x="19137" y="16477"/>
                      <a:pt x="18494" y="16531"/>
                      <a:pt x="17863" y="16531"/>
                    </a:cubicBezTo>
                    <a:cubicBezTo>
                      <a:pt x="11149" y="16531"/>
                      <a:pt x="5763" y="10428"/>
                      <a:pt x="6930" y="3538"/>
                    </a:cubicBezTo>
                    <a:cubicBezTo>
                      <a:pt x="7204" y="1897"/>
                      <a:pt x="6110" y="316"/>
                      <a:pt x="4468" y="43"/>
                    </a:cubicBezTo>
                    <a:cubicBezTo>
                      <a:pt x="4296" y="14"/>
                      <a:pt x="4125" y="1"/>
                      <a:pt x="3956" y="1"/>
                    </a:cubicBezTo>
                    <a:close/>
                  </a:path>
                </a:pathLst>
              </a:custGeom>
              <a:solidFill>
                <a:schemeClr val="l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6410;p38"/>
              <p:cNvSpPr/>
              <p:nvPr/>
            </p:nvSpPr>
            <p:spPr>
              <a:xfrm rot="-3909266">
                <a:off x="7259430" y="2347551"/>
                <a:ext cx="653491" cy="605588"/>
              </a:xfrm>
              <a:custGeom>
                <a:avLst/>
                <a:gdLst/>
                <a:ahLst/>
                <a:cxnLst/>
                <a:rect l="l" t="t" r="r" b="b"/>
                <a:pathLst>
                  <a:path w="26138" h="24222" extrusionOk="0">
                    <a:moveTo>
                      <a:pt x="5621" y="1607"/>
                    </a:moveTo>
                    <a:cubicBezTo>
                      <a:pt x="5742" y="1607"/>
                      <a:pt x="5864" y="1607"/>
                      <a:pt x="5985" y="1637"/>
                    </a:cubicBezTo>
                    <a:cubicBezTo>
                      <a:pt x="7232" y="1850"/>
                      <a:pt x="8052" y="3005"/>
                      <a:pt x="7870" y="4251"/>
                    </a:cubicBezTo>
                    <a:cubicBezTo>
                      <a:pt x="6592" y="11639"/>
                      <a:pt x="12344" y="18138"/>
                      <a:pt x="19514" y="18138"/>
                    </a:cubicBezTo>
                    <a:cubicBezTo>
                      <a:pt x="20191" y="18138"/>
                      <a:pt x="20881" y="18080"/>
                      <a:pt x="21578" y="17959"/>
                    </a:cubicBezTo>
                    <a:cubicBezTo>
                      <a:pt x="21722" y="17931"/>
                      <a:pt x="21865" y="17918"/>
                      <a:pt x="22006" y="17918"/>
                    </a:cubicBezTo>
                    <a:cubicBezTo>
                      <a:pt x="23085" y="17918"/>
                      <a:pt x="24035" y="18711"/>
                      <a:pt x="24223" y="19814"/>
                    </a:cubicBezTo>
                    <a:cubicBezTo>
                      <a:pt x="24436" y="21090"/>
                      <a:pt x="23584" y="22276"/>
                      <a:pt x="22338" y="22458"/>
                    </a:cubicBezTo>
                    <a:cubicBezTo>
                      <a:pt x="21404" y="22620"/>
                      <a:pt x="20465" y="22700"/>
                      <a:pt x="19533" y="22700"/>
                    </a:cubicBezTo>
                    <a:cubicBezTo>
                      <a:pt x="15218" y="22700"/>
                      <a:pt x="11030" y="20998"/>
                      <a:pt x="7931" y="17899"/>
                    </a:cubicBezTo>
                    <a:cubicBezTo>
                      <a:pt x="4162" y="14130"/>
                      <a:pt x="2459" y="8750"/>
                      <a:pt x="3371" y="3491"/>
                    </a:cubicBezTo>
                    <a:cubicBezTo>
                      <a:pt x="3554" y="2397"/>
                      <a:pt x="4496" y="1607"/>
                      <a:pt x="5621" y="1607"/>
                    </a:cubicBezTo>
                    <a:close/>
                    <a:moveTo>
                      <a:pt x="5613" y="1"/>
                    </a:moveTo>
                    <a:cubicBezTo>
                      <a:pt x="3771" y="1"/>
                      <a:pt x="2154" y="1368"/>
                      <a:pt x="1882" y="3248"/>
                    </a:cubicBezTo>
                    <a:cubicBezTo>
                      <a:pt x="0" y="14204"/>
                      <a:pt x="8422" y="24221"/>
                      <a:pt x="19522" y="24221"/>
                    </a:cubicBezTo>
                    <a:cubicBezTo>
                      <a:pt x="19539" y="24221"/>
                      <a:pt x="19555" y="24221"/>
                      <a:pt x="19572" y="24221"/>
                    </a:cubicBezTo>
                    <a:cubicBezTo>
                      <a:pt x="20575" y="24221"/>
                      <a:pt x="21609" y="24130"/>
                      <a:pt x="22581" y="23978"/>
                    </a:cubicBezTo>
                    <a:cubicBezTo>
                      <a:pt x="24709" y="23643"/>
                      <a:pt x="26138" y="21668"/>
                      <a:pt x="25803" y="19570"/>
                    </a:cubicBezTo>
                    <a:cubicBezTo>
                      <a:pt x="25480" y="17713"/>
                      <a:pt x="23845" y="16403"/>
                      <a:pt x="22018" y="16403"/>
                    </a:cubicBezTo>
                    <a:cubicBezTo>
                      <a:pt x="21783" y="16403"/>
                      <a:pt x="21544" y="16425"/>
                      <a:pt x="21305" y="16470"/>
                    </a:cubicBezTo>
                    <a:cubicBezTo>
                      <a:pt x="20699" y="16575"/>
                      <a:pt x="20100" y="16625"/>
                      <a:pt x="19512" y="16625"/>
                    </a:cubicBezTo>
                    <a:cubicBezTo>
                      <a:pt x="13279" y="16625"/>
                      <a:pt x="8248" y="10968"/>
                      <a:pt x="9359" y="4525"/>
                    </a:cubicBezTo>
                    <a:cubicBezTo>
                      <a:pt x="9754" y="2427"/>
                      <a:pt x="8356" y="421"/>
                      <a:pt x="6259" y="56"/>
                    </a:cubicBezTo>
                    <a:cubicBezTo>
                      <a:pt x="6042" y="19"/>
                      <a:pt x="5826" y="1"/>
                      <a:pt x="5613" y="1"/>
                    </a:cubicBezTo>
                    <a:close/>
                  </a:path>
                </a:pathLst>
              </a:custGeom>
              <a:solidFill>
                <a:srgbClr val="45266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0" name="Google Shape;6411;p38"/>
              <p:cNvSpPr/>
              <p:nvPr/>
            </p:nvSpPr>
            <p:spPr>
              <a:xfrm rot="-3909266">
                <a:off x="7792751" y="2459304"/>
                <a:ext cx="144409" cy="137984"/>
              </a:xfrm>
              <a:custGeom>
                <a:avLst/>
                <a:gdLst/>
                <a:ahLst/>
                <a:cxnLst/>
                <a:rect l="l" t="t" r="r" b="b"/>
                <a:pathLst>
                  <a:path w="5776" h="5519" extrusionOk="0">
                    <a:moveTo>
                      <a:pt x="2765" y="1"/>
                    </a:moveTo>
                    <a:cubicBezTo>
                      <a:pt x="1347" y="1"/>
                      <a:pt x="1" y="1095"/>
                      <a:pt x="1" y="2759"/>
                    </a:cubicBezTo>
                    <a:cubicBezTo>
                      <a:pt x="1" y="4423"/>
                      <a:pt x="1347" y="5518"/>
                      <a:pt x="2765" y="5518"/>
                    </a:cubicBezTo>
                    <a:cubicBezTo>
                      <a:pt x="3445" y="5518"/>
                      <a:pt x="4141" y="5266"/>
                      <a:pt x="4712" y="4705"/>
                    </a:cubicBezTo>
                    <a:cubicBezTo>
                      <a:pt x="5776" y="3641"/>
                      <a:pt x="5776" y="1878"/>
                      <a:pt x="4712" y="814"/>
                    </a:cubicBezTo>
                    <a:cubicBezTo>
                      <a:pt x="4141" y="252"/>
                      <a:pt x="3445" y="1"/>
                      <a:pt x="2765" y="1"/>
                    </a:cubicBezTo>
                    <a:close/>
                  </a:path>
                </a:pathLst>
              </a:custGeom>
              <a:solidFill>
                <a:srgbClr val="F6F3D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6412;p38"/>
              <p:cNvSpPr/>
              <p:nvPr/>
            </p:nvSpPr>
            <p:spPr>
              <a:xfrm rot="-3909266">
                <a:off x="7741112" y="2443745"/>
                <a:ext cx="243865" cy="176636"/>
              </a:xfrm>
              <a:custGeom>
                <a:avLst/>
                <a:gdLst/>
                <a:ahLst/>
                <a:cxnLst/>
                <a:rect l="l" t="t" r="r" b="b"/>
                <a:pathLst>
                  <a:path w="9754" h="7065" extrusionOk="0">
                    <a:moveTo>
                      <a:pt x="4997" y="1560"/>
                    </a:moveTo>
                    <a:cubicBezTo>
                      <a:pt x="5502" y="1560"/>
                      <a:pt x="5953" y="1770"/>
                      <a:pt x="6323" y="2140"/>
                    </a:cubicBezTo>
                    <a:cubicBezTo>
                      <a:pt x="7667" y="3457"/>
                      <a:pt x="6567" y="5551"/>
                      <a:pt x="4924" y="5551"/>
                    </a:cubicBezTo>
                    <a:cubicBezTo>
                      <a:pt x="4671" y="5551"/>
                      <a:pt x="4406" y="5502"/>
                      <a:pt x="4134" y="5392"/>
                    </a:cubicBezTo>
                    <a:cubicBezTo>
                      <a:pt x="2128" y="4541"/>
                      <a:pt x="2736" y="1563"/>
                      <a:pt x="4894" y="1563"/>
                    </a:cubicBezTo>
                    <a:cubicBezTo>
                      <a:pt x="4929" y="1561"/>
                      <a:pt x="4963" y="1560"/>
                      <a:pt x="4997" y="1560"/>
                    </a:cubicBezTo>
                    <a:close/>
                    <a:moveTo>
                      <a:pt x="4953" y="0"/>
                    </a:moveTo>
                    <a:cubicBezTo>
                      <a:pt x="4506" y="0"/>
                      <a:pt x="4036" y="89"/>
                      <a:pt x="3557" y="286"/>
                    </a:cubicBezTo>
                    <a:cubicBezTo>
                      <a:pt x="1" y="1745"/>
                      <a:pt x="1064" y="7064"/>
                      <a:pt x="4894" y="7064"/>
                    </a:cubicBezTo>
                    <a:cubicBezTo>
                      <a:pt x="5837" y="7064"/>
                      <a:pt x="6718" y="6699"/>
                      <a:pt x="7387" y="6031"/>
                    </a:cubicBezTo>
                    <a:cubicBezTo>
                      <a:pt x="9754" y="3664"/>
                      <a:pt x="7820" y="0"/>
                      <a:pt x="4953" y="0"/>
                    </a:cubicBezTo>
                    <a:close/>
                  </a:path>
                </a:pathLst>
              </a:custGeom>
              <a:solidFill>
                <a:srgbClr val="45266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2" name="Google Shape;6413;p38"/>
              <p:cNvSpPr/>
              <p:nvPr/>
            </p:nvSpPr>
            <p:spPr>
              <a:xfrm rot="-3909266">
                <a:off x="7248971" y="2658859"/>
                <a:ext cx="144409" cy="137959"/>
              </a:xfrm>
              <a:custGeom>
                <a:avLst/>
                <a:gdLst/>
                <a:ahLst/>
                <a:cxnLst/>
                <a:rect l="l" t="t" r="r" b="b"/>
                <a:pathLst>
                  <a:path w="5776" h="5518" extrusionOk="0">
                    <a:moveTo>
                      <a:pt x="2755" y="0"/>
                    </a:moveTo>
                    <a:cubicBezTo>
                      <a:pt x="1347" y="0"/>
                      <a:pt x="0" y="1095"/>
                      <a:pt x="0" y="2759"/>
                    </a:cubicBezTo>
                    <a:cubicBezTo>
                      <a:pt x="0" y="4423"/>
                      <a:pt x="1347" y="5518"/>
                      <a:pt x="2755" y="5518"/>
                    </a:cubicBezTo>
                    <a:cubicBezTo>
                      <a:pt x="3430" y="5518"/>
                      <a:pt x="4120" y="5266"/>
                      <a:pt x="4681" y="4704"/>
                    </a:cubicBezTo>
                    <a:cubicBezTo>
                      <a:pt x="5776" y="3641"/>
                      <a:pt x="5776" y="1878"/>
                      <a:pt x="4681" y="814"/>
                    </a:cubicBezTo>
                    <a:cubicBezTo>
                      <a:pt x="4120" y="252"/>
                      <a:pt x="3430" y="0"/>
                      <a:pt x="2755" y="0"/>
                    </a:cubicBezTo>
                    <a:close/>
                  </a:path>
                </a:pathLst>
              </a:custGeom>
              <a:solidFill>
                <a:srgbClr val="F6F3D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3" name="Google Shape;6414;p38"/>
              <p:cNvSpPr/>
              <p:nvPr/>
            </p:nvSpPr>
            <p:spPr>
              <a:xfrm rot="-3909266">
                <a:off x="7197344" y="2643292"/>
                <a:ext cx="243865" cy="176636"/>
              </a:xfrm>
              <a:custGeom>
                <a:avLst/>
                <a:gdLst/>
                <a:ahLst/>
                <a:cxnLst/>
                <a:rect l="l" t="t" r="r" b="b"/>
                <a:pathLst>
                  <a:path w="9754" h="7065" extrusionOk="0">
                    <a:moveTo>
                      <a:pt x="4894" y="1532"/>
                    </a:moveTo>
                    <a:cubicBezTo>
                      <a:pt x="6687" y="1532"/>
                      <a:pt x="7599" y="3690"/>
                      <a:pt x="6323" y="4967"/>
                    </a:cubicBezTo>
                    <a:cubicBezTo>
                      <a:pt x="5918" y="5348"/>
                      <a:pt x="5415" y="5528"/>
                      <a:pt x="4920" y="5528"/>
                    </a:cubicBezTo>
                    <a:cubicBezTo>
                      <a:pt x="4152" y="5528"/>
                      <a:pt x="3403" y="5093"/>
                      <a:pt x="3070" y="4298"/>
                    </a:cubicBezTo>
                    <a:cubicBezTo>
                      <a:pt x="2523" y="2991"/>
                      <a:pt x="3496" y="1562"/>
                      <a:pt x="4894" y="1532"/>
                    </a:cubicBezTo>
                    <a:close/>
                    <a:moveTo>
                      <a:pt x="4952" y="0"/>
                    </a:moveTo>
                    <a:cubicBezTo>
                      <a:pt x="4506" y="0"/>
                      <a:pt x="4036" y="89"/>
                      <a:pt x="3557" y="286"/>
                    </a:cubicBezTo>
                    <a:cubicBezTo>
                      <a:pt x="0" y="1745"/>
                      <a:pt x="1064" y="7064"/>
                      <a:pt x="4894" y="7064"/>
                    </a:cubicBezTo>
                    <a:cubicBezTo>
                      <a:pt x="5836" y="7064"/>
                      <a:pt x="6718" y="6669"/>
                      <a:pt x="7386" y="6031"/>
                    </a:cubicBezTo>
                    <a:cubicBezTo>
                      <a:pt x="9753" y="3664"/>
                      <a:pt x="7820" y="0"/>
                      <a:pt x="4952" y="0"/>
                    </a:cubicBezTo>
                    <a:close/>
                  </a:path>
                </a:pathLst>
              </a:custGeom>
              <a:solidFill>
                <a:srgbClr val="45266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346" name="Google Shape;6418;p38"/>
          <p:cNvGrpSpPr/>
          <p:nvPr/>
        </p:nvGrpSpPr>
        <p:grpSpPr>
          <a:xfrm rot="1831166">
            <a:off x="4941293" y="-82841"/>
            <a:ext cx="1203936" cy="1306353"/>
            <a:chOff x="7619057" y="2160675"/>
            <a:chExt cx="833266" cy="904151"/>
          </a:xfrm>
        </p:grpSpPr>
        <p:sp>
          <p:nvSpPr>
            <p:cNvPr id="352" name="Google Shape;6419;p38"/>
            <p:cNvSpPr/>
            <p:nvPr/>
          </p:nvSpPr>
          <p:spPr>
            <a:xfrm rot="-5811408">
              <a:off x="7636334" y="2248837"/>
              <a:ext cx="881309" cy="750669"/>
            </a:xfrm>
            <a:custGeom>
              <a:avLst/>
              <a:gdLst/>
              <a:ahLst/>
              <a:cxnLst/>
              <a:rect l="l" t="t" r="r" b="b"/>
              <a:pathLst>
                <a:path w="27153" h="23128" extrusionOk="0">
                  <a:moveTo>
                    <a:pt x="5629" y="11023"/>
                  </a:moveTo>
                  <a:cubicBezTo>
                    <a:pt x="5700" y="11023"/>
                    <a:pt x="5769" y="11045"/>
                    <a:pt x="5822" y="11098"/>
                  </a:cubicBezTo>
                  <a:lnTo>
                    <a:pt x="13122" y="17261"/>
                  </a:lnTo>
                  <a:cubicBezTo>
                    <a:pt x="13213" y="17352"/>
                    <a:pt x="13258" y="17511"/>
                    <a:pt x="13213" y="17647"/>
                  </a:cubicBezTo>
                  <a:cubicBezTo>
                    <a:pt x="13167" y="17761"/>
                    <a:pt x="13031" y="17852"/>
                    <a:pt x="12894" y="17852"/>
                  </a:cubicBezTo>
                  <a:lnTo>
                    <a:pt x="5618" y="17852"/>
                  </a:lnTo>
                  <a:cubicBezTo>
                    <a:pt x="5436" y="17852"/>
                    <a:pt x="5276" y="17715"/>
                    <a:pt x="5276" y="17511"/>
                  </a:cubicBezTo>
                  <a:lnTo>
                    <a:pt x="5276" y="11348"/>
                  </a:lnTo>
                  <a:cubicBezTo>
                    <a:pt x="5276" y="11235"/>
                    <a:pt x="5345" y="11098"/>
                    <a:pt x="5481" y="11053"/>
                  </a:cubicBezTo>
                  <a:cubicBezTo>
                    <a:pt x="5528" y="11034"/>
                    <a:pt x="5579" y="11023"/>
                    <a:pt x="5629" y="11023"/>
                  </a:cubicBezTo>
                  <a:close/>
                  <a:moveTo>
                    <a:pt x="662" y="0"/>
                  </a:moveTo>
                  <a:cubicBezTo>
                    <a:pt x="321" y="0"/>
                    <a:pt x="1" y="264"/>
                    <a:pt x="1" y="660"/>
                  </a:cubicBezTo>
                  <a:lnTo>
                    <a:pt x="1" y="2662"/>
                  </a:lnTo>
                  <a:lnTo>
                    <a:pt x="1229" y="2662"/>
                  </a:lnTo>
                  <a:cubicBezTo>
                    <a:pt x="1243" y="2660"/>
                    <a:pt x="1258" y="2660"/>
                    <a:pt x="1272" y="2660"/>
                  </a:cubicBezTo>
                  <a:cubicBezTo>
                    <a:pt x="1715" y="2660"/>
                    <a:pt x="1715" y="3323"/>
                    <a:pt x="1272" y="3323"/>
                  </a:cubicBezTo>
                  <a:cubicBezTo>
                    <a:pt x="1258" y="3323"/>
                    <a:pt x="1243" y="3322"/>
                    <a:pt x="1229" y="3321"/>
                  </a:cubicBezTo>
                  <a:lnTo>
                    <a:pt x="1" y="3321"/>
                  </a:lnTo>
                  <a:lnTo>
                    <a:pt x="1" y="5345"/>
                  </a:lnTo>
                  <a:lnTo>
                    <a:pt x="1229" y="5345"/>
                  </a:lnTo>
                  <a:cubicBezTo>
                    <a:pt x="1243" y="5344"/>
                    <a:pt x="1258" y="5343"/>
                    <a:pt x="1272" y="5343"/>
                  </a:cubicBezTo>
                  <a:cubicBezTo>
                    <a:pt x="1715" y="5343"/>
                    <a:pt x="1715" y="6006"/>
                    <a:pt x="1272" y="6006"/>
                  </a:cubicBezTo>
                  <a:cubicBezTo>
                    <a:pt x="1258" y="6006"/>
                    <a:pt x="1243" y="6006"/>
                    <a:pt x="1229" y="6004"/>
                  </a:cubicBezTo>
                  <a:lnTo>
                    <a:pt x="1" y="6004"/>
                  </a:lnTo>
                  <a:lnTo>
                    <a:pt x="1" y="8028"/>
                  </a:lnTo>
                  <a:lnTo>
                    <a:pt x="1229" y="8028"/>
                  </a:lnTo>
                  <a:cubicBezTo>
                    <a:pt x="1243" y="8027"/>
                    <a:pt x="1257" y="8026"/>
                    <a:pt x="1270" y="8026"/>
                  </a:cubicBezTo>
                  <a:cubicBezTo>
                    <a:pt x="1715" y="8026"/>
                    <a:pt x="1715" y="8712"/>
                    <a:pt x="1270" y="8712"/>
                  </a:cubicBezTo>
                  <a:cubicBezTo>
                    <a:pt x="1257" y="8712"/>
                    <a:pt x="1243" y="8712"/>
                    <a:pt x="1229" y="8710"/>
                  </a:cubicBezTo>
                  <a:lnTo>
                    <a:pt x="1" y="8710"/>
                  </a:lnTo>
                  <a:lnTo>
                    <a:pt x="1" y="10734"/>
                  </a:lnTo>
                  <a:lnTo>
                    <a:pt x="1229" y="10734"/>
                  </a:lnTo>
                  <a:cubicBezTo>
                    <a:pt x="1243" y="10733"/>
                    <a:pt x="1258" y="10732"/>
                    <a:pt x="1272" y="10732"/>
                  </a:cubicBezTo>
                  <a:cubicBezTo>
                    <a:pt x="1715" y="10732"/>
                    <a:pt x="1715" y="11396"/>
                    <a:pt x="1272" y="11396"/>
                  </a:cubicBezTo>
                  <a:cubicBezTo>
                    <a:pt x="1258" y="11396"/>
                    <a:pt x="1243" y="11395"/>
                    <a:pt x="1229" y="11394"/>
                  </a:cubicBezTo>
                  <a:lnTo>
                    <a:pt x="1" y="11394"/>
                  </a:lnTo>
                  <a:lnTo>
                    <a:pt x="1" y="13418"/>
                  </a:lnTo>
                  <a:lnTo>
                    <a:pt x="1229" y="13418"/>
                  </a:lnTo>
                  <a:cubicBezTo>
                    <a:pt x="1243" y="13416"/>
                    <a:pt x="1258" y="13416"/>
                    <a:pt x="1272" y="13416"/>
                  </a:cubicBezTo>
                  <a:cubicBezTo>
                    <a:pt x="1715" y="13416"/>
                    <a:pt x="1715" y="14079"/>
                    <a:pt x="1272" y="14079"/>
                  </a:cubicBezTo>
                  <a:cubicBezTo>
                    <a:pt x="1258" y="14079"/>
                    <a:pt x="1243" y="14078"/>
                    <a:pt x="1229" y="14077"/>
                  </a:cubicBezTo>
                  <a:lnTo>
                    <a:pt x="1" y="14077"/>
                  </a:lnTo>
                  <a:lnTo>
                    <a:pt x="1" y="16101"/>
                  </a:lnTo>
                  <a:lnTo>
                    <a:pt x="1229" y="16101"/>
                  </a:lnTo>
                  <a:cubicBezTo>
                    <a:pt x="1243" y="16100"/>
                    <a:pt x="1258" y="16099"/>
                    <a:pt x="1272" y="16099"/>
                  </a:cubicBezTo>
                  <a:cubicBezTo>
                    <a:pt x="1715" y="16099"/>
                    <a:pt x="1715" y="16762"/>
                    <a:pt x="1272" y="16762"/>
                  </a:cubicBezTo>
                  <a:cubicBezTo>
                    <a:pt x="1258" y="16762"/>
                    <a:pt x="1243" y="16762"/>
                    <a:pt x="1229" y="16760"/>
                  </a:cubicBezTo>
                  <a:lnTo>
                    <a:pt x="1" y="16760"/>
                  </a:lnTo>
                  <a:lnTo>
                    <a:pt x="1" y="18784"/>
                  </a:lnTo>
                  <a:lnTo>
                    <a:pt x="1229" y="18784"/>
                  </a:lnTo>
                  <a:cubicBezTo>
                    <a:pt x="1684" y="18784"/>
                    <a:pt x="1684" y="19444"/>
                    <a:pt x="1229" y="19466"/>
                  </a:cubicBezTo>
                  <a:lnTo>
                    <a:pt x="1" y="19466"/>
                  </a:lnTo>
                  <a:lnTo>
                    <a:pt x="1" y="21490"/>
                  </a:lnTo>
                  <a:lnTo>
                    <a:pt x="1229" y="21490"/>
                  </a:lnTo>
                  <a:cubicBezTo>
                    <a:pt x="1236" y="21490"/>
                    <a:pt x="1244" y="21490"/>
                    <a:pt x="1251" y="21490"/>
                  </a:cubicBezTo>
                  <a:cubicBezTo>
                    <a:pt x="1683" y="21490"/>
                    <a:pt x="1676" y="22150"/>
                    <a:pt x="1229" y="22150"/>
                  </a:cubicBezTo>
                  <a:lnTo>
                    <a:pt x="1" y="22150"/>
                  </a:lnTo>
                  <a:lnTo>
                    <a:pt x="1" y="22491"/>
                  </a:lnTo>
                  <a:cubicBezTo>
                    <a:pt x="1" y="22832"/>
                    <a:pt x="296" y="23127"/>
                    <a:pt x="660" y="23127"/>
                  </a:cubicBezTo>
                  <a:lnTo>
                    <a:pt x="26447" y="23127"/>
                  </a:lnTo>
                  <a:cubicBezTo>
                    <a:pt x="26720" y="23127"/>
                    <a:pt x="26970" y="22968"/>
                    <a:pt x="27061" y="22695"/>
                  </a:cubicBezTo>
                  <a:cubicBezTo>
                    <a:pt x="27152" y="22445"/>
                    <a:pt x="27061" y="22150"/>
                    <a:pt x="26857" y="21990"/>
                  </a:cubicBezTo>
                  <a:lnTo>
                    <a:pt x="17897" y="14395"/>
                  </a:lnTo>
                  <a:lnTo>
                    <a:pt x="11462" y="8938"/>
                  </a:lnTo>
                  <a:lnTo>
                    <a:pt x="1092" y="160"/>
                  </a:lnTo>
                  <a:cubicBezTo>
                    <a:pt x="961" y="50"/>
                    <a:pt x="810" y="0"/>
                    <a:pt x="662" y="0"/>
                  </a:cubicBezTo>
                  <a:close/>
                </a:path>
              </a:pathLst>
            </a:custGeom>
            <a:solidFill>
              <a:srgbClr val="452666"/>
            </a:solidFill>
            <a:ln w="38100" cap="flat" cmpd="sng">
              <a:solidFill>
                <a:srgbClr val="452666"/>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6420;p38"/>
            <p:cNvSpPr/>
            <p:nvPr/>
          </p:nvSpPr>
          <p:spPr>
            <a:xfrm rot="15788592">
              <a:off x="7553737" y="2225995"/>
              <a:ext cx="881309" cy="750669"/>
            </a:xfrm>
            <a:custGeom>
              <a:avLst/>
              <a:gdLst/>
              <a:ahLst/>
              <a:cxnLst/>
              <a:rect l="l" t="t" r="r" b="b"/>
              <a:pathLst>
                <a:path w="27153" h="23128" extrusionOk="0">
                  <a:moveTo>
                    <a:pt x="5629" y="11023"/>
                  </a:moveTo>
                  <a:cubicBezTo>
                    <a:pt x="5700" y="11023"/>
                    <a:pt x="5769" y="11045"/>
                    <a:pt x="5822" y="11098"/>
                  </a:cubicBezTo>
                  <a:lnTo>
                    <a:pt x="13122" y="17261"/>
                  </a:lnTo>
                  <a:cubicBezTo>
                    <a:pt x="13213" y="17352"/>
                    <a:pt x="13258" y="17511"/>
                    <a:pt x="13213" y="17647"/>
                  </a:cubicBezTo>
                  <a:cubicBezTo>
                    <a:pt x="13167" y="17761"/>
                    <a:pt x="13031" y="17852"/>
                    <a:pt x="12894" y="17852"/>
                  </a:cubicBezTo>
                  <a:lnTo>
                    <a:pt x="5618" y="17852"/>
                  </a:lnTo>
                  <a:cubicBezTo>
                    <a:pt x="5436" y="17852"/>
                    <a:pt x="5276" y="17715"/>
                    <a:pt x="5276" y="17511"/>
                  </a:cubicBezTo>
                  <a:lnTo>
                    <a:pt x="5276" y="11348"/>
                  </a:lnTo>
                  <a:cubicBezTo>
                    <a:pt x="5276" y="11235"/>
                    <a:pt x="5345" y="11098"/>
                    <a:pt x="5481" y="11053"/>
                  </a:cubicBezTo>
                  <a:cubicBezTo>
                    <a:pt x="5528" y="11034"/>
                    <a:pt x="5579" y="11023"/>
                    <a:pt x="5629" y="11023"/>
                  </a:cubicBezTo>
                  <a:close/>
                  <a:moveTo>
                    <a:pt x="662" y="0"/>
                  </a:moveTo>
                  <a:cubicBezTo>
                    <a:pt x="321" y="0"/>
                    <a:pt x="1" y="264"/>
                    <a:pt x="1" y="660"/>
                  </a:cubicBezTo>
                  <a:lnTo>
                    <a:pt x="1" y="2662"/>
                  </a:lnTo>
                  <a:lnTo>
                    <a:pt x="1229" y="2662"/>
                  </a:lnTo>
                  <a:cubicBezTo>
                    <a:pt x="1243" y="2660"/>
                    <a:pt x="1258" y="2660"/>
                    <a:pt x="1272" y="2660"/>
                  </a:cubicBezTo>
                  <a:cubicBezTo>
                    <a:pt x="1715" y="2660"/>
                    <a:pt x="1715" y="3323"/>
                    <a:pt x="1272" y="3323"/>
                  </a:cubicBezTo>
                  <a:cubicBezTo>
                    <a:pt x="1258" y="3323"/>
                    <a:pt x="1243" y="3322"/>
                    <a:pt x="1229" y="3321"/>
                  </a:cubicBezTo>
                  <a:lnTo>
                    <a:pt x="1" y="3321"/>
                  </a:lnTo>
                  <a:lnTo>
                    <a:pt x="1" y="5345"/>
                  </a:lnTo>
                  <a:lnTo>
                    <a:pt x="1229" y="5345"/>
                  </a:lnTo>
                  <a:cubicBezTo>
                    <a:pt x="1243" y="5344"/>
                    <a:pt x="1258" y="5343"/>
                    <a:pt x="1272" y="5343"/>
                  </a:cubicBezTo>
                  <a:cubicBezTo>
                    <a:pt x="1715" y="5343"/>
                    <a:pt x="1715" y="6006"/>
                    <a:pt x="1272" y="6006"/>
                  </a:cubicBezTo>
                  <a:cubicBezTo>
                    <a:pt x="1258" y="6006"/>
                    <a:pt x="1243" y="6006"/>
                    <a:pt x="1229" y="6004"/>
                  </a:cubicBezTo>
                  <a:lnTo>
                    <a:pt x="1" y="6004"/>
                  </a:lnTo>
                  <a:lnTo>
                    <a:pt x="1" y="8028"/>
                  </a:lnTo>
                  <a:lnTo>
                    <a:pt x="1229" y="8028"/>
                  </a:lnTo>
                  <a:cubicBezTo>
                    <a:pt x="1243" y="8027"/>
                    <a:pt x="1257" y="8026"/>
                    <a:pt x="1270" y="8026"/>
                  </a:cubicBezTo>
                  <a:cubicBezTo>
                    <a:pt x="1715" y="8026"/>
                    <a:pt x="1715" y="8712"/>
                    <a:pt x="1270" y="8712"/>
                  </a:cubicBezTo>
                  <a:cubicBezTo>
                    <a:pt x="1257" y="8712"/>
                    <a:pt x="1243" y="8712"/>
                    <a:pt x="1229" y="8710"/>
                  </a:cubicBezTo>
                  <a:lnTo>
                    <a:pt x="1" y="8710"/>
                  </a:lnTo>
                  <a:lnTo>
                    <a:pt x="1" y="10734"/>
                  </a:lnTo>
                  <a:lnTo>
                    <a:pt x="1229" y="10734"/>
                  </a:lnTo>
                  <a:cubicBezTo>
                    <a:pt x="1243" y="10733"/>
                    <a:pt x="1258" y="10732"/>
                    <a:pt x="1272" y="10732"/>
                  </a:cubicBezTo>
                  <a:cubicBezTo>
                    <a:pt x="1715" y="10732"/>
                    <a:pt x="1715" y="11396"/>
                    <a:pt x="1272" y="11396"/>
                  </a:cubicBezTo>
                  <a:cubicBezTo>
                    <a:pt x="1258" y="11396"/>
                    <a:pt x="1243" y="11395"/>
                    <a:pt x="1229" y="11394"/>
                  </a:cubicBezTo>
                  <a:lnTo>
                    <a:pt x="1" y="11394"/>
                  </a:lnTo>
                  <a:lnTo>
                    <a:pt x="1" y="13418"/>
                  </a:lnTo>
                  <a:lnTo>
                    <a:pt x="1229" y="13418"/>
                  </a:lnTo>
                  <a:cubicBezTo>
                    <a:pt x="1243" y="13416"/>
                    <a:pt x="1258" y="13416"/>
                    <a:pt x="1272" y="13416"/>
                  </a:cubicBezTo>
                  <a:cubicBezTo>
                    <a:pt x="1715" y="13416"/>
                    <a:pt x="1715" y="14079"/>
                    <a:pt x="1272" y="14079"/>
                  </a:cubicBezTo>
                  <a:cubicBezTo>
                    <a:pt x="1258" y="14079"/>
                    <a:pt x="1243" y="14078"/>
                    <a:pt x="1229" y="14077"/>
                  </a:cubicBezTo>
                  <a:lnTo>
                    <a:pt x="1" y="14077"/>
                  </a:lnTo>
                  <a:lnTo>
                    <a:pt x="1" y="16101"/>
                  </a:lnTo>
                  <a:lnTo>
                    <a:pt x="1229" y="16101"/>
                  </a:lnTo>
                  <a:cubicBezTo>
                    <a:pt x="1243" y="16100"/>
                    <a:pt x="1258" y="16099"/>
                    <a:pt x="1272" y="16099"/>
                  </a:cubicBezTo>
                  <a:cubicBezTo>
                    <a:pt x="1715" y="16099"/>
                    <a:pt x="1715" y="16762"/>
                    <a:pt x="1272" y="16762"/>
                  </a:cubicBezTo>
                  <a:cubicBezTo>
                    <a:pt x="1258" y="16762"/>
                    <a:pt x="1243" y="16762"/>
                    <a:pt x="1229" y="16760"/>
                  </a:cubicBezTo>
                  <a:lnTo>
                    <a:pt x="1" y="16760"/>
                  </a:lnTo>
                  <a:lnTo>
                    <a:pt x="1" y="18784"/>
                  </a:lnTo>
                  <a:lnTo>
                    <a:pt x="1229" y="18784"/>
                  </a:lnTo>
                  <a:cubicBezTo>
                    <a:pt x="1684" y="18784"/>
                    <a:pt x="1684" y="19444"/>
                    <a:pt x="1229" y="19466"/>
                  </a:cubicBezTo>
                  <a:lnTo>
                    <a:pt x="1" y="19466"/>
                  </a:lnTo>
                  <a:lnTo>
                    <a:pt x="1" y="21490"/>
                  </a:lnTo>
                  <a:lnTo>
                    <a:pt x="1229" y="21490"/>
                  </a:lnTo>
                  <a:cubicBezTo>
                    <a:pt x="1236" y="21490"/>
                    <a:pt x="1244" y="21490"/>
                    <a:pt x="1251" y="21490"/>
                  </a:cubicBezTo>
                  <a:cubicBezTo>
                    <a:pt x="1683" y="21490"/>
                    <a:pt x="1676" y="22150"/>
                    <a:pt x="1229" y="22150"/>
                  </a:cubicBezTo>
                  <a:lnTo>
                    <a:pt x="1" y="22150"/>
                  </a:lnTo>
                  <a:lnTo>
                    <a:pt x="1" y="22491"/>
                  </a:lnTo>
                  <a:cubicBezTo>
                    <a:pt x="1" y="22832"/>
                    <a:pt x="296" y="23127"/>
                    <a:pt x="660" y="23127"/>
                  </a:cubicBezTo>
                  <a:lnTo>
                    <a:pt x="26447" y="23127"/>
                  </a:lnTo>
                  <a:cubicBezTo>
                    <a:pt x="26720" y="23127"/>
                    <a:pt x="26970" y="22968"/>
                    <a:pt x="27061" y="22695"/>
                  </a:cubicBezTo>
                  <a:cubicBezTo>
                    <a:pt x="27152" y="22445"/>
                    <a:pt x="27061" y="22150"/>
                    <a:pt x="26857" y="21990"/>
                  </a:cubicBezTo>
                  <a:lnTo>
                    <a:pt x="17897" y="14395"/>
                  </a:lnTo>
                  <a:lnTo>
                    <a:pt x="11462" y="8938"/>
                  </a:lnTo>
                  <a:lnTo>
                    <a:pt x="1092" y="160"/>
                  </a:lnTo>
                  <a:cubicBezTo>
                    <a:pt x="961" y="50"/>
                    <a:pt x="810" y="0"/>
                    <a:pt x="662" y="0"/>
                  </a:cubicBezTo>
                  <a:close/>
                </a:path>
              </a:pathLst>
            </a:custGeom>
            <a:solidFill>
              <a:schemeClr val="accent2"/>
            </a:solidFill>
            <a:ln w="38100" cap="flat" cmpd="sng">
              <a:solidFill>
                <a:srgbClr val="452666"/>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47" name="Google Shape;6421;p38"/>
          <p:cNvGrpSpPr/>
          <p:nvPr/>
        </p:nvGrpSpPr>
        <p:grpSpPr>
          <a:xfrm>
            <a:off x="416760" y="3878476"/>
            <a:ext cx="932819" cy="670024"/>
            <a:chOff x="790675" y="1570875"/>
            <a:chExt cx="502524" cy="360952"/>
          </a:xfrm>
        </p:grpSpPr>
        <p:sp>
          <p:nvSpPr>
            <p:cNvPr id="348" name="Google Shape;6422;p38"/>
            <p:cNvSpPr/>
            <p:nvPr/>
          </p:nvSpPr>
          <p:spPr>
            <a:xfrm>
              <a:off x="790675" y="1619975"/>
              <a:ext cx="463249" cy="123232"/>
            </a:xfrm>
            <a:custGeom>
              <a:avLst/>
              <a:gdLst/>
              <a:ahLst/>
              <a:cxnLst/>
              <a:rect l="l" t="t" r="r" b="b"/>
              <a:pathLst>
                <a:path w="8210" h="2184" extrusionOk="0">
                  <a:moveTo>
                    <a:pt x="1387" y="0"/>
                  </a:moveTo>
                  <a:cubicBezTo>
                    <a:pt x="0" y="68"/>
                    <a:pt x="0" y="2115"/>
                    <a:pt x="1387" y="2183"/>
                  </a:cubicBezTo>
                  <a:lnTo>
                    <a:pt x="6822" y="2183"/>
                  </a:lnTo>
                  <a:cubicBezTo>
                    <a:pt x="8209" y="2115"/>
                    <a:pt x="8209" y="68"/>
                    <a:pt x="6822" y="0"/>
                  </a:cubicBezTo>
                  <a:close/>
                </a:path>
              </a:pathLst>
            </a:custGeom>
            <a:solidFill>
              <a:schemeClr val="dk2"/>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iCiel Cadena" panose="02000503000000020004" pitchFamily="50" charset="0"/>
                <a:cs typeface="Arial"/>
                <a:sym typeface="Arial"/>
              </a:endParaRPr>
            </a:p>
          </p:txBody>
        </p:sp>
        <p:sp>
          <p:nvSpPr>
            <p:cNvPr id="349" name="Google Shape;6423;p38"/>
            <p:cNvSpPr/>
            <p:nvPr/>
          </p:nvSpPr>
          <p:spPr>
            <a:xfrm>
              <a:off x="790675" y="1807297"/>
              <a:ext cx="463249" cy="124530"/>
            </a:xfrm>
            <a:custGeom>
              <a:avLst/>
              <a:gdLst/>
              <a:ahLst/>
              <a:cxnLst/>
              <a:rect l="l" t="t" r="r" b="b"/>
              <a:pathLst>
                <a:path w="8210" h="2207" extrusionOk="0">
                  <a:moveTo>
                    <a:pt x="1387" y="0"/>
                  </a:moveTo>
                  <a:cubicBezTo>
                    <a:pt x="0" y="68"/>
                    <a:pt x="0" y="2115"/>
                    <a:pt x="1387" y="2206"/>
                  </a:cubicBezTo>
                  <a:lnTo>
                    <a:pt x="6822" y="2206"/>
                  </a:lnTo>
                  <a:cubicBezTo>
                    <a:pt x="8209" y="2115"/>
                    <a:pt x="8209" y="68"/>
                    <a:pt x="6822" y="0"/>
                  </a:cubicBezTo>
                  <a:close/>
                </a:path>
              </a:pathLst>
            </a:custGeom>
            <a:solidFill>
              <a:schemeClr val="dk2"/>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iCiel Cadena" panose="02000503000000020004" pitchFamily="50" charset="0"/>
                <a:cs typeface="Arial"/>
                <a:sym typeface="Arial"/>
              </a:endParaRPr>
            </a:p>
          </p:txBody>
        </p:sp>
        <p:sp>
          <p:nvSpPr>
            <p:cNvPr id="350" name="Google Shape;6424;p38"/>
            <p:cNvSpPr/>
            <p:nvPr/>
          </p:nvSpPr>
          <p:spPr>
            <a:xfrm>
              <a:off x="829950" y="1570875"/>
              <a:ext cx="463249" cy="123232"/>
            </a:xfrm>
            <a:custGeom>
              <a:avLst/>
              <a:gdLst/>
              <a:ahLst/>
              <a:cxnLst/>
              <a:rect l="l" t="t" r="r" b="b"/>
              <a:pathLst>
                <a:path w="8210" h="2184" extrusionOk="0">
                  <a:moveTo>
                    <a:pt x="1387" y="0"/>
                  </a:moveTo>
                  <a:cubicBezTo>
                    <a:pt x="0" y="68"/>
                    <a:pt x="0" y="2115"/>
                    <a:pt x="1387" y="2183"/>
                  </a:cubicBezTo>
                  <a:lnTo>
                    <a:pt x="6822" y="2183"/>
                  </a:lnTo>
                  <a:cubicBezTo>
                    <a:pt x="8209" y="2115"/>
                    <a:pt x="8209" y="68"/>
                    <a:pt x="6822" y="0"/>
                  </a:cubicBezTo>
                  <a:close/>
                </a:path>
              </a:pathLst>
            </a:custGeom>
            <a:solidFill>
              <a:schemeClr val="accent4"/>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iCiel Cadena" panose="02000503000000020004" pitchFamily="50" charset="0"/>
                <a:cs typeface="Arial"/>
                <a:sym typeface="Arial"/>
              </a:endParaRPr>
            </a:p>
          </p:txBody>
        </p:sp>
        <p:sp>
          <p:nvSpPr>
            <p:cNvPr id="351" name="Google Shape;6425;p38"/>
            <p:cNvSpPr/>
            <p:nvPr/>
          </p:nvSpPr>
          <p:spPr>
            <a:xfrm>
              <a:off x="829950" y="1758197"/>
              <a:ext cx="463249" cy="124530"/>
            </a:xfrm>
            <a:custGeom>
              <a:avLst/>
              <a:gdLst/>
              <a:ahLst/>
              <a:cxnLst/>
              <a:rect l="l" t="t" r="r" b="b"/>
              <a:pathLst>
                <a:path w="8210" h="2207" extrusionOk="0">
                  <a:moveTo>
                    <a:pt x="1387" y="0"/>
                  </a:moveTo>
                  <a:cubicBezTo>
                    <a:pt x="0" y="68"/>
                    <a:pt x="0" y="2115"/>
                    <a:pt x="1387" y="2206"/>
                  </a:cubicBezTo>
                  <a:lnTo>
                    <a:pt x="6822" y="2206"/>
                  </a:lnTo>
                  <a:cubicBezTo>
                    <a:pt x="8209" y="2115"/>
                    <a:pt x="8209" y="68"/>
                    <a:pt x="6822" y="0"/>
                  </a:cubicBezTo>
                  <a:close/>
                </a:path>
              </a:pathLst>
            </a:custGeom>
            <a:solidFill>
              <a:schemeClr val="accent4"/>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iCiel Cadena" panose="02000503000000020004" pitchFamily="50" charset="0"/>
                <a:cs typeface="Arial"/>
                <a:sym typeface="Arial"/>
              </a:endParaRPr>
            </a:p>
          </p:txBody>
        </p:sp>
      </p:grpSp>
      <p:grpSp>
        <p:nvGrpSpPr>
          <p:cNvPr id="370" name="Google Shape;6391;p38"/>
          <p:cNvGrpSpPr/>
          <p:nvPr/>
        </p:nvGrpSpPr>
        <p:grpSpPr>
          <a:xfrm>
            <a:off x="5263352" y="5196158"/>
            <a:ext cx="2230133" cy="205167"/>
            <a:chOff x="817275" y="3888700"/>
            <a:chExt cx="1672600" cy="153875"/>
          </a:xfrm>
        </p:grpSpPr>
        <p:sp>
          <p:nvSpPr>
            <p:cNvPr id="371" name="Google Shape;6392;p38"/>
            <p:cNvSpPr/>
            <p:nvPr/>
          </p:nvSpPr>
          <p:spPr>
            <a:xfrm>
              <a:off x="817275" y="3888700"/>
              <a:ext cx="146675" cy="153875"/>
            </a:xfrm>
            <a:custGeom>
              <a:avLst/>
              <a:gdLst/>
              <a:ahLst/>
              <a:cxnLst/>
              <a:rect l="l" t="t" r="r" b="b"/>
              <a:pathLst>
                <a:path w="5867" h="6155" extrusionOk="0">
                  <a:moveTo>
                    <a:pt x="934" y="1"/>
                  </a:moveTo>
                  <a:cubicBezTo>
                    <a:pt x="384" y="1"/>
                    <a:pt x="0" y="428"/>
                    <a:pt x="0" y="1163"/>
                  </a:cubicBezTo>
                  <a:lnTo>
                    <a:pt x="0" y="4962"/>
                  </a:lnTo>
                  <a:cubicBezTo>
                    <a:pt x="0" y="5720"/>
                    <a:pt x="386" y="6154"/>
                    <a:pt x="938" y="6154"/>
                  </a:cubicBezTo>
                  <a:cubicBezTo>
                    <a:pt x="1160" y="6154"/>
                    <a:pt x="1410" y="6084"/>
                    <a:pt x="1672" y="5935"/>
                  </a:cubicBezTo>
                  <a:lnTo>
                    <a:pt x="4955" y="4020"/>
                  </a:lnTo>
                  <a:cubicBezTo>
                    <a:pt x="5867" y="3503"/>
                    <a:pt x="5867" y="2652"/>
                    <a:pt x="4955" y="2135"/>
                  </a:cubicBezTo>
                  <a:lnTo>
                    <a:pt x="1672" y="221"/>
                  </a:lnTo>
                  <a:cubicBezTo>
                    <a:pt x="1409" y="71"/>
                    <a:pt x="1158" y="1"/>
                    <a:pt x="934" y="1"/>
                  </a:cubicBezTo>
                  <a:close/>
                </a:path>
              </a:pathLst>
            </a:custGeom>
            <a:solidFill>
              <a:srgbClr val="45266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iCiel Cadena" panose="02000503000000020004" pitchFamily="50" charset="0"/>
                <a:ea typeface="+mn-ea"/>
                <a:cs typeface="Arial"/>
                <a:sym typeface="Arial"/>
              </a:endParaRPr>
            </a:p>
          </p:txBody>
        </p:sp>
        <p:sp>
          <p:nvSpPr>
            <p:cNvPr id="372" name="Google Shape;6393;p38"/>
            <p:cNvSpPr/>
            <p:nvPr/>
          </p:nvSpPr>
          <p:spPr>
            <a:xfrm>
              <a:off x="1035350" y="3888700"/>
              <a:ext cx="145925" cy="153875"/>
            </a:xfrm>
            <a:custGeom>
              <a:avLst/>
              <a:gdLst/>
              <a:ahLst/>
              <a:cxnLst/>
              <a:rect l="l" t="t" r="r" b="b"/>
              <a:pathLst>
                <a:path w="5837" h="6155" extrusionOk="0">
                  <a:moveTo>
                    <a:pt x="924" y="1"/>
                  </a:moveTo>
                  <a:cubicBezTo>
                    <a:pt x="385" y="1"/>
                    <a:pt x="1" y="428"/>
                    <a:pt x="1" y="1163"/>
                  </a:cubicBezTo>
                  <a:lnTo>
                    <a:pt x="1" y="4962"/>
                  </a:lnTo>
                  <a:cubicBezTo>
                    <a:pt x="1" y="5720"/>
                    <a:pt x="371" y="6154"/>
                    <a:pt x="914" y="6154"/>
                  </a:cubicBezTo>
                  <a:cubicBezTo>
                    <a:pt x="1133" y="6154"/>
                    <a:pt x="1380" y="6084"/>
                    <a:pt x="1642" y="5935"/>
                  </a:cubicBezTo>
                  <a:lnTo>
                    <a:pt x="4925" y="4020"/>
                  </a:lnTo>
                  <a:cubicBezTo>
                    <a:pt x="5837" y="3503"/>
                    <a:pt x="5837" y="2652"/>
                    <a:pt x="4925" y="2135"/>
                  </a:cubicBezTo>
                  <a:lnTo>
                    <a:pt x="1642" y="221"/>
                  </a:lnTo>
                  <a:cubicBezTo>
                    <a:pt x="1388" y="71"/>
                    <a:pt x="1143" y="1"/>
                    <a:pt x="924" y="1"/>
                  </a:cubicBezTo>
                  <a:close/>
                </a:path>
              </a:pathLst>
            </a:custGeom>
            <a:solidFill>
              <a:srgbClr val="45266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iCiel Cadena" panose="02000503000000020004" pitchFamily="50" charset="0"/>
                <a:ea typeface="+mn-ea"/>
                <a:cs typeface="Arial"/>
                <a:sym typeface="Arial"/>
              </a:endParaRPr>
            </a:p>
          </p:txBody>
        </p:sp>
        <p:sp>
          <p:nvSpPr>
            <p:cNvPr id="373" name="Google Shape;6394;p38"/>
            <p:cNvSpPr/>
            <p:nvPr/>
          </p:nvSpPr>
          <p:spPr>
            <a:xfrm>
              <a:off x="1252700" y="3888700"/>
              <a:ext cx="146675" cy="153875"/>
            </a:xfrm>
            <a:custGeom>
              <a:avLst/>
              <a:gdLst/>
              <a:ahLst/>
              <a:cxnLst/>
              <a:rect l="l" t="t" r="r" b="b"/>
              <a:pathLst>
                <a:path w="5867" h="6155" extrusionOk="0">
                  <a:moveTo>
                    <a:pt x="923" y="1"/>
                  </a:moveTo>
                  <a:cubicBezTo>
                    <a:pt x="384" y="1"/>
                    <a:pt x="0" y="428"/>
                    <a:pt x="0" y="1163"/>
                  </a:cubicBezTo>
                  <a:lnTo>
                    <a:pt x="0" y="4962"/>
                  </a:lnTo>
                  <a:cubicBezTo>
                    <a:pt x="0" y="5720"/>
                    <a:pt x="386" y="6154"/>
                    <a:pt x="926" y="6154"/>
                  </a:cubicBezTo>
                  <a:cubicBezTo>
                    <a:pt x="1145" y="6154"/>
                    <a:pt x="1388" y="6084"/>
                    <a:pt x="1641" y="5935"/>
                  </a:cubicBezTo>
                  <a:lnTo>
                    <a:pt x="4955" y="4020"/>
                  </a:lnTo>
                  <a:cubicBezTo>
                    <a:pt x="5866" y="3503"/>
                    <a:pt x="5866" y="2652"/>
                    <a:pt x="4955" y="2135"/>
                  </a:cubicBezTo>
                  <a:lnTo>
                    <a:pt x="1641" y="221"/>
                  </a:lnTo>
                  <a:cubicBezTo>
                    <a:pt x="1387" y="71"/>
                    <a:pt x="1142" y="1"/>
                    <a:pt x="923" y="1"/>
                  </a:cubicBezTo>
                  <a:close/>
                </a:path>
              </a:pathLst>
            </a:custGeom>
            <a:solidFill>
              <a:srgbClr val="45266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iCiel Cadena" panose="02000503000000020004" pitchFamily="50" charset="0"/>
                <a:ea typeface="+mn-ea"/>
                <a:cs typeface="Arial"/>
                <a:sym typeface="Arial"/>
              </a:endParaRPr>
            </a:p>
          </p:txBody>
        </p:sp>
        <p:sp>
          <p:nvSpPr>
            <p:cNvPr id="374" name="Google Shape;6395;p38"/>
            <p:cNvSpPr/>
            <p:nvPr/>
          </p:nvSpPr>
          <p:spPr>
            <a:xfrm>
              <a:off x="1470800" y="3888700"/>
              <a:ext cx="146675" cy="153875"/>
            </a:xfrm>
            <a:custGeom>
              <a:avLst/>
              <a:gdLst/>
              <a:ahLst/>
              <a:cxnLst/>
              <a:rect l="l" t="t" r="r" b="b"/>
              <a:pathLst>
                <a:path w="5867" h="6155" extrusionOk="0">
                  <a:moveTo>
                    <a:pt x="923" y="1"/>
                  </a:moveTo>
                  <a:cubicBezTo>
                    <a:pt x="384" y="1"/>
                    <a:pt x="0" y="428"/>
                    <a:pt x="0" y="1163"/>
                  </a:cubicBezTo>
                  <a:lnTo>
                    <a:pt x="0" y="4962"/>
                  </a:lnTo>
                  <a:cubicBezTo>
                    <a:pt x="0" y="5720"/>
                    <a:pt x="386" y="6154"/>
                    <a:pt x="926" y="6154"/>
                  </a:cubicBezTo>
                  <a:cubicBezTo>
                    <a:pt x="1145" y="6154"/>
                    <a:pt x="1388" y="6084"/>
                    <a:pt x="1641" y="5935"/>
                  </a:cubicBezTo>
                  <a:lnTo>
                    <a:pt x="4955" y="4020"/>
                  </a:lnTo>
                  <a:cubicBezTo>
                    <a:pt x="5866" y="3503"/>
                    <a:pt x="5866" y="2652"/>
                    <a:pt x="4955" y="2135"/>
                  </a:cubicBezTo>
                  <a:lnTo>
                    <a:pt x="1641" y="221"/>
                  </a:lnTo>
                  <a:cubicBezTo>
                    <a:pt x="1387" y="71"/>
                    <a:pt x="1142" y="1"/>
                    <a:pt x="923" y="1"/>
                  </a:cubicBezTo>
                  <a:close/>
                </a:path>
              </a:pathLst>
            </a:custGeom>
            <a:solidFill>
              <a:srgbClr val="45266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iCiel Cadena" panose="02000503000000020004" pitchFamily="50" charset="0"/>
                <a:ea typeface="+mn-ea"/>
                <a:cs typeface="Arial"/>
                <a:sym typeface="Arial"/>
              </a:endParaRPr>
            </a:p>
          </p:txBody>
        </p:sp>
        <p:sp>
          <p:nvSpPr>
            <p:cNvPr id="375" name="Google Shape;6396;p38"/>
            <p:cNvSpPr/>
            <p:nvPr/>
          </p:nvSpPr>
          <p:spPr>
            <a:xfrm>
              <a:off x="1688900" y="3888700"/>
              <a:ext cx="146675" cy="153875"/>
            </a:xfrm>
            <a:custGeom>
              <a:avLst/>
              <a:gdLst/>
              <a:ahLst/>
              <a:cxnLst/>
              <a:rect l="l" t="t" r="r" b="b"/>
              <a:pathLst>
                <a:path w="5867" h="6155" extrusionOk="0">
                  <a:moveTo>
                    <a:pt x="923" y="1"/>
                  </a:moveTo>
                  <a:cubicBezTo>
                    <a:pt x="384" y="1"/>
                    <a:pt x="0" y="428"/>
                    <a:pt x="0" y="1163"/>
                  </a:cubicBezTo>
                  <a:lnTo>
                    <a:pt x="0" y="4962"/>
                  </a:lnTo>
                  <a:cubicBezTo>
                    <a:pt x="0" y="5720"/>
                    <a:pt x="386" y="6154"/>
                    <a:pt x="926" y="6154"/>
                  </a:cubicBezTo>
                  <a:cubicBezTo>
                    <a:pt x="1145" y="6154"/>
                    <a:pt x="1388" y="6084"/>
                    <a:pt x="1641" y="5935"/>
                  </a:cubicBezTo>
                  <a:lnTo>
                    <a:pt x="4955" y="4020"/>
                  </a:lnTo>
                  <a:cubicBezTo>
                    <a:pt x="5866" y="3503"/>
                    <a:pt x="5866" y="2652"/>
                    <a:pt x="4955" y="2135"/>
                  </a:cubicBezTo>
                  <a:lnTo>
                    <a:pt x="1641" y="221"/>
                  </a:lnTo>
                  <a:cubicBezTo>
                    <a:pt x="1387" y="71"/>
                    <a:pt x="1142" y="1"/>
                    <a:pt x="923" y="1"/>
                  </a:cubicBezTo>
                  <a:close/>
                </a:path>
              </a:pathLst>
            </a:custGeom>
            <a:solidFill>
              <a:srgbClr val="45266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iCiel Cadena" panose="02000503000000020004" pitchFamily="50" charset="0"/>
                <a:ea typeface="+mn-ea"/>
                <a:cs typeface="Arial"/>
                <a:sym typeface="Arial"/>
              </a:endParaRPr>
            </a:p>
          </p:txBody>
        </p:sp>
        <p:sp>
          <p:nvSpPr>
            <p:cNvPr id="376" name="Google Shape;6397;p38"/>
            <p:cNvSpPr/>
            <p:nvPr/>
          </p:nvSpPr>
          <p:spPr>
            <a:xfrm>
              <a:off x="1907000" y="3888700"/>
              <a:ext cx="146675" cy="153875"/>
            </a:xfrm>
            <a:custGeom>
              <a:avLst/>
              <a:gdLst/>
              <a:ahLst/>
              <a:cxnLst/>
              <a:rect l="l" t="t" r="r" b="b"/>
              <a:pathLst>
                <a:path w="5867" h="6155" extrusionOk="0">
                  <a:moveTo>
                    <a:pt x="923" y="1"/>
                  </a:moveTo>
                  <a:cubicBezTo>
                    <a:pt x="384" y="1"/>
                    <a:pt x="0" y="428"/>
                    <a:pt x="0" y="1163"/>
                  </a:cubicBezTo>
                  <a:lnTo>
                    <a:pt x="0" y="4962"/>
                  </a:lnTo>
                  <a:cubicBezTo>
                    <a:pt x="0" y="5720"/>
                    <a:pt x="386" y="6154"/>
                    <a:pt x="926" y="6154"/>
                  </a:cubicBezTo>
                  <a:cubicBezTo>
                    <a:pt x="1145" y="6154"/>
                    <a:pt x="1388" y="6084"/>
                    <a:pt x="1641" y="5935"/>
                  </a:cubicBezTo>
                  <a:lnTo>
                    <a:pt x="4955" y="4020"/>
                  </a:lnTo>
                  <a:cubicBezTo>
                    <a:pt x="5866" y="3503"/>
                    <a:pt x="5866" y="2652"/>
                    <a:pt x="4955" y="2135"/>
                  </a:cubicBezTo>
                  <a:lnTo>
                    <a:pt x="1641" y="221"/>
                  </a:lnTo>
                  <a:cubicBezTo>
                    <a:pt x="1387" y="71"/>
                    <a:pt x="1142" y="1"/>
                    <a:pt x="923" y="1"/>
                  </a:cubicBezTo>
                  <a:close/>
                </a:path>
              </a:pathLst>
            </a:custGeom>
            <a:solidFill>
              <a:srgbClr val="45266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iCiel Cadena" panose="02000503000000020004" pitchFamily="50" charset="0"/>
                <a:ea typeface="+mn-ea"/>
                <a:cs typeface="Arial"/>
                <a:sym typeface="Arial"/>
              </a:endParaRPr>
            </a:p>
          </p:txBody>
        </p:sp>
        <p:sp>
          <p:nvSpPr>
            <p:cNvPr id="377" name="Google Shape;6398;p38"/>
            <p:cNvSpPr/>
            <p:nvPr/>
          </p:nvSpPr>
          <p:spPr>
            <a:xfrm>
              <a:off x="2343200" y="3888700"/>
              <a:ext cx="146675" cy="153875"/>
            </a:xfrm>
            <a:custGeom>
              <a:avLst/>
              <a:gdLst/>
              <a:ahLst/>
              <a:cxnLst/>
              <a:rect l="l" t="t" r="r" b="b"/>
              <a:pathLst>
                <a:path w="5867" h="6155" extrusionOk="0">
                  <a:moveTo>
                    <a:pt x="923" y="1"/>
                  </a:moveTo>
                  <a:cubicBezTo>
                    <a:pt x="384" y="1"/>
                    <a:pt x="0" y="428"/>
                    <a:pt x="0" y="1163"/>
                  </a:cubicBezTo>
                  <a:lnTo>
                    <a:pt x="0" y="4962"/>
                  </a:lnTo>
                  <a:cubicBezTo>
                    <a:pt x="0" y="5720"/>
                    <a:pt x="386" y="6154"/>
                    <a:pt x="926" y="6154"/>
                  </a:cubicBezTo>
                  <a:cubicBezTo>
                    <a:pt x="1145" y="6154"/>
                    <a:pt x="1388" y="6084"/>
                    <a:pt x="1641" y="5935"/>
                  </a:cubicBezTo>
                  <a:lnTo>
                    <a:pt x="4955" y="4020"/>
                  </a:lnTo>
                  <a:cubicBezTo>
                    <a:pt x="5866" y="3503"/>
                    <a:pt x="5866" y="2652"/>
                    <a:pt x="4955" y="2135"/>
                  </a:cubicBezTo>
                  <a:lnTo>
                    <a:pt x="1641" y="221"/>
                  </a:lnTo>
                  <a:cubicBezTo>
                    <a:pt x="1387" y="71"/>
                    <a:pt x="1142" y="1"/>
                    <a:pt x="923" y="1"/>
                  </a:cubicBezTo>
                  <a:close/>
                </a:path>
              </a:pathLst>
            </a:custGeom>
            <a:solidFill>
              <a:srgbClr val="45266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iCiel Cadena" panose="02000503000000020004" pitchFamily="50" charset="0"/>
                <a:ea typeface="+mn-ea"/>
                <a:cs typeface="Arial"/>
                <a:sym typeface="Arial"/>
              </a:endParaRPr>
            </a:p>
          </p:txBody>
        </p:sp>
        <p:sp>
          <p:nvSpPr>
            <p:cNvPr id="378" name="Google Shape;6399;p38"/>
            <p:cNvSpPr/>
            <p:nvPr/>
          </p:nvSpPr>
          <p:spPr>
            <a:xfrm>
              <a:off x="2125100" y="3888700"/>
              <a:ext cx="146675" cy="153875"/>
            </a:xfrm>
            <a:custGeom>
              <a:avLst/>
              <a:gdLst/>
              <a:ahLst/>
              <a:cxnLst/>
              <a:rect l="l" t="t" r="r" b="b"/>
              <a:pathLst>
                <a:path w="5867" h="6155" extrusionOk="0">
                  <a:moveTo>
                    <a:pt x="923" y="1"/>
                  </a:moveTo>
                  <a:cubicBezTo>
                    <a:pt x="384" y="1"/>
                    <a:pt x="0" y="428"/>
                    <a:pt x="0" y="1163"/>
                  </a:cubicBezTo>
                  <a:lnTo>
                    <a:pt x="0" y="4962"/>
                  </a:lnTo>
                  <a:cubicBezTo>
                    <a:pt x="0" y="5720"/>
                    <a:pt x="386" y="6154"/>
                    <a:pt x="926" y="6154"/>
                  </a:cubicBezTo>
                  <a:cubicBezTo>
                    <a:pt x="1145" y="6154"/>
                    <a:pt x="1388" y="6084"/>
                    <a:pt x="1641" y="5935"/>
                  </a:cubicBezTo>
                  <a:lnTo>
                    <a:pt x="4955" y="4020"/>
                  </a:lnTo>
                  <a:cubicBezTo>
                    <a:pt x="5866" y="3503"/>
                    <a:pt x="5866" y="2652"/>
                    <a:pt x="4955" y="2135"/>
                  </a:cubicBezTo>
                  <a:lnTo>
                    <a:pt x="1641" y="221"/>
                  </a:lnTo>
                  <a:cubicBezTo>
                    <a:pt x="1387" y="71"/>
                    <a:pt x="1142" y="1"/>
                    <a:pt x="923" y="1"/>
                  </a:cubicBezTo>
                  <a:close/>
                </a:path>
              </a:pathLst>
            </a:custGeom>
            <a:solidFill>
              <a:srgbClr val="45266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iCiel Cadena" panose="02000503000000020004" pitchFamily="50" charset="0"/>
                <a:ea typeface="+mn-ea"/>
                <a:cs typeface="Arial"/>
                <a:sym typeface="Arial"/>
              </a:endParaRPr>
            </a:p>
          </p:txBody>
        </p:sp>
      </p:grpSp>
      <p:pic>
        <p:nvPicPr>
          <p:cNvPr id="383" name="图片 6"/>
          <p:cNvPicPr>
            <a:picLocks noChangeAspect="1"/>
          </p:cNvPicPr>
          <p:nvPr/>
        </p:nvPicPr>
        <p:blipFill>
          <a:blip r:embed="rId4">
            <a:extLst>
              <a:ext uri="{28A0092B-C50C-407E-A947-70E740481C1C}">
                <a14:useLocalDpi xmlns:a14="http://schemas.microsoft.com/office/drawing/2010/main" val="0"/>
              </a:ext>
            </a:extLst>
          </a:blip>
          <a:srcRect t="21411" r="72269" b="-7056"/>
          <a:stretch>
            <a:fillRect/>
          </a:stretch>
        </p:blipFill>
        <p:spPr bwMode="auto">
          <a:xfrm>
            <a:off x="9165436" y="2536860"/>
            <a:ext cx="3098585" cy="8939173"/>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p:cNvGrpSpPr/>
          <p:nvPr/>
        </p:nvGrpSpPr>
        <p:grpSpPr>
          <a:xfrm>
            <a:off x="7243765" y="-343545"/>
            <a:ext cx="2696527" cy="3393383"/>
            <a:chOff x="5432822" y="-257660"/>
            <a:chExt cx="2022395" cy="2545037"/>
          </a:xfrm>
        </p:grpSpPr>
        <p:pic>
          <p:nvPicPr>
            <p:cNvPr id="169" name="Picture 16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32822" y="-257660"/>
              <a:ext cx="2022395" cy="2545037"/>
            </a:xfrm>
            <a:prstGeom prst="rect">
              <a:avLst/>
            </a:prstGeom>
          </p:spPr>
        </p:pic>
        <p:grpSp>
          <p:nvGrpSpPr>
            <p:cNvPr id="384" name="Google Shape;6421;p38"/>
            <p:cNvGrpSpPr/>
            <p:nvPr/>
          </p:nvGrpSpPr>
          <p:grpSpPr>
            <a:xfrm>
              <a:off x="5764630" y="1171508"/>
              <a:ext cx="699614" cy="239921"/>
              <a:chOff x="790675" y="1570875"/>
              <a:chExt cx="502524" cy="172332"/>
            </a:xfrm>
          </p:grpSpPr>
          <p:sp>
            <p:nvSpPr>
              <p:cNvPr id="385" name="Google Shape;6422;p38"/>
              <p:cNvSpPr/>
              <p:nvPr/>
            </p:nvSpPr>
            <p:spPr>
              <a:xfrm>
                <a:off x="790675" y="1619975"/>
                <a:ext cx="463249" cy="123232"/>
              </a:xfrm>
              <a:custGeom>
                <a:avLst/>
                <a:gdLst/>
                <a:ahLst/>
                <a:cxnLst/>
                <a:rect l="l" t="t" r="r" b="b"/>
                <a:pathLst>
                  <a:path w="8210" h="2184" extrusionOk="0">
                    <a:moveTo>
                      <a:pt x="1387" y="0"/>
                    </a:moveTo>
                    <a:cubicBezTo>
                      <a:pt x="0" y="68"/>
                      <a:pt x="0" y="2115"/>
                      <a:pt x="1387" y="2183"/>
                    </a:cubicBezTo>
                    <a:lnTo>
                      <a:pt x="6822" y="2183"/>
                    </a:lnTo>
                    <a:cubicBezTo>
                      <a:pt x="8209" y="2115"/>
                      <a:pt x="8209" y="68"/>
                      <a:pt x="6822" y="0"/>
                    </a:cubicBezTo>
                    <a:close/>
                  </a:path>
                </a:pathLst>
              </a:custGeom>
              <a:solidFill>
                <a:schemeClr val="dk2"/>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6424;p38"/>
              <p:cNvSpPr/>
              <p:nvPr/>
            </p:nvSpPr>
            <p:spPr>
              <a:xfrm>
                <a:off x="829950" y="1570875"/>
                <a:ext cx="463249" cy="123232"/>
              </a:xfrm>
              <a:custGeom>
                <a:avLst/>
                <a:gdLst/>
                <a:ahLst/>
                <a:cxnLst/>
                <a:rect l="l" t="t" r="r" b="b"/>
                <a:pathLst>
                  <a:path w="8210" h="2184" extrusionOk="0">
                    <a:moveTo>
                      <a:pt x="1387" y="0"/>
                    </a:moveTo>
                    <a:cubicBezTo>
                      <a:pt x="0" y="68"/>
                      <a:pt x="0" y="2115"/>
                      <a:pt x="1387" y="2183"/>
                    </a:cubicBezTo>
                    <a:lnTo>
                      <a:pt x="6822" y="2183"/>
                    </a:lnTo>
                    <a:cubicBezTo>
                      <a:pt x="8209" y="2115"/>
                      <a:pt x="8209" y="68"/>
                      <a:pt x="6822" y="0"/>
                    </a:cubicBezTo>
                    <a:close/>
                  </a:path>
                </a:pathLst>
              </a:custGeom>
              <a:solidFill>
                <a:schemeClr val="bg2">
                  <a:lumMod val="50000"/>
                </a:schemeClr>
              </a:solidFill>
              <a:ln w="38100"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390" name="Rectangle 389"/>
          <p:cNvSpPr/>
          <p:nvPr/>
        </p:nvSpPr>
        <p:spPr>
          <a:xfrm rot="20460306">
            <a:off x="1127221" y="1071635"/>
            <a:ext cx="2592376" cy="1323439"/>
          </a:xfrm>
          <a:prstGeom prst="rect">
            <a:avLst/>
          </a:prstGeom>
        </p:spPr>
        <p:txBody>
          <a:bodyPr wrap="none">
            <a:sp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 sz="80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a:sym typeface="Arial"/>
              </a:rPr>
              <a:t>Toán</a:t>
            </a:r>
            <a:endParaRPr kumimoji="0" lang="en-US" sz="8000" b="0"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a:sym typeface="Arial"/>
            </a:endParaRPr>
          </a:p>
        </p:txBody>
      </p:sp>
      <p:pic>
        <p:nvPicPr>
          <p:cNvPr id="170" name="Picture 2" descr="Bee phim Hoạt hình Clip nghệ thuật - mật ong png tải về - Miễn phí trong  suốt Nghệ Thuật png Tải về."/>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7778" r="90000">
                        <a14:foregroundMark x1="57778" y1="33000" x2="61111" y2="38400"/>
                        <a14:foregroundMark x1="64889" y1="35800" x2="69222" y2="38400"/>
                        <a14:foregroundMark x1="65667" y1="41600" x2="65667" y2="39600"/>
                        <a14:foregroundMark x1="58444" y1="40000" x2="57778" y2="37000"/>
                      </a14:backgroundRemoval>
                    </a14:imgEffect>
                  </a14:imgLayer>
                </a14:imgProps>
              </a:ext>
              <a:ext uri="{28A0092B-C50C-407E-A947-70E740481C1C}">
                <a14:useLocalDpi xmlns:a14="http://schemas.microsoft.com/office/drawing/2010/main" val="0"/>
              </a:ext>
            </a:extLst>
          </a:blip>
          <a:srcRect/>
          <a:stretch>
            <a:fillRect/>
          </a:stretch>
        </p:blipFill>
        <p:spPr bwMode="auto">
          <a:xfrm>
            <a:off x="1805145" y="4474323"/>
            <a:ext cx="2726171" cy="151454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FC7FBAF-C03F-AB32-C6F4-8414BE974A76}"/>
              </a:ext>
            </a:extLst>
          </p:cNvPr>
          <p:cNvPicPr>
            <a:picLocks noChangeAspect="1"/>
          </p:cNvPicPr>
          <p:nvPr/>
        </p:nvPicPr>
        <p:blipFill>
          <a:blip r:embed="rId8"/>
          <a:stretch>
            <a:fillRect/>
          </a:stretch>
        </p:blipFill>
        <p:spPr>
          <a:xfrm>
            <a:off x="2383594" y="2777032"/>
            <a:ext cx="7443861" cy="1780186"/>
          </a:xfrm>
          <a:prstGeom prst="rect">
            <a:avLst/>
          </a:prstGeom>
        </p:spPr>
      </p:pic>
    </p:spTree>
    <p:extLst>
      <p:ext uri="{BB962C8B-B14F-4D97-AF65-F5344CB8AC3E}">
        <p14:creationId xmlns:p14="http://schemas.microsoft.com/office/powerpoint/2010/main" val="1391791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70"/>
                                        </p:tgtEl>
                                        <p:attrNameLst>
                                          <p:attrName>style.visibility</p:attrName>
                                        </p:attrNameLst>
                                      </p:cBhvr>
                                      <p:to>
                                        <p:strVal val="visible"/>
                                      </p:to>
                                    </p:set>
                                    <p:anim calcmode="lin" valueType="num">
                                      <p:cBhvr additive="base">
                                        <p:cTn id="7" dur="500" fill="hold"/>
                                        <p:tgtEl>
                                          <p:spTgt spid="170"/>
                                        </p:tgtEl>
                                        <p:attrNameLst>
                                          <p:attrName>ppt_x</p:attrName>
                                        </p:attrNameLst>
                                      </p:cBhvr>
                                      <p:tavLst>
                                        <p:tav tm="0">
                                          <p:val>
                                            <p:strVal val="#ppt_x"/>
                                          </p:val>
                                        </p:tav>
                                        <p:tav tm="100000">
                                          <p:val>
                                            <p:strVal val="#ppt_x"/>
                                          </p:val>
                                        </p:tav>
                                      </p:tavLst>
                                    </p:anim>
                                    <p:anim calcmode="lin" valueType="num">
                                      <p:cBhvr additive="base">
                                        <p:cTn id="8" dur="500" fill="hold"/>
                                        <p:tgtEl>
                                          <p:spTgt spid="17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1+#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52"/>
        <p:cNvGrpSpPr/>
        <p:nvPr/>
      </p:nvGrpSpPr>
      <p:grpSpPr>
        <a:xfrm>
          <a:off x="0" y="0"/>
          <a:ext cx="0" cy="0"/>
          <a:chOff x="0" y="0"/>
          <a:chExt cx="0" cy="0"/>
        </a:xfrm>
      </p:grpSpPr>
      <p:pic>
        <p:nvPicPr>
          <p:cNvPr id="54" name="Picture 5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9553" y="397899"/>
            <a:ext cx="2059309" cy="2943633"/>
          </a:xfrm>
          <a:prstGeom prst="rect">
            <a:avLst/>
          </a:prstGeom>
        </p:spPr>
      </p:pic>
      <p:grpSp>
        <p:nvGrpSpPr>
          <p:cNvPr id="2955" name="Google Shape;2955;p49"/>
          <p:cNvGrpSpPr/>
          <p:nvPr/>
        </p:nvGrpSpPr>
        <p:grpSpPr>
          <a:xfrm>
            <a:off x="626486" y="4921969"/>
            <a:ext cx="497500" cy="460167"/>
            <a:chOff x="469863" y="3691475"/>
            <a:chExt cx="373125" cy="345125"/>
          </a:xfrm>
        </p:grpSpPr>
        <p:sp>
          <p:nvSpPr>
            <p:cNvPr id="2956" name="Google Shape;2956;p49"/>
            <p:cNvSpPr/>
            <p:nvPr/>
          </p:nvSpPr>
          <p:spPr>
            <a:xfrm>
              <a:off x="469863" y="3695875"/>
              <a:ext cx="348950" cy="339000"/>
            </a:xfrm>
            <a:custGeom>
              <a:avLst/>
              <a:gdLst/>
              <a:ahLst/>
              <a:cxnLst/>
              <a:rect l="l" t="t" r="r" b="b"/>
              <a:pathLst>
                <a:path w="13958" h="13560" extrusionOk="0">
                  <a:moveTo>
                    <a:pt x="6643" y="0"/>
                  </a:moveTo>
                  <a:lnTo>
                    <a:pt x="4775" y="4514"/>
                  </a:lnTo>
                  <a:lnTo>
                    <a:pt x="0" y="5533"/>
                  </a:lnTo>
                  <a:lnTo>
                    <a:pt x="3714" y="8705"/>
                  </a:lnTo>
                  <a:lnTo>
                    <a:pt x="3207" y="13560"/>
                  </a:lnTo>
                  <a:lnTo>
                    <a:pt x="3207" y="13560"/>
                  </a:lnTo>
                  <a:lnTo>
                    <a:pt x="7370" y="11008"/>
                  </a:lnTo>
                  <a:lnTo>
                    <a:pt x="11834" y="12991"/>
                  </a:lnTo>
                  <a:lnTo>
                    <a:pt x="10692" y="8242"/>
                  </a:lnTo>
                  <a:lnTo>
                    <a:pt x="13957" y="4611"/>
                  </a:lnTo>
                  <a:lnTo>
                    <a:pt x="9088" y="4228"/>
                  </a:lnTo>
                  <a:lnTo>
                    <a:pt x="6643"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57" name="Google Shape;2957;p49"/>
            <p:cNvSpPr/>
            <p:nvPr/>
          </p:nvSpPr>
          <p:spPr>
            <a:xfrm>
              <a:off x="487513" y="3691475"/>
              <a:ext cx="355475" cy="345125"/>
            </a:xfrm>
            <a:custGeom>
              <a:avLst/>
              <a:gdLst/>
              <a:ahLst/>
              <a:cxnLst/>
              <a:rect l="l" t="t" r="r" b="b"/>
              <a:pathLst>
                <a:path w="14219" h="13805" extrusionOk="0">
                  <a:moveTo>
                    <a:pt x="6786" y="398"/>
                  </a:moveTo>
                  <a:lnTo>
                    <a:pt x="9108" y="4411"/>
                  </a:lnTo>
                  <a:cubicBezTo>
                    <a:pt x="9128" y="4447"/>
                    <a:pt x="9165" y="4469"/>
                    <a:pt x="9203" y="4473"/>
                  </a:cubicBezTo>
                  <a:lnTo>
                    <a:pt x="13825" y="4834"/>
                  </a:lnTo>
                  <a:lnTo>
                    <a:pt x="10728" y="8282"/>
                  </a:lnTo>
                  <a:cubicBezTo>
                    <a:pt x="10699" y="8312"/>
                    <a:pt x="10689" y="8354"/>
                    <a:pt x="10699" y="8392"/>
                  </a:cubicBezTo>
                  <a:lnTo>
                    <a:pt x="11782" y="12900"/>
                  </a:lnTo>
                  <a:lnTo>
                    <a:pt x="7546" y="11018"/>
                  </a:lnTo>
                  <a:cubicBezTo>
                    <a:pt x="7530" y="11011"/>
                    <a:pt x="7513" y="11008"/>
                    <a:pt x="7496" y="11008"/>
                  </a:cubicBezTo>
                  <a:cubicBezTo>
                    <a:pt x="7474" y="11008"/>
                    <a:pt x="7453" y="11013"/>
                    <a:pt x="7434" y="11025"/>
                  </a:cubicBezTo>
                  <a:lnTo>
                    <a:pt x="3481" y="13449"/>
                  </a:lnTo>
                  <a:lnTo>
                    <a:pt x="3481" y="13449"/>
                  </a:lnTo>
                  <a:lnTo>
                    <a:pt x="3962" y="8838"/>
                  </a:lnTo>
                  <a:cubicBezTo>
                    <a:pt x="3965" y="8798"/>
                    <a:pt x="3949" y="8756"/>
                    <a:pt x="3919" y="8732"/>
                  </a:cubicBezTo>
                  <a:lnTo>
                    <a:pt x="393" y="5720"/>
                  </a:lnTo>
                  <a:lnTo>
                    <a:pt x="4924" y="4754"/>
                  </a:lnTo>
                  <a:cubicBezTo>
                    <a:pt x="4964" y="4746"/>
                    <a:pt x="4995" y="4719"/>
                    <a:pt x="5012" y="4681"/>
                  </a:cubicBezTo>
                  <a:lnTo>
                    <a:pt x="6786" y="398"/>
                  </a:lnTo>
                  <a:close/>
                  <a:moveTo>
                    <a:pt x="6777" y="0"/>
                  </a:moveTo>
                  <a:cubicBezTo>
                    <a:pt x="6773" y="0"/>
                    <a:pt x="6769" y="0"/>
                    <a:pt x="6766" y="1"/>
                  </a:cubicBezTo>
                  <a:cubicBezTo>
                    <a:pt x="6720" y="3"/>
                    <a:pt x="6678" y="32"/>
                    <a:pt x="6660" y="75"/>
                  </a:cubicBezTo>
                  <a:lnTo>
                    <a:pt x="4817" y="4527"/>
                  </a:lnTo>
                  <a:lnTo>
                    <a:pt x="104" y="5533"/>
                  </a:lnTo>
                  <a:cubicBezTo>
                    <a:pt x="59" y="5542"/>
                    <a:pt x="22" y="5577"/>
                    <a:pt x="12" y="5623"/>
                  </a:cubicBezTo>
                  <a:cubicBezTo>
                    <a:pt x="0" y="5669"/>
                    <a:pt x="14" y="5716"/>
                    <a:pt x="50" y="5746"/>
                  </a:cubicBezTo>
                  <a:lnTo>
                    <a:pt x="3715" y="8875"/>
                  </a:lnTo>
                  <a:lnTo>
                    <a:pt x="3215" y="13669"/>
                  </a:lnTo>
                  <a:cubicBezTo>
                    <a:pt x="3209" y="13714"/>
                    <a:pt x="3231" y="13760"/>
                    <a:pt x="3271" y="13784"/>
                  </a:cubicBezTo>
                  <a:cubicBezTo>
                    <a:pt x="3291" y="13797"/>
                    <a:pt x="3311" y="13804"/>
                    <a:pt x="3335" y="13804"/>
                  </a:cubicBezTo>
                  <a:cubicBezTo>
                    <a:pt x="3356" y="13804"/>
                    <a:pt x="3378" y="13797"/>
                    <a:pt x="3399" y="13784"/>
                  </a:cubicBezTo>
                  <a:lnTo>
                    <a:pt x="7507" y="11267"/>
                  </a:lnTo>
                  <a:lnTo>
                    <a:pt x="11914" y="13224"/>
                  </a:lnTo>
                  <a:cubicBezTo>
                    <a:pt x="11929" y="13231"/>
                    <a:pt x="11945" y="13234"/>
                    <a:pt x="11961" y="13234"/>
                  </a:cubicBezTo>
                  <a:cubicBezTo>
                    <a:pt x="11989" y="13234"/>
                    <a:pt x="12017" y="13225"/>
                    <a:pt x="12039" y="13206"/>
                  </a:cubicBezTo>
                  <a:cubicBezTo>
                    <a:pt x="12075" y="13177"/>
                    <a:pt x="12092" y="13129"/>
                    <a:pt x="12081" y="13084"/>
                  </a:cubicBezTo>
                  <a:lnTo>
                    <a:pt x="10956" y="8398"/>
                  </a:lnTo>
                  <a:lnTo>
                    <a:pt x="14178" y="4813"/>
                  </a:lnTo>
                  <a:cubicBezTo>
                    <a:pt x="14210" y="4780"/>
                    <a:pt x="14218" y="4730"/>
                    <a:pt x="14201" y="4687"/>
                  </a:cubicBezTo>
                  <a:cubicBezTo>
                    <a:pt x="14183" y="4644"/>
                    <a:pt x="14144" y="4613"/>
                    <a:pt x="14097" y="4610"/>
                  </a:cubicBezTo>
                  <a:lnTo>
                    <a:pt x="9293" y="4233"/>
                  </a:lnTo>
                  <a:lnTo>
                    <a:pt x="6880" y="61"/>
                  </a:lnTo>
                  <a:cubicBezTo>
                    <a:pt x="6859" y="25"/>
                    <a:pt x="6823" y="0"/>
                    <a:pt x="6777" y="0"/>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58" name="Google Shape;2958;p49"/>
          <p:cNvGrpSpPr/>
          <p:nvPr/>
        </p:nvGrpSpPr>
        <p:grpSpPr>
          <a:xfrm>
            <a:off x="11231986" y="1224502"/>
            <a:ext cx="497500" cy="460167"/>
            <a:chOff x="8271588" y="765975"/>
            <a:chExt cx="373125" cy="345125"/>
          </a:xfrm>
        </p:grpSpPr>
        <p:sp>
          <p:nvSpPr>
            <p:cNvPr id="2959" name="Google Shape;2959;p49"/>
            <p:cNvSpPr/>
            <p:nvPr/>
          </p:nvSpPr>
          <p:spPr>
            <a:xfrm>
              <a:off x="8271588" y="770375"/>
              <a:ext cx="348950" cy="339000"/>
            </a:xfrm>
            <a:custGeom>
              <a:avLst/>
              <a:gdLst/>
              <a:ahLst/>
              <a:cxnLst/>
              <a:rect l="l" t="t" r="r" b="b"/>
              <a:pathLst>
                <a:path w="13958" h="13560" extrusionOk="0">
                  <a:moveTo>
                    <a:pt x="6643" y="0"/>
                  </a:moveTo>
                  <a:lnTo>
                    <a:pt x="4775" y="4514"/>
                  </a:lnTo>
                  <a:lnTo>
                    <a:pt x="0" y="5533"/>
                  </a:lnTo>
                  <a:lnTo>
                    <a:pt x="3714" y="8705"/>
                  </a:lnTo>
                  <a:lnTo>
                    <a:pt x="3207" y="13560"/>
                  </a:lnTo>
                  <a:lnTo>
                    <a:pt x="3207" y="13560"/>
                  </a:lnTo>
                  <a:lnTo>
                    <a:pt x="7370" y="11008"/>
                  </a:lnTo>
                  <a:lnTo>
                    <a:pt x="11834" y="12991"/>
                  </a:lnTo>
                  <a:lnTo>
                    <a:pt x="10692" y="8242"/>
                  </a:lnTo>
                  <a:lnTo>
                    <a:pt x="13957" y="4611"/>
                  </a:lnTo>
                  <a:lnTo>
                    <a:pt x="9088" y="4228"/>
                  </a:lnTo>
                  <a:lnTo>
                    <a:pt x="6643"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60" name="Google Shape;2960;p49"/>
            <p:cNvSpPr/>
            <p:nvPr/>
          </p:nvSpPr>
          <p:spPr>
            <a:xfrm>
              <a:off x="8289238" y="765975"/>
              <a:ext cx="355475" cy="345125"/>
            </a:xfrm>
            <a:custGeom>
              <a:avLst/>
              <a:gdLst/>
              <a:ahLst/>
              <a:cxnLst/>
              <a:rect l="l" t="t" r="r" b="b"/>
              <a:pathLst>
                <a:path w="14219" h="13805" extrusionOk="0">
                  <a:moveTo>
                    <a:pt x="6786" y="398"/>
                  </a:moveTo>
                  <a:lnTo>
                    <a:pt x="9108" y="4411"/>
                  </a:lnTo>
                  <a:cubicBezTo>
                    <a:pt x="9128" y="4447"/>
                    <a:pt x="9165" y="4469"/>
                    <a:pt x="9203" y="4473"/>
                  </a:cubicBezTo>
                  <a:lnTo>
                    <a:pt x="13825" y="4834"/>
                  </a:lnTo>
                  <a:lnTo>
                    <a:pt x="10728" y="8282"/>
                  </a:lnTo>
                  <a:cubicBezTo>
                    <a:pt x="10699" y="8312"/>
                    <a:pt x="10689" y="8354"/>
                    <a:pt x="10699" y="8392"/>
                  </a:cubicBezTo>
                  <a:lnTo>
                    <a:pt x="11782" y="12900"/>
                  </a:lnTo>
                  <a:lnTo>
                    <a:pt x="7546" y="11018"/>
                  </a:lnTo>
                  <a:cubicBezTo>
                    <a:pt x="7530" y="11011"/>
                    <a:pt x="7513" y="11008"/>
                    <a:pt x="7496" y="11008"/>
                  </a:cubicBezTo>
                  <a:cubicBezTo>
                    <a:pt x="7474" y="11008"/>
                    <a:pt x="7453" y="11013"/>
                    <a:pt x="7434" y="11025"/>
                  </a:cubicBezTo>
                  <a:lnTo>
                    <a:pt x="3481" y="13449"/>
                  </a:lnTo>
                  <a:lnTo>
                    <a:pt x="3481" y="13449"/>
                  </a:lnTo>
                  <a:lnTo>
                    <a:pt x="3962" y="8838"/>
                  </a:lnTo>
                  <a:cubicBezTo>
                    <a:pt x="3965" y="8798"/>
                    <a:pt x="3949" y="8756"/>
                    <a:pt x="3919" y="8732"/>
                  </a:cubicBezTo>
                  <a:lnTo>
                    <a:pt x="393" y="5720"/>
                  </a:lnTo>
                  <a:lnTo>
                    <a:pt x="4924" y="4754"/>
                  </a:lnTo>
                  <a:cubicBezTo>
                    <a:pt x="4964" y="4746"/>
                    <a:pt x="4995" y="4719"/>
                    <a:pt x="5012" y="4681"/>
                  </a:cubicBezTo>
                  <a:lnTo>
                    <a:pt x="6786" y="398"/>
                  </a:lnTo>
                  <a:close/>
                  <a:moveTo>
                    <a:pt x="6777" y="0"/>
                  </a:moveTo>
                  <a:cubicBezTo>
                    <a:pt x="6773" y="0"/>
                    <a:pt x="6769" y="0"/>
                    <a:pt x="6766" y="1"/>
                  </a:cubicBezTo>
                  <a:cubicBezTo>
                    <a:pt x="6720" y="3"/>
                    <a:pt x="6678" y="32"/>
                    <a:pt x="6660" y="75"/>
                  </a:cubicBezTo>
                  <a:lnTo>
                    <a:pt x="4817" y="4527"/>
                  </a:lnTo>
                  <a:lnTo>
                    <a:pt x="104" y="5533"/>
                  </a:lnTo>
                  <a:cubicBezTo>
                    <a:pt x="59" y="5542"/>
                    <a:pt x="22" y="5577"/>
                    <a:pt x="12" y="5623"/>
                  </a:cubicBezTo>
                  <a:cubicBezTo>
                    <a:pt x="0" y="5669"/>
                    <a:pt x="14" y="5716"/>
                    <a:pt x="50" y="5746"/>
                  </a:cubicBezTo>
                  <a:lnTo>
                    <a:pt x="3715" y="8875"/>
                  </a:lnTo>
                  <a:lnTo>
                    <a:pt x="3215" y="13669"/>
                  </a:lnTo>
                  <a:cubicBezTo>
                    <a:pt x="3209" y="13714"/>
                    <a:pt x="3231" y="13760"/>
                    <a:pt x="3271" y="13784"/>
                  </a:cubicBezTo>
                  <a:cubicBezTo>
                    <a:pt x="3291" y="13797"/>
                    <a:pt x="3311" y="13804"/>
                    <a:pt x="3335" y="13804"/>
                  </a:cubicBezTo>
                  <a:cubicBezTo>
                    <a:pt x="3356" y="13804"/>
                    <a:pt x="3378" y="13797"/>
                    <a:pt x="3399" y="13784"/>
                  </a:cubicBezTo>
                  <a:lnTo>
                    <a:pt x="7507" y="11267"/>
                  </a:lnTo>
                  <a:lnTo>
                    <a:pt x="11914" y="13224"/>
                  </a:lnTo>
                  <a:cubicBezTo>
                    <a:pt x="11929" y="13231"/>
                    <a:pt x="11945" y="13234"/>
                    <a:pt x="11961" y="13234"/>
                  </a:cubicBezTo>
                  <a:cubicBezTo>
                    <a:pt x="11989" y="13234"/>
                    <a:pt x="12017" y="13225"/>
                    <a:pt x="12039" y="13206"/>
                  </a:cubicBezTo>
                  <a:cubicBezTo>
                    <a:pt x="12075" y="13177"/>
                    <a:pt x="12092" y="13129"/>
                    <a:pt x="12081" y="13084"/>
                  </a:cubicBezTo>
                  <a:lnTo>
                    <a:pt x="10956" y="8398"/>
                  </a:lnTo>
                  <a:lnTo>
                    <a:pt x="14178" y="4813"/>
                  </a:lnTo>
                  <a:cubicBezTo>
                    <a:pt x="14210" y="4780"/>
                    <a:pt x="14218" y="4730"/>
                    <a:pt x="14201" y="4687"/>
                  </a:cubicBezTo>
                  <a:cubicBezTo>
                    <a:pt x="14183" y="4644"/>
                    <a:pt x="14144" y="4613"/>
                    <a:pt x="14097" y="4610"/>
                  </a:cubicBezTo>
                  <a:lnTo>
                    <a:pt x="9293" y="4233"/>
                  </a:lnTo>
                  <a:lnTo>
                    <a:pt x="6880" y="61"/>
                  </a:lnTo>
                  <a:cubicBezTo>
                    <a:pt x="6859" y="25"/>
                    <a:pt x="6823" y="0"/>
                    <a:pt x="6777" y="0"/>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5" name="Google Shape;2921;p49"/>
          <p:cNvGrpSpPr/>
          <p:nvPr/>
        </p:nvGrpSpPr>
        <p:grpSpPr>
          <a:xfrm>
            <a:off x="6318121" y="4933827"/>
            <a:ext cx="1085867" cy="1457333"/>
            <a:chOff x="7559750" y="1690838"/>
            <a:chExt cx="814400" cy="1093000"/>
          </a:xfrm>
        </p:grpSpPr>
        <p:sp>
          <p:nvSpPr>
            <p:cNvPr id="246" name="Google Shape;2922;p49"/>
            <p:cNvSpPr/>
            <p:nvPr/>
          </p:nvSpPr>
          <p:spPr>
            <a:xfrm>
              <a:off x="7604450" y="2310963"/>
              <a:ext cx="23175" cy="30575"/>
            </a:xfrm>
            <a:custGeom>
              <a:avLst/>
              <a:gdLst/>
              <a:ahLst/>
              <a:cxnLst/>
              <a:rect l="l" t="t" r="r" b="b"/>
              <a:pathLst>
                <a:path w="927" h="1223" extrusionOk="0">
                  <a:moveTo>
                    <a:pt x="672" y="0"/>
                  </a:moveTo>
                  <a:cubicBezTo>
                    <a:pt x="596" y="0"/>
                    <a:pt x="521" y="40"/>
                    <a:pt x="481" y="111"/>
                  </a:cubicBezTo>
                  <a:cubicBezTo>
                    <a:pt x="332" y="370"/>
                    <a:pt x="191" y="633"/>
                    <a:pt x="56" y="901"/>
                  </a:cubicBezTo>
                  <a:cubicBezTo>
                    <a:pt x="1" y="1008"/>
                    <a:pt x="43" y="1142"/>
                    <a:pt x="154" y="1198"/>
                  </a:cubicBezTo>
                  <a:cubicBezTo>
                    <a:pt x="185" y="1214"/>
                    <a:pt x="220" y="1223"/>
                    <a:pt x="254" y="1223"/>
                  </a:cubicBezTo>
                  <a:cubicBezTo>
                    <a:pt x="334" y="1223"/>
                    <a:pt x="412" y="1179"/>
                    <a:pt x="451" y="1102"/>
                  </a:cubicBezTo>
                  <a:cubicBezTo>
                    <a:pt x="582" y="844"/>
                    <a:pt x="722" y="586"/>
                    <a:pt x="866" y="333"/>
                  </a:cubicBezTo>
                  <a:cubicBezTo>
                    <a:pt x="927" y="224"/>
                    <a:pt x="888" y="90"/>
                    <a:pt x="782" y="30"/>
                  </a:cubicBezTo>
                  <a:cubicBezTo>
                    <a:pt x="748" y="10"/>
                    <a:pt x="710" y="0"/>
                    <a:pt x="672"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 name="Google Shape;2923;p49"/>
            <p:cNvSpPr/>
            <p:nvPr/>
          </p:nvSpPr>
          <p:spPr>
            <a:xfrm>
              <a:off x="7579425" y="2370863"/>
              <a:ext cx="19725" cy="32000"/>
            </a:xfrm>
            <a:custGeom>
              <a:avLst/>
              <a:gdLst/>
              <a:ahLst/>
              <a:cxnLst/>
              <a:rect l="l" t="t" r="r" b="b"/>
              <a:pathLst>
                <a:path w="789" h="1280" extrusionOk="0">
                  <a:moveTo>
                    <a:pt x="540" y="1"/>
                  </a:moveTo>
                  <a:cubicBezTo>
                    <a:pt x="451" y="1"/>
                    <a:pt x="366" y="55"/>
                    <a:pt x="332" y="144"/>
                  </a:cubicBezTo>
                  <a:cubicBezTo>
                    <a:pt x="226" y="423"/>
                    <a:pt x="128" y="706"/>
                    <a:pt x="37" y="991"/>
                  </a:cubicBezTo>
                  <a:cubicBezTo>
                    <a:pt x="0" y="1108"/>
                    <a:pt x="64" y="1232"/>
                    <a:pt x="180" y="1270"/>
                  </a:cubicBezTo>
                  <a:cubicBezTo>
                    <a:pt x="202" y="1277"/>
                    <a:pt x="226" y="1280"/>
                    <a:pt x="249" y="1280"/>
                  </a:cubicBezTo>
                  <a:cubicBezTo>
                    <a:pt x="342" y="1280"/>
                    <a:pt x="429" y="1220"/>
                    <a:pt x="458" y="1125"/>
                  </a:cubicBezTo>
                  <a:cubicBezTo>
                    <a:pt x="548" y="849"/>
                    <a:pt x="643" y="575"/>
                    <a:pt x="746" y="301"/>
                  </a:cubicBezTo>
                  <a:cubicBezTo>
                    <a:pt x="789" y="187"/>
                    <a:pt x="732" y="59"/>
                    <a:pt x="617" y="15"/>
                  </a:cubicBezTo>
                  <a:cubicBezTo>
                    <a:pt x="592" y="5"/>
                    <a:pt x="566" y="1"/>
                    <a:pt x="540"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 name="Google Shape;2924;p49"/>
            <p:cNvSpPr/>
            <p:nvPr/>
          </p:nvSpPr>
          <p:spPr>
            <a:xfrm>
              <a:off x="8151700" y="2167438"/>
              <a:ext cx="24425" cy="29775"/>
            </a:xfrm>
            <a:custGeom>
              <a:avLst/>
              <a:gdLst/>
              <a:ahLst/>
              <a:cxnLst/>
              <a:rect l="l" t="t" r="r" b="b"/>
              <a:pathLst>
                <a:path w="977" h="1191" extrusionOk="0">
                  <a:moveTo>
                    <a:pt x="250" y="0"/>
                  </a:moveTo>
                  <a:cubicBezTo>
                    <a:pt x="205" y="0"/>
                    <a:pt x="160" y="14"/>
                    <a:pt x="121" y="42"/>
                  </a:cubicBezTo>
                  <a:cubicBezTo>
                    <a:pt x="22" y="113"/>
                    <a:pt x="0" y="253"/>
                    <a:pt x="71" y="350"/>
                  </a:cubicBezTo>
                  <a:cubicBezTo>
                    <a:pt x="242" y="584"/>
                    <a:pt x="395" y="827"/>
                    <a:pt x="528" y="1073"/>
                  </a:cubicBezTo>
                  <a:cubicBezTo>
                    <a:pt x="568" y="1148"/>
                    <a:pt x="644" y="1190"/>
                    <a:pt x="724" y="1190"/>
                  </a:cubicBezTo>
                  <a:cubicBezTo>
                    <a:pt x="759" y="1190"/>
                    <a:pt x="795" y="1182"/>
                    <a:pt x="829" y="1164"/>
                  </a:cubicBezTo>
                  <a:cubicBezTo>
                    <a:pt x="936" y="1105"/>
                    <a:pt x="976" y="972"/>
                    <a:pt x="918" y="864"/>
                  </a:cubicBezTo>
                  <a:cubicBezTo>
                    <a:pt x="776" y="599"/>
                    <a:pt x="610" y="341"/>
                    <a:pt x="430" y="91"/>
                  </a:cubicBezTo>
                  <a:cubicBezTo>
                    <a:pt x="386" y="32"/>
                    <a:pt x="319" y="0"/>
                    <a:pt x="250"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 name="Google Shape;2925;p49"/>
            <p:cNvSpPr/>
            <p:nvPr/>
          </p:nvSpPr>
          <p:spPr>
            <a:xfrm>
              <a:off x="8103525" y="2122338"/>
              <a:ext cx="30475" cy="24025"/>
            </a:xfrm>
            <a:custGeom>
              <a:avLst/>
              <a:gdLst/>
              <a:ahLst/>
              <a:cxnLst/>
              <a:rect l="l" t="t" r="r" b="b"/>
              <a:pathLst>
                <a:path w="1219" h="961" extrusionOk="0">
                  <a:moveTo>
                    <a:pt x="255" y="0"/>
                  </a:moveTo>
                  <a:cubicBezTo>
                    <a:pt x="181" y="0"/>
                    <a:pt x="109" y="37"/>
                    <a:pt x="67" y="103"/>
                  </a:cubicBezTo>
                  <a:cubicBezTo>
                    <a:pt x="0" y="207"/>
                    <a:pt x="33" y="343"/>
                    <a:pt x="135" y="408"/>
                  </a:cubicBezTo>
                  <a:cubicBezTo>
                    <a:pt x="373" y="557"/>
                    <a:pt x="607" y="727"/>
                    <a:pt x="830" y="910"/>
                  </a:cubicBezTo>
                  <a:cubicBezTo>
                    <a:pt x="871" y="945"/>
                    <a:pt x="921" y="961"/>
                    <a:pt x="970" y="961"/>
                  </a:cubicBezTo>
                  <a:cubicBezTo>
                    <a:pt x="1034" y="961"/>
                    <a:pt x="1098" y="934"/>
                    <a:pt x="1140" y="882"/>
                  </a:cubicBezTo>
                  <a:cubicBezTo>
                    <a:pt x="1218" y="788"/>
                    <a:pt x="1204" y="648"/>
                    <a:pt x="1111" y="570"/>
                  </a:cubicBezTo>
                  <a:cubicBezTo>
                    <a:pt x="874" y="374"/>
                    <a:pt x="626" y="195"/>
                    <a:pt x="372" y="34"/>
                  </a:cubicBezTo>
                  <a:cubicBezTo>
                    <a:pt x="335" y="11"/>
                    <a:pt x="295" y="0"/>
                    <a:pt x="255"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 name="Google Shape;2926;p49"/>
            <p:cNvSpPr/>
            <p:nvPr/>
          </p:nvSpPr>
          <p:spPr>
            <a:xfrm>
              <a:off x="8109825" y="2340313"/>
              <a:ext cx="29200" cy="14175"/>
            </a:xfrm>
            <a:custGeom>
              <a:avLst/>
              <a:gdLst/>
              <a:ahLst/>
              <a:cxnLst/>
              <a:rect l="l" t="t" r="r" b="b"/>
              <a:pathLst>
                <a:path w="1168" h="567" extrusionOk="0">
                  <a:moveTo>
                    <a:pt x="1016" y="0"/>
                  </a:moveTo>
                  <a:cubicBezTo>
                    <a:pt x="785" y="84"/>
                    <a:pt x="544" y="125"/>
                    <a:pt x="300" y="125"/>
                  </a:cubicBezTo>
                  <a:lnTo>
                    <a:pt x="233" y="124"/>
                  </a:lnTo>
                  <a:cubicBezTo>
                    <a:pt x="231" y="124"/>
                    <a:pt x="230" y="124"/>
                    <a:pt x="228" y="124"/>
                  </a:cubicBezTo>
                  <a:cubicBezTo>
                    <a:pt x="110" y="124"/>
                    <a:pt x="8" y="218"/>
                    <a:pt x="5" y="336"/>
                  </a:cubicBezTo>
                  <a:cubicBezTo>
                    <a:pt x="1" y="458"/>
                    <a:pt x="97" y="561"/>
                    <a:pt x="218" y="565"/>
                  </a:cubicBezTo>
                  <a:lnTo>
                    <a:pt x="300" y="566"/>
                  </a:lnTo>
                  <a:cubicBezTo>
                    <a:pt x="591" y="566"/>
                    <a:pt x="880" y="517"/>
                    <a:pt x="1163" y="419"/>
                  </a:cubicBezTo>
                  <a:cubicBezTo>
                    <a:pt x="1165" y="419"/>
                    <a:pt x="1165" y="419"/>
                    <a:pt x="1168" y="417"/>
                  </a:cubicBezTo>
                  <a:lnTo>
                    <a:pt x="1016" y="0"/>
                  </a:ln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927;p49"/>
            <p:cNvSpPr/>
            <p:nvPr/>
          </p:nvSpPr>
          <p:spPr>
            <a:xfrm>
              <a:off x="8125650" y="1836713"/>
              <a:ext cx="27925" cy="26725"/>
            </a:xfrm>
            <a:custGeom>
              <a:avLst/>
              <a:gdLst/>
              <a:ahLst/>
              <a:cxnLst/>
              <a:rect l="l" t="t" r="r" b="b"/>
              <a:pathLst>
                <a:path w="1117" h="1069" extrusionOk="0">
                  <a:moveTo>
                    <a:pt x="872" y="0"/>
                  </a:moveTo>
                  <a:cubicBezTo>
                    <a:pt x="817" y="0"/>
                    <a:pt x="761" y="21"/>
                    <a:pt x="719" y="63"/>
                  </a:cubicBezTo>
                  <a:cubicBezTo>
                    <a:pt x="504" y="268"/>
                    <a:pt x="294" y="480"/>
                    <a:pt x="85" y="694"/>
                  </a:cubicBezTo>
                  <a:cubicBezTo>
                    <a:pt x="0" y="783"/>
                    <a:pt x="4" y="922"/>
                    <a:pt x="91" y="1006"/>
                  </a:cubicBezTo>
                  <a:cubicBezTo>
                    <a:pt x="133" y="1047"/>
                    <a:pt x="189" y="1068"/>
                    <a:pt x="245" y="1068"/>
                  </a:cubicBezTo>
                  <a:cubicBezTo>
                    <a:pt x="304" y="1068"/>
                    <a:pt x="360" y="1045"/>
                    <a:pt x="404" y="1000"/>
                  </a:cubicBezTo>
                  <a:cubicBezTo>
                    <a:pt x="607" y="790"/>
                    <a:pt x="814" y="584"/>
                    <a:pt x="1025" y="382"/>
                  </a:cubicBezTo>
                  <a:cubicBezTo>
                    <a:pt x="1112" y="297"/>
                    <a:pt x="1116" y="156"/>
                    <a:pt x="1031" y="68"/>
                  </a:cubicBezTo>
                  <a:cubicBezTo>
                    <a:pt x="988" y="23"/>
                    <a:pt x="930" y="0"/>
                    <a:pt x="872"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928;p49"/>
            <p:cNvSpPr/>
            <p:nvPr/>
          </p:nvSpPr>
          <p:spPr>
            <a:xfrm>
              <a:off x="8082525" y="1885438"/>
              <a:ext cx="26125" cy="28550"/>
            </a:xfrm>
            <a:custGeom>
              <a:avLst/>
              <a:gdLst/>
              <a:ahLst/>
              <a:cxnLst/>
              <a:rect l="l" t="t" r="r" b="b"/>
              <a:pathLst>
                <a:path w="1045" h="1142" extrusionOk="0">
                  <a:moveTo>
                    <a:pt x="797" y="0"/>
                  </a:moveTo>
                  <a:cubicBezTo>
                    <a:pt x="732" y="0"/>
                    <a:pt x="668" y="28"/>
                    <a:pt x="623" y="82"/>
                  </a:cubicBezTo>
                  <a:cubicBezTo>
                    <a:pt x="435" y="312"/>
                    <a:pt x="250" y="547"/>
                    <a:pt x="73" y="787"/>
                  </a:cubicBezTo>
                  <a:cubicBezTo>
                    <a:pt x="1" y="885"/>
                    <a:pt x="21" y="1022"/>
                    <a:pt x="118" y="1097"/>
                  </a:cubicBezTo>
                  <a:cubicBezTo>
                    <a:pt x="157" y="1127"/>
                    <a:pt x="205" y="1141"/>
                    <a:pt x="250" y="1141"/>
                  </a:cubicBezTo>
                  <a:cubicBezTo>
                    <a:pt x="318" y="1141"/>
                    <a:pt x="385" y="1111"/>
                    <a:pt x="428" y="1053"/>
                  </a:cubicBezTo>
                  <a:cubicBezTo>
                    <a:pt x="603" y="818"/>
                    <a:pt x="782" y="588"/>
                    <a:pt x="966" y="363"/>
                  </a:cubicBezTo>
                  <a:cubicBezTo>
                    <a:pt x="1044" y="266"/>
                    <a:pt x="1030" y="126"/>
                    <a:pt x="935" y="49"/>
                  </a:cubicBezTo>
                  <a:cubicBezTo>
                    <a:pt x="895" y="16"/>
                    <a:pt x="846" y="0"/>
                    <a:pt x="797"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929;p49"/>
            <p:cNvSpPr/>
            <p:nvPr/>
          </p:nvSpPr>
          <p:spPr>
            <a:xfrm>
              <a:off x="8046875" y="1939538"/>
              <a:ext cx="23600" cy="30325"/>
            </a:xfrm>
            <a:custGeom>
              <a:avLst/>
              <a:gdLst/>
              <a:ahLst/>
              <a:cxnLst/>
              <a:rect l="l" t="t" r="r" b="b"/>
              <a:pathLst>
                <a:path w="944" h="1213" extrusionOk="0">
                  <a:moveTo>
                    <a:pt x="689" y="1"/>
                  </a:moveTo>
                  <a:cubicBezTo>
                    <a:pt x="613" y="1"/>
                    <a:pt x="540" y="39"/>
                    <a:pt x="499" y="109"/>
                  </a:cubicBezTo>
                  <a:cubicBezTo>
                    <a:pt x="346" y="364"/>
                    <a:pt x="199" y="624"/>
                    <a:pt x="57" y="886"/>
                  </a:cubicBezTo>
                  <a:cubicBezTo>
                    <a:pt x="0" y="995"/>
                    <a:pt x="41" y="1127"/>
                    <a:pt x="148" y="1187"/>
                  </a:cubicBezTo>
                  <a:cubicBezTo>
                    <a:pt x="180" y="1204"/>
                    <a:pt x="216" y="1212"/>
                    <a:pt x="251" y="1212"/>
                  </a:cubicBezTo>
                  <a:cubicBezTo>
                    <a:pt x="329" y="1212"/>
                    <a:pt x="407" y="1170"/>
                    <a:pt x="447" y="1096"/>
                  </a:cubicBezTo>
                  <a:cubicBezTo>
                    <a:pt x="584" y="839"/>
                    <a:pt x="729" y="585"/>
                    <a:pt x="879" y="336"/>
                  </a:cubicBezTo>
                  <a:cubicBezTo>
                    <a:pt x="943" y="231"/>
                    <a:pt x="908" y="95"/>
                    <a:pt x="803" y="32"/>
                  </a:cubicBezTo>
                  <a:cubicBezTo>
                    <a:pt x="767" y="11"/>
                    <a:pt x="727" y="1"/>
                    <a:pt x="689"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930;p49"/>
            <p:cNvSpPr/>
            <p:nvPr/>
          </p:nvSpPr>
          <p:spPr>
            <a:xfrm>
              <a:off x="8042650" y="2097213"/>
              <a:ext cx="33525" cy="17300"/>
            </a:xfrm>
            <a:custGeom>
              <a:avLst/>
              <a:gdLst/>
              <a:ahLst/>
              <a:cxnLst/>
              <a:rect l="l" t="t" r="r" b="b"/>
              <a:pathLst>
                <a:path w="1341" h="692" extrusionOk="0">
                  <a:moveTo>
                    <a:pt x="240" y="1"/>
                  </a:moveTo>
                  <a:cubicBezTo>
                    <a:pt x="140" y="1"/>
                    <a:pt x="52" y="69"/>
                    <a:pt x="29" y="171"/>
                  </a:cubicBezTo>
                  <a:cubicBezTo>
                    <a:pt x="0" y="288"/>
                    <a:pt x="73" y="407"/>
                    <a:pt x="192" y="437"/>
                  </a:cubicBezTo>
                  <a:cubicBezTo>
                    <a:pt x="475" y="505"/>
                    <a:pt x="753" y="586"/>
                    <a:pt x="1020" y="678"/>
                  </a:cubicBezTo>
                  <a:cubicBezTo>
                    <a:pt x="1044" y="688"/>
                    <a:pt x="1070" y="691"/>
                    <a:pt x="1092" y="691"/>
                  </a:cubicBezTo>
                  <a:cubicBezTo>
                    <a:pt x="1184" y="691"/>
                    <a:pt x="1270" y="634"/>
                    <a:pt x="1301" y="542"/>
                  </a:cubicBezTo>
                  <a:cubicBezTo>
                    <a:pt x="1340" y="427"/>
                    <a:pt x="1279" y="301"/>
                    <a:pt x="1165" y="261"/>
                  </a:cubicBezTo>
                  <a:cubicBezTo>
                    <a:pt x="885" y="164"/>
                    <a:pt x="592" y="78"/>
                    <a:pt x="294" y="8"/>
                  </a:cubicBezTo>
                  <a:cubicBezTo>
                    <a:pt x="276" y="3"/>
                    <a:pt x="258" y="1"/>
                    <a:pt x="240"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931;p49"/>
            <p:cNvSpPr/>
            <p:nvPr/>
          </p:nvSpPr>
          <p:spPr>
            <a:xfrm>
              <a:off x="8051825" y="2313838"/>
              <a:ext cx="29100" cy="25550"/>
            </a:xfrm>
            <a:custGeom>
              <a:avLst/>
              <a:gdLst/>
              <a:ahLst/>
              <a:cxnLst/>
              <a:rect l="l" t="t" r="r" b="b"/>
              <a:pathLst>
                <a:path w="1164" h="1022" extrusionOk="0">
                  <a:moveTo>
                    <a:pt x="244" y="0"/>
                  </a:moveTo>
                  <a:cubicBezTo>
                    <a:pt x="189" y="0"/>
                    <a:pt x="134" y="21"/>
                    <a:pt x="91" y="62"/>
                  </a:cubicBezTo>
                  <a:cubicBezTo>
                    <a:pt x="3" y="148"/>
                    <a:pt x="1" y="287"/>
                    <a:pt x="86" y="374"/>
                  </a:cubicBezTo>
                  <a:cubicBezTo>
                    <a:pt x="308" y="604"/>
                    <a:pt x="542" y="808"/>
                    <a:pt x="783" y="980"/>
                  </a:cubicBezTo>
                  <a:cubicBezTo>
                    <a:pt x="823" y="1008"/>
                    <a:pt x="867" y="1021"/>
                    <a:pt x="911" y="1021"/>
                  </a:cubicBezTo>
                  <a:cubicBezTo>
                    <a:pt x="981" y="1021"/>
                    <a:pt x="1049" y="988"/>
                    <a:pt x="1093" y="929"/>
                  </a:cubicBezTo>
                  <a:cubicBezTo>
                    <a:pt x="1163" y="830"/>
                    <a:pt x="1141" y="691"/>
                    <a:pt x="1042" y="620"/>
                  </a:cubicBezTo>
                  <a:cubicBezTo>
                    <a:pt x="822" y="467"/>
                    <a:pt x="606" y="279"/>
                    <a:pt x="403" y="67"/>
                  </a:cubicBezTo>
                  <a:cubicBezTo>
                    <a:pt x="360" y="23"/>
                    <a:pt x="302" y="0"/>
                    <a:pt x="244"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932;p49"/>
            <p:cNvSpPr/>
            <p:nvPr/>
          </p:nvSpPr>
          <p:spPr>
            <a:xfrm>
              <a:off x="8341625" y="1690838"/>
              <a:ext cx="32525" cy="20750"/>
            </a:xfrm>
            <a:custGeom>
              <a:avLst/>
              <a:gdLst/>
              <a:ahLst/>
              <a:cxnLst/>
              <a:rect l="l" t="t" r="r" b="b"/>
              <a:pathLst>
                <a:path w="1301" h="830" extrusionOk="0">
                  <a:moveTo>
                    <a:pt x="1047" y="1"/>
                  </a:moveTo>
                  <a:cubicBezTo>
                    <a:pt x="1015" y="1"/>
                    <a:pt x="983" y="8"/>
                    <a:pt x="953" y="22"/>
                  </a:cubicBezTo>
                  <a:cubicBezTo>
                    <a:pt x="685" y="151"/>
                    <a:pt x="420" y="281"/>
                    <a:pt x="153" y="411"/>
                  </a:cubicBezTo>
                  <a:cubicBezTo>
                    <a:pt x="44" y="466"/>
                    <a:pt x="0" y="600"/>
                    <a:pt x="54" y="707"/>
                  </a:cubicBezTo>
                  <a:cubicBezTo>
                    <a:pt x="94" y="785"/>
                    <a:pt x="172" y="829"/>
                    <a:pt x="253" y="829"/>
                  </a:cubicBezTo>
                  <a:cubicBezTo>
                    <a:pt x="287" y="829"/>
                    <a:pt x="321" y="822"/>
                    <a:pt x="352" y="807"/>
                  </a:cubicBezTo>
                  <a:cubicBezTo>
                    <a:pt x="614" y="676"/>
                    <a:pt x="881" y="549"/>
                    <a:pt x="1145" y="422"/>
                  </a:cubicBezTo>
                  <a:cubicBezTo>
                    <a:pt x="1252" y="371"/>
                    <a:pt x="1301" y="239"/>
                    <a:pt x="1248" y="127"/>
                  </a:cubicBezTo>
                  <a:cubicBezTo>
                    <a:pt x="1210" y="48"/>
                    <a:pt x="1130" y="1"/>
                    <a:pt x="1047"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933;p49"/>
            <p:cNvSpPr/>
            <p:nvPr/>
          </p:nvSpPr>
          <p:spPr>
            <a:xfrm>
              <a:off x="8283150" y="1721038"/>
              <a:ext cx="31825" cy="21925"/>
            </a:xfrm>
            <a:custGeom>
              <a:avLst/>
              <a:gdLst/>
              <a:ahLst/>
              <a:cxnLst/>
              <a:rect l="l" t="t" r="r" b="b"/>
              <a:pathLst>
                <a:path w="1273" h="877" extrusionOk="0">
                  <a:moveTo>
                    <a:pt x="1023" y="1"/>
                  </a:moveTo>
                  <a:cubicBezTo>
                    <a:pt x="987" y="1"/>
                    <a:pt x="950" y="9"/>
                    <a:pt x="917" y="28"/>
                  </a:cubicBezTo>
                  <a:cubicBezTo>
                    <a:pt x="659" y="172"/>
                    <a:pt x="399" y="316"/>
                    <a:pt x="143" y="465"/>
                  </a:cubicBezTo>
                  <a:cubicBezTo>
                    <a:pt x="36" y="526"/>
                    <a:pt x="1" y="662"/>
                    <a:pt x="60" y="767"/>
                  </a:cubicBezTo>
                  <a:cubicBezTo>
                    <a:pt x="101" y="838"/>
                    <a:pt x="177" y="876"/>
                    <a:pt x="252" y="876"/>
                  </a:cubicBezTo>
                  <a:cubicBezTo>
                    <a:pt x="290" y="876"/>
                    <a:pt x="328" y="868"/>
                    <a:pt x="362" y="847"/>
                  </a:cubicBezTo>
                  <a:cubicBezTo>
                    <a:pt x="615" y="699"/>
                    <a:pt x="873" y="556"/>
                    <a:pt x="1128" y="414"/>
                  </a:cubicBezTo>
                  <a:cubicBezTo>
                    <a:pt x="1235" y="356"/>
                    <a:pt x="1273" y="221"/>
                    <a:pt x="1215" y="113"/>
                  </a:cubicBezTo>
                  <a:cubicBezTo>
                    <a:pt x="1176" y="42"/>
                    <a:pt x="1100" y="1"/>
                    <a:pt x="1023"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934;p49"/>
            <p:cNvSpPr/>
            <p:nvPr/>
          </p:nvSpPr>
          <p:spPr>
            <a:xfrm>
              <a:off x="8164575" y="2292888"/>
              <a:ext cx="22525" cy="30775"/>
            </a:xfrm>
            <a:custGeom>
              <a:avLst/>
              <a:gdLst/>
              <a:ahLst/>
              <a:cxnLst/>
              <a:rect l="l" t="t" r="r" b="b"/>
              <a:pathLst>
                <a:path w="901" h="1231" extrusionOk="0">
                  <a:moveTo>
                    <a:pt x="651" y="0"/>
                  </a:moveTo>
                  <a:cubicBezTo>
                    <a:pt x="561" y="0"/>
                    <a:pt x="478" y="55"/>
                    <a:pt x="443" y="145"/>
                  </a:cubicBezTo>
                  <a:cubicBezTo>
                    <a:pt x="343" y="414"/>
                    <a:pt x="217" y="662"/>
                    <a:pt x="67" y="888"/>
                  </a:cubicBezTo>
                  <a:cubicBezTo>
                    <a:pt x="0" y="988"/>
                    <a:pt x="27" y="1127"/>
                    <a:pt x="129" y="1194"/>
                  </a:cubicBezTo>
                  <a:cubicBezTo>
                    <a:pt x="166" y="1220"/>
                    <a:pt x="209" y="1231"/>
                    <a:pt x="251" y="1231"/>
                  </a:cubicBezTo>
                  <a:cubicBezTo>
                    <a:pt x="322" y="1231"/>
                    <a:pt x="393" y="1198"/>
                    <a:pt x="436" y="1132"/>
                  </a:cubicBezTo>
                  <a:cubicBezTo>
                    <a:pt x="604" y="881"/>
                    <a:pt x="746" y="598"/>
                    <a:pt x="858" y="299"/>
                  </a:cubicBezTo>
                  <a:cubicBezTo>
                    <a:pt x="901" y="184"/>
                    <a:pt x="844" y="57"/>
                    <a:pt x="729" y="14"/>
                  </a:cubicBezTo>
                  <a:cubicBezTo>
                    <a:pt x="703" y="5"/>
                    <a:pt x="677" y="0"/>
                    <a:pt x="651"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935;p49"/>
            <p:cNvSpPr/>
            <p:nvPr/>
          </p:nvSpPr>
          <p:spPr>
            <a:xfrm>
              <a:off x="8178950" y="2227463"/>
              <a:ext cx="14250" cy="33025"/>
            </a:xfrm>
            <a:custGeom>
              <a:avLst/>
              <a:gdLst/>
              <a:ahLst/>
              <a:cxnLst/>
              <a:rect l="l" t="t" r="r" b="b"/>
              <a:pathLst>
                <a:path w="570" h="1321" extrusionOk="0">
                  <a:moveTo>
                    <a:pt x="239" y="1"/>
                  </a:moveTo>
                  <a:cubicBezTo>
                    <a:pt x="226" y="1"/>
                    <a:pt x="212" y="2"/>
                    <a:pt x="198" y="5"/>
                  </a:cubicBezTo>
                  <a:cubicBezTo>
                    <a:pt x="78" y="30"/>
                    <a:pt x="1" y="147"/>
                    <a:pt x="24" y="266"/>
                  </a:cubicBezTo>
                  <a:cubicBezTo>
                    <a:pt x="80" y="544"/>
                    <a:pt x="114" y="827"/>
                    <a:pt x="123" y="1105"/>
                  </a:cubicBezTo>
                  <a:cubicBezTo>
                    <a:pt x="127" y="1227"/>
                    <a:pt x="226" y="1321"/>
                    <a:pt x="346" y="1321"/>
                  </a:cubicBezTo>
                  <a:lnTo>
                    <a:pt x="353" y="1321"/>
                  </a:lnTo>
                  <a:cubicBezTo>
                    <a:pt x="475" y="1317"/>
                    <a:pt x="570" y="1214"/>
                    <a:pt x="567" y="1091"/>
                  </a:cubicBezTo>
                  <a:cubicBezTo>
                    <a:pt x="555" y="786"/>
                    <a:pt x="520" y="480"/>
                    <a:pt x="459" y="176"/>
                  </a:cubicBezTo>
                  <a:cubicBezTo>
                    <a:pt x="438" y="73"/>
                    <a:pt x="342" y="1"/>
                    <a:pt x="239"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936;p49"/>
            <p:cNvSpPr/>
            <p:nvPr/>
          </p:nvSpPr>
          <p:spPr>
            <a:xfrm>
              <a:off x="8174175" y="1793363"/>
              <a:ext cx="29675" cy="24925"/>
            </a:xfrm>
            <a:custGeom>
              <a:avLst/>
              <a:gdLst/>
              <a:ahLst/>
              <a:cxnLst/>
              <a:rect l="l" t="t" r="r" b="b"/>
              <a:pathLst>
                <a:path w="1187" h="997" extrusionOk="0">
                  <a:moveTo>
                    <a:pt x="937" y="0"/>
                  </a:moveTo>
                  <a:cubicBezTo>
                    <a:pt x="889" y="0"/>
                    <a:pt x="841" y="16"/>
                    <a:pt x="802" y="47"/>
                  </a:cubicBezTo>
                  <a:cubicBezTo>
                    <a:pt x="568" y="230"/>
                    <a:pt x="335" y="415"/>
                    <a:pt x="107" y="605"/>
                  </a:cubicBezTo>
                  <a:cubicBezTo>
                    <a:pt x="13" y="683"/>
                    <a:pt x="1" y="824"/>
                    <a:pt x="79" y="917"/>
                  </a:cubicBezTo>
                  <a:cubicBezTo>
                    <a:pt x="122" y="971"/>
                    <a:pt x="185" y="997"/>
                    <a:pt x="249" y="997"/>
                  </a:cubicBezTo>
                  <a:cubicBezTo>
                    <a:pt x="298" y="997"/>
                    <a:pt x="349" y="981"/>
                    <a:pt x="390" y="946"/>
                  </a:cubicBezTo>
                  <a:cubicBezTo>
                    <a:pt x="616" y="759"/>
                    <a:pt x="843" y="576"/>
                    <a:pt x="1073" y="394"/>
                  </a:cubicBezTo>
                  <a:cubicBezTo>
                    <a:pt x="1169" y="320"/>
                    <a:pt x="1186" y="180"/>
                    <a:pt x="1112" y="85"/>
                  </a:cubicBezTo>
                  <a:cubicBezTo>
                    <a:pt x="1068" y="29"/>
                    <a:pt x="1002" y="0"/>
                    <a:pt x="937"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937;p49"/>
            <p:cNvSpPr/>
            <p:nvPr/>
          </p:nvSpPr>
          <p:spPr>
            <a:xfrm>
              <a:off x="8227025" y="1755013"/>
              <a:ext cx="31025" cy="23375"/>
            </a:xfrm>
            <a:custGeom>
              <a:avLst/>
              <a:gdLst/>
              <a:ahLst/>
              <a:cxnLst/>
              <a:rect l="l" t="t" r="r" b="b"/>
              <a:pathLst>
                <a:path w="1241" h="935" extrusionOk="0">
                  <a:moveTo>
                    <a:pt x="988" y="0"/>
                  </a:moveTo>
                  <a:cubicBezTo>
                    <a:pt x="947" y="0"/>
                    <a:pt x="906" y="11"/>
                    <a:pt x="869" y="35"/>
                  </a:cubicBezTo>
                  <a:cubicBezTo>
                    <a:pt x="618" y="197"/>
                    <a:pt x="372" y="361"/>
                    <a:pt x="127" y="530"/>
                  </a:cubicBezTo>
                  <a:cubicBezTo>
                    <a:pt x="26" y="599"/>
                    <a:pt x="1" y="737"/>
                    <a:pt x="70" y="839"/>
                  </a:cubicBezTo>
                  <a:cubicBezTo>
                    <a:pt x="113" y="900"/>
                    <a:pt x="182" y="934"/>
                    <a:pt x="253" y="934"/>
                  </a:cubicBezTo>
                  <a:cubicBezTo>
                    <a:pt x="296" y="934"/>
                    <a:pt x="340" y="921"/>
                    <a:pt x="380" y="896"/>
                  </a:cubicBezTo>
                  <a:cubicBezTo>
                    <a:pt x="621" y="730"/>
                    <a:pt x="863" y="567"/>
                    <a:pt x="1110" y="408"/>
                  </a:cubicBezTo>
                  <a:cubicBezTo>
                    <a:pt x="1212" y="340"/>
                    <a:pt x="1240" y="204"/>
                    <a:pt x="1175" y="102"/>
                  </a:cubicBezTo>
                  <a:cubicBezTo>
                    <a:pt x="1132" y="35"/>
                    <a:pt x="1060" y="0"/>
                    <a:pt x="988"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2" name="Google Shape;2938;p49"/>
            <p:cNvSpPr/>
            <p:nvPr/>
          </p:nvSpPr>
          <p:spPr>
            <a:xfrm>
              <a:off x="7559750" y="2500313"/>
              <a:ext cx="11900" cy="33175"/>
            </a:xfrm>
            <a:custGeom>
              <a:avLst/>
              <a:gdLst/>
              <a:ahLst/>
              <a:cxnLst/>
              <a:rect l="l" t="t" r="r" b="b"/>
              <a:pathLst>
                <a:path w="476" h="1327" extrusionOk="0">
                  <a:moveTo>
                    <a:pt x="248" y="0"/>
                  </a:moveTo>
                  <a:cubicBezTo>
                    <a:pt x="132" y="0"/>
                    <a:pt x="34" y="90"/>
                    <a:pt x="27" y="209"/>
                  </a:cubicBezTo>
                  <a:cubicBezTo>
                    <a:pt x="10" y="507"/>
                    <a:pt x="2" y="804"/>
                    <a:pt x="0" y="1105"/>
                  </a:cubicBezTo>
                  <a:cubicBezTo>
                    <a:pt x="0" y="1227"/>
                    <a:pt x="100" y="1326"/>
                    <a:pt x="222" y="1326"/>
                  </a:cubicBezTo>
                  <a:cubicBezTo>
                    <a:pt x="343" y="1326"/>
                    <a:pt x="443" y="1227"/>
                    <a:pt x="443" y="1106"/>
                  </a:cubicBezTo>
                  <a:cubicBezTo>
                    <a:pt x="446" y="816"/>
                    <a:pt x="454" y="524"/>
                    <a:pt x="468" y="233"/>
                  </a:cubicBezTo>
                  <a:cubicBezTo>
                    <a:pt x="475" y="109"/>
                    <a:pt x="382" y="6"/>
                    <a:pt x="258" y="0"/>
                  </a:cubicBezTo>
                  <a:cubicBezTo>
                    <a:pt x="255" y="0"/>
                    <a:pt x="251" y="0"/>
                    <a:pt x="248"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 name="Google Shape;2939;p49"/>
            <p:cNvSpPr/>
            <p:nvPr/>
          </p:nvSpPr>
          <p:spPr>
            <a:xfrm>
              <a:off x="7592350" y="2695013"/>
              <a:ext cx="21475" cy="31375"/>
            </a:xfrm>
            <a:custGeom>
              <a:avLst/>
              <a:gdLst/>
              <a:ahLst/>
              <a:cxnLst/>
              <a:rect l="l" t="t" r="r" b="b"/>
              <a:pathLst>
                <a:path w="859" h="1255" extrusionOk="0">
                  <a:moveTo>
                    <a:pt x="252" y="0"/>
                  </a:moveTo>
                  <a:cubicBezTo>
                    <a:pt x="224" y="0"/>
                    <a:pt x="195" y="6"/>
                    <a:pt x="167" y="18"/>
                  </a:cubicBezTo>
                  <a:cubicBezTo>
                    <a:pt x="53" y="63"/>
                    <a:pt x="1" y="192"/>
                    <a:pt x="46" y="305"/>
                  </a:cubicBezTo>
                  <a:cubicBezTo>
                    <a:pt x="160" y="582"/>
                    <a:pt x="280" y="856"/>
                    <a:pt x="407" y="1126"/>
                  </a:cubicBezTo>
                  <a:cubicBezTo>
                    <a:pt x="443" y="1206"/>
                    <a:pt x="524" y="1254"/>
                    <a:pt x="606" y="1254"/>
                  </a:cubicBezTo>
                  <a:cubicBezTo>
                    <a:pt x="639" y="1254"/>
                    <a:pt x="670" y="1247"/>
                    <a:pt x="700" y="1233"/>
                  </a:cubicBezTo>
                  <a:cubicBezTo>
                    <a:pt x="811" y="1182"/>
                    <a:pt x="859" y="1048"/>
                    <a:pt x="806" y="939"/>
                  </a:cubicBezTo>
                  <a:cubicBezTo>
                    <a:pt x="684" y="674"/>
                    <a:pt x="568" y="407"/>
                    <a:pt x="456" y="138"/>
                  </a:cubicBezTo>
                  <a:cubicBezTo>
                    <a:pt x="421" y="53"/>
                    <a:pt x="339" y="0"/>
                    <a:pt x="252"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 name="Google Shape;2940;p49"/>
            <p:cNvSpPr/>
            <p:nvPr/>
          </p:nvSpPr>
          <p:spPr>
            <a:xfrm>
              <a:off x="7564575" y="2434488"/>
              <a:ext cx="15875" cy="32875"/>
            </a:xfrm>
            <a:custGeom>
              <a:avLst/>
              <a:gdLst/>
              <a:ahLst/>
              <a:cxnLst/>
              <a:rect l="l" t="t" r="r" b="b"/>
              <a:pathLst>
                <a:path w="635" h="1315" extrusionOk="0">
                  <a:moveTo>
                    <a:pt x="396" y="0"/>
                  </a:moveTo>
                  <a:cubicBezTo>
                    <a:pt x="293" y="0"/>
                    <a:pt x="197" y="70"/>
                    <a:pt x="177" y="176"/>
                  </a:cubicBezTo>
                  <a:cubicBezTo>
                    <a:pt x="116" y="468"/>
                    <a:pt x="64" y="763"/>
                    <a:pt x="17" y="1056"/>
                  </a:cubicBezTo>
                  <a:cubicBezTo>
                    <a:pt x="0" y="1181"/>
                    <a:pt x="84" y="1295"/>
                    <a:pt x="204" y="1313"/>
                  </a:cubicBezTo>
                  <a:cubicBezTo>
                    <a:pt x="214" y="1314"/>
                    <a:pt x="227" y="1314"/>
                    <a:pt x="237" y="1314"/>
                  </a:cubicBezTo>
                  <a:cubicBezTo>
                    <a:pt x="343" y="1314"/>
                    <a:pt x="440" y="1236"/>
                    <a:pt x="455" y="1126"/>
                  </a:cubicBezTo>
                  <a:cubicBezTo>
                    <a:pt x="499" y="839"/>
                    <a:pt x="552" y="551"/>
                    <a:pt x="610" y="266"/>
                  </a:cubicBezTo>
                  <a:cubicBezTo>
                    <a:pt x="634" y="147"/>
                    <a:pt x="559" y="31"/>
                    <a:pt x="438" y="4"/>
                  </a:cubicBezTo>
                  <a:cubicBezTo>
                    <a:pt x="424" y="1"/>
                    <a:pt x="410" y="0"/>
                    <a:pt x="396"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 name="Google Shape;2941;p49"/>
            <p:cNvSpPr/>
            <p:nvPr/>
          </p:nvSpPr>
          <p:spPr>
            <a:xfrm>
              <a:off x="7572125" y="2631938"/>
              <a:ext cx="18125" cy="32425"/>
            </a:xfrm>
            <a:custGeom>
              <a:avLst/>
              <a:gdLst/>
              <a:ahLst/>
              <a:cxnLst/>
              <a:rect l="l" t="t" r="r" b="b"/>
              <a:pathLst>
                <a:path w="725" h="1297" extrusionOk="0">
                  <a:moveTo>
                    <a:pt x="243" y="0"/>
                  </a:moveTo>
                  <a:cubicBezTo>
                    <a:pt x="225" y="0"/>
                    <a:pt x="208" y="2"/>
                    <a:pt x="190" y="6"/>
                  </a:cubicBezTo>
                  <a:cubicBezTo>
                    <a:pt x="73" y="35"/>
                    <a:pt x="0" y="155"/>
                    <a:pt x="30" y="274"/>
                  </a:cubicBezTo>
                  <a:cubicBezTo>
                    <a:pt x="101" y="565"/>
                    <a:pt x="179" y="853"/>
                    <a:pt x="264" y="1139"/>
                  </a:cubicBezTo>
                  <a:cubicBezTo>
                    <a:pt x="292" y="1236"/>
                    <a:pt x="380" y="1297"/>
                    <a:pt x="477" y="1297"/>
                  </a:cubicBezTo>
                  <a:cubicBezTo>
                    <a:pt x="498" y="1297"/>
                    <a:pt x="519" y="1294"/>
                    <a:pt x="541" y="1288"/>
                  </a:cubicBezTo>
                  <a:cubicBezTo>
                    <a:pt x="657" y="1253"/>
                    <a:pt x="725" y="1131"/>
                    <a:pt x="689" y="1013"/>
                  </a:cubicBezTo>
                  <a:cubicBezTo>
                    <a:pt x="604" y="734"/>
                    <a:pt x="528" y="453"/>
                    <a:pt x="458" y="169"/>
                  </a:cubicBezTo>
                  <a:cubicBezTo>
                    <a:pt x="434" y="69"/>
                    <a:pt x="344" y="0"/>
                    <a:pt x="243"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6" name="Google Shape;2942;p49"/>
            <p:cNvSpPr/>
            <p:nvPr/>
          </p:nvSpPr>
          <p:spPr>
            <a:xfrm>
              <a:off x="7561475" y="2566563"/>
              <a:ext cx="14275" cy="33025"/>
            </a:xfrm>
            <a:custGeom>
              <a:avLst/>
              <a:gdLst/>
              <a:ahLst/>
              <a:cxnLst/>
              <a:rect l="l" t="t" r="r" b="b"/>
              <a:pathLst>
                <a:path w="571" h="1321" extrusionOk="0">
                  <a:moveTo>
                    <a:pt x="235" y="1"/>
                  </a:moveTo>
                  <a:cubicBezTo>
                    <a:pt x="227" y="1"/>
                    <a:pt x="219" y="1"/>
                    <a:pt x="211" y="2"/>
                  </a:cubicBezTo>
                  <a:cubicBezTo>
                    <a:pt x="89" y="12"/>
                    <a:pt x="1" y="121"/>
                    <a:pt x="11" y="243"/>
                  </a:cubicBezTo>
                  <a:cubicBezTo>
                    <a:pt x="39" y="541"/>
                    <a:pt x="75" y="837"/>
                    <a:pt x="116" y="1131"/>
                  </a:cubicBezTo>
                  <a:cubicBezTo>
                    <a:pt x="131" y="1242"/>
                    <a:pt x="225" y="1321"/>
                    <a:pt x="334" y="1321"/>
                  </a:cubicBezTo>
                  <a:cubicBezTo>
                    <a:pt x="344" y="1321"/>
                    <a:pt x="355" y="1321"/>
                    <a:pt x="365" y="1320"/>
                  </a:cubicBezTo>
                  <a:cubicBezTo>
                    <a:pt x="487" y="1303"/>
                    <a:pt x="571" y="1192"/>
                    <a:pt x="555" y="1069"/>
                  </a:cubicBezTo>
                  <a:cubicBezTo>
                    <a:pt x="514" y="781"/>
                    <a:pt x="480" y="491"/>
                    <a:pt x="452" y="201"/>
                  </a:cubicBezTo>
                  <a:cubicBezTo>
                    <a:pt x="441" y="88"/>
                    <a:pt x="344" y="1"/>
                    <a:pt x="235"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7" name="Google Shape;2943;p49"/>
            <p:cNvSpPr/>
            <p:nvPr/>
          </p:nvSpPr>
          <p:spPr>
            <a:xfrm>
              <a:off x="7622100" y="2754238"/>
              <a:ext cx="24600" cy="29600"/>
            </a:xfrm>
            <a:custGeom>
              <a:avLst/>
              <a:gdLst/>
              <a:ahLst/>
              <a:cxnLst/>
              <a:rect l="l" t="t" r="r" b="b"/>
              <a:pathLst>
                <a:path w="984" h="1184" extrusionOk="0">
                  <a:moveTo>
                    <a:pt x="253" y="0"/>
                  </a:moveTo>
                  <a:cubicBezTo>
                    <a:pt x="214" y="0"/>
                    <a:pt x="174" y="10"/>
                    <a:pt x="138" y="32"/>
                  </a:cubicBezTo>
                  <a:cubicBezTo>
                    <a:pt x="33" y="96"/>
                    <a:pt x="1" y="231"/>
                    <a:pt x="63" y="336"/>
                  </a:cubicBezTo>
                  <a:cubicBezTo>
                    <a:pt x="219" y="591"/>
                    <a:pt x="381" y="842"/>
                    <a:pt x="550" y="1089"/>
                  </a:cubicBezTo>
                  <a:cubicBezTo>
                    <a:pt x="592" y="1151"/>
                    <a:pt x="662" y="1184"/>
                    <a:pt x="732" y="1184"/>
                  </a:cubicBezTo>
                  <a:cubicBezTo>
                    <a:pt x="775" y="1184"/>
                    <a:pt x="819" y="1172"/>
                    <a:pt x="856" y="1146"/>
                  </a:cubicBezTo>
                  <a:cubicBezTo>
                    <a:pt x="957" y="1076"/>
                    <a:pt x="983" y="940"/>
                    <a:pt x="914" y="839"/>
                  </a:cubicBezTo>
                  <a:cubicBezTo>
                    <a:pt x="752" y="600"/>
                    <a:pt x="594" y="354"/>
                    <a:pt x="443" y="106"/>
                  </a:cubicBezTo>
                  <a:cubicBezTo>
                    <a:pt x="401" y="38"/>
                    <a:pt x="328" y="0"/>
                    <a:pt x="253"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 name="Google Shape;2944;p49"/>
            <p:cNvSpPr/>
            <p:nvPr/>
          </p:nvSpPr>
          <p:spPr>
            <a:xfrm>
              <a:off x="7786650" y="2132588"/>
              <a:ext cx="32175" cy="21275"/>
            </a:xfrm>
            <a:custGeom>
              <a:avLst/>
              <a:gdLst/>
              <a:ahLst/>
              <a:cxnLst/>
              <a:rect l="l" t="t" r="r" b="b"/>
              <a:pathLst>
                <a:path w="1287" h="851" extrusionOk="0">
                  <a:moveTo>
                    <a:pt x="1038" y="0"/>
                  </a:moveTo>
                  <a:cubicBezTo>
                    <a:pt x="1005" y="0"/>
                    <a:pt x="971" y="8"/>
                    <a:pt x="939" y="23"/>
                  </a:cubicBezTo>
                  <a:cubicBezTo>
                    <a:pt x="672" y="154"/>
                    <a:pt x="407" y="291"/>
                    <a:pt x="145" y="436"/>
                  </a:cubicBezTo>
                  <a:cubicBezTo>
                    <a:pt x="38" y="494"/>
                    <a:pt x="0" y="629"/>
                    <a:pt x="58" y="737"/>
                  </a:cubicBezTo>
                  <a:cubicBezTo>
                    <a:pt x="99" y="810"/>
                    <a:pt x="173" y="850"/>
                    <a:pt x="251" y="850"/>
                  </a:cubicBezTo>
                  <a:cubicBezTo>
                    <a:pt x="287" y="850"/>
                    <a:pt x="325" y="842"/>
                    <a:pt x="358" y="822"/>
                  </a:cubicBezTo>
                  <a:cubicBezTo>
                    <a:pt x="613" y="680"/>
                    <a:pt x="872" y="545"/>
                    <a:pt x="1133" y="418"/>
                  </a:cubicBezTo>
                  <a:cubicBezTo>
                    <a:pt x="1242" y="365"/>
                    <a:pt x="1286" y="232"/>
                    <a:pt x="1234" y="123"/>
                  </a:cubicBezTo>
                  <a:cubicBezTo>
                    <a:pt x="1198" y="45"/>
                    <a:pt x="1120" y="0"/>
                    <a:pt x="1038"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 name="Google Shape;2945;p49"/>
            <p:cNvSpPr/>
            <p:nvPr/>
          </p:nvSpPr>
          <p:spPr>
            <a:xfrm>
              <a:off x="7846975" y="2108038"/>
              <a:ext cx="33425" cy="18225"/>
            </a:xfrm>
            <a:custGeom>
              <a:avLst/>
              <a:gdLst/>
              <a:ahLst/>
              <a:cxnLst/>
              <a:rect l="l" t="t" r="r" b="b"/>
              <a:pathLst>
                <a:path w="1337" h="729" extrusionOk="0">
                  <a:moveTo>
                    <a:pt x="1086" y="0"/>
                  </a:moveTo>
                  <a:cubicBezTo>
                    <a:pt x="1065" y="0"/>
                    <a:pt x="1043" y="3"/>
                    <a:pt x="1022" y="10"/>
                  </a:cubicBezTo>
                  <a:cubicBezTo>
                    <a:pt x="737" y="99"/>
                    <a:pt x="455" y="194"/>
                    <a:pt x="175" y="299"/>
                  </a:cubicBezTo>
                  <a:cubicBezTo>
                    <a:pt x="60" y="342"/>
                    <a:pt x="1" y="469"/>
                    <a:pt x="43" y="583"/>
                  </a:cubicBezTo>
                  <a:cubicBezTo>
                    <a:pt x="77" y="672"/>
                    <a:pt x="161" y="729"/>
                    <a:pt x="252" y="729"/>
                  </a:cubicBezTo>
                  <a:cubicBezTo>
                    <a:pt x="276" y="729"/>
                    <a:pt x="303" y="725"/>
                    <a:pt x="327" y="715"/>
                  </a:cubicBezTo>
                  <a:cubicBezTo>
                    <a:pt x="601" y="613"/>
                    <a:pt x="876" y="519"/>
                    <a:pt x="1154" y="432"/>
                  </a:cubicBezTo>
                  <a:cubicBezTo>
                    <a:pt x="1270" y="397"/>
                    <a:pt x="1337" y="272"/>
                    <a:pt x="1298" y="156"/>
                  </a:cubicBezTo>
                  <a:cubicBezTo>
                    <a:pt x="1269" y="62"/>
                    <a:pt x="1182" y="0"/>
                    <a:pt x="1086"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 name="Google Shape;2946;p49"/>
            <p:cNvSpPr/>
            <p:nvPr/>
          </p:nvSpPr>
          <p:spPr>
            <a:xfrm>
              <a:off x="7681775" y="2207588"/>
              <a:ext cx="28000" cy="26500"/>
            </a:xfrm>
            <a:custGeom>
              <a:avLst/>
              <a:gdLst/>
              <a:ahLst/>
              <a:cxnLst/>
              <a:rect l="l" t="t" r="r" b="b"/>
              <a:pathLst>
                <a:path w="1120" h="1060" extrusionOk="0">
                  <a:moveTo>
                    <a:pt x="876" y="0"/>
                  </a:moveTo>
                  <a:cubicBezTo>
                    <a:pt x="822" y="0"/>
                    <a:pt x="768" y="20"/>
                    <a:pt x="725" y="60"/>
                  </a:cubicBezTo>
                  <a:cubicBezTo>
                    <a:pt x="508" y="264"/>
                    <a:pt x="294" y="471"/>
                    <a:pt x="86" y="685"/>
                  </a:cubicBezTo>
                  <a:cubicBezTo>
                    <a:pt x="0" y="771"/>
                    <a:pt x="2" y="912"/>
                    <a:pt x="90" y="997"/>
                  </a:cubicBezTo>
                  <a:cubicBezTo>
                    <a:pt x="132" y="1039"/>
                    <a:pt x="189" y="1059"/>
                    <a:pt x="244" y="1059"/>
                  </a:cubicBezTo>
                  <a:cubicBezTo>
                    <a:pt x="301" y="1059"/>
                    <a:pt x="359" y="1037"/>
                    <a:pt x="402" y="991"/>
                  </a:cubicBezTo>
                  <a:cubicBezTo>
                    <a:pt x="606" y="783"/>
                    <a:pt x="813" y="579"/>
                    <a:pt x="1026" y="381"/>
                  </a:cubicBezTo>
                  <a:cubicBezTo>
                    <a:pt x="1114" y="299"/>
                    <a:pt x="1119" y="159"/>
                    <a:pt x="1036" y="69"/>
                  </a:cubicBezTo>
                  <a:cubicBezTo>
                    <a:pt x="993" y="24"/>
                    <a:pt x="935" y="0"/>
                    <a:pt x="876"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 name="Google Shape;2947;p49"/>
            <p:cNvSpPr/>
            <p:nvPr/>
          </p:nvSpPr>
          <p:spPr>
            <a:xfrm>
              <a:off x="7638975" y="2256188"/>
              <a:ext cx="25850" cy="28675"/>
            </a:xfrm>
            <a:custGeom>
              <a:avLst/>
              <a:gdLst/>
              <a:ahLst/>
              <a:cxnLst/>
              <a:rect l="l" t="t" r="r" b="b"/>
              <a:pathLst>
                <a:path w="1034" h="1147" extrusionOk="0">
                  <a:moveTo>
                    <a:pt x="785" y="0"/>
                  </a:moveTo>
                  <a:cubicBezTo>
                    <a:pt x="720" y="0"/>
                    <a:pt x="656" y="28"/>
                    <a:pt x="612" y="82"/>
                  </a:cubicBezTo>
                  <a:cubicBezTo>
                    <a:pt x="426" y="316"/>
                    <a:pt x="245" y="555"/>
                    <a:pt x="72" y="796"/>
                  </a:cubicBezTo>
                  <a:cubicBezTo>
                    <a:pt x="1" y="895"/>
                    <a:pt x="22" y="1033"/>
                    <a:pt x="121" y="1104"/>
                  </a:cubicBezTo>
                  <a:cubicBezTo>
                    <a:pt x="160" y="1132"/>
                    <a:pt x="206" y="1146"/>
                    <a:pt x="250" y="1146"/>
                  </a:cubicBezTo>
                  <a:cubicBezTo>
                    <a:pt x="320" y="1146"/>
                    <a:pt x="386" y="1115"/>
                    <a:pt x="429" y="1054"/>
                  </a:cubicBezTo>
                  <a:cubicBezTo>
                    <a:pt x="599" y="818"/>
                    <a:pt x="776" y="586"/>
                    <a:pt x="958" y="358"/>
                  </a:cubicBezTo>
                  <a:cubicBezTo>
                    <a:pt x="1033" y="263"/>
                    <a:pt x="1018" y="124"/>
                    <a:pt x="923" y="47"/>
                  </a:cubicBezTo>
                  <a:cubicBezTo>
                    <a:pt x="881" y="16"/>
                    <a:pt x="833" y="0"/>
                    <a:pt x="785"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 name="Google Shape;2948;p49"/>
            <p:cNvSpPr/>
            <p:nvPr/>
          </p:nvSpPr>
          <p:spPr>
            <a:xfrm>
              <a:off x="7731225" y="2166063"/>
              <a:ext cx="30475" cy="24100"/>
            </a:xfrm>
            <a:custGeom>
              <a:avLst/>
              <a:gdLst/>
              <a:ahLst/>
              <a:cxnLst/>
              <a:rect l="l" t="t" r="r" b="b"/>
              <a:pathLst>
                <a:path w="1219" h="964" extrusionOk="0">
                  <a:moveTo>
                    <a:pt x="966" y="1"/>
                  </a:moveTo>
                  <a:cubicBezTo>
                    <a:pt x="923" y="1"/>
                    <a:pt x="880" y="14"/>
                    <a:pt x="842" y="40"/>
                  </a:cubicBezTo>
                  <a:cubicBezTo>
                    <a:pt x="596" y="210"/>
                    <a:pt x="354" y="383"/>
                    <a:pt x="117" y="566"/>
                  </a:cubicBezTo>
                  <a:cubicBezTo>
                    <a:pt x="19" y="640"/>
                    <a:pt x="1" y="779"/>
                    <a:pt x="76" y="877"/>
                  </a:cubicBezTo>
                  <a:cubicBezTo>
                    <a:pt x="120" y="934"/>
                    <a:pt x="185" y="963"/>
                    <a:pt x="252" y="963"/>
                  </a:cubicBezTo>
                  <a:cubicBezTo>
                    <a:pt x="298" y="963"/>
                    <a:pt x="345" y="949"/>
                    <a:pt x="386" y="918"/>
                  </a:cubicBezTo>
                  <a:cubicBezTo>
                    <a:pt x="618" y="741"/>
                    <a:pt x="854" y="570"/>
                    <a:pt x="1093" y="403"/>
                  </a:cubicBezTo>
                  <a:cubicBezTo>
                    <a:pt x="1195" y="334"/>
                    <a:pt x="1219" y="196"/>
                    <a:pt x="1149" y="95"/>
                  </a:cubicBezTo>
                  <a:cubicBezTo>
                    <a:pt x="1106" y="34"/>
                    <a:pt x="1036" y="1"/>
                    <a:pt x="966"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 name="Google Shape;2949;p49"/>
            <p:cNvSpPr/>
            <p:nvPr/>
          </p:nvSpPr>
          <p:spPr>
            <a:xfrm>
              <a:off x="8020125" y="1998763"/>
              <a:ext cx="20450" cy="31725"/>
            </a:xfrm>
            <a:custGeom>
              <a:avLst/>
              <a:gdLst/>
              <a:ahLst/>
              <a:cxnLst/>
              <a:rect l="l" t="t" r="r" b="b"/>
              <a:pathLst>
                <a:path w="818" h="1269" extrusionOk="0">
                  <a:moveTo>
                    <a:pt x="567" y="1"/>
                  </a:moveTo>
                  <a:cubicBezTo>
                    <a:pt x="481" y="1"/>
                    <a:pt x="397" y="52"/>
                    <a:pt x="361" y="138"/>
                  </a:cubicBezTo>
                  <a:cubicBezTo>
                    <a:pt x="248" y="414"/>
                    <a:pt x="141" y="692"/>
                    <a:pt x="42" y="975"/>
                  </a:cubicBezTo>
                  <a:cubicBezTo>
                    <a:pt x="1" y="1089"/>
                    <a:pt x="62" y="1216"/>
                    <a:pt x="177" y="1257"/>
                  </a:cubicBezTo>
                  <a:cubicBezTo>
                    <a:pt x="201" y="1265"/>
                    <a:pt x="226" y="1268"/>
                    <a:pt x="249" y="1268"/>
                  </a:cubicBezTo>
                  <a:cubicBezTo>
                    <a:pt x="340" y="1268"/>
                    <a:pt x="426" y="1211"/>
                    <a:pt x="459" y="1121"/>
                  </a:cubicBezTo>
                  <a:cubicBezTo>
                    <a:pt x="555" y="847"/>
                    <a:pt x="659" y="575"/>
                    <a:pt x="771" y="305"/>
                  </a:cubicBezTo>
                  <a:cubicBezTo>
                    <a:pt x="818" y="193"/>
                    <a:pt x="764" y="63"/>
                    <a:pt x="650" y="17"/>
                  </a:cubicBezTo>
                  <a:cubicBezTo>
                    <a:pt x="623" y="6"/>
                    <a:pt x="595" y="1"/>
                    <a:pt x="567"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 name="Google Shape;2950;p49"/>
            <p:cNvSpPr/>
            <p:nvPr/>
          </p:nvSpPr>
          <p:spPr>
            <a:xfrm>
              <a:off x="8016975" y="2257788"/>
              <a:ext cx="21475" cy="31250"/>
            </a:xfrm>
            <a:custGeom>
              <a:avLst/>
              <a:gdLst/>
              <a:ahLst/>
              <a:cxnLst/>
              <a:rect l="l" t="t" r="r" b="b"/>
              <a:pathLst>
                <a:path w="859" h="1250" extrusionOk="0">
                  <a:moveTo>
                    <a:pt x="249" y="0"/>
                  </a:moveTo>
                  <a:cubicBezTo>
                    <a:pt x="224" y="0"/>
                    <a:pt x="199" y="5"/>
                    <a:pt x="174" y="14"/>
                  </a:cubicBezTo>
                  <a:cubicBezTo>
                    <a:pt x="57" y="57"/>
                    <a:pt x="1" y="184"/>
                    <a:pt x="42" y="298"/>
                  </a:cubicBezTo>
                  <a:lnTo>
                    <a:pt x="103" y="455"/>
                  </a:lnTo>
                  <a:cubicBezTo>
                    <a:pt x="191" y="684"/>
                    <a:pt x="297" y="910"/>
                    <a:pt x="412" y="1132"/>
                  </a:cubicBezTo>
                  <a:cubicBezTo>
                    <a:pt x="452" y="1207"/>
                    <a:pt x="530" y="1249"/>
                    <a:pt x="608" y="1249"/>
                  </a:cubicBezTo>
                  <a:cubicBezTo>
                    <a:pt x="643" y="1249"/>
                    <a:pt x="678" y="1241"/>
                    <a:pt x="710" y="1224"/>
                  </a:cubicBezTo>
                  <a:cubicBezTo>
                    <a:pt x="819" y="1167"/>
                    <a:pt x="859" y="1032"/>
                    <a:pt x="802" y="925"/>
                  </a:cubicBezTo>
                  <a:cubicBezTo>
                    <a:pt x="694" y="719"/>
                    <a:pt x="596" y="506"/>
                    <a:pt x="514" y="295"/>
                  </a:cubicBezTo>
                  <a:lnTo>
                    <a:pt x="457" y="145"/>
                  </a:lnTo>
                  <a:cubicBezTo>
                    <a:pt x="424" y="56"/>
                    <a:pt x="339" y="0"/>
                    <a:pt x="249"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 name="Google Shape;2951;p49"/>
            <p:cNvSpPr/>
            <p:nvPr/>
          </p:nvSpPr>
          <p:spPr>
            <a:xfrm>
              <a:off x="8001000" y="2193563"/>
              <a:ext cx="15800" cy="32900"/>
            </a:xfrm>
            <a:custGeom>
              <a:avLst/>
              <a:gdLst/>
              <a:ahLst/>
              <a:cxnLst/>
              <a:rect l="l" t="t" r="r" b="b"/>
              <a:pathLst>
                <a:path w="632" h="1316" extrusionOk="0">
                  <a:moveTo>
                    <a:pt x="240" y="1"/>
                  </a:moveTo>
                  <a:cubicBezTo>
                    <a:pt x="229" y="1"/>
                    <a:pt x="217" y="2"/>
                    <a:pt x="206" y="4"/>
                  </a:cubicBezTo>
                  <a:cubicBezTo>
                    <a:pt x="85" y="21"/>
                    <a:pt x="0" y="133"/>
                    <a:pt x="18" y="253"/>
                  </a:cubicBezTo>
                  <a:cubicBezTo>
                    <a:pt x="58" y="550"/>
                    <a:pt x="112" y="847"/>
                    <a:pt x="173" y="1140"/>
                  </a:cubicBezTo>
                  <a:cubicBezTo>
                    <a:pt x="197" y="1245"/>
                    <a:pt x="287" y="1315"/>
                    <a:pt x="390" y="1315"/>
                  </a:cubicBezTo>
                  <a:cubicBezTo>
                    <a:pt x="406" y="1315"/>
                    <a:pt x="421" y="1314"/>
                    <a:pt x="437" y="1310"/>
                  </a:cubicBezTo>
                  <a:cubicBezTo>
                    <a:pt x="556" y="1284"/>
                    <a:pt x="631" y="1167"/>
                    <a:pt x="607" y="1047"/>
                  </a:cubicBezTo>
                  <a:cubicBezTo>
                    <a:pt x="546" y="765"/>
                    <a:pt x="496" y="479"/>
                    <a:pt x="455" y="191"/>
                  </a:cubicBezTo>
                  <a:cubicBezTo>
                    <a:pt x="440" y="82"/>
                    <a:pt x="346" y="1"/>
                    <a:pt x="240"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 name="Google Shape;2952;p49"/>
            <p:cNvSpPr/>
            <p:nvPr/>
          </p:nvSpPr>
          <p:spPr>
            <a:xfrm>
              <a:off x="7977350" y="2061813"/>
              <a:ext cx="42675" cy="40025"/>
            </a:xfrm>
            <a:custGeom>
              <a:avLst/>
              <a:gdLst/>
              <a:ahLst/>
              <a:cxnLst/>
              <a:rect l="l" t="t" r="r" b="b"/>
              <a:pathLst>
                <a:path w="1707" h="1601" extrusionOk="0">
                  <a:moveTo>
                    <a:pt x="1463" y="1"/>
                  </a:moveTo>
                  <a:cubicBezTo>
                    <a:pt x="1362" y="1"/>
                    <a:pt x="1272" y="70"/>
                    <a:pt x="1248" y="171"/>
                  </a:cubicBezTo>
                  <a:cubicBezTo>
                    <a:pt x="1179" y="465"/>
                    <a:pt x="1118" y="757"/>
                    <a:pt x="1067" y="1051"/>
                  </a:cubicBezTo>
                  <a:cubicBezTo>
                    <a:pt x="1060" y="1089"/>
                    <a:pt x="1062" y="1124"/>
                    <a:pt x="1074" y="1156"/>
                  </a:cubicBezTo>
                  <a:cubicBezTo>
                    <a:pt x="828" y="1141"/>
                    <a:pt x="584" y="1134"/>
                    <a:pt x="339" y="1134"/>
                  </a:cubicBezTo>
                  <a:lnTo>
                    <a:pt x="220" y="1134"/>
                  </a:lnTo>
                  <a:cubicBezTo>
                    <a:pt x="97" y="1136"/>
                    <a:pt x="0" y="1235"/>
                    <a:pt x="2" y="1358"/>
                  </a:cubicBezTo>
                  <a:cubicBezTo>
                    <a:pt x="3" y="1479"/>
                    <a:pt x="102" y="1575"/>
                    <a:pt x="223" y="1575"/>
                  </a:cubicBezTo>
                  <a:lnTo>
                    <a:pt x="338" y="1575"/>
                  </a:lnTo>
                  <a:cubicBezTo>
                    <a:pt x="590" y="1575"/>
                    <a:pt x="841" y="1582"/>
                    <a:pt x="1094" y="1601"/>
                  </a:cubicBezTo>
                  <a:lnTo>
                    <a:pt x="1108" y="1601"/>
                  </a:lnTo>
                  <a:cubicBezTo>
                    <a:pt x="1223" y="1601"/>
                    <a:pt x="1320" y="1510"/>
                    <a:pt x="1328" y="1394"/>
                  </a:cubicBezTo>
                  <a:cubicBezTo>
                    <a:pt x="1329" y="1363"/>
                    <a:pt x="1325" y="1334"/>
                    <a:pt x="1316" y="1309"/>
                  </a:cubicBezTo>
                  <a:cubicBezTo>
                    <a:pt x="1408" y="1294"/>
                    <a:pt x="1485" y="1225"/>
                    <a:pt x="1502" y="1127"/>
                  </a:cubicBezTo>
                  <a:cubicBezTo>
                    <a:pt x="1554" y="842"/>
                    <a:pt x="1613" y="557"/>
                    <a:pt x="1678" y="273"/>
                  </a:cubicBezTo>
                  <a:cubicBezTo>
                    <a:pt x="1706" y="154"/>
                    <a:pt x="1632" y="35"/>
                    <a:pt x="1513" y="7"/>
                  </a:cubicBezTo>
                  <a:cubicBezTo>
                    <a:pt x="1496" y="3"/>
                    <a:pt x="1479" y="1"/>
                    <a:pt x="1463"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 name="Google Shape;2953;p49"/>
            <p:cNvSpPr/>
            <p:nvPr/>
          </p:nvSpPr>
          <p:spPr>
            <a:xfrm>
              <a:off x="7911400" y="2093488"/>
              <a:ext cx="33350" cy="14600"/>
            </a:xfrm>
            <a:custGeom>
              <a:avLst/>
              <a:gdLst/>
              <a:ahLst/>
              <a:cxnLst/>
              <a:rect l="l" t="t" r="r" b="b"/>
              <a:pathLst>
                <a:path w="1334" h="584" extrusionOk="0">
                  <a:moveTo>
                    <a:pt x="1096" y="0"/>
                  </a:moveTo>
                  <a:cubicBezTo>
                    <a:pt x="1086" y="0"/>
                    <a:pt x="1077" y="1"/>
                    <a:pt x="1067" y="2"/>
                  </a:cubicBezTo>
                  <a:cubicBezTo>
                    <a:pt x="780" y="40"/>
                    <a:pt x="494" y="88"/>
                    <a:pt x="210" y="145"/>
                  </a:cubicBezTo>
                  <a:lnTo>
                    <a:pt x="225" y="366"/>
                  </a:lnTo>
                  <a:lnTo>
                    <a:pt x="182" y="151"/>
                  </a:lnTo>
                  <a:cubicBezTo>
                    <a:pt x="61" y="174"/>
                    <a:pt x="0" y="287"/>
                    <a:pt x="23" y="408"/>
                  </a:cubicBezTo>
                  <a:cubicBezTo>
                    <a:pt x="43" y="512"/>
                    <a:pt x="147" y="583"/>
                    <a:pt x="253" y="583"/>
                  </a:cubicBezTo>
                  <a:cubicBezTo>
                    <a:pt x="270" y="583"/>
                    <a:pt x="284" y="582"/>
                    <a:pt x="298" y="581"/>
                  </a:cubicBezTo>
                  <a:cubicBezTo>
                    <a:pt x="572" y="527"/>
                    <a:pt x="849" y="478"/>
                    <a:pt x="1128" y="442"/>
                  </a:cubicBezTo>
                  <a:cubicBezTo>
                    <a:pt x="1248" y="426"/>
                    <a:pt x="1334" y="314"/>
                    <a:pt x="1316" y="192"/>
                  </a:cubicBezTo>
                  <a:cubicBezTo>
                    <a:pt x="1301" y="80"/>
                    <a:pt x="1204" y="0"/>
                    <a:pt x="1096"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 name="Google Shape;2954;p49"/>
            <p:cNvSpPr/>
            <p:nvPr/>
          </p:nvSpPr>
          <p:spPr>
            <a:xfrm>
              <a:off x="7998200" y="2127413"/>
              <a:ext cx="11825" cy="33150"/>
            </a:xfrm>
            <a:custGeom>
              <a:avLst/>
              <a:gdLst/>
              <a:ahLst/>
              <a:cxnLst/>
              <a:rect l="l" t="t" r="r" b="b"/>
              <a:pathLst>
                <a:path w="473" h="1326" extrusionOk="0">
                  <a:moveTo>
                    <a:pt x="257" y="1"/>
                  </a:moveTo>
                  <a:cubicBezTo>
                    <a:pt x="129" y="1"/>
                    <a:pt x="30" y="89"/>
                    <a:pt x="23" y="209"/>
                  </a:cubicBezTo>
                  <a:cubicBezTo>
                    <a:pt x="7" y="480"/>
                    <a:pt x="0" y="751"/>
                    <a:pt x="0" y="1025"/>
                  </a:cubicBezTo>
                  <a:lnTo>
                    <a:pt x="0" y="1104"/>
                  </a:lnTo>
                  <a:cubicBezTo>
                    <a:pt x="0" y="1226"/>
                    <a:pt x="99" y="1325"/>
                    <a:pt x="221" y="1325"/>
                  </a:cubicBezTo>
                  <a:cubicBezTo>
                    <a:pt x="222" y="1325"/>
                    <a:pt x="223" y="1325"/>
                    <a:pt x="224" y="1325"/>
                  </a:cubicBezTo>
                  <a:cubicBezTo>
                    <a:pt x="346" y="1325"/>
                    <a:pt x="442" y="1226"/>
                    <a:pt x="442" y="1105"/>
                  </a:cubicBezTo>
                  <a:lnTo>
                    <a:pt x="442" y="1022"/>
                  </a:lnTo>
                  <a:cubicBezTo>
                    <a:pt x="442" y="759"/>
                    <a:pt x="450" y="497"/>
                    <a:pt x="465" y="235"/>
                  </a:cubicBezTo>
                  <a:cubicBezTo>
                    <a:pt x="472" y="113"/>
                    <a:pt x="379" y="8"/>
                    <a:pt x="257"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 name="Hexagon 1"/>
          <p:cNvSpPr/>
          <p:nvPr/>
        </p:nvSpPr>
        <p:spPr>
          <a:xfrm>
            <a:off x="4027587" y="1296939"/>
            <a:ext cx="4550296" cy="3900380"/>
          </a:xfrm>
          <a:prstGeom prst="hexagon">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2B5CA"/>
              </a:solidFill>
              <a:effectLst/>
              <a:uLnTx/>
              <a:uFillTx/>
              <a:latin typeface="Arial"/>
              <a:ea typeface="+mn-ea"/>
              <a:cs typeface="+mn-cs"/>
              <a:sym typeface="Arial"/>
            </a:endParaRPr>
          </a:p>
        </p:txBody>
      </p:sp>
      <p:pic>
        <p:nvPicPr>
          <p:cNvPr id="56" name="Picture 2" descr="Bee phim Hoạt hình Clip nghệ thuật - mật ong png tải về - Miễn phí trong  suốt Nghệ Thuật png Tải về."/>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7778" r="90000">
                        <a14:foregroundMark x1="57778" y1="33000" x2="61111" y2="38400"/>
                        <a14:foregroundMark x1="64889" y1="35800" x2="69222" y2="38400"/>
                        <a14:foregroundMark x1="65667" y1="41600" x2="65667" y2="39600"/>
                        <a14:foregroundMark x1="58444" y1="40000" x2="57778" y2="37000"/>
                      </a14:backgroundRemoval>
                    </a14:imgEffect>
                  </a14:imgLayer>
                </a14:imgProps>
              </a:ext>
              <a:ext uri="{28A0092B-C50C-407E-A947-70E740481C1C}">
                <a14:useLocalDpi xmlns:a14="http://schemas.microsoft.com/office/drawing/2010/main" val="0"/>
              </a:ext>
            </a:extLst>
          </a:blip>
          <a:srcRect/>
          <a:stretch>
            <a:fillRect/>
          </a:stretch>
        </p:blipFill>
        <p:spPr bwMode="auto">
          <a:xfrm>
            <a:off x="753595" y="4144443"/>
            <a:ext cx="4912975" cy="2729432"/>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74740" y="3170625"/>
            <a:ext cx="6041624" cy="6441071"/>
          </a:xfrm>
          <a:prstGeom prst="rect">
            <a:avLst/>
          </a:prstGeom>
        </p:spPr>
      </p:pic>
      <p:pic>
        <p:nvPicPr>
          <p:cNvPr id="3" name="Picture 2">
            <a:extLst>
              <a:ext uri="{FF2B5EF4-FFF2-40B4-BE49-F238E27FC236}">
                <a16:creationId xmlns:a16="http://schemas.microsoft.com/office/drawing/2014/main" id="{A08A09C4-E9E9-2792-7ACA-AC54CFA06004}"/>
              </a:ext>
            </a:extLst>
          </p:cNvPr>
          <p:cNvPicPr>
            <a:picLocks noChangeAspect="1"/>
          </p:cNvPicPr>
          <p:nvPr/>
        </p:nvPicPr>
        <p:blipFill>
          <a:blip r:embed="rId7"/>
          <a:stretch>
            <a:fillRect/>
          </a:stretch>
        </p:blipFill>
        <p:spPr>
          <a:xfrm>
            <a:off x="4011384" y="1959591"/>
            <a:ext cx="4828450" cy="3023878"/>
          </a:xfrm>
          <a:prstGeom prst="rect">
            <a:avLst/>
          </a:prstGeom>
        </p:spPr>
      </p:pic>
    </p:spTree>
    <p:extLst>
      <p:ext uri="{BB962C8B-B14F-4D97-AF65-F5344CB8AC3E}">
        <p14:creationId xmlns:p14="http://schemas.microsoft.com/office/powerpoint/2010/main" val="42554149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1000"/>
                                        <p:tgtEl>
                                          <p:spTgt spid="54"/>
                                        </p:tgtEl>
                                      </p:cBhvr>
                                    </p:animEffect>
                                    <p:anim calcmode="lin" valueType="num">
                                      <p:cBhvr>
                                        <p:cTn id="8" dur="1000" fill="hold"/>
                                        <p:tgtEl>
                                          <p:spTgt spid="54"/>
                                        </p:tgtEl>
                                        <p:attrNameLst>
                                          <p:attrName>ppt_x</p:attrName>
                                        </p:attrNameLst>
                                      </p:cBhvr>
                                      <p:tavLst>
                                        <p:tav tm="0">
                                          <p:val>
                                            <p:strVal val="#ppt_x"/>
                                          </p:val>
                                        </p:tav>
                                        <p:tav tm="100000">
                                          <p:val>
                                            <p:strVal val="#ppt_x"/>
                                          </p:val>
                                        </p:tav>
                                      </p:tavLst>
                                    </p:anim>
                                    <p:anim calcmode="lin" valueType="num">
                                      <p:cBhvr>
                                        <p:cTn id="9" dur="1000" fill="hold"/>
                                        <p:tgtEl>
                                          <p:spTgt spid="5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56"/>
                                        </p:tgtEl>
                                        <p:attrNameLst>
                                          <p:attrName>style.visibility</p:attrName>
                                        </p:attrNameLst>
                                      </p:cBhvr>
                                      <p:to>
                                        <p:strVal val="visible"/>
                                      </p:to>
                                    </p:set>
                                    <p:anim calcmode="lin" valueType="num">
                                      <p:cBhvr additive="base">
                                        <p:cTn id="13" dur="500" fill="hold"/>
                                        <p:tgtEl>
                                          <p:spTgt spid="56"/>
                                        </p:tgtEl>
                                        <p:attrNameLst>
                                          <p:attrName>ppt_x</p:attrName>
                                        </p:attrNameLst>
                                      </p:cBhvr>
                                      <p:tavLst>
                                        <p:tav tm="0">
                                          <p:val>
                                            <p:strVal val="#ppt_x"/>
                                          </p:val>
                                        </p:tav>
                                        <p:tav tm="100000">
                                          <p:val>
                                            <p:strVal val="#ppt_x"/>
                                          </p:val>
                                        </p:tav>
                                      </p:tavLst>
                                    </p:anim>
                                    <p:anim calcmode="lin" valueType="num">
                                      <p:cBhvr additive="base">
                                        <p:cTn id="14"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500" fill="hold"/>
                                        <p:tgtEl>
                                          <p:spTgt spid="2"/>
                                        </p:tgtEl>
                                        <p:attrNameLst>
                                          <p:attrName>ppt_w</p:attrName>
                                        </p:attrNameLst>
                                      </p:cBhvr>
                                      <p:tavLst>
                                        <p:tav tm="0">
                                          <p:val>
                                            <p:fltVal val="0"/>
                                          </p:val>
                                        </p:tav>
                                        <p:tav tm="100000">
                                          <p:val>
                                            <p:strVal val="#ppt_w"/>
                                          </p:val>
                                        </p:tav>
                                      </p:tavLst>
                                    </p:anim>
                                    <p:anim calcmode="lin" valueType="num">
                                      <p:cBhvr>
                                        <p:cTn id="25" dur="500" fill="hold"/>
                                        <p:tgtEl>
                                          <p:spTgt spid="2"/>
                                        </p:tgtEl>
                                        <p:attrNameLst>
                                          <p:attrName>ppt_h</p:attrName>
                                        </p:attrNameLst>
                                      </p:cBhvr>
                                      <p:tavLst>
                                        <p:tav tm="0">
                                          <p:val>
                                            <p:fltVal val="0"/>
                                          </p:val>
                                        </p:tav>
                                        <p:tav tm="100000">
                                          <p:val>
                                            <p:strVal val="#ppt_h"/>
                                          </p:val>
                                        </p:tav>
                                      </p:tavLst>
                                    </p:anim>
                                    <p:animEffect transition="in" filter="fade">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39"/>
        <p:cNvGrpSpPr/>
        <p:nvPr/>
      </p:nvGrpSpPr>
      <p:grpSpPr>
        <a:xfrm>
          <a:off x="0" y="0"/>
          <a:ext cx="0" cy="0"/>
          <a:chOff x="0" y="0"/>
          <a:chExt cx="0" cy="0"/>
        </a:xfrm>
      </p:grpSpPr>
      <p:sp>
        <p:nvSpPr>
          <p:cNvPr id="23" name="文本框 18" descr="e7d195523061f1c0220a3acd2f99070e22f7f2176c6c61f4AB5BC6AF3DF28E09514168BD2F6654DA4347BEC42B9A9B38EB2139F52FD80B94EB8F1B847F5BC18ECD11DB8433CCABD6DAEA8D49E99C31D3DFA65C87AB47BEF22E7091100B95F7EB9063B311ACF53306D85C27B5A91A374FC8D0A47885948E52CC1AF70D740300A5601AB3F19CEEC2D4">
            <a:extLst>
              <a:ext uri="{FF2B5EF4-FFF2-40B4-BE49-F238E27FC236}">
                <a16:creationId xmlns:a16="http://schemas.microsoft.com/office/drawing/2014/main" id="{6FF6D11D-E97C-4819-8529-D971F3A6528A}"/>
              </a:ext>
            </a:extLst>
          </p:cNvPr>
          <p:cNvSpPr txBox="1"/>
          <p:nvPr/>
        </p:nvSpPr>
        <p:spPr>
          <a:xfrm>
            <a:off x="3905811" y="945115"/>
            <a:ext cx="4240228" cy="52322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black">
                    <a:lumMod val="75000"/>
                    <a:lumOff val="25000"/>
                  </a:prstClr>
                </a:solidFill>
                <a:effectLst/>
                <a:uLnTx/>
                <a:uFillTx/>
                <a:latin typeface="微软雅黑"/>
                <a:ea typeface="宋体" panose="02010600030101010101" pitchFamily="2" charset="-122"/>
                <a:cs typeface="+mn-ea"/>
                <a:sym typeface="+mn-lt"/>
              </a:rPr>
              <a:t> </a:t>
            </a:r>
            <a:endParaRPr kumimoji="0" lang="zh-CN" altLang="en-US" sz="2800" b="0" i="0" u="none" strike="noStrike" kern="1200" cap="none" spc="0" normalizeH="0" baseline="0" noProof="0" dirty="0">
              <a:ln>
                <a:noFill/>
              </a:ln>
              <a:solidFill>
                <a:prstClr val="black">
                  <a:lumMod val="75000"/>
                  <a:lumOff val="25000"/>
                </a:prstClr>
              </a:solidFill>
              <a:effectLst/>
              <a:uLnTx/>
              <a:uFillTx/>
              <a:latin typeface="微软雅黑"/>
              <a:ea typeface="宋体" panose="02010600030101010101" pitchFamily="2" charset="-122"/>
              <a:cs typeface="+mn-ea"/>
              <a:sym typeface="+mn-lt"/>
            </a:endParaRPr>
          </a:p>
        </p:txBody>
      </p:sp>
      <p:sp>
        <p:nvSpPr>
          <p:cNvPr id="24" name="Flowchart: Connector 23">
            <a:extLst>
              <a:ext uri="{FF2B5EF4-FFF2-40B4-BE49-F238E27FC236}">
                <a16:creationId xmlns:a16="http://schemas.microsoft.com/office/drawing/2014/main" id="{6349028E-5F7F-4AA8-8FA0-B9CEE2910C8A}"/>
              </a:ext>
            </a:extLst>
          </p:cNvPr>
          <p:cNvSpPr/>
          <p:nvPr/>
        </p:nvSpPr>
        <p:spPr>
          <a:xfrm>
            <a:off x="641356" y="697465"/>
            <a:ext cx="548640" cy="523220"/>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a:t>
            </a:r>
          </a:p>
        </p:txBody>
      </p:sp>
      <p:sp>
        <p:nvSpPr>
          <p:cNvPr id="25" name="TextBox 24">
            <a:extLst>
              <a:ext uri="{FF2B5EF4-FFF2-40B4-BE49-F238E27FC236}">
                <a16:creationId xmlns:a16="http://schemas.microsoft.com/office/drawing/2014/main" id="{5198CC24-5ACE-4429-87B6-E06972290549}"/>
              </a:ext>
            </a:extLst>
          </p:cNvPr>
          <p:cNvSpPr txBox="1"/>
          <p:nvPr/>
        </p:nvSpPr>
        <p:spPr>
          <a:xfrm>
            <a:off x="1218506" y="635926"/>
            <a:ext cx="10407187" cy="646331"/>
          </a:xfrm>
          <a:prstGeom prst="rect">
            <a:avLst/>
          </a:prstGeom>
          <a:noFill/>
        </p:spPr>
        <p:txBody>
          <a:bodyPr wrap="square" rtlCol="0">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Calibri" panose="020F0502020204030204" pitchFamily="34" charset="0"/>
                <a:cs typeface="Calibri" panose="020F0502020204030204" pitchFamily="34" charset="0"/>
              </a:rPr>
              <a:t>Tính</a:t>
            </a:r>
            <a:endParaRPr kumimoji="0" lang="vi-VN"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BDED7C3B-2EAB-2371-F8A1-053B13F118E5}"/>
              </a:ext>
            </a:extLst>
          </p:cNvPr>
          <p:cNvPicPr>
            <a:picLocks noChangeAspect="1"/>
          </p:cNvPicPr>
          <p:nvPr/>
        </p:nvPicPr>
        <p:blipFill>
          <a:blip r:embed="rId3"/>
          <a:stretch>
            <a:fillRect/>
          </a:stretch>
        </p:blipFill>
        <p:spPr>
          <a:xfrm>
            <a:off x="600074" y="1584129"/>
            <a:ext cx="11020425" cy="888610"/>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EFC63780-23DA-66D4-5BBC-2525E6FD78F4}"/>
                  </a:ext>
                </a:extLst>
              </p:cNvPr>
              <p:cNvSpPr txBox="1"/>
              <p:nvPr/>
            </p:nvSpPr>
            <p:spPr>
              <a:xfrm>
                <a:off x="628650" y="2657475"/>
                <a:ext cx="2324100" cy="1906612"/>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32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2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2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𝟐</m:t>
                          </m:r>
                          <m:r>
                            <a:rPr lang="en-US" sz="32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2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𝟔</m:t>
                          </m:r>
                          <m:r>
                            <a:rPr lang="en-US" sz="32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num>
                        <m:den>
                          <m:r>
                            <a:rPr lang="en-US" sz="32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𝟓</m:t>
                          </m:r>
                        </m:den>
                      </m:f>
                    </m:oMath>
                  </m:oMathPara>
                </a14:m>
                <a:endParaRPr lang="en-US" sz="3200" b="1" i="1" dirty="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endParaRPr>
              </a:p>
              <a:p>
                <a14:m>
                  <m:oMath xmlns:m="http://schemas.openxmlformats.org/officeDocument/2006/math">
                    <m:r>
                      <a:rPr lang="en-US" sz="40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𝟖</m:t>
                        </m:r>
                      </m:num>
                      <m:den>
                        <m:r>
                          <a:rPr lang="en-US" sz="40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𝟓</m:t>
                        </m:r>
                      </m:den>
                    </m:f>
                  </m:oMath>
                </a14:m>
                <a:r>
                  <a:rPr lang="en-US" sz="40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p>
            </p:txBody>
          </p:sp>
        </mc:Choice>
        <mc:Fallback xmlns="">
          <p:sp>
            <p:nvSpPr>
              <p:cNvPr id="5" name="TextBox 4">
                <a:extLst>
                  <a:ext uri="{FF2B5EF4-FFF2-40B4-BE49-F238E27FC236}">
                    <a16:creationId xmlns:a16="http://schemas.microsoft.com/office/drawing/2014/main" id="{EFC63780-23DA-66D4-5BBC-2525E6FD78F4}"/>
                  </a:ext>
                </a:extLst>
              </p:cNvPr>
              <p:cNvSpPr txBox="1">
                <a:spLocks noRot="1" noChangeAspect="1" noMove="1" noResize="1" noEditPoints="1" noAdjustHandles="1" noChangeArrowheads="1" noChangeShapeType="1" noTextEdit="1"/>
              </p:cNvSpPr>
              <p:nvPr/>
            </p:nvSpPr>
            <p:spPr>
              <a:xfrm>
                <a:off x="628650" y="2657475"/>
                <a:ext cx="2324100" cy="190661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CAF74E42-4FD9-7D17-CC5A-A4F5686B9198}"/>
                  </a:ext>
                </a:extLst>
              </p:cNvPr>
              <p:cNvSpPr txBox="1"/>
              <p:nvPr/>
            </p:nvSpPr>
            <p:spPr>
              <a:xfrm>
                <a:off x="3648075" y="2505075"/>
                <a:ext cx="2324100" cy="1943609"/>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32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2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2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𝟒</m:t>
                          </m:r>
                          <m:r>
                            <a:rPr lang="en-US" sz="32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2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𝟕</m:t>
                          </m:r>
                          <m:r>
                            <a:rPr lang="en-US" sz="32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num>
                        <m:den>
                          <m:r>
                            <a:rPr lang="en-US" sz="32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𝟗</m:t>
                          </m:r>
                        </m:den>
                      </m:f>
                    </m:oMath>
                  </m:oMathPara>
                </a14:m>
                <a:endParaRPr lang="en-US" sz="3200" b="1" i="1" dirty="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endParaRPr>
              </a:p>
              <a:p>
                <a14:m>
                  <m:oMath xmlns:m="http://schemas.openxmlformats.org/officeDocument/2006/math">
                    <m:r>
                      <a:rPr lang="en-US" sz="40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𝟏𝟏</m:t>
                        </m:r>
                      </m:num>
                      <m:den>
                        <m:r>
                          <a:rPr lang="en-US" sz="40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𝟗</m:t>
                        </m:r>
                      </m:den>
                    </m:f>
                  </m:oMath>
                </a14:m>
                <a:r>
                  <a:rPr lang="en-US" sz="40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p>
            </p:txBody>
          </p:sp>
        </mc:Choice>
        <mc:Fallback xmlns="">
          <p:sp>
            <p:nvSpPr>
              <p:cNvPr id="8" name="TextBox 7">
                <a:extLst>
                  <a:ext uri="{FF2B5EF4-FFF2-40B4-BE49-F238E27FC236}">
                    <a16:creationId xmlns:a16="http://schemas.microsoft.com/office/drawing/2014/main" id="{CAF74E42-4FD9-7D17-CC5A-A4F5686B9198}"/>
                  </a:ext>
                </a:extLst>
              </p:cNvPr>
              <p:cNvSpPr txBox="1">
                <a:spLocks noRot="1" noChangeAspect="1" noMove="1" noResize="1" noEditPoints="1" noAdjustHandles="1" noChangeArrowheads="1" noChangeShapeType="1" noTextEdit="1"/>
              </p:cNvSpPr>
              <p:nvPr/>
            </p:nvSpPr>
            <p:spPr>
              <a:xfrm>
                <a:off x="3648075" y="2505075"/>
                <a:ext cx="2324100" cy="1943609"/>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7C9BFE52-B565-1A38-C34A-1AC0BD3855E6}"/>
                  </a:ext>
                </a:extLst>
              </p:cNvPr>
              <p:cNvSpPr txBox="1"/>
              <p:nvPr/>
            </p:nvSpPr>
            <p:spPr>
              <a:xfrm>
                <a:off x="6810375" y="2400300"/>
                <a:ext cx="2324100" cy="1943609"/>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32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2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2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𝟔</m:t>
                          </m:r>
                          <m:r>
                            <a:rPr lang="en-US" sz="32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2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𝟒</m:t>
                          </m:r>
                          <m:r>
                            <a:rPr lang="en-US" sz="32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num>
                        <m:den>
                          <m:r>
                            <a:rPr lang="en-US" sz="32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𝟕</m:t>
                          </m:r>
                        </m:den>
                      </m:f>
                    </m:oMath>
                  </m:oMathPara>
                </a14:m>
                <a:endParaRPr lang="en-US" sz="3200" b="1" i="1" dirty="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endParaRPr>
              </a:p>
              <a:p>
                <a14:m>
                  <m:oMath xmlns:m="http://schemas.openxmlformats.org/officeDocument/2006/math">
                    <m:r>
                      <a:rPr lang="en-US" sz="40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𝟐</m:t>
                        </m:r>
                      </m:num>
                      <m:den>
                        <m:r>
                          <a:rPr lang="en-US" sz="40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𝟕</m:t>
                        </m:r>
                      </m:den>
                    </m:f>
                  </m:oMath>
                </a14:m>
                <a:r>
                  <a:rPr lang="en-US" sz="40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p>
            </p:txBody>
          </p:sp>
        </mc:Choice>
        <mc:Fallback xmlns="">
          <p:sp>
            <p:nvSpPr>
              <p:cNvPr id="11" name="TextBox 10">
                <a:extLst>
                  <a:ext uri="{FF2B5EF4-FFF2-40B4-BE49-F238E27FC236}">
                    <a16:creationId xmlns:a16="http://schemas.microsoft.com/office/drawing/2014/main" id="{7C9BFE52-B565-1A38-C34A-1AC0BD3855E6}"/>
                  </a:ext>
                </a:extLst>
              </p:cNvPr>
              <p:cNvSpPr txBox="1">
                <a:spLocks noRot="1" noChangeAspect="1" noMove="1" noResize="1" noEditPoints="1" noAdjustHandles="1" noChangeArrowheads="1" noChangeShapeType="1" noTextEdit="1"/>
              </p:cNvSpPr>
              <p:nvPr/>
            </p:nvSpPr>
            <p:spPr>
              <a:xfrm>
                <a:off x="6810375" y="2400300"/>
                <a:ext cx="2324100" cy="1943609"/>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D48252A5-FD7B-173A-C186-A58BF2464B2A}"/>
                  </a:ext>
                </a:extLst>
              </p:cNvPr>
              <p:cNvSpPr txBox="1"/>
              <p:nvPr/>
            </p:nvSpPr>
            <p:spPr>
              <a:xfrm>
                <a:off x="9639300" y="2381250"/>
                <a:ext cx="2324100" cy="1943609"/>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32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2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2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𝟏𝟕</m:t>
                          </m:r>
                          <m:r>
                            <a:rPr lang="en-US" sz="32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2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𝟏𝟐</m:t>
                          </m:r>
                          <m:r>
                            <a:rPr lang="en-US" sz="32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num>
                        <m:den>
                          <m:r>
                            <a:rPr lang="en-US" sz="32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𝟏𝟗</m:t>
                          </m:r>
                        </m:den>
                      </m:f>
                    </m:oMath>
                  </m:oMathPara>
                </a14:m>
                <a:endParaRPr lang="en-US" sz="3200" b="1" i="1" dirty="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endParaRPr>
              </a:p>
              <a:p>
                <a14:m>
                  <m:oMath xmlns:m="http://schemas.openxmlformats.org/officeDocument/2006/math">
                    <m:r>
                      <a:rPr lang="en-US" sz="40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𝟓</m:t>
                        </m:r>
                      </m:num>
                      <m:den>
                        <m:r>
                          <a:rPr lang="en-US" sz="40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𝟏𝟗</m:t>
                        </m:r>
                      </m:den>
                    </m:f>
                  </m:oMath>
                </a14:m>
                <a:r>
                  <a:rPr lang="en-US" sz="40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p>
            </p:txBody>
          </p:sp>
        </mc:Choice>
        <mc:Fallback xmlns="">
          <p:sp>
            <p:nvSpPr>
              <p:cNvPr id="12" name="TextBox 11">
                <a:extLst>
                  <a:ext uri="{FF2B5EF4-FFF2-40B4-BE49-F238E27FC236}">
                    <a16:creationId xmlns:a16="http://schemas.microsoft.com/office/drawing/2014/main" id="{D48252A5-FD7B-173A-C186-A58BF2464B2A}"/>
                  </a:ext>
                </a:extLst>
              </p:cNvPr>
              <p:cNvSpPr txBox="1">
                <a:spLocks noRot="1" noChangeAspect="1" noMove="1" noResize="1" noEditPoints="1" noAdjustHandles="1" noChangeArrowheads="1" noChangeShapeType="1" noTextEdit="1"/>
              </p:cNvSpPr>
              <p:nvPr/>
            </p:nvSpPr>
            <p:spPr>
              <a:xfrm>
                <a:off x="9639300" y="2381250"/>
                <a:ext cx="2324100" cy="1943609"/>
              </a:xfrm>
              <a:prstGeom prst="rect">
                <a:avLst/>
              </a:prstGeom>
              <a:blipFill>
                <a:blip r:embed="rId7"/>
                <a:stretch>
                  <a:fillRect/>
                </a:stretch>
              </a:blipFill>
            </p:spPr>
            <p:txBody>
              <a:bodyPr/>
              <a:lstStyle/>
              <a:p>
                <a:r>
                  <a:rPr lang="en-US">
                    <a:noFill/>
                  </a:rPr>
                  <a:t> </a:t>
                </a:r>
              </a:p>
            </p:txBody>
          </p:sp>
        </mc:Fallback>
      </mc:AlternateContent>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randombar(horizontal)">
                                      <p:cBhvr>
                                        <p:cTn id="10" dur="500"/>
                                        <p:tgtEl>
                                          <p:spTgt spid="24"/>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wipe(down)">
                                      <p:cBhvr>
                                        <p:cTn id="18" dur="500"/>
                                        <p:tgtEl>
                                          <p:spTgt spid="5">
                                            <p:txEl>
                                              <p:pRg st="0" end="0"/>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wipe(down)">
                                      <p:cBhvr>
                                        <p:cTn id="21" dur="500"/>
                                        <p:tgtEl>
                                          <p:spTgt spid="5">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8">
                                            <p:txEl>
                                              <p:pRg st="0" end="0"/>
                                            </p:txEl>
                                          </p:spTgt>
                                        </p:tgtEl>
                                        <p:attrNameLst>
                                          <p:attrName>style.visibility</p:attrName>
                                        </p:attrNameLst>
                                      </p:cBhvr>
                                      <p:to>
                                        <p:strVal val="visible"/>
                                      </p:to>
                                    </p:set>
                                    <p:animEffect transition="in" filter="wipe(down)">
                                      <p:cBhvr>
                                        <p:cTn id="26" dur="500"/>
                                        <p:tgtEl>
                                          <p:spTgt spid="8">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8">
                                            <p:txEl>
                                              <p:pRg st="1" end="1"/>
                                            </p:txEl>
                                          </p:spTgt>
                                        </p:tgtEl>
                                        <p:attrNameLst>
                                          <p:attrName>style.visibility</p:attrName>
                                        </p:attrNameLst>
                                      </p:cBhvr>
                                      <p:to>
                                        <p:strVal val="visible"/>
                                      </p:to>
                                    </p:set>
                                    <p:animEffect transition="in" filter="wipe(down)">
                                      <p:cBhvr>
                                        <p:cTn id="31" dur="500"/>
                                        <p:tgtEl>
                                          <p:spTgt spid="8">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1">
                                            <p:txEl>
                                              <p:pRg st="0" end="0"/>
                                            </p:txEl>
                                          </p:spTgt>
                                        </p:tgtEl>
                                        <p:attrNameLst>
                                          <p:attrName>style.visibility</p:attrName>
                                        </p:attrNameLst>
                                      </p:cBhvr>
                                      <p:to>
                                        <p:strVal val="visible"/>
                                      </p:to>
                                    </p:set>
                                    <p:animEffect transition="in" filter="wipe(down)">
                                      <p:cBhvr>
                                        <p:cTn id="36" dur="500"/>
                                        <p:tgtEl>
                                          <p:spTgt spid="11">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1">
                                            <p:txEl>
                                              <p:pRg st="1" end="1"/>
                                            </p:txEl>
                                          </p:spTgt>
                                        </p:tgtEl>
                                        <p:attrNameLst>
                                          <p:attrName>style.visibility</p:attrName>
                                        </p:attrNameLst>
                                      </p:cBhvr>
                                      <p:to>
                                        <p:strVal val="visible"/>
                                      </p:to>
                                    </p:set>
                                    <p:animEffect transition="in" filter="wipe(down)">
                                      <p:cBhvr>
                                        <p:cTn id="41" dur="500"/>
                                        <p:tgtEl>
                                          <p:spTgt spid="11">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12">
                                            <p:txEl>
                                              <p:pRg st="0" end="0"/>
                                            </p:txEl>
                                          </p:spTgt>
                                        </p:tgtEl>
                                        <p:attrNameLst>
                                          <p:attrName>style.visibility</p:attrName>
                                        </p:attrNameLst>
                                      </p:cBhvr>
                                      <p:to>
                                        <p:strVal val="visible"/>
                                      </p:to>
                                    </p:set>
                                    <p:animEffect transition="in" filter="wipe(down)">
                                      <p:cBhvr>
                                        <p:cTn id="46" dur="500"/>
                                        <p:tgtEl>
                                          <p:spTgt spid="12">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2">
                                            <p:txEl>
                                              <p:pRg st="1" end="1"/>
                                            </p:txEl>
                                          </p:spTgt>
                                        </p:tgtEl>
                                        <p:attrNameLst>
                                          <p:attrName>style.visibility</p:attrName>
                                        </p:attrNameLst>
                                      </p:cBhvr>
                                      <p:to>
                                        <p:strVal val="visible"/>
                                      </p:to>
                                    </p:set>
                                    <p:animEffect transition="in" filter="wipe(down)">
                                      <p:cBhvr>
                                        <p:cTn id="51"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39"/>
        <p:cNvGrpSpPr/>
        <p:nvPr/>
      </p:nvGrpSpPr>
      <p:grpSpPr>
        <a:xfrm>
          <a:off x="0" y="0"/>
          <a:ext cx="0" cy="0"/>
          <a:chOff x="0" y="0"/>
          <a:chExt cx="0" cy="0"/>
        </a:xfrm>
      </p:grpSpPr>
      <p:sp>
        <p:nvSpPr>
          <p:cNvPr id="23" name="文本框 18" descr="e7d195523061f1c0220a3acd2f99070e22f7f2176c6c61f4AB5BC6AF3DF28E09514168BD2F6654DA4347BEC42B9A9B38EB2139F52FD80B94EB8F1B847F5BC18ECD11DB8433CCABD6DAEA8D49E99C31D3DFA65C87AB47BEF22E7091100B95F7EB9063B311ACF53306D85C27B5A91A374FC8D0A47885948E52CC1AF70D740300A5601AB3F19CEEC2D4">
            <a:extLst>
              <a:ext uri="{FF2B5EF4-FFF2-40B4-BE49-F238E27FC236}">
                <a16:creationId xmlns:a16="http://schemas.microsoft.com/office/drawing/2014/main" id="{6FF6D11D-E97C-4819-8529-D971F3A6528A}"/>
              </a:ext>
            </a:extLst>
          </p:cNvPr>
          <p:cNvSpPr txBox="1"/>
          <p:nvPr/>
        </p:nvSpPr>
        <p:spPr>
          <a:xfrm>
            <a:off x="3905811" y="945115"/>
            <a:ext cx="4240228" cy="52322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black">
                    <a:lumMod val="75000"/>
                    <a:lumOff val="25000"/>
                  </a:prstClr>
                </a:solidFill>
                <a:effectLst/>
                <a:uLnTx/>
                <a:uFillTx/>
                <a:latin typeface="微软雅黑"/>
                <a:ea typeface="宋体" panose="02010600030101010101" pitchFamily="2" charset="-122"/>
                <a:cs typeface="+mn-ea"/>
                <a:sym typeface="+mn-lt"/>
              </a:rPr>
              <a:t> </a:t>
            </a:r>
            <a:endParaRPr kumimoji="0" lang="zh-CN" altLang="en-US" sz="2800" b="0" i="0" u="none" strike="noStrike" kern="1200" cap="none" spc="0" normalizeH="0" baseline="0" noProof="0" dirty="0">
              <a:ln>
                <a:noFill/>
              </a:ln>
              <a:solidFill>
                <a:prstClr val="black">
                  <a:lumMod val="75000"/>
                  <a:lumOff val="25000"/>
                </a:prstClr>
              </a:solidFill>
              <a:effectLst/>
              <a:uLnTx/>
              <a:uFillTx/>
              <a:latin typeface="微软雅黑"/>
              <a:ea typeface="宋体" panose="02010600030101010101" pitchFamily="2" charset="-122"/>
              <a:cs typeface="+mn-ea"/>
              <a:sym typeface="+mn-lt"/>
            </a:endParaRPr>
          </a:p>
        </p:txBody>
      </p:sp>
      <p:sp>
        <p:nvSpPr>
          <p:cNvPr id="24" name="Flowchart: Connector 23">
            <a:extLst>
              <a:ext uri="{FF2B5EF4-FFF2-40B4-BE49-F238E27FC236}">
                <a16:creationId xmlns:a16="http://schemas.microsoft.com/office/drawing/2014/main" id="{6349028E-5F7F-4AA8-8FA0-B9CEE2910C8A}"/>
              </a:ext>
            </a:extLst>
          </p:cNvPr>
          <p:cNvSpPr/>
          <p:nvPr/>
        </p:nvSpPr>
        <p:spPr>
          <a:xfrm>
            <a:off x="803281" y="735565"/>
            <a:ext cx="548640" cy="523220"/>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a:t>
            </a:r>
          </a:p>
        </p:txBody>
      </p:sp>
      <p:sp>
        <p:nvSpPr>
          <p:cNvPr id="25" name="TextBox 24">
            <a:extLst>
              <a:ext uri="{FF2B5EF4-FFF2-40B4-BE49-F238E27FC236}">
                <a16:creationId xmlns:a16="http://schemas.microsoft.com/office/drawing/2014/main" id="{5198CC24-5ACE-4429-87B6-E06972290549}"/>
              </a:ext>
            </a:extLst>
          </p:cNvPr>
          <p:cNvSpPr txBox="1"/>
          <p:nvPr/>
        </p:nvSpPr>
        <p:spPr>
          <a:xfrm>
            <a:off x="1418531" y="635926"/>
            <a:ext cx="10407187" cy="646331"/>
          </a:xfrm>
          <a:prstGeom prst="rect">
            <a:avLst/>
          </a:prstGeom>
          <a:noFill/>
        </p:spPr>
        <p:txBody>
          <a:bodyPr wrap="square" rtlCol="0">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Tính</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rồi</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rút</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gọn</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6" name="Picture 5">
            <a:extLst>
              <a:ext uri="{FF2B5EF4-FFF2-40B4-BE49-F238E27FC236}">
                <a16:creationId xmlns:a16="http://schemas.microsoft.com/office/drawing/2014/main" id="{B92CFCCC-5D07-A21A-973E-7A80EF70B712}"/>
              </a:ext>
            </a:extLst>
          </p:cNvPr>
          <p:cNvPicPr>
            <a:picLocks noChangeAspect="1"/>
          </p:cNvPicPr>
          <p:nvPr/>
        </p:nvPicPr>
        <p:blipFill>
          <a:blip r:embed="rId3"/>
          <a:stretch>
            <a:fillRect/>
          </a:stretch>
        </p:blipFill>
        <p:spPr>
          <a:xfrm>
            <a:off x="742950" y="1802281"/>
            <a:ext cx="10839450" cy="1040067"/>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B27A0F9-82E9-F3CD-01A1-287C54EE0E34}"/>
                  </a:ext>
                </a:extLst>
              </p:cNvPr>
              <p:cNvSpPr txBox="1"/>
              <p:nvPr/>
            </p:nvSpPr>
            <p:spPr>
              <a:xfrm>
                <a:off x="838200" y="2867025"/>
                <a:ext cx="2324100" cy="2227085"/>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𝟐</m:t>
                          </m:r>
                          <m:r>
                            <a:rPr lang="en-US"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𝟏</m:t>
                          </m:r>
                          <m:r>
                            <a:rPr lang="en-US"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num>
                        <m:den>
                          <m:r>
                            <a:rPr lang="en-US"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𝟗</m:t>
                          </m:r>
                        </m:den>
                      </m:f>
                      <m:r>
                        <a:rPr lang="en-US"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𝟑</m:t>
                          </m:r>
                        </m:num>
                        <m:den>
                          <m:r>
                            <a:rPr lang="en-US"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𝟗</m:t>
                          </m:r>
                        </m:den>
                      </m:f>
                      <m:r>
                        <a:rPr lang="en-US"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𝟏</m:t>
                          </m:r>
                        </m:num>
                        <m:den>
                          <m:r>
                            <a:rPr lang="en-US"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𝟑</m:t>
                          </m:r>
                        </m:den>
                      </m:f>
                    </m:oMath>
                  </m:oMathPara>
                </a14:m>
                <a:endParaRPr lang="en-US"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AB27A0F9-82E9-F3CD-01A1-287C54EE0E34}"/>
                  </a:ext>
                </a:extLst>
              </p:cNvPr>
              <p:cNvSpPr txBox="1">
                <a:spLocks noRot="1" noChangeAspect="1" noMove="1" noResize="1" noEditPoints="1" noAdjustHandles="1" noChangeArrowheads="1" noChangeShapeType="1" noTextEdit="1"/>
              </p:cNvSpPr>
              <p:nvPr/>
            </p:nvSpPr>
            <p:spPr>
              <a:xfrm>
                <a:off x="838200" y="2867025"/>
                <a:ext cx="2324100" cy="222708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00950F1-CE79-9818-FC44-BF7B33F293F8}"/>
                  </a:ext>
                </a:extLst>
              </p:cNvPr>
              <p:cNvSpPr txBox="1"/>
              <p:nvPr/>
            </p:nvSpPr>
            <p:spPr>
              <a:xfrm>
                <a:off x="3714750" y="2857500"/>
                <a:ext cx="2324100" cy="2227085"/>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𝟓</m:t>
                          </m:r>
                          <m:r>
                            <a:rPr lang="en-US"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𝟏</m:t>
                          </m:r>
                          <m:r>
                            <a:rPr lang="en-US"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num>
                        <m:den>
                          <m:r>
                            <a:rPr lang="en-US"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𝟔</m:t>
                          </m:r>
                        </m:den>
                      </m:f>
                      <m:r>
                        <a:rPr lang="en-US"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𝟔</m:t>
                          </m:r>
                        </m:num>
                        <m:den>
                          <m:r>
                            <a:rPr lang="en-US"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𝟔</m:t>
                          </m:r>
                        </m:den>
                      </m:f>
                      <m:r>
                        <a:rPr lang="en-US"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𝟏</m:t>
                      </m:r>
                    </m:oMath>
                  </m:oMathPara>
                </a14:m>
                <a:endParaRPr lang="en-US"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300950F1-CE79-9818-FC44-BF7B33F293F8}"/>
                  </a:ext>
                </a:extLst>
              </p:cNvPr>
              <p:cNvSpPr txBox="1">
                <a:spLocks noRot="1" noChangeAspect="1" noMove="1" noResize="1" noEditPoints="1" noAdjustHandles="1" noChangeArrowheads="1" noChangeShapeType="1" noTextEdit="1"/>
              </p:cNvSpPr>
              <p:nvPr/>
            </p:nvSpPr>
            <p:spPr>
              <a:xfrm>
                <a:off x="3714750" y="2857500"/>
                <a:ext cx="2324100" cy="222708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4F403160-F824-ED94-CE79-6E2C93084EB3}"/>
                  </a:ext>
                </a:extLst>
              </p:cNvPr>
              <p:cNvSpPr txBox="1"/>
              <p:nvPr/>
            </p:nvSpPr>
            <p:spPr>
              <a:xfrm>
                <a:off x="6762750" y="2828925"/>
                <a:ext cx="2324100" cy="2233368"/>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𝟏𝟏</m:t>
                          </m:r>
                          <m:r>
                            <a:rPr lang="en-US"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𝟓</m:t>
                          </m:r>
                          <m:r>
                            <a:rPr lang="en-US"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num>
                        <m:den>
                          <m:r>
                            <a:rPr lang="en-US"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𝟖</m:t>
                          </m:r>
                        </m:den>
                      </m:f>
                      <m:r>
                        <a:rPr lang="en-US"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𝟔</m:t>
                          </m:r>
                        </m:num>
                        <m:den>
                          <m:r>
                            <a:rPr lang="en-US"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𝟖</m:t>
                          </m:r>
                        </m:den>
                      </m:f>
                      <m:r>
                        <a:rPr lang="en-US"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𝟑</m:t>
                          </m:r>
                        </m:num>
                        <m:den>
                          <m:r>
                            <a:rPr lang="en-US"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𝟒</m:t>
                          </m:r>
                        </m:den>
                      </m:f>
                    </m:oMath>
                  </m:oMathPara>
                </a14:m>
                <a:endParaRPr lang="en-US"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4F403160-F824-ED94-CE79-6E2C93084EB3}"/>
                  </a:ext>
                </a:extLst>
              </p:cNvPr>
              <p:cNvSpPr txBox="1">
                <a:spLocks noRot="1" noChangeAspect="1" noMove="1" noResize="1" noEditPoints="1" noAdjustHandles="1" noChangeArrowheads="1" noChangeShapeType="1" noTextEdit="1"/>
              </p:cNvSpPr>
              <p:nvPr/>
            </p:nvSpPr>
            <p:spPr>
              <a:xfrm>
                <a:off x="6762750" y="2828925"/>
                <a:ext cx="2324100" cy="2233368"/>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670A3B57-53C3-93DB-5B62-0010DE8361F5}"/>
                  </a:ext>
                </a:extLst>
              </p:cNvPr>
              <p:cNvSpPr txBox="1"/>
              <p:nvPr/>
            </p:nvSpPr>
            <p:spPr>
              <a:xfrm>
                <a:off x="9572625" y="2847975"/>
                <a:ext cx="2324100" cy="2233368"/>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𝟓</m:t>
                          </m:r>
                          <m:r>
                            <a:rPr lang="en-US"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𝟐</m:t>
                          </m:r>
                          <m:r>
                            <a:rPr lang="en-US"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num>
                        <m:den>
                          <m:r>
                            <a:rPr lang="en-US"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𝟐𝟏</m:t>
                          </m:r>
                        </m:den>
                      </m:f>
                      <m:r>
                        <a:rPr lang="en-US"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𝟑</m:t>
                          </m:r>
                        </m:num>
                        <m:den>
                          <m:r>
                            <a:rPr lang="en-US"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𝟐𝟏</m:t>
                          </m:r>
                        </m:den>
                      </m:f>
                      <m:r>
                        <a:rPr lang="en-US"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𝟏</m:t>
                          </m:r>
                        </m:num>
                        <m:den>
                          <m:r>
                            <a:rPr lang="en-US" sz="36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𝟕</m:t>
                          </m:r>
                        </m:den>
                      </m:f>
                    </m:oMath>
                  </m:oMathPara>
                </a14:m>
                <a:endParaRPr lang="en-US"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670A3B57-53C3-93DB-5B62-0010DE8361F5}"/>
                  </a:ext>
                </a:extLst>
              </p:cNvPr>
              <p:cNvSpPr txBox="1">
                <a:spLocks noRot="1" noChangeAspect="1" noMove="1" noResize="1" noEditPoints="1" noAdjustHandles="1" noChangeArrowheads="1" noChangeShapeType="1" noTextEdit="1"/>
              </p:cNvSpPr>
              <p:nvPr/>
            </p:nvSpPr>
            <p:spPr>
              <a:xfrm>
                <a:off x="9572625" y="2847975"/>
                <a:ext cx="2324100" cy="2233368"/>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1923841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randombar(horizontal)">
                                      <p:cBhvr>
                                        <p:cTn id="10" dur="500"/>
                                        <p:tgtEl>
                                          <p:spTgt spid="24"/>
                                        </p:tgtEl>
                                      </p:cBhvr>
                                    </p:animEffect>
                                  </p:childTnLst>
                                </p:cTn>
                              </p:par>
                              <p:par>
                                <p:cTn id="11" presetID="14"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wipe(down)">
                                      <p:cBhvr>
                                        <p:cTn id="18" dur="500"/>
                                        <p:tgtEl>
                                          <p:spTgt spid="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wipe(down)">
                                      <p:cBhvr>
                                        <p:cTn id="23" dur="500"/>
                                        <p:tgtEl>
                                          <p:spTgt spid="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9">
                                            <p:txEl>
                                              <p:pRg st="0" end="0"/>
                                            </p:txEl>
                                          </p:spTgt>
                                        </p:tgtEl>
                                        <p:attrNameLst>
                                          <p:attrName>style.visibility</p:attrName>
                                        </p:attrNameLst>
                                      </p:cBhvr>
                                      <p:to>
                                        <p:strVal val="visible"/>
                                      </p:to>
                                    </p:set>
                                    <p:animEffect transition="in" filter="wipe(down)">
                                      <p:cBhvr>
                                        <p:cTn id="28" dur="500"/>
                                        <p:tgtEl>
                                          <p:spTgt spid="9">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0">
                                            <p:txEl>
                                              <p:pRg st="0" end="0"/>
                                            </p:txEl>
                                          </p:spTgt>
                                        </p:tgtEl>
                                        <p:attrNameLst>
                                          <p:attrName>style.visibility</p:attrName>
                                        </p:attrNameLst>
                                      </p:cBhvr>
                                      <p:to>
                                        <p:strVal val="visible"/>
                                      </p:to>
                                    </p:set>
                                    <p:animEffect transition="in" filter="wipe(down)">
                                      <p:cBhvr>
                                        <p:cTn id="33"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39"/>
        <p:cNvGrpSpPr/>
        <p:nvPr/>
      </p:nvGrpSpPr>
      <p:grpSpPr>
        <a:xfrm>
          <a:off x="0" y="0"/>
          <a:ext cx="0" cy="0"/>
          <a:chOff x="0" y="0"/>
          <a:chExt cx="0" cy="0"/>
        </a:xfrm>
      </p:grpSpPr>
      <p:sp>
        <p:nvSpPr>
          <p:cNvPr id="23" name="文本框 18" descr="e7d195523061f1c0220a3acd2f99070e22f7f2176c6c61f4AB5BC6AF3DF28E09514168BD2F6654DA4347BEC42B9A9B38EB2139F52FD80B94EB8F1B847F5BC18ECD11DB8433CCABD6DAEA8D49E99C31D3DFA65C87AB47BEF22E7091100B95F7EB9063B311ACF53306D85C27B5A91A374FC8D0A47885948E52CC1AF70D740300A5601AB3F19CEEC2D4">
            <a:extLst>
              <a:ext uri="{FF2B5EF4-FFF2-40B4-BE49-F238E27FC236}">
                <a16:creationId xmlns:a16="http://schemas.microsoft.com/office/drawing/2014/main" id="{6FF6D11D-E97C-4819-8529-D971F3A6528A}"/>
              </a:ext>
            </a:extLst>
          </p:cNvPr>
          <p:cNvSpPr txBox="1"/>
          <p:nvPr/>
        </p:nvSpPr>
        <p:spPr>
          <a:xfrm>
            <a:off x="3905811" y="945115"/>
            <a:ext cx="4240228" cy="52322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ea"/>
                <a:sym typeface="+mn-lt"/>
              </a:rPr>
              <a:t> </a:t>
            </a:r>
            <a:endParaRPr kumimoji="0" lang="zh-CN" altLang="en-US" sz="28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宋体" panose="02010600030101010101" pitchFamily="2" charset="-122"/>
              <a:cs typeface="+mn-ea"/>
              <a:sym typeface="+mn-lt"/>
            </a:endParaRPr>
          </a:p>
        </p:txBody>
      </p:sp>
      <p:sp>
        <p:nvSpPr>
          <p:cNvPr id="24" name="Flowchart: Connector 23">
            <a:extLst>
              <a:ext uri="{FF2B5EF4-FFF2-40B4-BE49-F238E27FC236}">
                <a16:creationId xmlns:a16="http://schemas.microsoft.com/office/drawing/2014/main" id="{6349028E-5F7F-4AA8-8FA0-B9CEE2910C8A}"/>
              </a:ext>
            </a:extLst>
          </p:cNvPr>
          <p:cNvSpPr/>
          <p:nvPr/>
        </p:nvSpPr>
        <p:spPr>
          <a:xfrm>
            <a:off x="641356" y="697465"/>
            <a:ext cx="548640" cy="523220"/>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rPr>
              <a:t>3</a:t>
            </a:r>
          </a:p>
        </p:txBody>
      </p:sp>
      <p:sp>
        <p:nvSpPr>
          <p:cNvPr id="25" name="TextBox 24">
            <a:extLst>
              <a:ext uri="{FF2B5EF4-FFF2-40B4-BE49-F238E27FC236}">
                <a16:creationId xmlns:a16="http://schemas.microsoft.com/office/drawing/2014/main" id="{5198CC24-5ACE-4429-87B6-E06972290549}"/>
              </a:ext>
            </a:extLst>
          </p:cNvPr>
          <p:cNvSpPr txBox="1"/>
          <p:nvPr/>
        </p:nvSpPr>
        <p:spPr>
          <a:xfrm>
            <a:off x="1218506" y="635926"/>
            <a:ext cx="10407187" cy="584775"/>
          </a:xfrm>
          <a:prstGeom prst="rect">
            <a:avLst/>
          </a:prstGeom>
          <a:noFill/>
        </p:spPr>
        <p:txBody>
          <a:bodyPr wrap="square" rtlCol="0">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Tính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vi-VN"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7" name="Picture 6">
            <a:extLst>
              <a:ext uri="{FF2B5EF4-FFF2-40B4-BE49-F238E27FC236}">
                <a16:creationId xmlns:a16="http://schemas.microsoft.com/office/drawing/2014/main" id="{AFAB79B8-6283-FCF4-2403-54A6911A8A17}"/>
              </a:ext>
            </a:extLst>
          </p:cNvPr>
          <p:cNvPicPr>
            <a:picLocks noChangeAspect="1"/>
          </p:cNvPicPr>
          <p:nvPr/>
        </p:nvPicPr>
        <p:blipFill>
          <a:blip r:embed="rId3"/>
          <a:stretch>
            <a:fillRect/>
          </a:stretch>
        </p:blipFill>
        <p:spPr>
          <a:xfrm>
            <a:off x="1271587" y="1333500"/>
            <a:ext cx="9096375" cy="1162050"/>
          </a:xfrm>
          <a:prstGeom prst="rect">
            <a:avLst/>
          </a:prstGeom>
        </p:spPr>
      </p:pic>
      <p:pic>
        <p:nvPicPr>
          <p:cNvPr id="10" name="Picture 9">
            <a:extLst>
              <a:ext uri="{FF2B5EF4-FFF2-40B4-BE49-F238E27FC236}">
                <a16:creationId xmlns:a16="http://schemas.microsoft.com/office/drawing/2014/main" id="{C6BA0D60-B5ED-468A-DD2A-930FF2D2C956}"/>
              </a:ext>
            </a:extLst>
          </p:cNvPr>
          <p:cNvPicPr>
            <a:picLocks noChangeAspect="1"/>
          </p:cNvPicPr>
          <p:nvPr/>
        </p:nvPicPr>
        <p:blipFill>
          <a:blip r:embed="rId4"/>
          <a:stretch>
            <a:fillRect/>
          </a:stretch>
        </p:blipFill>
        <p:spPr>
          <a:xfrm>
            <a:off x="1204912" y="3876675"/>
            <a:ext cx="9115425" cy="1162050"/>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5F89E589-2EE7-E94C-6213-951345685AF6}"/>
                  </a:ext>
                </a:extLst>
              </p:cNvPr>
              <p:cNvSpPr txBox="1"/>
              <p:nvPr/>
            </p:nvSpPr>
            <p:spPr>
              <a:xfrm>
                <a:off x="1428750" y="2333625"/>
                <a:ext cx="2324100" cy="786177"/>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24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4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4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𝟏</m:t>
                          </m:r>
                          <m:r>
                            <a:rPr lang="en-US" sz="24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24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𝟐</m:t>
                          </m:r>
                          <m:r>
                            <a:rPr lang="en-US" sz="24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24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𝟑</m:t>
                          </m:r>
                          <m:r>
                            <a:rPr lang="en-US" sz="24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num>
                        <m:den>
                          <m:r>
                            <a:rPr lang="en-US" sz="24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𝟗</m:t>
                          </m:r>
                        </m:den>
                      </m:f>
                    </m:oMath>
                  </m:oMathPara>
                </a14:m>
                <a:endParaRPr lang="en-US" sz="24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mc:Choice>
        <mc:Fallback xmlns="">
          <p:sp>
            <p:nvSpPr>
              <p:cNvPr id="11" name="TextBox 10">
                <a:extLst>
                  <a:ext uri="{FF2B5EF4-FFF2-40B4-BE49-F238E27FC236}">
                    <a16:creationId xmlns:a16="http://schemas.microsoft.com/office/drawing/2014/main" id="{5F89E589-2EE7-E94C-6213-951345685AF6}"/>
                  </a:ext>
                </a:extLst>
              </p:cNvPr>
              <p:cNvSpPr txBox="1">
                <a:spLocks noRot="1" noChangeAspect="1" noMove="1" noResize="1" noEditPoints="1" noAdjustHandles="1" noChangeArrowheads="1" noChangeShapeType="1" noTextEdit="1"/>
              </p:cNvSpPr>
              <p:nvPr/>
            </p:nvSpPr>
            <p:spPr>
              <a:xfrm>
                <a:off x="1428750" y="2333625"/>
                <a:ext cx="2324100" cy="78617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AC680769-EFE5-CE8F-70F7-C514D9138279}"/>
                  </a:ext>
                </a:extLst>
              </p:cNvPr>
              <p:cNvSpPr txBox="1"/>
              <p:nvPr/>
            </p:nvSpPr>
            <p:spPr>
              <a:xfrm>
                <a:off x="1428750" y="2990850"/>
                <a:ext cx="2324100" cy="1332673"/>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28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8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8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𝟑</m:t>
                          </m:r>
                          <m:r>
                            <a:rPr lang="en-US" sz="28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num>
                        <m:den>
                          <m:r>
                            <a:rPr lang="en-US" sz="28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𝟗</m:t>
                          </m:r>
                        </m:den>
                      </m:f>
                      <m:r>
                        <a:rPr lang="en-US" sz="28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8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8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𝟏</m:t>
                          </m:r>
                          <m:r>
                            <a:rPr lang="en-US" sz="28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num>
                        <m:den>
                          <m:r>
                            <a:rPr lang="en-US" sz="28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𝟑</m:t>
                          </m:r>
                        </m:den>
                      </m:f>
                    </m:oMath>
                  </m:oMathPara>
                </a14:m>
                <a:endParaRPr lang="en-US" sz="28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endParaRPr lang="en-US" sz="28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mc:Choice>
        <mc:Fallback xmlns="">
          <p:sp>
            <p:nvSpPr>
              <p:cNvPr id="12" name="TextBox 11">
                <a:extLst>
                  <a:ext uri="{FF2B5EF4-FFF2-40B4-BE49-F238E27FC236}">
                    <a16:creationId xmlns:a16="http://schemas.microsoft.com/office/drawing/2014/main" id="{AC680769-EFE5-CE8F-70F7-C514D9138279}"/>
                  </a:ext>
                </a:extLst>
              </p:cNvPr>
              <p:cNvSpPr txBox="1">
                <a:spLocks noRot="1" noChangeAspect="1" noMove="1" noResize="1" noEditPoints="1" noAdjustHandles="1" noChangeArrowheads="1" noChangeShapeType="1" noTextEdit="1"/>
              </p:cNvSpPr>
              <p:nvPr/>
            </p:nvSpPr>
            <p:spPr>
              <a:xfrm>
                <a:off x="1428750" y="2990850"/>
                <a:ext cx="2324100" cy="1332673"/>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A6D01F3C-6C29-F514-52EC-E8806D2F7300}"/>
                  </a:ext>
                </a:extLst>
              </p:cNvPr>
              <p:cNvSpPr txBox="1"/>
              <p:nvPr/>
            </p:nvSpPr>
            <p:spPr>
              <a:xfrm>
                <a:off x="7696200" y="2419350"/>
                <a:ext cx="2324100" cy="786177"/>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24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4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4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𝟐</m:t>
                          </m:r>
                          <m:r>
                            <a:rPr lang="en-US" sz="24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24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𝟓</m:t>
                          </m:r>
                          <m:r>
                            <a:rPr lang="en-US" sz="24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24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𝟖</m:t>
                          </m:r>
                          <m:r>
                            <a:rPr lang="en-US" sz="24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num>
                        <m:den>
                          <m:r>
                            <a:rPr lang="en-US" sz="24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𝟗</m:t>
                          </m:r>
                        </m:den>
                      </m:f>
                    </m:oMath>
                  </m:oMathPara>
                </a14:m>
                <a:endParaRPr lang="en-US" sz="24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A6D01F3C-6C29-F514-52EC-E8806D2F7300}"/>
                  </a:ext>
                </a:extLst>
              </p:cNvPr>
              <p:cNvSpPr txBox="1">
                <a:spLocks noRot="1" noChangeAspect="1" noMove="1" noResize="1" noEditPoints="1" noAdjustHandles="1" noChangeArrowheads="1" noChangeShapeType="1" noTextEdit="1"/>
              </p:cNvSpPr>
              <p:nvPr/>
            </p:nvSpPr>
            <p:spPr>
              <a:xfrm>
                <a:off x="7696200" y="2419350"/>
                <a:ext cx="2324100" cy="786177"/>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4B2F7B87-B72D-DC30-BDD4-DD2ED13884D6}"/>
                  </a:ext>
                </a:extLst>
              </p:cNvPr>
              <p:cNvSpPr txBox="1"/>
              <p:nvPr/>
            </p:nvSpPr>
            <p:spPr>
              <a:xfrm>
                <a:off x="7696200" y="3076575"/>
                <a:ext cx="2324100" cy="1332673"/>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28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8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8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𝟏𝟓</m:t>
                          </m:r>
                          <m:r>
                            <a:rPr lang="en-US" sz="28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num>
                        <m:den>
                          <m:r>
                            <a:rPr lang="en-US" sz="28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𝟗</m:t>
                          </m:r>
                        </m:den>
                      </m:f>
                      <m:r>
                        <a:rPr lang="en-US" sz="28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8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8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𝟓</m:t>
                          </m:r>
                          <m:r>
                            <a:rPr lang="en-US" sz="28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num>
                        <m:den>
                          <m:r>
                            <a:rPr lang="en-US" sz="28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𝟑</m:t>
                          </m:r>
                        </m:den>
                      </m:f>
                    </m:oMath>
                  </m:oMathPara>
                </a14:m>
                <a:endParaRPr lang="en-US" sz="28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endParaRPr lang="en-US" sz="28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mc:Choice>
        <mc:Fallback xmlns="">
          <p:sp>
            <p:nvSpPr>
              <p:cNvPr id="14" name="TextBox 13">
                <a:extLst>
                  <a:ext uri="{FF2B5EF4-FFF2-40B4-BE49-F238E27FC236}">
                    <a16:creationId xmlns:a16="http://schemas.microsoft.com/office/drawing/2014/main" id="{4B2F7B87-B72D-DC30-BDD4-DD2ED13884D6}"/>
                  </a:ext>
                </a:extLst>
              </p:cNvPr>
              <p:cNvSpPr txBox="1">
                <a:spLocks noRot="1" noChangeAspect="1" noMove="1" noResize="1" noEditPoints="1" noAdjustHandles="1" noChangeArrowheads="1" noChangeShapeType="1" noTextEdit="1"/>
              </p:cNvSpPr>
              <p:nvPr/>
            </p:nvSpPr>
            <p:spPr>
              <a:xfrm>
                <a:off x="7696200" y="3076575"/>
                <a:ext cx="2324100" cy="1332673"/>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482B7EAE-3094-BACC-51FB-CC08D1A16AF6}"/>
                  </a:ext>
                </a:extLst>
              </p:cNvPr>
              <p:cNvSpPr txBox="1"/>
              <p:nvPr/>
            </p:nvSpPr>
            <p:spPr>
              <a:xfrm>
                <a:off x="1504950" y="4868102"/>
                <a:ext cx="2324100" cy="786177"/>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24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4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4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𝟏𝟑</m:t>
                          </m:r>
                          <m:r>
                            <a:rPr lang="en-US" sz="24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24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𝟓</m:t>
                          </m:r>
                          <m:r>
                            <a:rPr lang="en-US" sz="24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24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𝟏</m:t>
                          </m:r>
                          <m:r>
                            <a:rPr lang="en-US" sz="24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num>
                        <m:den>
                          <m:r>
                            <a:rPr lang="en-US" sz="24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𝟏𝟒</m:t>
                          </m:r>
                        </m:den>
                      </m:f>
                    </m:oMath>
                  </m:oMathPara>
                </a14:m>
                <a:endParaRPr lang="en-US" sz="24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mc:Choice>
        <mc:Fallback xmlns="">
          <p:sp>
            <p:nvSpPr>
              <p:cNvPr id="15" name="TextBox 14">
                <a:extLst>
                  <a:ext uri="{FF2B5EF4-FFF2-40B4-BE49-F238E27FC236}">
                    <a16:creationId xmlns:a16="http://schemas.microsoft.com/office/drawing/2014/main" id="{482B7EAE-3094-BACC-51FB-CC08D1A16AF6}"/>
                  </a:ext>
                </a:extLst>
              </p:cNvPr>
              <p:cNvSpPr txBox="1">
                <a:spLocks noRot="1" noChangeAspect="1" noMove="1" noResize="1" noEditPoints="1" noAdjustHandles="1" noChangeArrowheads="1" noChangeShapeType="1" noTextEdit="1"/>
              </p:cNvSpPr>
              <p:nvPr/>
            </p:nvSpPr>
            <p:spPr>
              <a:xfrm>
                <a:off x="1504950" y="4868102"/>
                <a:ext cx="2324100" cy="786177"/>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1831666D-E64F-C9C2-D5C4-8BE0EAA85852}"/>
                  </a:ext>
                </a:extLst>
              </p:cNvPr>
              <p:cNvSpPr txBox="1"/>
              <p:nvPr/>
            </p:nvSpPr>
            <p:spPr>
              <a:xfrm>
                <a:off x="1504950" y="5525327"/>
                <a:ext cx="2324100" cy="1332673"/>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28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8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8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𝟕</m:t>
                          </m:r>
                          <m:r>
                            <a:rPr lang="en-US" sz="28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num>
                        <m:den>
                          <m:r>
                            <a:rPr lang="en-US" sz="28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𝟏𝟒</m:t>
                          </m:r>
                        </m:den>
                      </m:f>
                      <m:r>
                        <a:rPr lang="en-US" sz="28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8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8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𝟏</m:t>
                          </m:r>
                          <m:r>
                            <a:rPr lang="en-US" sz="28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num>
                        <m:den>
                          <m:r>
                            <a:rPr lang="en-US" sz="28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𝟐</m:t>
                          </m:r>
                        </m:den>
                      </m:f>
                    </m:oMath>
                  </m:oMathPara>
                </a14:m>
                <a:endParaRPr lang="en-US" sz="28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endParaRPr lang="en-US" sz="28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mc:Choice>
        <mc:Fallback xmlns="">
          <p:sp>
            <p:nvSpPr>
              <p:cNvPr id="16" name="TextBox 15">
                <a:extLst>
                  <a:ext uri="{FF2B5EF4-FFF2-40B4-BE49-F238E27FC236}">
                    <a16:creationId xmlns:a16="http://schemas.microsoft.com/office/drawing/2014/main" id="{1831666D-E64F-C9C2-D5C4-8BE0EAA85852}"/>
                  </a:ext>
                </a:extLst>
              </p:cNvPr>
              <p:cNvSpPr txBox="1">
                <a:spLocks noRot="1" noChangeAspect="1" noMove="1" noResize="1" noEditPoints="1" noAdjustHandles="1" noChangeArrowheads="1" noChangeShapeType="1" noTextEdit="1"/>
              </p:cNvSpPr>
              <p:nvPr/>
            </p:nvSpPr>
            <p:spPr>
              <a:xfrm>
                <a:off x="1504950" y="5525327"/>
                <a:ext cx="2324100" cy="1332673"/>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9E740C1B-1612-B94E-CC88-7ADAB60ED105}"/>
                  </a:ext>
                </a:extLst>
              </p:cNvPr>
              <p:cNvSpPr txBox="1"/>
              <p:nvPr/>
            </p:nvSpPr>
            <p:spPr>
              <a:xfrm>
                <a:off x="7734300" y="4868102"/>
                <a:ext cx="2324100" cy="786177"/>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24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4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4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𝟕</m:t>
                          </m:r>
                          <m:r>
                            <a:rPr lang="en-US" sz="24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24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𝟒</m:t>
                          </m:r>
                          <m:r>
                            <a:rPr lang="en-US" sz="24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24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𝟑</m:t>
                          </m:r>
                          <m:r>
                            <a:rPr lang="en-US" sz="24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num>
                        <m:den>
                          <m:r>
                            <a:rPr lang="en-US" sz="24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𝟏𝟏</m:t>
                          </m:r>
                        </m:den>
                      </m:f>
                    </m:oMath>
                  </m:oMathPara>
                </a14:m>
                <a:endParaRPr lang="en-US" sz="24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mc:Choice>
        <mc:Fallback xmlns="">
          <p:sp>
            <p:nvSpPr>
              <p:cNvPr id="17" name="TextBox 16">
                <a:extLst>
                  <a:ext uri="{FF2B5EF4-FFF2-40B4-BE49-F238E27FC236}">
                    <a16:creationId xmlns:a16="http://schemas.microsoft.com/office/drawing/2014/main" id="{9E740C1B-1612-B94E-CC88-7ADAB60ED105}"/>
                  </a:ext>
                </a:extLst>
              </p:cNvPr>
              <p:cNvSpPr txBox="1">
                <a:spLocks noRot="1" noChangeAspect="1" noMove="1" noResize="1" noEditPoints="1" noAdjustHandles="1" noChangeArrowheads="1" noChangeShapeType="1" noTextEdit="1"/>
              </p:cNvSpPr>
              <p:nvPr/>
            </p:nvSpPr>
            <p:spPr>
              <a:xfrm>
                <a:off x="7734300" y="4868102"/>
                <a:ext cx="2324100" cy="786177"/>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3E9C51C7-E948-2254-11D2-E9E7435131AF}"/>
                  </a:ext>
                </a:extLst>
              </p:cNvPr>
              <p:cNvSpPr txBox="1"/>
              <p:nvPr/>
            </p:nvSpPr>
            <p:spPr>
              <a:xfrm>
                <a:off x="7734300" y="5525327"/>
                <a:ext cx="2324100" cy="1332673"/>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28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8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8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𝟎</m:t>
                          </m:r>
                          <m:r>
                            <a:rPr lang="en-US" sz="2800" b="1"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num>
                        <m:den>
                          <m:r>
                            <a:rPr lang="en-US" sz="28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𝟏𝟒</m:t>
                          </m:r>
                        </m:den>
                      </m:f>
                      <m:r>
                        <a:rPr lang="en-US" sz="28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2800" b="1"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𝟎</m:t>
                      </m:r>
                    </m:oMath>
                  </m:oMathPara>
                </a14:m>
                <a:endParaRPr lang="en-US" sz="28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endParaRPr lang="en-US" sz="28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mc:Choice>
        <mc:Fallback xmlns="">
          <p:sp>
            <p:nvSpPr>
              <p:cNvPr id="18" name="TextBox 17">
                <a:extLst>
                  <a:ext uri="{FF2B5EF4-FFF2-40B4-BE49-F238E27FC236}">
                    <a16:creationId xmlns:a16="http://schemas.microsoft.com/office/drawing/2014/main" id="{3E9C51C7-E948-2254-11D2-E9E7435131AF}"/>
                  </a:ext>
                </a:extLst>
              </p:cNvPr>
              <p:cNvSpPr txBox="1">
                <a:spLocks noRot="1" noChangeAspect="1" noMove="1" noResize="1" noEditPoints="1" noAdjustHandles="1" noChangeArrowheads="1" noChangeShapeType="1" noTextEdit="1"/>
              </p:cNvSpPr>
              <p:nvPr/>
            </p:nvSpPr>
            <p:spPr>
              <a:xfrm>
                <a:off x="7734300" y="5525327"/>
                <a:ext cx="2324100" cy="1332673"/>
              </a:xfrm>
              <a:prstGeom prst="rect">
                <a:avLst/>
              </a:prstGeom>
              <a:blipFill>
                <a:blip r:embed="rId1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2091950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1000"/>
                                        <p:tgtEl>
                                          <p:spTgt spid="23"/>
                                        </p:tgtEl>
                                      </p:cBhvr>
                                    </p:animEffect>
                                    <p:anim calcmode="lin" valueType="num">
                                      <p:cBhvr>
                                        <p:cTn id="14" dur="1000" fill="hold"/>
                                        <p:tgtEl>
                                          <p:spTgt spid="23"/>
                                        </p:tgtEl>
                                        <p:attrNameLst>
                                          <p:attrName>ppt_x</p:attrName>
                                        </p:attrNameLst>
                                      </p:cBhvr>
                                      <p:tavLst>
                                        <p:tav tm="0">
                                          <p:val>
                                            <p:strVal val="#ppt_x"/>
                                          </p:val>
                                        </p:tav>
                                        <p:tav tm="100000">
                                          <p:val>
                                            <p:strVal val="#ppt_x"/>
                                          </p:val>
                                        </p:tav>
                                      </p:tavLst>
                                    </p:anim>
                                    <p:anim calcmode="lin" valueType="num">
                                      <p:cBhvr>
                                        <p:cTn id="15" dur="1000" fill="hold"/>
                                        <p:tgtEl>
                                          <p:spTgt spid="23"/>
                                        </p:tgtEl>
                                        <p:attrNameLst>
                                          <p:attrName>ppt_y</p:attrName>
                                        </p:attrNameLst>
                                      </p:cBhvr>
                                      <p:tavLst>
                                        <p:tav tm="0">
                                          <p:val>
                                            <p:strVal val="#ppt_y+.1"/>
                                          </p:val>
                                        </p:tav>
                                        <p:tav tm="100000">
                                          <p:val>
                                            <p:strVal val="#ppt_y"/>
                                          </p:val>
                                        </p:tav>
                                      </p:tavLst>
                                    </p:anim>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1">
                                            <p:txEl>
                                              <p:pRg st="0" end="0"/>
                                            </p:txEl>
                                          </p:spTgt>
                                        </p:tgtEl>
                                        <p:attrNameLst>
                                          <p:attrName>style.visibility</p:attrName>
                                        </p:attrNameLst>
                                      </p:cBhvr>
                                      <p:to>
                                        <p:strVal val="visible"/>
                                      </p:to>
                                    </p:set>
                                    <p:animEffect transition="in" filter="wipe(down)">
                                      <p:cBhvr>
                                        <p:cTn id="26" dur="500"/>
                                        <p:tgtEl>
                                          <p:spTgt spid="11">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animEffect transition="in" filter="wipe(down)">
                                      <p:cBhvr>
                                        <p:cTn id="31" dur="500"/>
                                        <p:tgtEl>
                                          <p:spTgt spid="12">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3">
                                            <p:txEl>
                                              <p:pRg st="0" end="0"/>
                                            </p:txEl>
                                          </p:spTgt>
                                        </p:tgtEl>
                                        <p:attrNameLst>
                                          <p:attrName>style.visibility</p:attrName>
                                        </p:attrNameLst>
                                      </p:cBhvr>
                                      <p:to>
                                        <p:strVal val="visible"/>
                                      </p:to>
                                    </p:set>
                                    <p:animEffect transition="in" filter="wipe(down)">
                                      <p:cBhvr>
                                        <p:cTn id="36" dur="500"/>
                                        <p:tgtEl>
                                          <p:spTgt spid="13">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4">
                                            <p:txEl>
                                              <p:pRg st="0" end="0"/>
                                            </p:txEl>
                                          </p:spTgt>
                                        </p:tgtEl>
                                        <p:attrNameLst>
                                          <p:attrName>style.visibility</p:attrName>
                                        </p:attrNameLst>
                                      </p:cBhvr>
                                      <p:to>
                                        <p:strVal val="visible"/>
                                      </p:to>
                                    </p:set>
                                    <p:animEffect transition="in" filter="wipe(down)">
                                      <p:cBhvr>
                                        <p:cTn id="41" dur="500"/>
                                        <p:tgtEl>
                                          <p:spTgt spid="14">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down)">
                                      <p:cBhvr>
                                        <p:cTn id="46" dur="500"/>
                                        <p:tgtEl>
                                          <p:spTgt spid="15">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6">
                                            <p:txEl>
                                              <p:pRg st="0" end="0"/>
                                            </p:txEl>
                                          </p:spTgt>
                                        </p:tgtEl>
                                        <p:attrNameLst>
                                          <p:attrName>style.visibility</p:attrName>
                                        </p:attrNameLst>
                                      </p:cBhvr>
                                      <p:to>
                                        <p:strVal val="visible"/>
                                      </p:to>
                                    </p:set>
                                    <p:animEffect transition="in" filter="wipe(down)">
                                      <p:cBhvr>
                                        <p:cTn id="51" dur="500"/>
                                        <p:tgtEl>
                                          <p:spTgt spid="16">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17">
                                            <p:txEl>
                                              <p:pRg st="0" end="0"/>
                                            </p:txEl>
                                          </p:spTgt>
                                        </p:tgtEl>
                                        <p:attrNameLst>
                                          <p:attrName>style.visibility</p:attrName>
                                        </p:attrNameLst>
                                      </p:cBhvr>
                                      <p:to>
                                        <p:strVal val="visible"/>
                                      </p:to>
                                    </p:set>
                                    <p:animEffect transition="in" filter="wipe(down)">
                                      <p:cBhvr>
                                        <p:cTn id="56" dur="500"/>
                                        <p:tgtEl>
                                          <p:spTgt spid="17">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18">
                                            <p:txEl>
                                              <p:pRg st="0" end="0"/>
                                            </p:txEl>
                                          </p:spTgt>
                                        </p:tgtEl>
                                        <p:attrNameLst>
                                          <p:attrName>style.visibility</p:attrName>
                                        </p:attrNameLst>
                                      </p:cBhvr>
                                      <p:to>
                                        <p:strVal val="visible"/>
                                      </p:to>
                                    </p:set>
                                    <p:animEffect transition="in" filter="wipe(down)">
                                      <p:cBhvr>
                                        <p:cTn id="61"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animBg="1"/>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52"/>
        <p:cNvGrpSpPr/>
        <p:nvPr/>
      </p:nvGrpSpPr>
      <p:grpSpPr>
        <a:xfrm>
          <a:off x="0" y="0"/>
          <a:ext cx="0" cy="0"/>
          <a:chOff x="0" y="0"/>
          <a:chExt cx="0" cy="0"/>
        </a:xfrm>
      </p:grpSpPr>
      <p:pic>
        <p:nvPicPr>
          <p:cNvPr id="54" name="Picture 5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9553" y="397899"/>
            <a:ext cx="2059309" cy="2943633"/>
          </a:xfrm>
          <a:prstGeom prst="rect">
            <a:avLst/>
          </a:prstGeom>
        </p:spPr>
      </p:pic>
      <p:grpSp>
        <p:nvGrpSpPr>
          <p:cNvPr id="2955" name="Google Shape;2955;p49"/>
          <p:cNvGrpSpPr/>
          <p:nvPr/>
        </p:nvGrpSpPr>
        <p:grpSpPr>
          <a:xfrm>
            <a:off x="626486" y="4921969"/>
            <a:ext cx="497500" cy="460167"/>
            <a:chOff x="469863" y="3691475"/>
            <a:chExt cx="373125" cy="345125"/>
          </a:xfrm>
        </p:grpSpPr>
        <p:sp>
          <p:nvSpPr>
            <p:cNvPr id="2956" name="Google Shape;2956;p49"/>
            <p:cNvSpPr/>
            <p:nvPr/>
          </p:nvSpPr>
          <p:spPr>
            <a:xfrm>
              <a:off x="469863" y="3695875"/>
              <a:ext cx="348950" cy="339000"/>
            </a:xfrm>
            <a:custGeom>
              <a:avLst/>
              <a:gdLst/>
              <a:ahLst/>
              <a:cxnLst/>
              <a:rect l="l" t="t" r="r" b="b"/>
              <a:pathLst>
                <a:path w="13958" h="13560" extrusionOk="0">
                  <a:moveTo>
                    <a:pt x="6643" y="0"/>
                  </a:moveTo>
                  <a:lnTo>
                    <a:pt x="4775" y="4514"/>
                  </a:lnTo>
                  <a:lnTo>
                    <a:pt x="0" y="5533"/>
                  </a:lnTo>
                  <a:lnTo>
                    <a:pt x="3714" y="8705"/>
                  </a:lnTo>
                  <a:lnTo>
                    <a:pt x="3207" y="13560"/>
                  </a:lnTo>
                  <a:lnTo>
                    <a:pt x="3207" y="13560"/>
                  </a:lnTo>
                  <a:lnTo>
                    <a:pt x="7370" y="11008"/>
                  </a:lnTo>
                  <a:lnTo>
                    <a:pt x="11834" y="12991"/>
                  </a:lnTo>
                  <a:lnTo>
                    <a:pt x="10692" y="8242"/>
                  </a:lnTo>
                  <a:lnTo>
                    <a:pt x="13957" y="4611"/>
                  </a:lnTo>
                  <a:lnTo>
                    <a:pt x="9088" y="4228"/>
                  </a:lnTo>
                  <a:lnTo>
                    <a:pt x="6643"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57" name="Google Shape;2957;p49"/>
            <p:cNvSpPr/>
            <p:nvPr/>
          </p:nvSpPr>
          <p:spPr>
            <a:xfrm>
              <a:off x="487513" y="3691475"/>
              <a:ext cx="355475" cy="345125"/>
            </a:xfrm>
            <a:custGeom>
              <a:avLst/>
              <a:gdLst/>
              <a:ahLst/>
              <a:cxnLst/>
              <a:rect l="l" t="t" r="r" b="b"/>
              <a:pathLst>
                <a:path w="14219" h="13805" extrusionOk="0">
                  <a:moveTo>
                    <a:pt x="6786" y="398"/>
                  </a:moveTo>
                  <a:lnTo>
                    <a:pt x="9108" y="4411"/>
                  </a:lnTo>
                  <a:cubicBezTo>
                    <a:pt x="9128" y="4447"/>
                    <a:pt x="9165" y="4469"/>
                    <a:pt x="9203" y="4473"/>
                  </a:cubicBezTo>
                  <a:lnTo>
                    <a:pt x="13825" y="4834"/>
                  </a:lnTo>
                  <a:lnTo>
                    <a:pt x="10728" y="8282"/>
                  </a:lnTo>
                  <a:cubicBezTo>
                    <a:pt x="10699" y="8312"/>
                    <a:pt x="10689" y="8354"/>
                    <a:pt x="10699" y="8392"/>
                  </a:cubicBezTo>
                  <a:lnTo>
                    <a:pt x="11782" y="12900"/>
                  </a:lnTo>
                  <a:lnTo>
                    <a:pt x="7546" y="11018"/>
                  </a:lnTo>
                  <a:cubicBezTo>
                    <a:pt x="7530" y="11011"/>
                    <a:pt x="7513" y="11008"/>
                    <a:pt x="7496" y="11008"/>
                  </a:cubicBezTo>
                  <a:cubicBezTo>
                    <a:pt x="7474" y="11008"/>
                    <a:pt x="7453" y="11013"/>
                    <a:pt x="7434" y="11025"/>
                  </a:cubicBezTo>
                  <a:lnTo>
                    <a:pt x="3481" y="13449"/>
                  </a:lnTo>
                  <a:lnTo>
                    <a:pt x="3481" y="13449"/>
                  </a:lnTo>
                  <a:lnTo>
                    <a:pt x="3962" y="8838"/>
                  </a:lnTo>
                  <a:cubicBezTo>
                    <a:pt x="3965" y="8798"/>
                    <a:pt x="3949" y="8756"/>
                    <a:pt x="3919" y="8732"/>
                  </a:cubicBezTo>
                  <a:lnTo>
                    <a:pt x="393" y="5720"/>
                  </a:lnTo>
                  <a:lnTo>
                    <a:pt x="4924" y="4754"/>
                  </a:lnTo>
                  <a:cubicBezTo>
                    <a:pt x="4964" y="4746"/>
                    <a:pt x="4995" y="4719"/>
                    <a:pt x="5012" y="4681"/>
                  </a:cubicBezTo>
                  <a:lnTo>
                    <a:pt x="6786" y="398"/>
                  </a:lnTo>
                  <a:close/>
                  <a:moveTo>
                    <a:pt x="6777" y="0"/>
                  </a:moveTo>
                  <a:cubicBezTo>
                    <a:pt x="6773" y="0"/>
                    <a:pt x="6769" y="0"/>
                    <a:pt x="6766" y="1"/>
                  </a:cubicBezTo>
                  <a:cubicBezTo>
                    <a:pt x="6720" y="3"/>
                    <a:pt x="6678" y="32"/>
                    <a:pt x="6660" y="75"/>
                  </a:cubicBezTo>
                  <a:lnTo>
                    <a:pt x="4817" y="4527"/>
                  </a:lnTo>
                  <a:lnTo>
                    <a:pt x="104" y="5533"/>
                  </a:lnTo>
                  <a:cubicBezTo>
                    <a:pt x="59" y="5542"/>
                    <a:pt x="22" y="5577"/>
                    <a:pt x="12" y="5623"/>
                  </a:cubicBezTo>
                  <a:cubicBezTo>
                    <a:pt x="0" y="5669"/>
                    <a:pt x="14" y="5716"/>
                    <a:pt x="50" y="5746"/>
                  </a:cubicBezTo>
                  <a:lnTo>
                    <a:pt x="3715" y="8875"/>
                  </a:lnTo>
                  <a:lnTo>
                    <a:pt x="3215" y="13669"/>
                  </a:lnTo>
                  <a:cubicBezTo>
                    <a:pt x="3209" y="13714"/>
                    <a:pt x="3231" y="13760"/>
                    <a:pt x="3271" y="13784"/>
                  </a:cubicBezTo>
                  <a:cubicBezTo>
                    <a:pt x="3291" y="13797"/>
                    <a:pt x="3311" y="13804"/>
                    <a:pt x="3335" y="13804"/>
                  </a:cubicBezTo>
                  <a:cubicBezTo>
                    <a:pt x="3356" y="13804"/>
                    <a:pt x="3378" y="13797"/>
                    <a:pt x="3399" y="13784"/>
                  </a:cubicBezTo>
                  <a:lnTo>
                    <a:pt x="7507" y="11267"/>
                  </a:lnTo>
                  <a:lnTo>
                    <a:pt x="11914" y="13224"/>
                  </a:lnTo>
                  <a:cubicBezTo>
                    <a:pt x="11929" y="13231"/>
                    <a:pt x="11945" y="13234"/>
                    <a:pt x="11961" y="13234"/>
                  </a:cubicBezTo>
                  <a:cubicBezTo>
                    <a:pt x="11989" y="13234"/>
                    <a:pt x="12017" y="13225"/>
                    <a:pt x="12039" y="13206"/>
                  </a:cubicBezTo>
                  <a:cubicBezTo>
                    <a:pt x="12075" y="13177"/>
                    <a:pt x="12092" y="13129"/>
                    <a:pt x="12081" y="13084"/>
                  </a:cubicBezTo>
                  <a:lnTo>
                    <a:pt x="10956" y="8398"/>
                  </a:lnTo>
                  <a:lnTo>
                    <a:pt x="14178" y="4813"/>
                  </a:lnTo>
                  <a:cubicBezTo>
                    <a:pt x="14210" y="4780"/>
                    <a:pt x="14218" y="4730"/>
                    <a:pt x="14201" y="4687"/>
                  </a:cubicBezTo>
                  <a:cubicBezTo>
                    <a:pt x="14183" y="4644"/>
                    <a:pt x="14144" y="4613"/>
                    <a:pt x="14097" y="4610"/>
                  </a:cubicBezTo>
                  <a:lnTo>
                    <a:pt x="9293" y="4233"/>
                  </a:lnTo>
                  <a:lnTo>
                    <a:pt x="6880" y="61"/>
                  </a:lnTo>
                  <a:cubicBezTo>
                    <a:pt x="6859" y="25"/>
                    <a:pt x="6823" y="0"/>
                    <a:pt x="6777" y="0"/>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58" name="Google Shape;2958;p49"/>
          <p:cNvGrpSpPr/>
          <p:nvPr/>
        </p:nvGrpSpPr>
        <p:grpSpPr>
          <a:xfrm>
            <a:off x="11231986" y="1224502"/>
            <a:ext cx="497500" cy="460167"/>
            <a:chOff x="8271588" y="765975"/>
            <a:chExt cx="373125" cy="345125"/>
          </a:xfrm>
        </p:grpSpPr>
        <p:sp>
          <p:nvSpPr>
            <p:cNvPr id="2959" name="Google Shape;2959;p49"/>
            <p:cNvSpPr/>
            <p:nvPr/>
          </p:nvSpPr>
          <p:spPr>
            <a:xfrm>
              <a:off x="8271588" y="770375"/>
              <a:ext cx="348950" cy="339000"/>
            </a:xfrm>
            <a:custGeom>
              <a:avLst/>
              <a:gdLst/>
              <a:ahLst/>
              <a:cxnLst/>
              <a:rect l="l" t="t" r="r" b="b"/>
              <a:pathLst>
                <a:path w="13958" h="13560" extrusionOk="0">
                  <a:moveTo>
                    <a:pt x="6643" y="0"/>
                  </a:moveTo>
                  <a:lnTo>
                    <a:pt x="4775" y="4514"/>
                  </a:lnTo>
                  <a:lnTo>
                    <a:pt x="0" y="5533"/>
                  </a:lnTo>
                  <a:lnTo>
                    <a:pt x="3714" y="8705"/>
                  </a:lnTo>
                  <a:lnTo>
                    <a:pt x="3207" y="13560"/>
                  </a:lnTo>
                  <a:lnTo>
                    <a:pt x="3207" y="13560"/>
                  </a:lnTo>
                  <a:lnTo>
                    <a:pt x="7370" y="11008"/>
                  </a:lnTo>
                  <a:lnTo>
                    <a:pt x="11834" y="12991"/>
                  </a:lnTo>
                  <a:lnTo>
                    <a:pt x="10692" y="8242"/>
                  </a:lnTo>
                  <a:lnTo>
                    <a:pt x="13957" y="4611"/>
                  </a:lnTo>
                  <a:lnTo>
                    <a:pt x="9088" y="4228"/>
                  </a:lnTo>
                  <a:lnTo>
                    <a:pt x="6643"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60" name="Google Shape;2960;p49"/>
            <p:cNvSpPr/>
            <p:nvPr/>
          </p:nvSpPr>
          <p:spPr>
            <a:xfrm>
              <a:off x="8289238" y="765975"/>
              <a:ext cx="355475" cy="345125"/>
            </a:xfrm>
            <a:custGeom>
              <a:avLst/>
              <a:gdLst/>
              <a:ahLst/>
              <a:cxnLst/>
              <a:rect l="l" t="t" r="r" b="b"/>
              <a:pathLst>
                <a:path w="14219" h="13805" extrusionOk="0">
                  <a:moveTo>
                    <a:pt x="6786" y="398"/>
                  </a:moveTo>
                  <a:lnTo>
                    <a:pt x="9108" y="4411"/>
                  </a:lnTo>
                  <a:cubicBezTo>
                    <a:pt x="9128" y="4447"/>
                    <a:pt x="9165" y="4469"/>
                    <a:pt x="9203" y="4473"/>
                  </a:cubicBezTo>
                  <a:lnTo>
                    <a:pt x="13825" y="4834"/>
                  </a:lnTo>
                  <a:lnTo>
                    <a:pt x="10728" y="8282"/>
                  </a:lnTo>
                  <a:cubicBezTo>
                    <a:pt x="10699" y="8312"/>
                    <a:pt x="10689" y="8354"/>
                    <a:pt x="10699" y="8392"/>
                  </a:cubicBezTo>
                  <a:lnTo>
                    <a:pt x="11782" y="12900"/>
                  </a:lnTo>
                  <a:lnTo>
                    <a:pt x="7546" y="11018"/>
                  </a:lnTo>
                  <a:cubicBezTo>
                    <a:pt x="7530" y="11011"/>
                    <a:pt x="7513" y="11008"/>
                    <a:pt x="7496" y="11008"/>
                  </a:cubicBezTo>
                  <a:cubicBezTo>
                    <a:pt x="7474" y="11008"/>
                    <a:pt x="7453" y="11013"/>
                    <a:pt x="7434" y="11025"/>
                  </a:cubicBezTo>
                  <a:lnTo>
                    <a:pt x="3481" y="13449"/>
                  </a:lnTo>
                  <a:lnTo>
                    <a:pt x="3481" y="13449"/>
                  </a:lnTo>
                  <a:lnTo>
                    <a:pt x="3962" y="8838"/>
                  </a:lnTo>
                  <a:cubicBezTo>
                    <a:pt x="3965" y="8798"/>
                    <a:pt x="3949" y="8756"/>
                    <a:pt x="3919" y="8732"/>
                  </a:cubicBezTo>
                  <a:lnTo>
                    <a:pt x="393" y="5720"/>
                  </a:lnTo>
                  <a:lnTo>
                    <a:pt x="4924" y="4754"/>
                  </a:lnTo>
                  <a:cubicBezTo>
                    <a:pt x="4964" y="4746"/>
                    <a:pt x="4995" y="4719"/>
                    <a:pt x="5012" y="4681"/>
                  </a:cubicBezTo>
                  <a:lnTo>
                    <a:pt x="6786" y="398"/>
                  </a:lnTo>
                  <a:close/>
                  <a:moveTo>
                    <a:pt x="6777" y="0"/>
                  </a:moveTo>
                  <a:cubicBezTo>
                    <a:pt x="6773" y="0"/>
                    <a:pt x="6769" y="0"/>
                    <a:pt x="6766" y="1"/>
                  </a:cubicBezTo>
                  <a:cubicBezTo>
                    <a:pt x="6720" y="3"/>
                    <a:pt x="6678" y="32"/>
                    <a:pt x="6660" y="75"/>
                  </a:cubicBezTo>
                  <a:lnTo>
                    <a:pt x="4817" y="4527"/>
                  </a:lnTo>
                  <a:lnTo>
                    <a:pt x="104" y="5533"/>
                  </a:lnTo>
                  <a:cubicBezTo>
                    <a:pt x="59" y="5542"/>
                    <a:pt x="22" y="5577"/>
                    <a:pt x="12" y="5623"/>
                  </a:cubicBezTo>
                  <a:cubicBezTo>
                    <a:pt x="0" y="5669"/>
                    <a:pt x="14" y="5716"/>
                    <a:pt x="50" y="5746"/>
                  </a:cubicBezTo>
                  <a:lnTo>
                    <a:pt x="3715" y="8875"/>
                  </a:lnTo>
                  <a:lnTo>
                    <a:pt x="3215" y="13669"/>
                  </a:lnTo>
                  <a:cubicBezTo>
                    <a:pt x="3209" y="13714"/>
                    <a:pt x="3231" y="13760"/>
                    <a:pt x="3271" y="13784"/>
                  </a:cubicBezTo>
                  <a:cubicBezTo>
                    <a:pt x="3291" y="13797"/>
                    <a:pt x="3311" y="13804"/>
                    <a:pt x="3335" y="13804"/>
                  </a:cubicBezTo>
                  <a:cubicBezTo>
                    <a:pt x="3356" y="13804"/>
                    <a:pt x="3378" y="13797"/>
                    <a:pt x="3399" y="13784"/>
                  </a:cubicBezTo>
                  <a:lnTo>
                    <a:pt x="7507" y="11267"/>
                  </a:lnTo>
                  <a:lnTo>
                    <a:pt x="11914" y="13224"/>
                  </a:lnTo>
                  <a:cubicBezTo>
                    <a:pt x="11929" y="13231"/>
                    <a:pt x="11945" y="13234"/>
                    <a:pt x="11961" y="13234"/>
                  </a:cubicBezTo>
                  <a:cubicBezTo>
                    <a:pt x="11989" y="13234"/>
                    <a:pt x="12017" y="13225"/>
                    <a:pt x="12039" y="13206"/>
                  </a:cubicBezTo>
                  <a:cubicBezTo>
                    <a:pt x="12075" y="13177"/>
                    <a:pt x="12092" y="13129"/>
                    <a:pt x="12081" y="13084"/>
                  </a:cubicBezTo>
                  <a:lnTo>
                    <a:pt x="10956" y="8398"/>
                  </a:lnTo>
                  <a:lnTo>
                    <a:pt x="14178" y="4813"/>
                  </a:lnTo>
                  <a:cubicBezTo>
                    <a:pt x="14210" y="4780"/>
                    <a:pt x="14218" y="4730"/>
                    <a:pt x="14201" y="4687"/>
                  </a:cubicBezTo>
                  <a:cubicBezTo>
                    <a:pt x="14183" y="4644"/>
                    <a:pt x="14144" y="4613"/>
                    <a:pt x="14097" y="4610"/>
                  </a:cubicBezTo>
                  <a:lnTo>
                    <a:pt x="9293" y="4233"/>
                  </a:lnTo>
                  <a:lnTo>
                    <a:pt x="6880" y="61"/>
                  </a:lnTo>
                  <a:cubicBezTo>
                    <a:pt x="6859" y="25"/>
                    <a:pt x="6823" y="0"/>
                    <a:pt x="6777" y="0"/>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5" name="Google Shape;2921;p49"/>
          <p:cNvGrpSpPr/>
          <p:nvPr/>
        </p:nvGrpSpPr>
        <p:grpSpPr>
          <a:xfrm>
            <a:off x="6318121" y="4933827"/>
            <a:ext cx="1085867" cy="1457333"/>
            <a:chOff x="7559750" y="1690838"/>
            <a:chExt cx="814400" cy="1093000"/>
          </a:xfrm>
        </p:grpSpPr>
        <p:sp>
          <p:nvSpPr>
            <p:cNvPr id="246" name="Google Shape;2922;p49"/>
            <p:cNvSpPr/>
            <p:nvPr/>
          </p:nvSpPr>
          <p:spPr>
            <a:xfrm>
              <a:off x="7604450" y="2310963"/>
              <a:ext cx="23175" cy="30575"/>
            </a:xfrm>
            <a:custGeom>
              <a:avLst/>
              <a:gdLst/>
              <a:ahLst/>
              <a:cxnLst/>
              <a:rect l="l" t="t" r="r" b="b"/>
              <a:pathLst>
                <a:path w="927" h="1223" extrusionOk="0">
                  <a:moveTo>
                    <a:pt x="672" y="0"/>
                  </a:moveTo>
                  <a:cubicBezTo>
                    <a:pt x="596" y="0"/>
                    <a:pt x="521" y="40"/>
                    <a:pt x="481" y="111"/>
                  </a:cubicBezTo>
                  <a:cubicBezTo>
                    <a:pt x="332" y="370"/>
                    <a:pt x="191" y="633"/>
                    <a:pt x="56" y="901"/>
                  </a:cubicBezTo>
                  <a:cubicBezTo>
                    <a:pt x="1" y="1008"/>
                    <a:pt x="43" y="1142"/>
                    <a:pt x="154" y="1198"/>
                  </a:cubicBezTo>
                  <a:cubicBezTo>
                    <a:pt x="185" y="1214"/>
                    <a:pt x="220" y="1223"/>
                    <a:pt x="254" y="1223"/>
                  </a:cubicBezTo>
                  <a:cubicBezTo>
                    <a:pt x="334" y="1223"/>
                    <a:pt x="412" y="1179"/>
                    <a:pt x="451" y="1102"/>
                  </a:cubicBezTo>
                  <a:cubicBezTo>
                    <a:pt x="582" y="844"/>
                    <a:pt x="722" y="586"/>
                    <a:pt x="866" y="333"/>
                  </a:cubicBezTo>
                  <a:cubicBezTo>
                    <a:pt x="927" y="224"/>
                    <a:pt x="888" y="90"/>
                    <a:pt x="782" y="30"/>
                  </a:cubicBezTo>
                  <a:cubicBezTo>
                    <a:pt x="748" y="10"/>
                    <a:pt x="710" y="0"/>
                    <a:pt x="672"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 name="Google Shape;2923;p49"/>
            <p:cNvSpPr/>
            <p:nvPr/>
          </p:nvSpPr>
          <p:spPr>
            <a:xfrm>
              <a:off x="7579425" y="2370863"/>
              <a:ext cx="19725" cy="32000"/>
            </a:xfrm>
            <a:custGeom>
              <a:avLst/>
              <a:gdLst/>
              <a:ahLst/>
              <a:cxnLst/>
              <a:rect l="l" t="t" r="r" b="b"/>
              <a:pathLst>
                <a:path w="789" h="1280" extrusionOk="0">
                  <a:moveTo>
                    <a:pt x="540" y="1"/>
                  </a:moveTo>
                  <a:cubicBezTo>
                    <a:pt x="451" y="1"/>
                    <a:pt x="366" y="55"/>
                    <a:pt x="332" y="144"/>
                  </a:cubicBezTo>
                  <a:cubicBezTo>
                    <a:pt x="226" y="423"/>
                    <a:pt x="128" y="706"/>
                    <a:pt x="37" y="991"/>
                  </a:cubicBezTo>
                  <a:cubicBezTo>
                    <a:pt x="0" y="1108"/>
                    <a:pt x="64" y="1232"/>
                    <a:pt x="180" y="1270"/>
                  </a:cubicBezTo>
                  <a:cubicBezTo>
                    <a:pt x="202" y="1277"/>
                    <a:pt x="226" y="1280"/>
                    <a:pt x="249" y="1280"/>
                  </a:cubicBezTo>
                  <a:cubicBezTo>
                    <a:pt x="342" y="1280"/>
                    <a:pt x="429" y="1220"/>
                    <a:pt x="458" y="1125"/>
                  </a:cubicBezTo>
                  <a:cubicBezTo>
                    <a:pt x="548" y="849"/>
                    <a:pt x="643" y="575"/>
                    <a:pt x="746" y="301"/>
                  </a:cubicBezTo>
                  <a:cubicBezTo>
                    <a:pt x="789" y="187"/>
                    <a:pt x="732" y="59"/>
                    <a:pt x="617" y="15"/>
                  </a:cubicBezTo>
                  <a:cubicBezTo>
                    <a:pt x="592" y="5"/>
                    <a:pt x="566" y="1"/>
                    <a:pt x="540"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 name="Google Shape;2924;p49"/>
            <p:cNvSpPr/>
            <p:nvPr/>
          </p:nvSpPr>
          <p:spPr>
            <a:xfrm>
              <a:off x="8151700" y="2167438"/>
              <a:ext cx="24425" cy="29775"/>
            </a:xfrm>
            <a:custGeom>
              <a:avLst/>
              <a:gdLst/>
              <a:ahLst/>
              <a:cxnLst/>
              <a:rect l="l" t="t" r="r" b="b"/>
              <a:pathLst>
                <a:path w="977" h="1191" extrusionOk="0">
                  <a:moveTo>
                    <a:pt x="250" y="0"/>
                  </a:moveTo>
                  <a:cubicBezTo>
                    <a:pt x="205" y="0"/>
                    <a:pt x="160" y="14"/>
                    <a:pt x="121" y="42"/>
                  </a:cubicBezTo>
                  <a:cubicBezTo>
                    <a:pt x="22" y="113"/>
                    <a:pt x="0" y="253"/>
                    <a:pt x="71" y="350"/>
                  </a:cubicBezTo>
                  <a:cubicBezTo>
                    <a:pt x="242" y="584"/>
                    <a:pt x="395" y="827"/>
                    <a:pt x="528" y="1073"/>
                  </a:cubicBezTo>
                  <a:cubicBezTo>
                    <a:pt x="568" y="1148"/>
                    <a:pt x="644" y="1190"/>
                    <a:pt x="724" y="1190"/>
                  </a:cubicBezTo>
                  <a:cubicBezTo>
                    <a:pt x="759" y="1190"/>
                    <a:pt x="795" y="1182"/>
                    <a:pt x="829" y="1164"/>
                  </a:cubicBezTo>
                  <a:cubicBezTo>
                    <a:pt x="936" y="1105"/>
                    <a:pt x="976" y="972"/>
                    <a:pt x="918" y="864"/>
                  </a:cubicBezTo>
                  <a:cubicBezTo>
                    <a:pt x="776" y="599"/>
                    <a:pt x="610" y="341"/>
                    <a:pt x="430" y="91"/>
                  </a:cubicBezTo>
                  <a:cubicBezTo>
                    <a:pt x="386" y="32"/>
                    <a:pt x="319" y="0"/>
                    <a:pt x="250"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 name="Google Shape;2925;p49"/>
            <p:cNvSpPr/>
            <p:nvPr/>
          </p:nvSpPr>
          <p:spPr>
            <a:xfrm>
              <a:off x="8103525" y="2122338"/>
              <a:ext cx="30475" cy="24025"/>
            </a:xfrm>
            <a:custGeom>
              <a:avLst/>
              <a:gdLst/>
              <a:ahLst/>
              <a:cxnLst/>
              <a:rect l="l" t="t" r="r" b="b"/>
              <a:pathLst>
                <a:path w="1219" h="961" extrusionOk="0">
                  <a:moveTo>
                    <a:pt x="255" y="0"/>
                  </a:moveTo>
                  <a:cubicBezTo>
                    <a:pt x="181" y="0"/>
                    <a:pt x="109" y="37"/>
                    <a:pt x="67" y="103"/>
                  </a:cubicBezTo>
                  <a:cubicBezTo>
                    <a:pt x="0" y="207"/>
                    <a:pt x="33" y="343"/>
                    <a:pt x="135" y="408"/>
                  </a:cubicBezTo>
                  <a:cubicBezTo>
                    <a:pt x="373" y="557"/>
                    <a:pt x="607" y="727"/>
                    <a:pt x="830" y="910"/>
                  </a:cubicBezTo>
                  <a:cubicBezTo>
                    <a:pt x="871" y="945"/>
                    <a:pt x="921" y="961"/>
                    <a:pt x="970" y="961"/>
                  </a:cubicBezTo>
                  <a:cubicBezTo>
                    <a:pt x="1034" y="961"/>
                    <a:pt x="1098" y="934"/>
                    <a:pt x="1140" y="882"/>
                  </a:cubicBezTo>
                  <a:cubicBezTo>
                    <a:pt x="1218" y="788"/>
                    <a:pt x="1204" y="648"/>
                    <a:pt x="1111" y="570"/>
                  </a:cubicBezTo>
                  <a:cubicBezTo>
                    <a:pt x="874" y="374"/>
                    <a:pt x="626" y="195"/>
                    <a:pt x="372" y="34"/>
                  </a:cubicBezTo>
                  <a:cubicBezTo>
                    <a:pt x="335" y="11"/>
                    <a:pt x="295" y="0"/>
                    <a:pt x="255"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 name="Google Shape;2926;p49"/>
            <p:cNvSpPr/>
            <p:nvPr/>
          </p:nvSpPr>
          <p:spPr>
            <a:xfrm>
              <a:off x="8109825" y="2340313"/>
              <a:ext cx="29200" cy="14175"/>
            </a:xfrm>
            <a:custGeom>
              <a:avLst/>
              <a:gdLst/>
              <a:ahLst/>
              <a:cxnLst/>
              <a:rect l="l" t="t" r="r" b="b"/>
              <a:pathLst>
                <a:path w="1168" h="567" extrusionOk="0">
                  <a:moveTo>
                    <a:pt x="1016" y="0"/>
                  </a:moveTo>
                  <a:cubicBezTo>
                    <a:pt x="785" y="84"/>
                    <a:pt x="544" y="125"/>
                    <a:pt x="300" y="125"/>
                  </a:cubicBezTo>
                  <a:lnTo>
                    <a:pt x="233" y="124"/>
                  </a:lnTo>
                  <a:cubicBezTo>
                    <a:pt x="231" y="124"/>
                    <a:pt x="230" y="124"/>
                    <a:pt x="228" y="124"/>
                  </a:cubicBezTo>
                  <a:cubicBezTo>
                    <a:pt x="110" y="124"/>
                    <a:pt x="8" y="218"/>
                    <a:pt x="5" y="336"/>
                  </a:cubicBezTo>
                  <a:cubicBezTo>
                    <a:pt x="1" y="458"/>
                    <a:pt x="97" y="561"/>
                    <a:pt x="218" y="565"/>
                  </a:cubicBezTo>
                  <a:lnTo>
                    <a:pt x="300" y="566"/>
                  </a:lnTo>
                  <a:cubicBezTo>
                    <a:pt x="591" y="566"/>
                    <a:pt x="880" y="517"/>
                    <a:pt x="1163" y="419"/>
                  </a:cubicBezTo>
                  <a:cubicBezTo>
                    <a:pt x="1165" y="419"/>
                    <a:pt x="1165" y="419"/>
                    <a:pt x="1168" y="417"/>
                  </a:cubicBezTo>
                  <a:lnTo>
                    <a:pt x="1016" y="0"/>
                  </a:ln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927;p49"/>
            <p:cNvSpPr/>
            <p:nvPr/>
          </p:nvSpPr>
          <p:spPr>
            <a:xfrm>
              <a:off x="8125650" y="1836713"/>
              <a:ext cx="27925" cy="26725"/>
            </a:xfrm>
            <a:custGeom>
              <a:avLst/>
              <a:gdLst/>
              <a:ahLst/>
              <a:cxnLst/>
              <a:rect l="l" t="t" r="r" b="b"/>
              <a:pathLst>
                <a:path w="1117" h="1069" extrusionOk="0">
                  <a:moveTo>
                    <a:pt x="872" y="0"/>
                  </a:moveTo>
                  <a:cubicBezTo>
                    <a:pt x="817" y="0"/>
                    <a:pt x="761" y="21"/>
                    <a:pt x="719" y="63"/>
                  </a:cubicBezTo>
                  <a:cubicBezTo>
                    <a:pt x="504" y="268"/>
                    <a:pt x="294" y="480"/>
                    <a:pt x="85" y="694"/>
                  </a:cubicBezTo>
                  <a:cubicBezTo>
                    <a:pt x="0" y="783"/>
                    <a:pt x="4" y="922"/>
                    <a:pt x="91" y="1006"/>
                  </a:cubicBezTo>
                  <a:cubicBezTo>
                    <a:pt x="133" y="1047"/>
                    <a:pt x="189" y="1068"/>
                    <a:pt x="245" y="1068"/>
                  </a:cubicBezTo>
                  <a:cubicBezTo>
                    <a:pt x="304" y="1068"/>
                    <a:pt x="360" y="1045"/>
                    <a:pt x="404" y="1000"/>
                  </a:cubicBezTo>
                  <a:cubicBezTo>
                    <a:pt x="607" y="790"/>
                    <a:pt x="814" y="584"/>
                    <a:pt x="1025" y="382"/>
                  </a:cubicBezTo>
                  <a:cubicBezTo>
                    <a:pt x="1112" y="297"/>
                    <a:pt x="1116" y="156"/>
                    <a:pt x="1031" y="68"/>
                  </a:cubicBezTo>
                  <a:cubicBezTo>
                    <a:pt x="988" y="23"/>
                    <a:pt x="930" y="0"/>
                    <a:pt x="872"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928;p49"/>
            <p:cNvSpPr/>
            <p:nvPr/>
          </p:nvSpPr>
          <p:spPr>
            <a:xfrm>
              <a:off x="8082525" y="1885438"/>
              <a:ext cx="26125" cy="28550"/>
            </a:xfrm>
            <a:custGeom>
              <a:avLst/>
              <a:gdLst/>
              <a:ahLst/>
              <a:cxnLst/>
              <a:rect l="l" t="t" r="r" b="b"/>
              <a:pathLst>
                <a:path w="1045" h="1142" extrusionOk="0">
                  <a:moveTo>
                    <a:pt x="797" y="0"/>
                  </a:moveTo>
                  <a:cubicBezTo>
                    <a:pt x="732" y="0"/>
                    <a:pt x="668" y="28"/>
                    <a:pt x="623" y="82"/>
                  </a:cubicBezTo>
                  <a:cubicBezTo>
                    <a:pt x="435" y="312"/>
                    <a:pt x="250" y="547"/>
                    <a:pt x="73" y="787"/>
                  </a:cubicBezTo>
                  <a:cubicBezTo>
                    <a:pt x="1" y="885"/>
                    <a:pt x="21" y="1022"/>
                    <a:pt x="118" y="1097"/>
                  </a:cubicBezTo>
                  <a:cubicBezTo>
                    <a:pt x="157" y="1127"/>
                    <a:pt x="205" y="1141"/>
                    <a:pt x="250" y="1141"/>
                  </a:cubicBezTo>
                  <a:cubicBezTo>
                    <a:pt x="318" y="1141"/>
                    <a:pt x="385" y="1111"/>
                    <a:pt x="428" y="1053"/>
                  </a:cubicBezTo>
                  <a:cubicBezTo>
                    <a:pt x="603" y="818"/>
                    <a:pt x="782" y="588"/>
                    <a:pt x="966" y="363"/>
                  </a:cubicBezTo>
                  <a:cubicBezTo>
                    <a:pt x="1044" y="266"/>
                    <a:pt x="1030" y="126"/>
                    <a:pt x="935" y="49"/>
                  </a:cubicBezTo>
                  <a:cubicBezTo>
                    <a:pt x="895" y="16"/>
                    <a:pt x="846" y="0"/>
                    <a:pt x="797"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929;p49"/>
            <p:cNvSpPr/>
            <p:nvPr/>
          </p:nvSpPr>
          <p:spPr>
            <a:xfrm>
              <a:off x="8046875" y="1939538"/>
              <a:ext cx="23600" cy="30325"/>
            </a:xfrm>
            <a:custGeom>
              <a:avLst/>
              <a:gdLst/>
              <a:ahLst/>
              <a:cxnLst/>
              <a:rect l="l" t="t" r="r" b="b"/>
              <a:pathLst>
                <a:path w="944" h="1213" extrusionOk="0">
                  <a:moveTo>
                    <a:pt x="689" y="1"/>
                  </a:moveTo>
                  <a:cubicBezTo>
                    <a:pt x="613" y="1"/>
                    <a:pt x="540" y="39"/>
                    <a:pt x="499" y="109"/>
                  </a:cubicBezTo>
                  <a:cubicBezTo>
                    <a:pt x="346" y="364"/>
                    <a:pt x="199" y="624"/>
                    <a:pt x="57" y="886"/>
                  </a:cubicBezTo>
                  <a:cubicBezTo>
                    <a:pt x="0" y="995"/>
                    <a:pt x="41" y="1127"/>
                    <a:pt x="148" y="1187"/>
                  </a:cubicBezTo>
                  <a:cubicBezTo>
                    <a:pt x="180" y="1204"/>
                    <a:pt x="216" y="1212"/>
                    <a:pt x="251" y="1212"/>
                  </a:cubicBezTo>
                  <a:cubicBezTo>
                    <a:pt x="329" y="1212"/>
                    <a:pt x="407" y="1170"/>
                    <a:pt x="447" y="1096"/>
                  </a:cubicBezTo>
                  <a:cubicBezTo>
                    <a:pt x="584" y="839"/>
                    <a:pt x="729" y="585"/>
                    <a:pt x="879" y="336"/>
                  </a:cubicBezTo>
                  <a:cubicBezTo>
                    <a:pt x="943" y="231"/>
                    <a:pt x="908" y="95"/>
                    <a:pt x="803" y="32"/>
                  </a:cubicBezTo>
                  <a:cubicBezTo>
                    <a:pt x="767" y="11"/>
                    <a:pt x="727" y="1"/>
                    <a:pt x="689"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930;p49"/>
            <p:cNvSpPr/>
            <p:nvPr/>
          </p:nvSpPr>
          <p:spPr>
            <a:xfrm>
              <a:off x="8042650" y="2097213"/>
              <a:ext cx="33525" cy="17300"/>
            </a:xfrm>
            <a:custGeom>
              <a:avLst/>
              <a:gdLst/>
              <a:ahLst/>
              <a:cxnLst/>
              <a:rect l="l" t="t" r="r" b="b"/>
              <a:pathLst>
                <a:path w="1341" h="692" extrusionOk="0">
                  <a:moveTo>
                    <a:pt x="240" y="1"/>
                  </a:moveTo>
                  <a:cubicBezTo>
                    <a:pt x="140" y="1"/>
                    <a:pt x="52" y="69"/>
                    <a:pt x="29" y="171"/>
                  </a:cubicBezTo>
                  <a:cubicBezTo>
                    <a:pt x="0" y="288"/>
                    <a:pt x="73" y="407"/>
                    <a:pt x="192" y="437"/>
                  </a:cubicBezTo>
                  <a:cubicBezTo>
                    <a:pt x="475" y="505"/>
                    <a:pt x="753" y="586"/>
                    <a:pt x="1020" y="678"/>
                  </a:cubicBezTo>
                  <a:cubicBezTo>
                    <a:pt x="1044" y="688"/>
                    <a:pt x="1070" y="691"/>
                    <a:pt x="1092" y="691"/>
                  </a:cubicBezTo>
                  <a:cubicBezTo>
                    <a:pt x="1184" y="691"/>
                    <a:pt x="1270" y="634"/>
                    <a:pt x="1301" y="542"/>
                  </a:cubicBezTo>
                  <a:cubicBezTo>
                    <a:pt x="1340" y="427"/>
                    <a:pt x="1279" y="301"/>
                    <a:pt x="1165" y="261"/>
                  </a:cubicBezTo>
                  <a:cubicBezTo>
                    <a:pt x="885" y="164"/>
                    <a:pt x="592" y="78"/>
                    <a:pt x="294" y="8"/>
                  </a:cubicBezTo>
                  <a:cubicBezTo>
                    <a:pt x="276" y="3"/>
                    <a:pt x="258" y="1"/>
                    <a:pt x="240"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931;p49"/>
            <p:cNvSpPr/>
            <p:nvPr/>
          </p:nvSpPr>
          <p:spPr>
            <a:xfrm>
              <a:off x="8051825" y="2313838"/>
              <a:ext cx="29100" cy="25550"/>
            </a:xfrm>
            <a:custGeom>
              <a:avLst/>
              <a:gdLst/>
              <a:ahLst/>
              <a:cxnLst/>
              <a:rect l="l" t="t" r="r" b="b"/>
              <a:pathLst>
                <a:path w="1164" h="1022" extrusionOk="0">
                  <a:moveTo>
                    <a:pt x="244" y="0"/>
                  </a:moveTo>
                  <a:cubicBezTo>
                    <a:pt x="189" y="0"/>
                    <a:pt x="134" y="21"/>
                    <a:pt x="91" y="62"/>
                  </a:cubicBezTo>
                  <a:cubicBezTo>
                    <a:pt x="3" y="148"/>
                    <a:pt x="1" y="287"/>
                    <a:pt x="86" y="374"/>
                  </a:cubicBezTo>
                  <a:cubicBezTo>
                    <a:pt x="308" y="604"/>
                    <a:pt x="542" y="808"/>
                    <a:pt x="783" y="980"/>
                  </a:cubicBezTo>
                  <a:cubicBezTo>
                    <a:pt x="823" y="1008"/>
                    <a:pt x="867" y="1021"/>
                    <a:pt x="911" y="1021"/>
                  </a:cubicBezTo>
                  <a:cubicBezTo>
                    <a:pt x="981" y="1021"/>
                    <a:pt x="1049" y="988"/>
                    <a:pt x="1093" y="929"/>
                  </a:cubicBezTo>
                  <a:cubicBezTo>
                    <a:pt x="1163" y="830"/>
                    <a:pt x="1141" y="691"/>
                    <a:pt x="1042" y="620"/>
                  </a:cubicBezTo>
                  <a:cubicBezTo>
                    <a:pt x="822" y="467"/>
                    <a:pt x="606" y="279"/>
                    <a:pt x="403" y="67"/>
                  </a:cubicBezTo>
                  <a:cubicBezTo>
                    <a:pt x="360" y="23"/>
                    <a:pt x="302" y="0"/>
                    <a:pt x="244"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932;p49"/>
            <p:cNvSpPr/>
            <p:nvPr/>
          </p:nvSpPr>
          <p:spPr>
            <a:xfrm>
              <a:off x="8341625" y="1690838"/>
              <a:ext cx="32525" cy="20750"/>
            </a:xfrm>
            <a:custGeom>
              <a:avLst/>
              <a:gdLst/>
              <a:ahLst/>
              <a:cxnLst/>
              <a:rect l="l" t="t" r="r" b="b"/>
              <a:pathLst>
                <a:path w="1301" h="830" extrusionOk="0">
                  <a:moveTo>
                    <a:pt x="1047" y="1"/>
                  </a:moveTo>
                  <a:cubicBezTo>
                    <a:pt x="1015" y="1"/>
                    <a:pt x="983" y="8"/>
                    <a:pt x="953" y="22"/>
                  </a:cubicBezTo>
                  <a:cubicBezTo>
                    <a:pt x="685" y="151"/>
                    <a:pt x="420" y="281"/>
                    <a:pt x="153" y="411"/>
                  </a:cubicBezTo>
                  <a:cubicBezTo>
                    <a:pt x="44" y="466"/>
                    <a:pt x="0" y="600"/>
                    <a:pt x="54" y="707"/>
                  </a:cubicBezTo>
                  <a:cubicBezTo>
                    <a:pt x="94" y="785"/>
                    <a:pt x="172" y="829"/>
                    <a:pt x="253" y="829"/>
                  </a:cubicBezTo>
                  <a:cubicBezTo>
                    <a:pt x="287" y="829"/>
                    <a:pt x="321" y="822"/>
                    <a:pt x="352" y="807"/>
                  </a:cubicBezTo>
                  <a:cubicBezTo>
                    <a:pt x="614" y="676"/>
                    <a:pt x="881" y="549"/>
                    <a:pt x="1145" y="422"/>
                  </a:cubicBezTo>
                  <a:cubicBezTo>
                    <a:pt x="1252" y="371"/>
                    <a:pt x="1301" y="239"/>
                    <a:pt x="1248" y="127"/>
                  </a:cubicBezTo>
                  <a:cubicBezTo>
                    <a:pt x="1210" y="48"/>
                    <a:pt x="1130" y="1"/>
                    <a:pt x="1047"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933;p49"/>
            <p:cNvSpPr/>
            <p:nvPr/>
          </p:nvSpPr>
          <p:spPr>
            <a:xfrm>
              <a:off x="8283150" y="1721038"/>
              <a:ext cx="31825" cy="21925"/>
            </a:xfrm>
            <a:custGeom>
              <a:avLst/>
              <a:gdLst/>
              <a:ahLst/>
              <a:cxnLst/>
              <a:rect l="l" t="t" r="r" b="b"/>
              <a:pathLst>
                <a:path w="1273" h="877" extrusionOk="0">
                  <a:moveTo>
                    <a:pt x="1023" y="1"/>
                  </a:moveTo>
                  <a:cubicBezTo>
                    <a:pt x="987" y="1"/>
                    <a:pt x="950" y="9"/>
                    <a:pt x="917" y="28"/>
                  </a:cubicBezTo>
                  <a:cubicBezTo>
                    <a:pt x="659" y="172"/>
                    <a:pt x="399" y="316"/>
                    <a:pt x="143" y="465"/>
                  </a:cubicBezTo>
                  <a:cubicBezTo>
                    <a:pt x="36" y="526"/>
                    <a:pt x="1" y="662"/>
                    <a:pt x="60" y="767"/>
                  </a:cubicBezTo>
                  <a:cubicBezTo>
                    <a:pt x="101" y="838"/>
                    <a:pt x="177" y="876"/>
                    <a:pt x="252" y="876"/>
                  </a:cubicBezTo>
                  <a:cubicBezTo>
                    <a:pt x="290" y="876"/>
                    <a:pt x="328" y="868"/>
                    <a:pt x="362" y="847"/>
                  </a:cubicBezTo>
                  <a:cubicBezTo>
                    <a:pt x="615" y="699"/>
                    <a:pt x="873" y="556"/>
                    <a:pt x="1128" y="414"/>
                  </a:cubicBezTo>
                  <a:cubicBezTo>
                    <a:pt x="1235" y="356"/>
                    <a:pt x="1273" y="221"/>
                    <a:pt x="1215" y="113"/>
                  </a:cubicBezTo>
                  <a:cubicBezTo>
                    <a:pt x="1176" y="42"/>
                    <a:pt x="1100" y="1"/>
                    <a:pt x="1023"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934;p49"/>
            <p:cNvSpPr/>
            <p:nvPr/>
          </p:nvSpPr>
          <p:spPr>
            <a:xfrm>
              <a:off x="8164575" y="2292888"/>
              <a:ext cx="22525" cy="30775"/>
            </a:xfrm>
            <a:custGeom>
              <a:avLst/>
              <a:gdLst/>
              <a:ahLst/>
              <a:cxnLst/>
              <a:rect l="l" t="t" r="r" b="b"/>
              <a:pathLst>
                <a:path w="901" h="1231" extrusionOk="0">
                  <a:moveTo>
                    <a:pt x="651" y="0"/>
                  </a:moveTo>
                  <a:cubicBezTo>
                    <a:pt x="561" y="0"/>
                    <a:pt x="478" y="55"/>
                    <a:pt x="443" y="145"/>
                  </a:cubicBezTo>
                  <a:cubicBezTo>
                    <a:pt x="343" y="414"/>
                    <a:pt x="217" y="662"/>
                    <a:pt x="67" y="888"/>
                  </a:cubicBezTo>
                  <a:cubicBezTo>
                    <a:pt x="0" y="988"/>
                    <a:pt x="27" y="1127"/>
                    <a:pt x="129" y="1194"/>
                  </a:cubicBezTo>
                  <a:cubicBezTo>
                    <a:pt x="166" y="1220"/>
                    <a:pt x="209" y="1231"/>
                    <a:pt x="251" y="1231"/>
                  </a:cubicBezTo>
                  <a:cubicBezTo>
                    <a:pt x="322" y="1231"/>
                    <a:pt x="393" y="1198"/>
                    <a:pt x="436" y="1132"/>
                  </a:cubicBezTo>
                  <a:cubicBezTo>
                    <a:pt x="604" y="881"/>
                    <a:pt x="746" y="598"/>
                    <a:pt x="858" y="299"/>
                  </a:cubicBezTo>
                  <a:cubicBezTo>
                    <a:pt x="901" y="184"/>
                    <a:pt x="844" y="57"/>
                    <a:pt x="729" y="14"/>
                  </a:cubicBezTo>
                  <a:cubicBezTo>
                    <a:pt x="703" y="5"/>
                    <a:pt x="677" y="0"/>
                    <a:pt x="651"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935;p49"/>
            <p:cNvSpPr/>
            <p:nvPr/>
          </p:nvSpPr>
          <p:spPr>
            <a:xfrm>
              <a:off x="8178950" y="2227463"/>
              <a:ext cx="14250" cy="33025"/>
            </a:xfrm>
            <a:custGeom>
              <a:avLst/>
              <a:gdLst/>
              <a:ahLst/>
              <a:cxnLst/>
              <a:rect l="l" t="t" r="r" b="b"/>
              <a:pathLst>
                <a:path w="570" h="1321" extrusionOk="0">
                  <a:moveTo>
                    <a:pt x="239" y="1"/>
                  </a:moveTo>
                  <a:cubicBezTo>
                    <a:pt x="226" y="1"/>
                    <a:pt x="212" y="2"/>
                    <a:pt x="198" y="5"/>
                  </a:cubicBezTo>
                  <a:cubicBezTo>
                    <a:pt x="78" y="30"/>
                    <a:pt x="1" y="147"/>
                    <a:pt x="24" y="266"/>
                  </a:cubicBezTo>
                  <a:cubicBezTo>
                    <a:pt x="80" y="544"/>
                    <a:pt x="114" y="827"/>
                    <a:pt x="123" y="1105"/>
                  </a:cubicBezTo>
                  <a:cubicBezTo>
                    <a:pt x="127" y="1227"/>
                    <a:pt x="226" y="1321"/>
                    <a:pt x="346" y="1321"/>
                  </a:cubicBezTo>
                  <a:lnTo>
                    <a:pt x="353" y="1321"/>
                  </a:lnTo>
                  <a:cubicBezTo>
                    <a:pt x="475" y="1317"/>
                    <a:pt x="570" y="1214"/>
                    <a:pt x="567" y="1091"/>
                  </a:cubicBezTo>
                  <a:cubicBezTo>
                    <a:pt x="555" y="786"/>
                    <a:pt x="520" y="480"/>
                    <a:pt x="459" y="176"/>
                  </a:cubicBezTo>
                  <a:cubicBezTo>
                    <a:pt x="438" y="73"/>
                    <a:pt x="342" y="1"/>
                    <a:pt x="239"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936;p49"/>
            <p:cNvSpPr/>
            <p:nvPr/>
          </p:nvSpPr>
          <p:spPr>
            <a:xfrm>
              <a:off x="8174175" y="1793363"/>
              <a:ext cx="29675" cy="24925"/>
            </a:xfrm>
            <a:custGeom>
              <a:avLst/>
              <a:gdLst/>
              <a:ahLst/>
              <a:cxnLst/>
              <a:rect l="l" t="t" r="r" b="b"/>
              <a:pathLst>
                <a:path w="1187" h="997" extrusionOk="0">
                  <a:moveTo>
                    <a:pt x="937" y="0"/>
                  </a:moveTo>
                  <a:cubicBezTo>
                    <a:pt x="889" y="0"/>
                    <a:pt x="841" y="16"/>
                    <a:pt x="802" y="47"/>
                  </a:cubicBezTo>
                  <a:cubicBezTo>
                    <a:pt x="568" y="230"/>
                    <a:pt x="335" y="415"/>
                    <a:pt x="107" y="605"/>
                  </a:cubicBezTo>
                  <a:cubicBezTo>
                    <a:pt x="13" y="683"/>
                    <a:pt x="1" y="824"/>
                    <a:pt x="79" y="917"/>
                  </a:cubicBezTo>
                  <a:cubicBezTo>
                    <a:pt x="122" y="971"/>
                    <a:pt x="185" y="997"/>
                    <a:pt x="249" y="997"/>
                  </a:cubicBezTo>
                  <a:cubicBezTo>
                    <a:pt x="298" y="997"/>
                    <a:pt x="349" y="981"/>
                    <a:pt x="390" y="946"/>
                  </a:cubicBezTo>
                  <a:cubicBezTo>
                    <a:pt x="616" y="759"/>
                    <a:pt x="843" y="576"/>
                    <a:pt x="1073" y="394"/>
                  </a:cubicBezTo>
                  <a:cubicBezTo>
                    <a:pt x="1169" y="320"/>
                    <a:pt x="1186" y="180"/>
                    <a:pt x="1112" y="85"/>
                  </a:cubicBezTo>
                  <a:cubicBezTo>
                    <a:pt x="1068" y="29"/>
                    <a:pt x="1002" y="0"/>
                    <a:pt x="937"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937;p49"/>
            <p:cNvSpPr/>
            <p:nvPr/>
          </p:nvSpPr>
          <p:spPr>
            <a:xfrm>
              <a:off x="8227025" y="1755013"/>
              <a:ext cx="31025" cy="23375"/>
            </a:xfrm>
            <a:custGeom>
              <a:avLst/>
              <a:gdLst/>
              <a:ahLst/>
              <a:cxnLst/>
              <a:rect l="l" t="t" r="r" b="b"/>
              <a:pathLst>
                <a:path w="1241" h="935" extrusionOk="0">
                  <a:moveTo>
                    <a:pt x="988" y="0"/>
                  </a:moveTo>
                  <a:cubicBezTo>
                    <a:pt x="947" y="0"/>
                    <a:pt x="906" y="11"/>
                    <a:pt x="869" y="35"/>
                  </a:cubicBezTo>
                  <a:cubicBezTo>
                    <a:pt x="618" y="197"/>
                    <a:pt x="372" y="361"/>
                    <a:pt x="127" y="530"/>
                  </a:cubicBezTo>
                  <a:cubicBezTo>
                    <a:pt x="26" y="599"/>
                    <a:pt x="1" y="737"/>
                    <a:pt x="70" y="839"/>
                  </a:cubicBezTo>
                  <a:cubicBezTo>
                    <a:pt x="113" y="900"/>
                    <a:pt x="182" y="934"/>
                    <a:pt x="253" y="934"/>
                  </a:cubicBezTo>
                  <a:cubicBezTo>
                    <a:pt x="296" y="934"/>
                    <a:pt x="340" y="921"/>
                    <a:pt x="380" y="896"/>
                  </a:cubicBezTo>
                  <a:cubicBezTo>
                    <a:pt x="621" y="730"/>
                    <a:pt x="863" y="567"/>
                    <a:pt x="1110" y="408"/>
                  </a:cubicBezTo>
                  <a:cubicBezTo>
                    <a:pt x="1212" y="340"/>
                    <a:pt x="1240" y="204"/>
                    <a:pt x="1175" y="102"/>
                  </a:cubicBezTo>
                  <a:cubicBezTo>
                    <a:pt x="1132" y="35"/>
                    <a:pt x="1060" y="0"/>
                    <a:pt x="988"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2" name="Google Shape;2938;p49"/>
            <p:cNvSpPr/>
            <p:nvPr/>
          </p:nvSpPr>
          <p:spPr>
            <a:xfrm>
              <a:off x="7559750" y="2500313"/>
              <a:ext cx="11900" cy="33175"/>
            </a:xfrm>
            <a:custGeom>
              <a:avLst/>
              <a:gdLst/>
              <a:ahLst/>
              <a:cxnLst/>
              <a:rect l="l" t="t" r="r" b="b"/>
              <a:pathLst>
                <a:path w="476" h="1327" extrusionOk="0">
                  <a:moveTo>
                    <a:pt x="248" y="0"/>
                  </a:moveTo>
                  <a:cubicBezTo>
                    <a:pt x="132" y="0"/>
                    <a:pt x="34" y="90"/>
                    <a:pt x="27" y="209"/>
                  </a:cubicBezTo>
                  <a:cubicBezTo>
                    <a:pt x="10" y="507"/>
                    <a:pt x="2" y="804"/>
                    <a:pt x="0" y="1105"/>
                  </a:cubicBezTo>
                  <a:cubicBezTo>
                    <a:pt x="0" y="1227"/>
                    <a:pt x="100" y="1326"/>
                    <a:pt x="222" y="1326"/>
                  </a:cubicBezTo>
                  <a:cubicBezTo>
                    <a:pt x="343" y="1326"/>
                    <a:pt x="443" y="1227"/>
                    <a:pt x="443" y="1106"/>
                  </a:cubicBezTo>
                  <a:cubicBezTo>
                    <a:pt x="446" y="816"/>
                    <a:pt x="454" y="524"/>
                    <a:pt x="468" y="233"/>
                  </a:cubicBezTo>
                  <a:cubicBezTo>
                    <a:pt x="475" y="109"/>
                    <a:pt x="382" y="6"/>
                    <a:pt x="258" y="0"/>
                  </a:cubicBezTo>
                  <a:cubicBezTo>
                    <a:pt x="255" y="0"/>
                    <a:pt x="251" y="0"/>
                    <a:pt x="248"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 name="Google Shape;2939;p49"/>
            <p:cNvSpPr/>
            <p:nvPr/>
          </p:nvSpPr>
          <p:spPr>
            <a:xfrm>
              <a:off x="7592350" y="2695013"/>
              <a:ext cx="21475" cy="31375"/>
            </a:xfrm>
            <a:custGeom>
              <a:avLst/>
              <a:gdLst/>
              <a:ahLst/>
              <a:cxnLst/>
              <a:rect l="l" t="t" r="r" b="b"/>
              <a:pathLst>
                <a:path w="859" h="1255" extrusionOk="0">
                  <a:moveTo>
                    <a:pt x="252" y="0"/>
                  </a:moveTo>
                  <a:cubicBezTo>
                    <a:pt x="224" y="0"/>
                    <a:pt x="195" y="6"/>
                    <a:pt x="167" y="18"/>
                  </a:cubicBezTo>
                  <a:cubicBezTo>
                    <a:pt x="53" y="63"/>
                    <a:pt x="1" y="192"/>
                    <a:pt x="46" y="305"/>
                  </a:cubicBezTo>
                  <a:cubicBezTo>
                    <a:pt x="160" y="582"/>
                    <a:pt x="280" y="856"/>
                    <a:pt x="407" y="1126"/>
                  </a:cubicBezTo>
                  <a:cubicBezTo>
                    <a:pt x="443" y="1206"/>
                    <a:pt x="524" y="1254"/>
                    <a:pt x="606" y="1254"/>
                  </a:cubicBezTo>
                  <a:cubicBezTo>
                    <a:pt x="639" y="1254"/>
                    <a:pt x="670" y="1247"/>
                    <a:pt x="700" y="1233"/>
                  </a:cubicBezTo>
                  <a:cubicBezTo>
                    <a:pt x="811" y="1182"/>
                    <a:pt x="859" y="1048"/>
                    <a:pt x="806" y="939"/>
                  </a:cubicBezTo>
                  <a:cubicBezTo>
                    <a:pt x="684" y="674"/>
                    <a:pt x="568" y="407"/>
                    <a:pt x="456" y="138"/>
                  </a:cubicBezTo>
                  <a:cubicBezTo>
                    <a:pt x="421" y="53"/>
                    <a:pt x="339" y="0"/>
                    <a:pt x="252"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 name="Google Shape;2940;p49"/>
            <p:cNvSpPr/>
            <p:nvPr/>
          </p:nvSpPr>
          <p:spPr>
            <a:xfrm>
              <a:off x="7564575" y="2434488"/>
              <a:ext cx="15875" cy="32875"/>
            </a:xfrm>
            <a:custGeom>
              <a:avLst/>
              <a:gdLst/>
              <a:ahLst/>
              <a:cxnLst/>
              <a:rect l="l" t="t" r="r" b="b"/>
              <a:pathLst>
                <a:path w="635" h="1315" extrusionOk="0">
                  <a:moveTo>
                    <a:pt x="396" y="0"/>
                  </a:moveTo>
                  <a:cubicBezTo>
                    <a:pt x="293" y="0"/>
                    <a:pt x="197" y="70"/>
                    <a:pt x="177" y="176"/>
                  </a:cubicBezTo>
                  <a:cubicBezTo>
                    <a:pt x="116" y="468"/>
                    <a:pt x="64" y="763"/>
                    <a:pt x="17" y="1056"/>
                  </a:cubicBezTo>
                  <a:cubicBezTo>
                    <a:pt x="0" y="1181"/>
                    <a:pt x="84" y="1295"/>
                    <a:pt x="204" y="1313"/>
                  </a:cubicBezTo>
                  <a:cubicBezTo>
                    <a:pt x="214" y="1314"/>
                    <a:pt x="227" y="1314"/>
                    <a:pt x="237" y="1314"/>
                  </a:cubicBezTo>
                  <a:cubicBezTo>
                    <a:pt x="343" y="1314"/>
                    <a:pt x="440" y="1236"/>
                    <a:pt x="455" y="1126"/>
                  </a:cubicBezTo>
                  <a:cubicBezTo>
                    <a:pt x="499" y="839"/>
                    <a:pt x="552" y="551"/>
                    <a:pt x="610" y="266"/>
                  </a:cubicBezTo>
                  <a:cubicBezTo>
                    <a:pt x="634" y="147"/>
                    <a:pt x="559" y="31"/>
                    <a:pt x="438" y="4"/>
                  </a:cubicBezTo>
                  <a:cubicBezTo>
                    <a:pt x="424" y="1"/>
                    <a:pt x="410" y="0"/>
                    <a:pt x="396"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 name="Google Shape;2941;p49"/>
            <p:cNvSpPr/>
            <p:nvPr/>
          </p:nvSpPr>
          <p:spPr>
            <a:xfrm>
              <a:off x="7572125" y="2631938"/>
              <a:ext cx="18125" cy="32425"/>
            </a:xfrm>
            <a:custGeom>
              <a:avLst/>
              <a:gdLst/>
              <a:ahLst/>
              <a:cxnLst/>
              <a:rect l="l" t="t" r="r" b="b"/>
              <a:pathLst>
                <a:path w="725" h="1297" extrusionOk="0">
                  <a:moveTo>
                    <a:pt x="243" y="0"/>
                  </a:moveTo>
                  <a:cubicBezTo>
                    <a:pt x="225" y="0"/>
                    <a:pt x="208" y="2"/>
                    <a:pt x="190" y="6"/>
                  </a:cubicBezTo>
                  <a:cubicBezTo>
                    <a:pt x="73" y="35"/>
                    <a:pt x="0" y="155"/>
                    <a:pt x="30" y="274"/>
                  </a:cubicBezTo>
                  <a:cubicBezTo>
                    <a:pt x="101" y="565"/>
                    <a:pt x="179" y="853"/>
                    <a:pt x="264" y="1139"/>
                  </a:cubicBezTo>
                  <a:cubicBezTo>
                    <a:pt x="292" y="1236"/>
                    <a:pt x="380" y="1297"/>
                    <a:pt x="477" y="1297"/>
                  </a:cubicBezTo>
                  <a:cubicBezTo>
                    <a:pt x="498" y="1297"/>
                    <a:pt x="519" y="1294"/>
                    <a:pt x="541" y="1288"/>
                  </a:cubicBezTo>
                  <a:cubicBezTo>
                    <a:pt x="657" y="1253"/>
                    <a:pt x="725" y="1131"/>
                    <a:pt x="689" y="1013"/>
                  </a:cubicBezTo>
                  <a:cubicBezTo>
                    <a:pt x="604" y="734"/>
                    <a:pt x="528" y="453"/>
                    <a:pt x="458" y="169"/>
                  </a:cubicBezTo>
                  <a:cubicBezTo>
                    <a:pt x="434" y="69"/>
                    <a:pt x="344" y="0"/>
                    <a:pt x="243"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6" name="Google Shape;2942;p49"/>
            <p:cNvSpPr/>
            <p:nvPr/>
          </p:nvSpPr>
          <p:spPr>
            <a:xfrm>
              <a:off x="7561475" y="2566563"/>
              <a:ext cx="14275" cy="33025"/>
            </a:xfrm>
            <a:custGeom>
              <a:avLst/>
              <a:gdLst/>
              <a:ahLst/>
              <a:cxnLst/>
              <a:rect l="l" t="t" r="r" b="b"/>
              <a:pathLst>
                <a:path w="571" h="1321" extrusionOk="0">
                  <a:moveTo>
                    <a:pt x="235" y="1"/>
                  </a:moveTo>
                  <a:cubicBezTo>
                    <a:pt x="227" y="1"/>
                    <a:pt x="219" y="1"/>
                    <a:pt x="211" y="2"/>
                  </a:cubicBezTo>
                  <a:cubicBezTo>
                    <a:pt x="89" y="12"/>
                    <a:pt x="1" y="121"/>
                    <a:pt x="11" y="243"/>
                  </a:cubicBezTo>
                  <a:cubicBezTo>
                    <a:pt x="39" y="541"/>
                    <a:pt x="75" y="837"/>
                    <a:pt x="116" y="1131"/>
                  </a:cubicBezTo>
                  <a:cubicBezTo>
                    <a:pt x="131" y="1242"/>
                    <a:pt x="225" y="1321"/>
                    <a:pt x="334" y="1321"/>
                  </a:cubicBezTo>
                  <a:cubicBezTo>
                    <a:pt x="344" y="1321"/>
                    <a:pt x="355" y="1321"/>
                    <a:pt x="365" y="1320"/>
                  </a:cubicBezTo>
                  <a:cubicBezTo>
                    <a:pt x="487" y="1303"/>
                    <a:pt x="571" y="1192"/>
                    <a:pt x="555" y="1069"/>
                  </a:cubicBezTo>
                  <a:cubicBezTo>
                    <a:pt x="514" y="781"/>
                    <a:pt x="480" y="491"/>
                    <a:pt x="452" y="201"/>
                  </a:cubicBezTo>
                  <a:cubicBezTo>
                    <a:pt x="441" y="88"/>
                    <a:pt x="344" y="1"/>
                    <a:pt x="235"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7" name="Google Shape;2943;p49"/>
            <p:cNvSpPr/>
            <p:nvPr/>
          </p:nvSpPr>
          <p:spPr>
            <a:xfrm>
              <a:off x="7622100" y="2754238"/>
              <a:ext cx="24600" cy="29600"/>
            </a:xfrm>
            <a:custGeom>
              <a:avLst/>
              <a:gdLst/>
              <a:ahLst/>
              <a:cxnLst/>
              <a:rect l="l" t="t" r="r" b="b"/>
              <a:pathLst>
                <a:path w="984" h="1184" extrusionOk="0">
                  <a:moveTo>
                    <a:pt x="253" y="0"/>
                  </a:moveTo>
                  <a:cubicBezTo>
                    <a:pt x="214" y="0"/>
                    <a:pt x="174" y="10"/>
                    <a:pt x="138" y="32"/>
                  </a:cubicBezTo>
                  <a:cubicBezTo>
                    <a:pt x="33" y="96"/>
                    <a:pt x="1" y="231"/>
                    <a:pt x="63" y="336"/>
                  </a:cubicBezTo>
                  <a:cubicBezTo>
                    <a:pt x="219" y="591"/>
                    <a:pt x="381" y="842"/>
                    <a:pt x="550" y="1089"/>
                  </a:cubicBezTo>
                  <a:cubicBezTo>
                    <a:pt x="592" y="1151"/>
                    <a:pt x="662" y="1184"/>
                    <a:pt x="732" y="1184"/>
                  </a:cubicBezTo>
                  <a:cubicBezTo>
                    <a:pt x="775" y="1184"/>
                    <a:pt x="819" y="1172"/>
                    <a:pt x="856" y="1146"/>
                  </a:cubicBezTo>
                  <a:cubicBezTo>
                    <a:pt x="957" y="1076"/>
                    <a:pt x="983" y="940"/>
                    <a:pt x="914" y="839"/>
                  </a:cubicBezTo>
                  <a:cubicBezTo>
                    <a:pt x="752" y="600"/>
                    <a:pt x="594" y="354"/>
                    <a:pt x="443" y="106"/>
                  </a:cubicBezTo>
                  <a:cubicBezTo>
                    <a:pt x="401" y="38"/>
                    <a:pt x="328" y="0"/>
                    <a:pt x="253"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 name="Google Shape;2944;p49"/>
            <p:cNvSpPr/>
            <p:nvPr/>
          </p:nvSpPr>
          <p:spPr>
            <a:xfrm>
              <a:off x="7786650" y="2132588"/>
              <a:ext cx="32175" cy="21275"/>
            </a:xfrm>
            <a:custGeom>
              <a:avLst/>
              <a:gdLst/>
              <a:ahLst/>
              <a:cxnLst/>
              <a:rect l="l" t="t" r="r" b="b"/>
              <a:pathLst>
                <a:path w="1287" h="851" extrusionOk="0">
                  <a:moveTo>
                    <a:pt x="1038" y="0"/>
                  </a:moveTo>
                  <a:cubicBezTo>
                    <a:pt x="1005" y="0"/>
                    <a:pt x="971" y="8"/>
                    <a:pt x="939" y="23"/>
                  </a:cubicBezTo>
                  <a:cubicBezTo>
                    <a:pt x="672" y="154"/>
                    <a:pt x="407" y="291"/>
                    <a:pt x="145" y="436"/>
                  </a:cubicBezTo>
                  <a:cubicBezTo>
                    <a:pt x="38" y="494"/>
                    <a:pt x="0" y="629"/>
                    <a:pt x="58" y="737"/>
                  </a:cubicBezTo>
                  <a:cubicBezTo>
                    <a:pt x="99" y="810"/>
                    <a:pt x="173" y="850"/>
                    <a:pt x="251" y="850"/>
                  </a:cubicBezTo>
                  <a:cubicBezTo>
                    <a:pt x="287" y="850"/>
                    <a:pt x="325" y="842"/>
                    <a:pt x="358" y="822"/>
                  </a:cubicBezTo>
                  <a:cubicBezTo>
                    <a:pt x="613" y="680"/>
                    <a:pt x="872" y="545"/>
                    <a:pt x="1133" y="418"/>
                  </a:cubicBezTo>
                  <a:cubicBezTo>
                    <a:pt x="1242" y="365"/>
                    <a:pt x="1286" y="232"/>
                    <a:pt x="1234" y="123"/>
                  </a:cubicBezTo>
                  <a:cubicBezTo>
                    <a:pt x="1198" y="45"/>
                    <a:pt x="1120" y="0"/>
                    <a:pt x="1038"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 name="Google Shape;2945;p49"/>
            <p:cNvSpPr/>
            <p:nvPr/>
          </p:nvSpPr>
          <p:spPr>
            <a:xfrm>
              <a:off x="7846975" y="2108038"/>
              <a:ext cx="33425" cy="18225"/>
            </a:xfrm>
            <a:custGeom>
              <a:avLst/>
              <a:gdLst/>
              <a:ahLst/>
              <a:cxnLst/>
              <a:rect l="l" t="t" r="r" b="b"/>
              <a:pathLst>
                <a:path w="1337" h="729" extrusionOk="0">
                  <a:moveTo>
                    <a:pt x="1086" y="0"/>
                  </a:moveTo>
                  <a:cubicBezTo>
                    <a:pt x="1065" y="0"/>
                    <a:pt x="1043" y="3"/>
                    <a:pt x="1022" y="10"/>
                  </a:cubicBezTo>
                  <a:cubicBezTo>
                    <a:pt x="737" y="99"/>
                    <a:pt x="455" y="194"/>
                    <a:pt x="175" y="299"/>
                  </a:cubicBezTo>
                  <a:cubicBezTo>
                    <a:pt x="60" y="342"/>
                    <a:pt x="1" y="469"/>
                    <a:pt x="43" y="583"/>
                  </a:cubicBezTo>
                  <a:cubicBezTo>
                    <a:pt x="77" y="672"/>
                    <a:pt x="161" y="729"/>
                    <a:pt x="252" y="729"/>
                  </a:cubicBezTo>
                  <a:cubicBezTo>
                    <a:pt x="276" y="729"/>
                    <a:pt x="303" y="725"/>
                    <a:pt x="327" y="715"/>
                  </a:cubicBezTo>
                  <a:cubicBezTo>
                    <a:pt x="601" y="613"/>
                    <a:pt x="876" y="519"/>
                    <a:pt x="1154" y="432"/>
                  </a:cubicBezTo>
                  <a:cubicBezTo>
                    <a:pt x="1270" y="397"/>
                    <a:pt x="1337" y="272"/>
                    <a:pt x="1298" y="156"/>
                  </a:cubicBezTo>
                  <a:cubicBezTo>
                    <a:pt x="1269" y="62"/>
                    <a:pt x="1182" y="0"/>
                    <a:pt x="1086"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 name="Google Shape;2946;p49"/>
            <p:cNvSpPr/>
            <p:nvPr/>
          </p:nvSpPr>
          <p:spPr>
            <a:xfrm>
              <a:off x="7681775" y="2207588"/>
              <a:ext cx="28000" cy="26500"/>
            </a:xfrm>
            <a:custGeom>
              <a:avLst/>
              <a:gdLst/>
              <a:ahLst/>
              <a:cxnLst/>
              <a:rect l="l" t="t" r="r" b="b"/>
              <a:pathLst>
                <a:path w="1120" h="1060" extrusionOk="0">
                  <a:moveTo>
                    <a:pt x="876" y="0"/>
                  </a:moveTo>
                  <a:cubicBezTo>
                    <a:pt x="822" y="0"/>
                    <a:pt x="768" y="20"/>
                    <a:pt x="725" y="60"/>
                  </a:cubicBezTo>
                  <a:cubicBezTo>
                    <a:pt x="508" y="264"/>
                    <a:pt x="294" y="471"/>
                    <a:pt x="86" y="685"/>
                  </a:cubicBezTo>
                  <a:cubicBezTo>
                    <a:pt x="0" y="771"/>
                    <a:pt x="2" y="912"/>
                    <a:pt x="90" y="997"/>
                  </a:cubicBezTo>
                  <a:cubicBezTo>
                    <a:pt x="132" y="1039"/>
                    <a:pt x="189" y="1059"/>
                    <a:pt x="244" y="1059"/>
                  </a:cubicBezTo>
                  <a:cubicBezTo>
                    <a:pt x="301" y="1059"/>
                    <a:pt x="359" y="1037"/>
                    <a:pt x="402" y="991"/>
                  </a:cubicBezTo>
                  <a:cubicBezTo>
                    <a:pt x="606" y="783"/>
                    <a:pt x="813" y="579"/>
                    <a:pt x="1026" y="381"/>
                  </a:cubicBezTo>
                  <a:cubicBezTo>
                    <a:pt x="1114" y="299"/>
                    <a:pt x="1119" y="159"/>
                    <a:pt x="1036" y="69"/>
                  </a:cubicBezTo>
                  <a:cubicBezTo>
                    <a:pt x="993" y="24"/>
                    <a:pt x="935" y="0"/>
                    <a:pt x="876"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 name="Google Shape;2947;p49"/>
            <p:cNvSpPr/>
            <p:nvPr/>
          </p:nvSpPr>
          <p:spPr>
            <a:xfrm>
              <a:off x="7638975" y="2256188"/>
              <a:ext cx="25850" cy="28675"/>
            </a:xfrm>
            <a:custGeom>
              <a:avLst/>
              <a:gdLst/>
              <a:ahLst/>
              <a:cxnLst/>
              <a:rect l="l" t="t" r="r" b="b"/>
              <a:pathLst>
                <a:path w="1034" h="1147" extrusionOk="0">
                  <a:moveTo>
                    <a:pt x="785" y="0"/>
                  </a:moveTo>
                  <a:cubicBezTo>
                    <a:pt x="720" y="0"/>
                    <a:pt x="656" y="28"/>
                    <a:pt x="612" y="82"/>
                  </a:cubicBezTo>
                  <a:cubicBezTo>
                    <a:pt x="426" y="316"/>
                    <a:pt x="245" y="555"/>
                    <a:pt x="72" y="796"/>
                  </a:cubicBezTo>
                  <a:cubicBezTo>
                    <a:pt x="1" y="895"/>
                    <a:pt x="22" y="1033"/>
                    <a:pt x="121" y="1104"/>
                  </a:cubicBezTo>
                  <a:cubicBezTo>
                    <a:pt x="160" y="1132"/>
                    <a:pt x="206" y="1146"/>
                    <a:pt x="250" y="1146"/>
                  </a:cubicBezTo>
                  <a:cubicBezTo>
                    <a:pt x="320" y="1146"/>
                    <a:pt x="386" y="1115"/>
                    <a:pt x="429" y="1054"/>
                  </a:cubicBezTo>
                  <a:cubicBezTo>
                    <a:pt x="599" y="818"/>
                    <a:pt x="776" y="586"/>
                    <a:pt x="958" y="358"/>
                  </a:cubicBezTo>
                  <a:cubicBezTo>
                    <a:pt x="1033" y="263"/>
                    <a:pt x="1018" y="124"/>
                    <a:pt x="923" y="47"/>
                  </a:cubicBezTo>
                  <a:cubicBezTo>
                    <a:pt x="881" y="16"/>
                    <a:pt x="833" y="0"/>
                    <a:pt x="785"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 name="Google Shape;2948;p49"/>
            <p:cNvSpPr/>
            <p:nvPr/>
          </p:nvSpPr>
          <p:spPr>
            <a:xfrm>
              <a:off x="7731225" y="2166063"/>
              <a:ext cx="30475" cy="24100"/>
            </a:xfrm>
            <a:custGeom>
              <a:avLst/>
              <a:gdLst/>
              <a:ahLst/>
              <a:cxnLst/>
              <a:rect l="l" t="t" r="r" b="b"/>
              <a:pathLst>
                <a:path w="1219" h="964" extrusionOk="0">
                  <a:moveTo>
                    <a:pt x="966" y="1"/>
                  </a:moveTo>
                  <a:cubicBezTo>
                    <a:pt x="923" y="1"/>
                    <a:pt x="880" y="14"/>
                    <a:pt x="842" y="40"/>
                  </a:cubicBezTo>
                  <a:cubicBezTo>
                    <a:pt x="596" y="210"/>
                    <a:pt x="354" y="383"/>
                    <a:pt x="117" y="566"/>
                  </a:cubicBezTo>
                  <a:cubicBezTo>
                    <a:pt x="19" y="640"/>
                    <a:pt x="1" y="779"/>
                    <a:pt x="76" y="877"/>
                  </a:cubicBezTo>
                  <a:cubicBezTo>
                    <a:pt x="120" y="934"/>
                    <a:pt x="185" y="963"/>
                    <a:pt x="252" y="963"/>
                  </a:cubicBezTo>
                  <a:cubicBezTo>
                    <a:pt x="298" y="963"/>
                    <a:pt x="345" y="949"/>
                    <a:pt x="386" y="918"/>
                  </a:cubicBezTo>
                  <a:cubicBezTo>
                    <a:pt x="618" y="741"/>
                    <a:pt x="854" y="570"/>
                    <a:pt x="1093" y="403"/>
                  </a:cubicBezTo>
                  <a:cubicBezTo>
                    <a:pt x="1195" y="334"/>
                    <a:pt x="1219" y="196"/>
                    <a:pt x="1149" y="95"/>
                  </a:cubicBezTo>
                  <a:cubicBezTo>
                    <a:pt x="1106" y="34"/>
                    <a:pt x="1036" y="1"/>
                    <a:pt x="966"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 name="Google Shape;2949;p49"/>
            <p:cNvSpPr/>
            <p:nvPr/>
          </p:nvSpPr>
          <p:spPr>
            <a:xfrm>
              <a:off x="8020125" y="1998763"/>
              <a:ext cx="20450" cy="31725"/>
            </a:xfrm>
            <a:custGeom>
              <a:avLst/>
              <a:gdLst/>
              <a:ahLst/>
              <a:cxnLst/>
              <a:rect l="l" t="t" r="r" b="b"/>
              <a:pathLst>
                <a:path w="818" h="1269" extrusionOk="0">
                  <a:moveTo>
                    <a:pt x="567" y="1"/>
                  </a:moveTo>
                  <a:cubicBezTo>
                    <a:pt x="481" y="1"/>
                    <a:pt x="397" y="52"/>
                    <a:pt x="361" y="138"/>
                  </a:cubicBezTo>
                  <a:cubicBezTo>
                    <a:pt x="248" y="414"/>
                    <a:pt x="141" y="692"/>
                    <a:pt x="42" y="975"/>
                  </a:cubicBezTo>
                  <a:cubicBezTo>
                    <a:pt x="1" y="1089"/>
                    <a:pt x="62" y="1216"/>
                    <a:pt x="177" y="1257"/>
                  </a:cubicBezTo>
                  <a:cubicBezTo>
                    <a:pt x="201" y="1265"/>
                    <a:pt x="226" y="1268"/>
                    <a:pt x="249" y="1268"/>
                  </a:cubicBezTo>
                  <a:cubicBezTo>
                    <a:pt x="340" y="1268"/>
                    <a:pt x="426" y="1211"/>
                    <a:pt x="459" y="1121"/>
                  </a:cubicBezTo>
                  <a:cubicBezTo>
                    <a:pt x="555" y="847"/>
                    <a:pt x="659" y="575"/>
                    <a:pt x="771" y="305"/>
                  </a:cubicBezTo>
                  <a:cubicBezTo>
                    <a:pt x="818" y="193"/>
                    <a:pt x="764" y="63"/>
                    <a:pt x="650" y="17"/>
                  </a:cubicBezTo>
                  <a:cubicBezTo>
                    <a:pt x="623" y="6"/>
                    <a:pt x="595" y="1"/>
                    <a:pt x="567"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 name="Google Shape;2950;p49"/>
            <p:cNvSpPr/>
            <p:nvPr/>
          </p:nvSpPr>
          <p:spPr>
            <a:xfrm>
              <a:off x="8016975" y="2257788"/>
              <a:ext cx="21475" cy="31250"/>
            </a:xfrm>
            <a:custGeom>
              <a:avLst/>
              <a:gdLst/>
              <a:ahLst/>
              <a:cxnLst/>
              <a:rect l="l" t="t" r="r" b="b"/>
              <a:pathLst>
                <a:path w="859" h="1250" extrusionOk="0">
                  <a:moveTo>
                    <a:pt x="249" y="0"/>
                  </a:moveTo>
                  <a:cubicBezTo>
                    <a:pt x="224" y="0"/>
                    <a:pt x="199" y="5"/>
                    <a:pt x="174" y="14"/>
                  </a:cubicBezTo>
                  <a:cubicBezTo>
                    <a:pt x="57" y="57"/>
                    <a:pt x="1" y="184"/>
                    <a:pt x="42" y="298"/>
                  </a:cubicBezTo>
                  <a:lnTo>
                    <a:pt x="103" y="455"/>
                  </a:lnTo>
                  <a:cubicBezTo>
                    <a:pt x="191" y="684"/>
                    <a:pt x="297" y="910"/>
                    <a:pt x="412" y="1132"/>
                  </a:cubicBezTo>
                  <a:cubicBezTo>
                    <a:pt x="452" y="1207"/>
                    <a:pt x="530" y="1249"/>
                    <a:pt x="608" y="1249"/>
                  </a:cubicBezTo>
                  <a:cubicBezTo>
                    <a:pt x="643" y="1249"/>
                    <a:pt x="678" y="1241"/>
                    <a:pt x="710" y="1224"/>
                  </a:cubicBezTo>
                  <a:cubicBezTo>
                    <a:pt x="819" y="1167"/>
                    <a:pt x="859" y="1032"/>
                    <a:pt x="802" y="925"/>
                  </a:cubicBezTo>
                  <a:cubicBezTo>
                    <a:pt x="694" y="719"/>
                    <a:pt x="596" y="506"/>
                    <a:pt x="514" y="295"/>
                  </a:cubicBezTo>
                  <a:lnTo>
                    <a:pt x="457" y="145"/>
                  </a:lnTo>
                  <a:cubicBezTo>
                    <a:pt x="424" y="56"/>
                    <a:pt x="339" y="0"/>
                    <a:pt x="249"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 name="Google Shape;2951;p49"/>
            <p:cNvSpPr/>
            <p:nvPr/>
          </p:nvSpPr>
          <p:spPr>
            <a:xfrm>
              <a:off x="8001000" y="2193563"/>
              <a:ext cx="15800" cy="32900"/>
            </a:xfrm>
            <a:custGeom>
              <a:avLst/>
              <a:gdLst/>
              <a:ahLst/>
              <a:cxnLst/>
              <a:rect l="l" t="t" r="r" b="b"/>
              <a:pathLst>
                <a:path w="632" h="1316" extrusionOk="0">
                  <a:moveTo>
                    <a:pt x="240" y="1"/>
                  </a:moveTo>
                  <a:cubicBezTo>
                    <a:pt x="229" y="1"/>
                    <a:pt x="217" y="2"/>
                    <a:pt x="206" y="4"/>
                  </a:cubicBezTo>
                  <a:cubicBezTo>
                    <a:pt x="85" y="21"/>
                    <a:pt x="0" y="133"/>
                    <a:pt x="18" y="253"/>
                  </a:cubicBezTo>
                  <a:cubicBezTo>
                    <a:pt x="58" y="550"/>
                    <a:pt x="112" y="847"/>
                    <a:pt x="173" y="1140"/>
                  </a:cubicBezTo>
                  <a:cubicBezTo>
                    <a:pt x="197" y="1245"/>
                    <a:pt x="287" y="1315"/>
                    <a:pt x="390" y="1315"/>
                  </a:cubicBezTo>
                  <a:cubicBezTo>
                    <a:pt x="406" y="1315"/>
                    <a:pt x="421" y="1314"/>
                    <a:pt x="437" y="1310"/>
                  </a:cubicBezTo>
                  <a:cubicBezTo>
                    <a:pt x="556" y="1284"/>
                    <a:pt x="631" y="1167"/>
                    <a:pt x="607" y="1047"/>
                  </a:cubicBezTo>
                  <a:cubicBezTo>
                    <a:pt x="546" y="765"/>
                    <a:pt x="496" y="479"/>
                    <a:pt x="455" y="191"/>
                  </a:cubicBezTo>
                  <a:cubicBezTo>
                    <a:pt x="440" y="82"/>
                    <a:pt x="346" y="1"/>
                    <a:pt x="240"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 name="Google Shape;2952;p49"/>
            <p:cNvSpPr/>
            <p:nvPr/>
          </p:nvSpPr>
          <p:spPr>
            <a:xfrm>
              <a:off x="7977350" y="2061813"/>
              <a:ext cx="42675" cy="40025"/>
            </a:xfrm>
            <a:custGeom>
              <a:avLst/>
              <a:gdLst/>
              <a:ahLst/>
              <a:cxnLst/>
              <a:rect l="l" t="t" r="r" b="b"/>
              <a:pathLst>
                <a:path w="1707" h="1601" extrusionOk="0">
                  <a:moveTo>
                    <a:pt x="1463" y="1"/>
                  </a:moveTo>
                  <a:cubicBezTo>
                    <a:pt x="1362" y="1"/>
                    <a:pt x="1272" y="70"/>
                    <a:pt x="1248" y="171"/>
                  </a:cubicBezTo>
                  <a:cubicBezTo>
                    <a:pt x="1179" y="465"/>
                    <a:pt x="1118" y="757"/>
                    <a:pt x="1067" y="1051"/>
                  </a:cubicBezTo>
                  <a:cubicBezTo>
                    <a:pt x="1060" y="1089"/>
                    <a:pt x="1062" y="1124"/>
                    <a:pt x="1074" y="1156"/>
                  </a:cubicBezTo>
                  <a:cubicBezTo>
                    <a:pt x="828" y="1141"/>
                    <a:pt x="584" y="1134"/>
                    <a:pt x="339" y="1134"/>
                  </a:cubicBezTo>
                  <a:lnTo>
                    <a:pt x="220" y="1134"/>
                  </a:lnTo>
                  <a:cubicBezTo>
                    <a:pt x="97" y="1136"/>
                    <a:pt x="0" y="1235"/>
                    <a:pt x="2" y="1358"/>
                  </a:cubicBezTo>
                  <a:cubicBezTo>
                    <a:pt x="3" y="1479"/>
                    <a:pt x="102" y="1575"/>
                    <a:pt x="223" y="1575"/>
                  </a:cubicBezTo>
                  <a:lnTo>
                    <a:pt x="338" y="1575"/>
                  </a:lnTo>
                  <a:cubicBezTo>
                    <a:pt x="590" y="1575"/>
                    <a:pt x="841" y="1582"/>
                    <a:pt x="1094" y="1601"/>
                  </a:cubicBezTo>
                  <a:lnTo>
                    <a:pt x="1108" y="1601"/>
                  </a:lnTo>
                  <a:cubicBezTo>
                    <a:pt x="1223" y="1601"/>
                    <a:pt x="1320" y="1510"/>
                    <a:pt x="1328" y="1394"/>
                  </a:cubicBezTo>
                  <a:cubicBezTo>
                    <a:pt x="1329" y="1363"/>
                    <a:pt x="1325" y="1334"/>
                    <a:pt x="1316" y="1309"/>
                  </a:cubicBezTo>
                  <a:cubicBezTo>
                    <a:pt x="1408" y="1294"/>
                    <a:pt x="1485" y="1225"/>
                    <a:pt x="1502" y="1127"/>
                  </a:cubicBezTo>
                  <a:cubicBezTo>
                    <a:pt x="1554" y="842"/>
                    <a:pt x="1613" y="557"/>
                    <a:pt x="1678" y="273"/>
                  </a:cubicBezTo>
                  <a:cubicBezTo>
                    <a:pt x="1706" y="154"/>
                    <a:pt x="1632" y="35"/>
                    <a:pt x="1513" y="7"/>
                  </a:cubicBezTo>
                  <a:cubicBezTo>
                    <a:pt x="1496" y="3"/>
                    <a:pt x="1479" y="1"/>
                    <a:pt x="1463"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 name="Google Shape;2953;p49"/>
            <p:cNvSpPr/>
            <p:nvPr/>
          </p:nvSpPr>
          <p:spPr>
            <a:xfrm>
              <a:off x="7911400" y="2093488"/>
              <a:ext cx="33350" cy="14600"/>
            </a:xfrm>
            <a:custGeom>
              <a:avLst/>
              <a:gdLst/>
              <a:ahLst/>
              <a:cxnLst/>
              <a:rect l="l" t="t" r="r" b="b"/>
              <a:pathLst>
                <a:path w="1334" h="584" extrusionOk="0">
                  <a:moveTo>
                    <a:pt x="1096" y="0"/>
                  </a:moveTo>
                  <a:cubicBezTo>
                    <a:pt x="1086" y="0"/>
                    <a:pt x="1077" y="1"/>
                    <a:pt x="1067" y="2"/>
                  </a:cubicBezTo>
                  <a:cubicBezTo>
                    <a:pt x="780" y="40"/>
                    <a:pt x="494" y="88"/>
                    <a:pt x="210" y="145"/>
                  </a:cubicBezTo>
                  <a:lnTo>
                    <a:pt x="225" y="366"/>
                  </a:lnTo>
                  <a:lnTo>
                    <a:pt x="182" y="151"/>
                  </a:lnTo>
                  <a:cubicBezTo>
                    <a:pt x="61" y="174"/>
                    <a:pt x="0" y="287"/>
                    <a:pt x="23" y="408"/>
                  </a:cubicBezTo>
                  <a:cubicBezTo>
                    <a:pt x="43" y="512"/>
                    <a:pt x="147" y="583"/>
                    <a:pt x="253" y="583"/>
                  </a:cubicBezTo>
                  <a:cubicBezTo>
                    <a:pt x="270" y="583"/>
                    <a:pt x="284" y="582"/>
                    <a:pt x="298" y="581"/>
                  </a:cubicBezTo>
                  <a:cubicBezTo>
                    <a:pt x="572" y="527"/>
                    <a:pt x="849" y="478"/>
                    <a:pt x="1128" y="442"/>
                  </a:cubicBezTo>
                  <a:cubicBezTo>
                    <a:pt x="1248" y="426"/>
                    <a:pt x="1334" y="314"/>
                    <a:pt x="1316" y="192"/>
                  </a:cubicBezTo>
                  <a:cubicBezTo>
                    <a:pt x="1301" y="80"/>
                    <a:pt x="1204" y="0"/>
                    <a:pt x="1096"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 name="Google Shape;2954;p49"/>
            <p:cNvSpPr/>
            <p:nvPr/>
          </p:nvSpPr>
          <p:spPr>
            <a:xfrm>
              <a:off x="7998200" y="2127413"/>
              <a:ext cx="11825" cy="33150"/>
            </a:xfrm>
            <a:custGeom>
              <a:avLst/>
              <a:gdLst/>
              <a:ahLst/>
              <a:cxnLst/>
              <a:rect l="l" t="t" r="r" b="b"/>
              <a:pathLst>
                <a:path w="473" h="1326" extrusionOk="0">
                  <a:moveTo>
                    <a:pt x="257" y="1"/>
                  </a:moveTo>
                  <a:cubicBezTo>
                    <a:pt x="129" y="1"/>
                    <a:pt x="30" y="89"/>
                    <a:pt x="23" y="209"/>
                  </a:cubicBezTo>
                  <a:cubicBezTo>
                    <a:pt x="7" y="480"/>
                    <a:pt x="0" y="751"/>
                    <a:pt x="0" y="1025"/>
                  </a:cubicBezTo>
                  <a:lnTo>
                    <a:pt x="0" y="1104"/>
                  </a:lnTo>
                  <a:cubicBezTo>
                    <a:pt x="0" y="1226"/>
                    <a:pt x="99" y="1325"/>
                    <a:pt x="221" y="1325"/>
                  </a:cubicBezTo>
                  <a:cubicBezTo>
                    <a:pt x="222" y="1325"/>
                    <a:pt x="223" y="1325"/>
                    <a:pt x="224" y="1325"/>
                  </a:cubicBezTo>
                  <a:cubicBezTo>
                    <a:pt x="346" y="1325"/>
                    <a:pt x="442" y="1226"/>
                    <a:pt x="442" y="1105"/>
                  </a:cubicBezTo>
                  <a:lnTo>
                    <a:pt x="442" y="1022"/>
                  </a:lnTo>
                  <a:cubicBezTo>
                    <a:pt x="442" y="759"/>
                    <a:pt x="450" y="497"/>
                    <a:pt x="465" y="235"/>
                  </a:cubicBezTo>
                  <a:cubicBezTo>
                    <a:pt x="472" y="113"/>
                    <a:pt x="379" y="8"/>
                    <a:pt x="257"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 name="Hexagon 1"/>
          <p:cNvSpPr/>
          <p:nvPr/>
        </p:nvSpPr>
        <p:spPr>
          <a:xfrm>
            <a:off x="4027587" y="1296939"/>
            <a:ext cx="4550296" cy="3900380"/>
          </a:xfrm>
          <a:prstGeom prst="hexagon">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2B5CA"/>
              </a:solidFill>
              <a:effectLst/>
              <a:uLnTx/>
              <a:uFillTx/>
              <a:latin typeface="Arial"/>
              <a:ea typeface="+mn-ea"/>
              <a:cs typeface="+mn-cs"/>
              <a:sym typeface="Arial"/>
            </a:endParaRPr>
          </a:p>
        </p:txBody>
      </p:sp>
      <p:pic>
        <p:nvPicPr>
          <p:cNvPr id="56" name="Picture 2" descr="Bee phim Hoạt hình Clip nghệ thuật - mật ong png tải về - Miễn phí trong  suốt Nghệ Thuật png Tải về."/>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7778" r="90000">
                        <a14:foregroundMark x1="57778" y1="33000" x2="61111" y2="38400"/>
                        <a14:foregroundMark x1="64889" y1="35800" x2="69222" y2="38400"/>
                        <a14:foregroundMark x1="65667" y1="41600" x2="65667" y2="39600"/>
                        <a14:foregroundMark x1="58444" y1="40000" x2="57778" y2="37000"/>
                      </a14:backgroundRemoval>
                    </a14:imgEffect>
                  </a14:imgLayer>
                </a14:imgProps>
              </a:ext>
              <a:ext uri="{28A0092B-C50C-407E-A947-70E740481C1C}">
                <a14:useLocalDpi xmlns:a14="http://schemas.microsoft.com/office/drawing/2010/main" val="0"/>
              </a:ext>
            </a:extLst>
          </a:blip>
          <a:srcRect/>
          <a:stretch>
            <a:fillRect/>
          </a:stretch>
        </p:blipFill>
        <p:spPr bwMode="auto">
          <a:xfrm>
            <a:off x="753595" y="4144443"/>
            <a:ext cx="4912975" cy="2729432"/>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74740" y="3170625"/>
            <a:ext cx="6041624" cy="6441071"/>
          </a:xfrm>
          <a:prstGeom prst="rect">
            <a:avLst/>
          </a:prstGeom>
        </p:spPr>
      </p:pic>
      <p:pic>
        <p:nvPicPr>
          <p:cNvPr id="5" name="Picture 4">
            <a:extLst>
              <a:ext uri="{FF2B5EF4-FFF2-40B4-BE49-F238E27FC236}">
                <a16:creationId xmlns:a16="http://schemas.microsoft.com/office/drawing/2014/main" id="{38F7761C-7B94-B5B7-DD1B-2A27E8C39B05}"/>
              </a:ext>
            </a:extLst>
          </p:cNvPr>
          <p:cNvPicPr>
            <a:picLocks noChangeAspect="1"/>
          </p:cNvPicPr>
          <p:nvPr/>
        </p:nvPicPr>
        <p:blipFill>
          <a:blip r:embed="rId7"/>
          <a:stretch>
            <a:fillRect/>
          </a:stretch>
        </p:blipFill>
        <p:spPr>
          <a:xfrm>
            <a:off x="4353262" y="2035048"/>
            <a:ext cx="3859102" cy="3023878"/>
          </a:xfrm>
          <a:prstGeom prst="rect">
            <a:avLst/>
          </a:prstGeom>
        </p:spPr>
      </p:pic>
    </p:spTree>
    <p:extLst>
      <p:ext uri="{BB962C8B-B14F-4D97-AF65-F5344CB8AC3E}">
        <p14:creationId xmlns:p14="http://schemas.microsoft.com/office/powerpoint/2010/main" val="855787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1000"/>
                                        <p:tgtEl>
                                          <p:spTgt spid="54"/>
                                        </p:tgtEl>
                                      </p:cBhvr>
                                    </p:animEffect>
                                    <p:anim calcmode="lin" valueType="num">
                                      <p:cBhvr>
                                        <p:cTn id="8" dur="1000" fill="hold"/>
                                        <p:tgtEl>
                                          <p:spTgt spid="54"/>
                                        </p:tgtEl>
                                        <p:attrNameLst>
                                          <p:attrName>ppt_x</p:attrName>
                                        </p:attrNameLst>
                                      </p:cBhvr>
                                      <p:tavLst>
                                        <p:tav tm="0">
                                          <p:val>
                                            <p:strVal val="#ppt_x"/>
                                          </p:val>
                                        </p:tav>
                                        <p:tav tm="100000">
                                          <p:val>
                                            <p:strVal val="#ppt_x"/>
                                          </p:val>
                                        </p:tav>
                                      </p:tavLst>
                                    </p:anim>
                                    <p:anim calcmode="lin" valueType="num">
                                      <p:cBhvr>
                                        <p:cTn id="9" dur="1000" fill="hold"/>
                                        <p:tgtEl>
                                          <p:spTgt spid="5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56"/>
                                        </p:tgtEl>
                                        <p:attrNameLst>
                                          <p:attrName>style.visibility</p:attrName>
                                        </p:attrNameLst>
                                      </p:cBhvr>
                                      <p:to>
                                        <p:strVal val="visible"/>
                                      </p:to>
                                    </p:set>
                                    <p:anim calcmode="lin" valueType="num">
                                      <p:cBhvr additive="base">
                                        <p:cTn id="13" dur="500" fill="hold"/>
                                        <p:tgtEl>
                                          <p:spTgt spid="56"/>
                                        </p:tgtEl>
                                        <p:attrNameLst>
                                          <p:attrName>ppt_x</p:attrName>
                                        </p:attrNameLst>
                                      </p:cBhvr>
                                      <p:tavLst>
                                        <p:tav tm="0">
                                          <p:val>
                                            <p:strVal val="#ppt_x"/>
                                          </p:val>
                                        </p:tav>
                                        <p:tav tm="100000">
                                          <p:val>
                                            <p:strVal val="#ppt_x"/>
                                          </p:val>
                                        </p:tav>
                                      </p:tavLst>
                                    </p:anim>
                                    <p:anim calcmode="lin" valueType="num">
                                      <p:cBhvr additive="base">
                                        <p:cTn id="14" dur="500" fill="hold"/>
                                        <p:tgtEl>
                                          <p:spTgt spid="56"/>
                                        </p:tgtEl>
                                        <p:attrNameLst>
                                          <p:attrName>ppt_y</p:attrName>
                                        </p:attrNameLst>
                                      </p:cBhvr>
                                      <p:tavLst>
                                        <p:tav tm="0">
                                          <p:val>
                                            <p:strVal val="1+#ppt_h/2"/>
                                          </p:val>
                                        </p:tav>
                                        <p:tav tm="100000">
                                          <p:val>
                                            <p:strVal val="#ppt_y"/>
                                          </p:val>
                                        </p:tav>
                                      </p:tavLst>
                                    </p:anim>
                                  </p:childTnLst>
                                </p:cTn>
                              </p:par>
                              <p:par>
                                <p:cTn id="15" presetID="53" presetClass="entr" presetSubtype="16"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62"/>
        <p:cNvGrpSpPr/>
        <p:nvPr/>
      </p:nvGrpSpPr>
      <p:grpSpPr>
        <a:xfrm>
          <a:off x="0" y="0"/>
          <a:ext cx="0" cy="0"/>
          <a:chOff x="0" y="0"/>
          <a:chExt cx="0" cy="0"/>
        </a:xfrm>
      </p:grpSpPr>
      <p:pic>
        <p:nvPicPr>
          <p:cNvPr id="113" name="Picture 112"/>
          <p:cNvPicPr>
            <a:picLocks noChangeAspect="1"/>
          </p:cNvPicPr>
          <p:nvPr/>
        </p:nvPicPr>
        <p:blipFill>
          <a:blip r:embed="rId3">
            <a:extLst>
              <a:ext uri="{BEBA8EAE-BF5A-486C-A8C5-ECC9F3942E4B}">
                <a14:imgProps xmlns:a14="http://schemas.microsoft.com/office/drawing/2010/main">
                  <a14:imgLayer r:embed="rId4">
                    <a14:imgEffect>
                      <a14:backgroundRemoval t="888" b="100000" l="1183" r="97929">
                        <a14:foregroundMark x1="38166" y1="42012" x2="45562" y2="38757"/>
                        <a14:foregroundMark x1="54438" y1="38757" x2="60947" y2="39941"/>
                        <a14:foregroundMark x1="42604" y1="47337" x2="52959" y2="47929"/>
                      </a14:backgroundRemoval>
                    </a14:imgEffect>
                  </a14:imgLayer>
                </a14:imgProps>
              </a:ext>
              <a:ext uri="{28A0092B-C50C-407E-A947-70E740481C1C}">
                <a14:useLocalDpi xmlns:a14="http://schemas.microsoft.com/office/drawing/2010/main" val="0"/>
              </a:ext>
            </a:extLst>
          </a:blip>
          <a:stretch>
            <a:fillRect/>
          </a:stretch>
        </p:blipFill>
        <p:spPr>
          <a:xfrm>
            <a:off x="-740711" y="3506533"/>
            <a:ext cx="4166083" cy="4166083"/>
          </a:xfrm>
          <a:prstGeom prst="rect">
            <a:avLst/>
          </a:prstGeom>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F3C8830C-EE62-8278-F9E5-2AD99B05A746}"/>
                  </a:ext>
                </a:extLst>
              </p:cNvPr>
              <p:cNvSpPr txBox="1"/>
              <p:nvPr/>
            </p:nvSpPr>
            <p:spPr>
              <a:xfrm>
                <a:off x="993057" y="1297858"/>
                <a:ext cx="10609007" cy="1987211"/>
              </a:xfrm>
              <a:prstGeom prst="rect">
                <a:avLst/>
              </a:prstGeom>
              <a:noFill/>
            </p:spPr>
            <p:txBody>
              <a:bodyPr wrap="square" rtlCol="0">
                <a:spAutoFit/>
              </a:bodyPr>
              <a:lstStyle/>
              <a:p>
                <a:pPr algn="just"/>
                <a:r>
                  <a:rPr lang="nl-NL" sz="3600" dirty="0">
                    <a:solidFill>
                      <a:srgbClr val="002060"/>
                    </a:solidFill>
                    <a:effectLst/>
                    <a:latin typeface="Cambria" panose="02040503050406030204" pitchFamily="18" charset="0"/>
                    <a:ea typeface="Cambria" panose="02040503050406030204" pitchFamily="18" charset="0"/>
                  </a:rPr>
                  <a:t>Chú Tùng sơn được </a:t>
                </a:r>
                <a14:m>
                  <m:oMath xmlns:m="http://schemas.openxmlformats.org/officeDocument/2006/math">
                    <m:f>
                      <m:fPr>
                        <m:ctrlPr>
                          <a:rPr lang="en-US" sz="3600" i="1">
                            <a:solidFill>
                              <a:srgbClr val="002060"/>
                            </a:solidFill>
                            <a:effectLst/>
                            <a:latin typeface="Cambria Math" panose="02040503050406030204" pitchFamily="18" charset="0"/>
                            <a:ea typeface="Times New Roman" panose="02020603050405020304" pitchFamily="18" charset="0"/>
                          </a:rPr>
                        </m:ctrlPr>
                      </m:fPr>
                      <m:num>
                        <m:r>
                          <a:rPr lang="en-US" sz="3600" i="1">
                            <a:solidFill>
                              <a:srgbClr val="002060"/>
                            </a:solidFill>
                            <a:effectLst/>
                            <a:latin typeface="Cambria Math" panose="02040503050406030204" pitchFamily="18" charset="0"/>
                            <a:ea typeface="Times New Roman" panose="02020603050405020304" pitchFamily="18" charset="0"/>
                          </a:rPr>
                          <m:t>2</m:t>
                        </m:r>
                      </m:num>
                      <m:den>
                        <m:r>
                          <a:rPr lang="en-US" sz="3600" i="1">
                            <a:solidFill>
                              <a:srgbClr val="002060"/>
                            </a:solidFill>
                            <a:effectLst/>
                            <a:latin typeface="Cambria Math" panose="02040503050406030204" pitchFamily="18" charset="0"/>
                            <a:ea typeface="Times New Roman" panose="02020603050405020304" pitchFamily="18" charset="0"/>
                          </a:rPr>
                          <m:t>5</m:t>
                        </m:r>
                      </m:den>
                    </m:f>
                  </m:oMath>
                </a14:m>
                <a:r>
                  <a:rPr lang="nl-NL" sz="3600" dirty="0">
                    <a:solidFill>
                      <a:srgbClr val="002060"/>
                    </a:solidFill>
                    <a:effectLst/>
                    <a:latin typeface="Cambria" panose="02040503050406030204" pitchFamily="18" charset="0"/>
                    <a:ea typeface="Cambria" panose="02040503050406030204" pitchFamily="18" charset="0"/>
                  </a:rPr>
                  <a:t> bức tường. Bác Bình sơn được </a:t>
                </a:r>
                <a14:m>
                  <m:oMath xmlns:m="http://schemas.openxmlformats.org/officeDocument/2006/math">
                    <m:f>
                      <m:fPr>
                        <m:ctrlPr>
                          <a:rPr lang="en-US" sz="3600" i="1">
                            <a:solidFill>
                              <a:srgbClr val="002060"/>
                            </a:solidFill>
                            <a:effectLst/>
                            <a:latin typeface="Cambria Math" panose="02040503050406030204" pitchFamily="18" charset="0"/>
                            <a:ea typeface="Times New Roman" panose="02020603050405020304" pitchFamily="18" charset="0"/>
                          </a:rPr>
                        </m:ctrlPr>
                      </m:fPr>
                      <m:num>
                        <m:r>
                          <a:rPr lang="en-US" sz="3600" i="1">
                            <a:solidFill>
                              <a:srgbClr val="002060"/>
                            </a:solidFill>
                            <a:effectLst/>
                            <a:latin typeface="Cambria Math" panose="02040503050406030204" pitchFamily="18" charset="0"/>
                            <a:ea typeface="Times New Roman" panose="02020603050405020304" pitchFamily="18" charset="0"/>
                          </a:rPr>
                          <m:t>1</m:t>
                        </m:r>
                      </m:num>
                      <m:den>
                        <m:r>
                          <a:rPr lang="en-US" sz="3600" i="1">
                            <a:solidFill>
                              <a:srgbClr val="002060"/>
                            </a:solidFill>
                            <a:effectLst/>
                            <a:latin typeface="Cambria Math" panose="02040503050406030204" pitchFamily="18" charset="0"/>
                            <a:ea typeface="Times New Roman" panose="02020603050405020304" pitchFamily="18" charset="0"/>
                          </a:rPr>
                          <m:t>5</m:t>
                        </m:r>
                      </m:den>
                    </m:f>
                  </m:oMath>
                </a14:m>
                <a:r>
                  <a:rPr lang="nl-NL" sz="3600" dirty="0">
                    <a:solidFill>
                      <a:srgbClr val="002060"/>
                    </a:solidFill>
                    <a:effectLst/>
                    <a:latin typeface="Cambria" panose="02040503050406030204" pitchFamily="18" charset="0"/>
                    <a:ea typeface="Cambria" panose="02040503050406030204" pitchFamily="18" charset="0"/>
                  </a:rPr>
                  <a:t> bức tường đó. Hỏi cả hai người sơn được bao nhiêu phần bức tường?</a:t>
                </a:r>
                <a:endParaRPr lang="en-US" sz="3600" dirty="0">
                  <a:solidFill>
                    <a:srgbClr val="002060"/>
                  </a:solidFill>
                  <a:effectLst/>
                  <a:latin typeface="Cambria" panose="02040503050406030204" pitchFamily="18" charset="0"/>
                  <a:ea typeface="Cambria" panose="02040503050406030204" pitchFamily="18" charset="0"/>
                </a:endParaRPr>
              </a:p>
            </p:txBody>
          </p:sp>
        </mc:Choice>
        <mc:Fallback xmlns="">
          <p:sp>
            <p:nvSpPr>
              <p:cNvPr id="2" name="TextBox 1">
                <a:extLst>
                  <a:ext uri="{FF2B5EF4-FFF2-40B4-BE49-F238E27FC236}">
                    <a16:creationId xmlns:a16="http://schemas.microsoft.com/office/drawing/2014/main" id="{F3C8830C-EE62-8278-F9E5-2AD99B05A746}"/>
                  </a:ext>
                </a:extLst>
              </p:cNvPr>
              <p:cNvSpPr txBox="1">
                <a:spLocks noRot="1" noChangeAspect="1" noMove="1" noResize="1" noEditPoints="1" noAdjustHandles="1" noChangeArrowheads="1" noChangeShapeType="1" noTextEdit="1"/>
              </p:cNvSpPr>
              <p:nvPr/>
            </p:nvSpPr>
            <p:spPr>
              <a:xfrm>
                <a:off x="993057" y="1297858"/>
                <a:ext cx="10609007" cy="1987211"/>
              </a:xfrm>
              <a:prstGeom prst="rect">
                <a:avLst/>
              </a:prstGeom>
              <a:blipFill>
                <a:blip r:embed="rId5"/>
                <a:stretch>
                  <a:fillRect l="-1782" r="-1724" b="-107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C23DAB56-A461-865F-1B38-6B71B9F89B4E}"/>
                  </a:ext>
                </a:extLst>
              </p:cNvPr>
              <p:cNvSpPr txBox="1"/>
              <p:nvPr/>
            </p:nvSpPr>
            <p:spPr>
              <a:xfrm>
                <a:off x="2556387" y="3500284"/>
                <a:ext cx="8750710" cy="1662058"/>
              </a:xfrm>
              <a:prstGeom prst="rect">
                <a:avLst/>
              </a:prstGeom>
              <a:noFill/>
            </p:spPr>
            <p:txBody>
              <a:bodyPr wrap="square" rtlCol="0">
                <a:spAutoFit/>
              </a:bodyPr>
              <a:lstStyle/>
              <a:p>
                <a:pPr marL="0" marR="0" algn="ctr">
                  <a:lnSpc>
                    <a:spcPct val="120000"/>
                  </a:lnSpc>
                  <a:spcBef>
                    <a:spcPts val="0"/>
                  </a:spcBef>
                  <a:spcAft>
                    <a:spcPts val="0"/>
                  </a:spcAft>
                </a:pPr>
                <a:r>
                  <a:rPr lang="nl-NL" sz="3600" b="1" dirty="0">
                    <a:solidFill>
                      <a:srgbClr val="FF0000"/>
                    </a:solidFill>
                    <a:effectLst/>
                    <a:latin typeface="Cambria" panose="02040503050406030204" pitchFamily="18" charset="0"/>
                    <a:ea typeface="Cambria" panose="02040503050406030204" pitchFamily="18" charset="0"/>
                  </a:rPr>
                  <a:t>Cả hai người sơn được là: </a:t>
                </a:r>
                <a:endParaRPr lang="en-US" sz="3600" b="1"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nl-NL" sz="3600" b="1" dirty="0">
                    <a:solidFill>
                      <a:srgbClr val="FF0000"/>
                    </a:solidFill>
                    <a:effectLst/>
                    <a:latin typeface="Cambria" panose="02040503050406030204" pitchFamily="18" charset="0"/>
                    <a:ea typeface="Cambria" panose="02040503050406030204" pitchFamily="18" charset="0"/>
                  </a:rPr>
                  <a:t>           </a:t>
                </a:r>
                <a14:m>
                  <m:oMath xmlns:m="http://schemas.openxmlformats.org/officeDocument/2006/math">
                    <m:f>
                      <m:fPr>
                        <m:ctrlPr>
                          <a:rPr lang="en-US" sz="3600" b="1" i="1">
                            <a:solidFill>
                              <a:srgbClr val="FF0000"/>
                            </a:solidFill>
                            <a:effectLst/>
                            <a:latin typeface="Cambria Math" panose="02040503050406030204" pitchFamily="18" charset="0"/>
                            <a:ea typeface="Times New Roman" panose="02020603050405020304" pitchFamily="18" charset="0"/>
                          </a:rPr>
                        </m:ctrlPr>
                      </m:fPr>
                      <m:num>
                        <m:r>
                          <a:rPr lang="en-US" sz="3600" b="1" i="1" smtClean="0">
                            <a:solidFill>
                              <a:srgbClr val="FF0000"/>
                            </a:solidFill>
                            <a:effectLst/>
                            <a:latin typeface="Cambria Math" panose="02040503050406030204" pitchFamily="18" charset="0"/>
                            <a:ea typeface="Times New Roman" panose="02020603050405020304" pitchFamily="18" charset="0"/>
                          </a:rPr>
                          <m:t>𝟐</m:t>
                        </m:r>
                      </m:num>
                      <m:den>
                        <m:r>
                          <a:rPr lang="en-US" sz="3600" b="1" i="1" smtClean="0">
                            <a:solidFill>
                              <a:srgbClr val="FF0000"/>
                            </a:solidFill>
                            <a:effectLst/>
                            <a:latin typeface="Cambria Math" panose="02040503050406030204" pitchFamily="18" charset="0"/>
                            <a:ea typeface="Times New Roman" panose="02020603050405020304" pitchFamily="18" charset="0"/>
                          </a:rPr>
                          <m:t>𝟓</m:t>
                        </m:r>
                      </m:den>
                    </m:f>
                    <m:r>
                      <a:rPr lang="en-US" sz="3600" b="1" i="1" smtClean="0">
                        <a:solidFill>
                          <a:srgbClr val="FF0000"/>
                        </a:solidFill>
                        <a:effectLst/>
                        <a:latin typeface="Cambria Math" panose="02040503050406030204" pitchFamily="18" charset="0"/>
                        <a:ea typeface="Times New Roman" panose="02020603050405020304" pitchFamily="18" charset="0"/>
                      </a:rPr>
                      <m:t>+</m:t>
                    </m:r>
                    <m:f>
                      <m:fPr>
                        <m:ctrlPr>
                          <a:rPr lang="en-US" sz="3600" b="1" i="1">
                            <a:solidFill>
                              <a:srgbClr val="FF0000"/>
                            </a:solidFill>
                            <a:effectLst/>
                            <a:latin typeface="Cambria Math" panose="02040503050406030204" pitchFamily="18" charset="0"/>
                            <a:ea typeface="Times New Roman" panose="02020603050405020304" pitchFamily="18" charset="0"/>
                          </a:rPr>
                        </m:ctrlPr>
                      </m:fPr>
                      <m:num>
                        <m:r>
                          <a:rPr lang="en-US" sz="3600" b="1" i="1" smtClean="0">
                            <a:solidFill>
                              <a:srgbClr val="FF0000"/>
                            </a:solidFill>
                            <a:effectLst/>
                            <a:latin typeface="Cambria Math" panose="02040503050406030204" pitchFamily="18" charset="0"/>
                            <a:ea typeface="Times New Roman" panose="02020603050405020304" pitchFamily="18" charset="0"/>
                          </a:rPr>
                          <m:t>𝟏</m:t>
                        </m:r>
                      </m:num>
                      <m:den>
                        <m:r>
                          <a:rPr lang="en-US" sz="3600" b="1" i="1" smtClean="0">
                            <a:solidFill>
                              <a:srgbClr val="FF0000"/>
                            </a:solidFill>
                            <a:effectLst/>
                            <a:latin typeface="Cambria Math" panose="02040503050406030204" pitchFamily="18" charset="0"/>
                            <a:ea typeface="Times New Roman" panose="02020603050405020304" pitchFamily="18" charset="0"/>
                          </a:rPr>
                          <m:t>𝟓</m:t>
                        </m:r>
                      </m:den>
                    </m:f>
                    <m:r>
                      <a:rPr lang="en-US" sz="3600" b="1" i="1" smtClean="0">
                        <a:solidFill>
                          <a:srgbClr val="FF0000"/>
                        </a:solidFill>
                        <a:effectLst/>
                        <a:latin typeface="Cambria Math" panose="02040503050406030204" pitchFamily="18" charset="0"/>
                        <a:ea typeface="Times New Roman" panose="02020603050405020304" pitchFamily="18" charset="0"/>
                      </a:rPr>
                      <m:t>=</m:t>
                    </m:r>
                    <m:f>
                      <m:fPr>
                        <m:ctrlPr>
                          <a:rPr lang="en-US" sz="3600" b="1" i="1">
                            <a:solidFill>
                              <a:srgbClr val="FF0000"/>
                            </a:solidFill>
                            <a:effectLst/>
                            <a:latin typeface="Cambria Math" panose="02040503050406030204" pitchFamily="18" charset="0"/>
                            <a:ea typeface="Times New Roman" panose="02020603050405020304" pitchFamily="18" charset="0"/>
                          </a:rPr>
                        </m:ctrlPr>
                      </m:fPr>
                      <m:num>
                        <m:r>
                          <a:rPr lang="en-US" sz="3600" b="1" i="1" smtClean="0">
                            <a:solidFill>
                              <a:srgbClr val="FF0000"/>
                            </a:solidFill>
                            <a:effectLst/>
                            <a:latin typeface="Cambria Math" panose="02040503050406030204" pitchFamily="18" charset="0"/>
                            <a:ea typeface="Times New Roman" panose="02020603050405020304" pitchFamily="18" charset="0"/>
                          </a:rPr>
                          <m:t>𝟑</m:t>
                        </m:r>
                      </m:num>
                      <m:den>
                        <m:r>
                          <a:rPr lang="en-US" sz="3600" b="1" i="1" smtClean="0">
                            <a:solidFill>
                              <a:srgbClr val="FF0000"/>
                            </a:solidFill>
                            <a:effectLst/>
                            <a:latin typeface="Cambria Math" panose="02040503050406030204" pitchFamily="18" charset="0"/>
                            <a:ea typeface="Times New Roman" panose="02020603050405020304" pitchFamily="18" charset="0"/>
                          </a:rPr>
                          <m:t>𝟓</m:t>
                        </m:r>
                      </m:den>
                    </m:f>
                  </m:oMath>
                </a14:m>
                <a:r>
                  <a:rPr lang="nl-NL" sz="3600" b="1" dirty="0">
                    <a:solidFill>
                      <a:srgbClr val="FF0000"/>
                    </a:solidFill>
                    <a:effectLst/>
                    <a:latin typeface="Cambria" panose="02040503050406030204" pitchFamily="18" charset="0"/>
                    <a:ea typeface="Cambria" panose="02040503050406030204" pitchFamily="18" charset="0"/>
                  </a:rPr>
                  <a:t> (bức tường)</a:t>
                </a:r>
                <a:endParaRPr lang="en-US" sz="3600" b="1" dirty="0">
                  <a:solidFill>
                    <a:srgbClr val="FF0000"/>
                  </a:solidFill>
                  <a:effectLst/>
                  <a:latin typeface="Cambria" panose="02040503050406030204" pitchFamily="18" charset="0"/>
                  <a:ea typeface="Cambria" panose="02040503050406030204" pitchFamily="18" charset="0"/>
                </a:endParaRPr>
              </a:p>
            </p:txBody>
          </p:sp>
        </mc:Choice>
        <mc:Fallback xmlns="">
          <p:sp>
            <p:nvSpPr>
              <p:cNvPr id="8" name="TextBox 7">
                <a:extLst>
                  <a:ext uri="{FF2B5EF4-FFF2-40B4-BE49-F238E27FC236}">
                    <a16:creationId xmlns:a16="http://schemas.microsoft.com/office/drawing/2014/main" id="{C23DAB56-A461-865F-1B38-6B71B9F89B4E}"/>
                  </a:ext>
                </a:extLst>
              </p:cNvPr>
              <p:cNvSpPr txBox="1">
                <a:spLocks noRot="1" noChangeAspect="1" noMove="1" noResize="1" noEditPoints="1" noAdjustHandles="1" noChangeArrowheads="1" noChangeShapeType="1" noTextEdit="1"/>
              </p:cNvSpPr>
              <p:nvPr/>
            </p:nvSpPr>
            <p:spPr>
              <a:xfrm>
                <a:off x="2556387" y="3500284"/>
                <a:ext cx="8750710" cy="1662058"/>
              </a:xfrm>
              <a:prstGeom prst="rect">
                <a:avLst/>
              </a:prstGeom>
              <a:blipFill>
                <a:blip r:embed="rId6"/>
                <a:stretch>
                  <a:fillRect t="-2564" b="-5861"/>
                </a:stretch>
              </a:blipFill>
            </p:spPr>
            <p:txBody>
              <a:bodyPr/>
              <a:lstStyle/>
              <a:p>
                <a:r>
                  <a:rPr lang="en-US">
                    <a:noFill/>
                  </a:rPr>
                  <a:t> </a:t>
                </a:r>
              </a:p>
            </p:txBody>
          </p:sp>
        </mc:Fallback>
      </mc:AlternateContent>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62"/>
        <p:cNvGrpSpPr/>
        <p:nvPr/>
      </p:nvGrpSpPr>
      <p:grpSpPr>
        <a:xfrm>
          <a:off x="0" y="0"/>
          <a:ext cx="0" cy="0"/>
          <a:chOff x="0" y="0"/>
          <a:chExt cx="0" cy="0"/>
        </a:xfrm>
      </p:grpSpPr>
      <p:sp>
        <p:nvSpPr>
          <p:cNvPr id="110" name="Google Shape;1114;p39"/>
          <p:cNvSpPr txBox="1">
            <a:spLocks/>
          </p:cNvSpPr>
          <p:nvPr/>
        </p:nvSpPr>
        <p:spPr>
          <a:xfrm>
            <a:off x="2680083" y="2726710"/>
            <a:ext cx="7445231" cy="2153481"/>
          </a:xfrm>
          <a:prstGeom prst="rect">
            <a:avLst/>
          </a:prstGeom>
          <a:noFill/>
          <a:ln>
            <a:noFill/>
          </a:ln>
        </p:spPr>
        <p:txBody>
          <a:bodyPr spcFirstLastPara="1" wrap="square" lIns="121900" tIns="121900" rIns="121900" bIns="121900" anchor="b" anchorCtr="0">
            <a:noAutofit/>
            <a:scene3d>
              <a:camera prst="orthographicFront"/>
              <a:lightRig rig="threePt" dir="t"/>
            </a:scene3d>
            <a:sp3d extrusionH="57150">
              <a:bevelT w="38100" h="38100"/>
            </a:sp3d>
          </a:bodyPr>
          <a:lstStyle>
            <a:defPPr marR="0" lvl="0" algn="l" rtl="0">
              <a:lnSpc>
                <a:spcPct val="100000"/>
              </a:lnSpc>
              <a:spcBef>
                <a:spcPts val="0"/>
              </a:spcBef>
              <a:spcAft>
                <a:spcPts val="0"/>
              </a:spcAft>
            </a:defPPr>
            <a:lvl1pPr marR="0" lvl="0" algn="ctr" rtl="0">
              <a:lnSpc>
                <a:spcPct val="80000"/>
              </a:lnSpc>
              <a:spcBef>
                <a:spcPts val="0"/>
              </a:spcBef>
              <a:spcAft>
                <a:spcPts val="0"/>
              </a:spcAft>
              <a:buClr>
                <a:srgbClr val="191919"/>
              </a:buClr>
              <a:buSzPts val="5200"/>
              <a:buFont typeface="Bahiana"/>
              <a:buNone/>
              <a:defRPr sz="9600" b="0" i="0" u="none" strike="noStrike" cap="none">
                <a:solidFill>
                  <a:srgbClr val="191919"/>
                </a:solidFill>
                <a:latin typeface="Bahiana"/>
                <a:ea typeface="Bahiana"/>
                <a:cs typeface="Bahiana"/>
                <a:sym typeface="Bahiana"/>
              </a:defRPr>
            </a:lvl1pPr>
            <a:lvl2pPr marR="0" lvl="1"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2pPr>
            <a:lvl3pPr marR="0" lvl="2"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3pPr>
            <a:lvl4pPr marR="0" lvl="3"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4pPr>
            <a:lvl5pPr marR="0" lvl="4"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5pPr>
            <a:lvl6pPr marR="0" lvl="5"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6pPr>
            <a:lvl7pPr marR="0" lvl="6"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7pPr>
            <a:lvl8pPr marR="0" lvl="7"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8pPr>
            <a:lvl9pPr marR="0" lvl="8"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9pPr>
          </a:lstStyle>
          <a:p>
            <a:pPr marL="0" marR="0" lvl="0" indent="0" algn="ctr" defTabSz="1219140" rtl="0" eaLnBrk="1" fontAlgn="auto" latinLnBrk="0" hangingPunct="1">
              <a:lnSpc>
                <a:spcPct val="80000"/>
              </a:lnSpc>
              <a:spcBef>
                <a:spcPts val="0"/>
              </a:spcBef>
              <a:spcAft>
                <a:spcPts val="0"/>
              </a:spcAft>
              <a:buClr>
                <a:srgbClr val="191919"/>
              </a:buClr>
              <a:buSzPts val="5200"/>
              <a:buFont typeface="Bahiana"/>
              <a:buNone/>
              <a:tabLst/>
              <a:defRPr/>
            </a:pPr>
            <a:r>
              <a:rPr kumimoji="0" lang="en-US" sz="11733" b="1" i="0" u="none" strike="noStrike" kern="0" cap="none" spc="0" normalizeH="0" baseline="0" noProof="0" dirty="0" err="1">
                <a:ln>
                  <a:noFill/>
                </a:ln>
                <a:solidFill>
                  <a:srgbClr val="FF657D">
                    <a:lumMod val="75000"/>
                  </a:srgbClr>
                </a:solidFill>
                <a:effectLst>
                  <a:glow rad="101600">
                    <a:srgbClr val="FAC539">
                      <a:satMod val="175000"/>
                      <a:alpha val="40000"/>
                    </a:srgbClr>
                  </a:glow>
                </a:effectLst>
                <a:uLnTx/>
                <a:uFillTx/>
                <a:latin typeface="UTM Staccato " panose="02040603050506020204" pitchFamily="18" charset="0"/>
                <a:sym typeface="Bahiana"/>
              </a:rPr>
              <a:t>Chúc</a:t>
            </a:r>
            <a:r>
              <a:rPr kumimoji="0" lang="en-US" sz="11733" b="1" i="0" u="none" strike="noStrike" kern="0" cap="none" spc="0" normalizeH="0" baseline="0" noProof="0" dirty="0">
                <a:ln>
                  <a:noFill/>
                </a:ln>
                <a:solidFill>
                  <a:srgbClr val="FF657D">
                    <a:lumMod val="75000"/>
                  </a:srgbClr>
                </a:solidFill>
                <a:effectLst>
                  <a:glow rad="101600">
                    <a:srgbClr val="FAC539">
                      <a:satMod val="175000"/>
                      <a:alpha val="40000"/>
                    </a:srgbClr>
                  </a:glow>
                </a:effectLst>
                <a:uLnTx/>
                <a:uFillTx/>
                <a:latin typeface="UTM Staccato " panose="02040603050506020204" pitchFamily="18" charset="0"/>
                <a:sym typeface="Bahiana"/>
              </a:rPr>
              <a:t> </a:t>
            </a:r>
            <a:r>
              <a:rPr kumimoji="0" lang="en-US" sz="11733" b="1" i="0" u="none" strike="noStrike" kern="0" cap="none" spc="0" normalizeH="0" baseline="0" noProof="0" dirty="0" err="1">
                <a:ln>
                  <a:noFill/>
                </a:ln>
                <a:solidFill>
                  <a:srgbClr val="FF657D">
                    <a:lumMod val="75000"/>
                  </a:srgbClr>
                </a:solidFill>
                <a:effectLst>
                  <a:glow rad="101600">
                    <a:srgbClr val="FAC539">
                      <a:satMod val="175000"/>
                      <a:alpha val="40000"/>
                    </a:srgbClr>
                  </a:glow>
                </a:effectLst>
                <a:uLnTx/>
                <a:uFillTx/>
                <a:latin typeface="UTM Staccato " panose="02040603050506020204" pitchFamily="18" charset="0"/>
                <a:sym typeface="Bahiana"/>
              </a:rPr>
              <a:t>các</a:t>
            </a:r>
            <a:r>
              <a:rPr kumimoji="0" lang="en-US" sz="11733" b="1" i="0" u="none" strike="noStrike" kern="0" cap="none" spc="0" normalizeH="0" baseline="0" noProof="0" dirty="0">
                <a:ln>
                  <a:noFill/>
                </a:ln>
                <a:solidFill>
                  <a:srgbClr val="FF657D">
                    <a:lumMod val="75000"/>
                  </a:srgbClr>
                </a:solidFill>
                <a:effectLst>
                  <a:glow rad="101600">
                    <a:srgbClr val="FAC539">
                      <a:satMod val="175000"/>
                      <a:alpha val="40000"/>
                    </a:srgbClr>
                  </a:glow>
                </a:effectLst>
                <a:uLnTx/>
                <a:uFillTx/>
                <a:latin typeface="UTM Staccato " panose="02040603050506020204" pitchFamily="18" charset="0"/>
                <a:sym typeface="Bahiana"/>
              </a:rPr>
              <a:t> </a:t>
            </a:r>
            <a:r>
              <a:rPr kumimoji="0" lang="en-US" sz="11733" b="1" i="0" u="none" strike="noStrike" kern="0" cap="none" spc="0" normalizeH="0" baseline="0" noProof="0" dirty="0" err="1">
                <a:ln>
                  <a:noFill/>
                </a:ln>
                <a:solidFill>
                  <a:srgbClr val="FF657D">
                    <a:lumMod val="75000"/>
                  </a:srgbClr>
                </a:solidFill>
                <a:effectLst>
                  <a:glow rad="101600">
                    <a:srgbClr val="FAC539">
                      <a:satMod val="175000"/>
                      <a:alpha val="40000"/>
                    </a:srgbClr>
                  </a:glow>
                </a:effectLst>
                <a:uLnTx/>
                <a:uFillTx/>
                <a:latin typeface="UTM Staccato " panose="02040603050506020204" pitchFamily="18" charset="0"/>
                <a:sym typeface="Bahiana"/>
              </a:rPr>
              <a:t>em</a:t>
            </a:r>
            <a:endParaRPr kumimoji="0" lang="en-US" sz="11733" b="1" i="0" u="none" strike="noStrike" kern="0" cap="none" spc="0" normalizeH="0" baseline="0" noProof="0" dirty="0">
              <a:ln>
                <a:noFill/>
              </a:ln>
              <a:solidFill>
                <a:srgbClr val="FF657D">
                  <a:lumMod val="75000"/>
                </a:srgbClr>
              </a:solidFill>
              <a:effectLst>
                <a:glow rad="101600">
                  <a:srgbClr val="FAC539">
                    <a:satMod val="175000"/>
                    <a:alpha val="40000"/>
                  </a:srgbClr>
                </a:glow>
              </a:effectLst>
              <a:uLnTx/>
              <a:uFillTx/>
              <a:latin typeface="UTM Staccato " panose="02040603050506020204" pitchFamily="18" charset="0"/>
              <a:sym typeface="Bahiana"/>
            </a:endParaRPr>
          </a:p>
          <a:p>
            <a:pPr marL="0" marR="0" lvl="0" indent="0" algn="ctr" defTabSz="1219140" rtl="0" eaLnBrk="1" fontAlgn="auto" latinLnBrk="0" hangingPunct="1">
              <a:lnSpc>
                <a:spcPct val="80000"/>
              </a:lnSpc>
              <a:spcBef>
                <a:spcPts val="0"/>
              </a:spcBef>
              <a:spcAft>
                <a:spcPts val="0"/>
              </a:spcAft>
              <a:buClr>
                <a:srgbClr val="191919"/>
              </a:buClr>
              <a:buSzPts val="5200"/>
              <a:buFont typeface="Bahiana"/>
              <a:buNone/>
              <a:tabLst/>
              <a:defRPr/>
            </a:pPr>
            <a:r>
              <a:rPr kumimoji="0" lang="en-US" sz="11733" b="1" i="0" u="none" strike="noStrike" kern="0" cap="none" spc="0" normalizeH="0" baseline="0" noProof="0" dirty="0" err="1">
                <a:ln>
                  <a:noFill/>
                </a:ln>
                <a:solidFill>
                  <a:srgbClr val="FF657D">
                    <a:lumMod val="75000"/>
                  </a:srgbClr>
                </a:solidFill>
                <a:effectLst>
                  <a:glow rad="101600">
                    <a:srgbClr val="FAC539">
                      <a:satMod val="175000"/>
                      <a:alpha val="40000"/>
                    </a:srgbClr>
                  </a:glow>
                </a:effectLst>
                <a:uLnTx/>
                <a:uFillTx/>
                <a:latin typeface="UTM Staccato " panose="02040603050506020204" pitchFamily="18" charset="0"/>
                <a:sym typeface="Bahiana"/>
              </a:rPr>
              <a:t>học</a:t>
            </a:r>
            <a:r>
              <a:rPr kumimoji="0" lang="en-US" sz="11733" b="1" i="0" u="none" strike="noStrike" kern="0" cap="none" spc="0" normalizeH="0" baseline="0" noProof="0" dirty="0">
                <a:ln>
                  <a:noFill/>
                </a:ln>
                <a:solidFill>
                  <a:srgbClr val="FF657D">
                    <a:lumMod val="75000"/>
                  </a:srgbClr>
                </a:solidFill>
                <a:effectLst>
                  <a:glow rad="101600">
                    <a:srgbClr val="FAC539">
                      <a:satMod val="175000"/>
                      <a:alpha val="40000"/>
                    </a:srgbClr>
                  </a:glow>
                </a:effectLst>
                <a:uLnTx/>
                <a:uFillTx/>
                <a:latin typeface="UTM Staccato " panose="02040603050506020204" pitchFamily="18" charset="0"/>
                <a:sym typeface="Bahiana"/>
              </a:rPr>
              <a:t> </a:t>
            </a:r>
            <a:r>
              <a:rPr kumimoji="0" lang="en-US" sz="11733" b="1" i="0" u="none" strike="noStrike" kern="0" cap="none" spc="0" normalizeH="0" baseline="0" noProof="0" dirty="0" err="1">
                <a:ln>
                  <a:noFill/>
                </a:ln>
                <a:solidFill>
                  <a:srgbClr val="FF657D">
                    <a:lumMod val="75000"/>
                  </a:srgbClr>
                </a:solidFill>
                <a:effectLst>
                  <a:glow rad="101600">
                    <a:srgbClr val="FAC539">
                      <a:satMod val="175000"/>
                      <a:alpha val="40000"/>
                    </a:srgbClr>
                  </a:glow>
                </a:effectLst>
                <a:uLnTx/>
                <a:uFillTx/>
                <a:latin typeface="UTM Staccato " panose="02040603050506020204" pitchFamily="18" charset="0"/>
                <a:sym typeface="Bahiana"/>
              </a:rPr>
              <a:t>tốt</a:t>
            </a:r>
            <a:endParaRPr kumimoji="0" lang="en-US" sz="11733" b="0" i="0" u="none" strike="noStrike" kern="0" cap="none" spc="0" normalizeH="0" baseline="0" noProof="0" dirty="0">
              <a:ln>
                <a:noFill/>
              </a:ln>
              <a:solidFill>
                <a:srgbClr val="FF657D">
                  <a:lumMod val="75000"/>
                </a:srgbClr>
              </a:solidFill>
              <a:effectLst>
                <a:glow rad="101600">
                  <a:srgbClr val="FAC539">
                    <a:satMod val="175000"/>
                    <a:alpha val="40000"/>
                  </a:srgbClr>
                </a:glow>
              </a:effectLst>
              <a:uLnTx/>
              <a:uFillTx/>
              <a:latin typeface="UTM Staccato " panose="02040603050506020204" pitchFamily="18" charset="0"/>
              <a:sym typeface="Bahiana"/>
            </a:endParaRPr>
          </a:p>
        </p:txBody>
      </p:sp>
      <p:pic>
        <p:nvPicPr>
          <p:cNvPr id="111" name="图片 6"/>
          <p:cNvPicPr>
            <a:picLocks noChangeAspect="1"/>
          </p:cNvPicPr>
          <p:nvPr/>
        </p:nvPicPr>
        <p:blipFill>
          <a:blip r:embed="rId3">
            <a:extLst>
              <a:ext uri="{28A0092B-C50C-407E-A947-70E740481C1C}">
                <a14:useLocalDpi xmlns:a14="http://schemas.microsoft.com/office/drawing/2010/main" val="0"/>
              </a:ext>
            </a:extLst>
          </a:blip>
          <a:srcRect t="21411" r="72269" b="-7056"/>
          <a:stretch>
            <a:fillRect/>
          </a:stretch>
        </p:blipFill>
        <p:spPr bwMode="auto">
          <a:xfrm>
            <a:off x="2" y="2555595"/>
            <a:ext cx="3098585" cy="8939173"/>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12245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10"/>
                                        </p:tgtEl>
                                        <p:attrNameLst>
                                          <p:attrName>style.visibility</p:attrName>
                                        </p:attrNameLst>
                                      </p:cBhvr>
                                      <p:to>
                                        <p:strVal val="visible"/>
                                      </p:to>
                                    </p:set>
                                    <p:anim calcmode="lin" valueType="num">
                                      <p:cBhvr>
                                        <p:cTn id="7" dur="500" fill="hold"/>
                                        <p:tgtEl>
                                          <p:spTgt spid="11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10"/>
                                        </p:tgtEl>
                                        <p:attrNameLst>
                                          <p:attrName>ppt_y</p:attrName>
                                        </p:attrNameLst>
                                      </p:cBhvr>
                                      <p:tavLst>
                                        <p:tav tm="0">
                                          <p:val>
                                            <p:strVal val="#ppt_y"/>
                                          </p:val>
                                        </p:tav>
                                        <p:tav tm="100000">
                                          <p:val>
                                            <p:strVal val="#ppt_y"/>
                                          </p:val>
                                        </p:tav>
                                      </p:tavLst>
                                    </p:anim>
                                    <p:anim calcmode="lin" valueType="num">
                                      <p:cBhvr>
                                        <p:cTn id="9" dur="500" fill="hold"/>
                                        <p:tgtEl>
                                          <p:spTgt spid="11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1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543202"/>
            <a:ext cx="11256122" cy="61247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5</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nối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tri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thức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Cánh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diều</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đồng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hành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13"/>
        <p:cNvGrpSpPr/>
        <p:nvPr/>
      </p:nvGrpSpPr>
      <p:grpSpPr>
        <a:xfrm>
          <a:off x="0" y="0"/>
          <a:ext cx="0" cy="0"/>
          <a:chOff x="0" y="0"/>
          <a:chExt cx="0" cy="0"/>
        </a:xfrm>
      </p:grpSpPr>
      <p:grpSp>
        <p:nvGrpSpPr>
          <p:cNvPr id="1116" name="Google Shape;1116;p39"/>
          <p:cNvGrpSpPr/>
          <p:nvPr/>
        </p:nvGrpSpPr>
        <p:grpSpPr>
          <a:xfrm>
            <a:off x="4429806" y="5531068"/>
            <a:ext cx="667900" cy="1326933"/>
            <a:chOff x="8326875" y="3208575"/>
            <a:chExt cx="500925" cy="995200"/>
          </a:xfrm>
        </p:grpSpPr>
        <p:sp>
          <p:nvSpPr>
            <p:cNvPr id="1117" name="Google Shape;1117;p39"/>
            <p:cNvSpPr/>
            <p:nvPr/>
          </p:nvSpPr>
          <p:spPr>
            <a:xfrm>
              <a:off x="8609175" y="3231375"/>
              <a:ext cx="218575" cy="195050"/>
            </a:xfrm>
            <a:custGeom>
              <a:avLst/>
              <a:gdLst/>
              <a:ahLst/>
              <a:cxnLst/>
              <a:rect l="l" t="t" r="r" b="b"/>
              <a:pathLst>
                <a:path w="8743" h="7802" extrusionOk="0">
                  <a:moveTo>
                    <a:pt x="6174" y="0"/>
                  </a:moveTo>
                  <a:cubicBezTo>
                    <a:pt x="6073" y="0"/>
                    <a:pt x="5971" y="22"/>
                    <a:pt x="5874" y="68"/>
                  </a:cubicBezTo>
                  <a:lnTo>
                    <a:pt x="365" y="3812"/>
                  </a:lnTo>
                  <a:lnTo>
                    <a:pt x="0" y="4844"/>
                  </a:lnTo>
                  <a:lnTo>
                    <a:pt x="8378" y="7801"/>
                  </a:lnTo>
                  <a:lnTo>
                    <a:pt x="8742" y="6770"/>
                  </a:lnTo>
                  <a:lnTo>
                    <a:pt x="6805" y="397"/>
                  </a:lnTo>
                  <a:cubicBezTo>
                    <a:pt x="6685" y="147"/>
                    <a:pt x="6434" y="0"/>
                    <a:pt x="6174" y="0"/>
                  </a:cubicBezTo>
                  <a:close/>
                </a:path>
              </a:pathLst>
            </a:custGeom>
            <a:solidFill>
              <a:srgbClr val="F55047"/>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8" name="Google Shape;1118;p39"/>
            <p:cNvSpPr/>
            <p:nvPr/>
          </p:nvSpPr>
          <p:spPr>
            <a:xfrm>
              <a:off x="8609250" y="3265400"/>
              <a:ext cx="218550" cy="161025"/>
            </a:xfrm>
            <a:custGeom>
              <a:avLst/>
              <a:gdLst/>
              <a:ahLst/>
              <a:cxnLst/>
              <a:rect l="l" t="t" r="r" b="b"/>
              <a:pathLst>
                <a:path w="8742" h="6441" extrusionOk="0">
                  <a:moveTo>
                    <a:pt x="3970" y="1"/>
                  </a:moveTo>
                  <a:lnTo>
                    <a:pt x="363" y="2451"/>
                  </a:lnTo>
                  <a:lnTo>
                    <a:pt x="0" y="3483"/>
                  </a:lnTo>
                  <a:lnTo>
                    <a:pt x="8378" y="6440"/>
                  </a:lnTo>
                  <a:lnTo>
                    <a:pt x="8742" y="5409"/>
                  </a:lnTo>
                  <a:lnTo>
                    <a:pt x="7477" y="1252"/>
                  </a:lnTo>
                  <a:lnTo>
                    <a:pt x="4188" y="92"/>
                  </a:lnTo>
                  <a:cubicBezTo>
                    <a:pt x="4114" y="65"/>
                    <a:pt x="4041" y="32"/>
                    <a:pt x="397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9" name="Google Shape;1119;p39"/>
            <p:cNvSpPr/>
            <p:nvPr/>
          </p:nvSpPr>
          <p:spPr>
            <a:xfrm>
              <a:off x="8708400" y="3231375"/>
              <a:ext cx="87725" cy="65350"/>
            </a:xfrm>
            <a:custGeom>
              <a:avLst/>
              <a:gdLst/>
              <a:ahLst/>
              <a:cxnLst/>
              <a:rect l="l" t="t" r="r" b="b"/>
              <a:pathLst>
                <a:path w="3509" h="2614" extrusionOk="0">
                  <a:moveTo>
                    <a:pt x="2205" y="0"/>
                  </a:moveTo>
                  <a:cubicBezTo>
                    <a:pt x="2104" y="0"/>
                    <a:pt x="2002" y="22"/>
                    <a:pt x="1905" y="68"/>
                  </a:cubicBezTo>
                  <a:lnTo>
                    <a:pt x="1" y="1362"/>
                  </a:lnTo>
                  <a:cubicBezTo>
                    <a:pt x="75" y="1393"/>
                    <a:pt x="146" y="1426"/>
                    <a:pt x="221" y="1453"/>
                  </a:cubicBezTo>
                  <a:lnTo>
                    <a:pt x="3509" y="2613"/>
                  </a:lnTo>
                  <a:lnTo>
                    <a:pt x="2836" y="397"/>
                  </a:lnTo>
                  <a:cubicBezTo>
                    <a:pt x="2716" y="147"/>
                    <a:pt x="2465" y="0"/>
                    <a:pt x="2205"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0" name="Google Shape;1120;p39"/>
            <p:cNvSpPr/>
            <p:nvPr/>
          </p:nvSpPr>
          <p:spPr>
            <a:xfrm>
              <a:off x="8339650" y="3980300"/>
              <a:ext cx="251725" cy="223475"/>
            </a:xfrm>
            <a:custGeom>
              <a:avLst/>
              <a:gdLst/>
              <a:ahLst/>
              <a:cxnLst/>
              <a:rect l="l" t="t" r="r" b="b"/>
              <a:pathLst>
                <a:path w="10069" h="8939" extrusionOk="0">
                  <a:moveTo>
                    <a:pt x="5034" y="1"/>
                  </a:moveTo>
                  <a:cubicBezTo>
                    <a:pt x="3193" y="1"/>
                    <a:pt x="1470" y="1148"/>
                    <a:pt x="823" y="2983"/>
                  </a:cubicBezTo>
                  <a:cubicBezTo>
                    <a:pt x="1" y="5309"/>
                    <a:pt x="1220" y="7861"/>
                    <a:pt x="3547" y="8683"/>
                  </a:cubicBezTo>
                  <a:cubicBezTo>
                    <a:pt x="4039" y="8856"/>
                    <a:pt x="4541" y="8939"/>
                    <a:pt x="5035" y="8939"/>
                  </a:cubicBezTo>
                  <a:cubicBezTo>
                    <a:pt x="6876" y="8939"/>
                    <a:pt x="8599" y="7792"/>
                    <a:pt x="9247" y="5956"/>
                  </a:cubicBezTo>
                  <a:cubicBezTo>
                    <a:pt x="10068" y="3629"/>
                    <a:pt x="8848" y="1078"/>
                    <a:pt x="6521" y="257"/>
                  </a:cubicBezTo>
                  <a:cubicBezTo>
                    <a:pt x="6029" y="83"/>
                    <a:pt x="5527" y="1"/>
                    <a:pt x="503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1" name="Google Shape;1121;p39"/>
            <p:cNvSpPr/>
            <p:nvPr/>
          </p:nvSpPr>
          <p:spPr>
            <a:xfrm>
              <a:off x="8372450" y="4101375"/>
              <a:ext cx="81825" cy="71300"/>
            </a:xfrm>
            <a:custGeom>
              <a:avLst/>
              <a:gdLst/>
              <a:ahLst/>
              <a:cxnLst/>
              <a:rect l="l" t="t" r="r" b="b"/>
              <a:pathLst>
                <a:path w="3273" h="2852" extrusionOk="0">
                  <a:moveTo>
                    <a:pt x="777" y="0"/>
                  </a:moveTo>
                  <a:cubicBezTo>
                    <a:pt x="703" y="0"/>
                    <a:pt x="621" y="39"/>
                    <a:pt x="522" y="129"/>
                  </a:cubicBezTo>
                  <a:cubicBezTo>
                    <a:pt x="1" y="605"/>
                    <a:pt x="78" y="1536"/>
                    <a:pt x="694" y="2214"/>
                  </a:cubicBezTo>
                  <a:cubicBezTo>
                    <a:pt x="1071" y="2629"/>
                    <a:pt x="1564" y="2851"/>
                    <a:pt x="2009" y="2851"/>
                  </a:cubicBezTo>
                  <a:cubicBezTo>
                    <a:pt x="2289" y="2851"/>
                    <a:pt x="2550" y="2763"/>
                    <a:pt x="2751" y="2581"/>
                  </a:cubicBezTo>
                  <a:cubicBezTo>
                    <a:pt x="3273" y="2105"/>
                    <a:pt x="2351" y="1942"/>
                    <a:pt x="1735" y="1266"/>
                  </a:cubicBezTo>
                  <a:cubicBezTo>
                    <a:pt x="1236" y="717"/>
                    <a:pt x="1091" y="0"/>
                    <a:pt x="777" y="0"/>
                  </a:cubicBezTo>
                  <a:close/>
                </a:path>
              </a:pathLst>
            </a:custGeom>
            <a:solidFill>
              <a:srgbClr val="C44253">
                <a:alpha val="35750"/>
              </a:srgbClr>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2" name="Google Shape;1122;p39"/>
            <p:cNvSpPr/>
            <p:nvPr/>
          </p:nvSpPr>
          <p:spPr>
            <a:xfrm>
              <a:off x="8455250" y="4158000"/>
              <a:ext cx="15000" cy="13325"/>
            </a:xfrm>
            <a:custGeom>
              <a:avLst/>
              <a:gdLst/>
              <a:ahLst/>
              <a:cxnLst/>
              <a:rect l="l" t="t" r="r" b="b"/>
              <a:pathLst>
                <a:path w="600" h="533" extrusionOk="0">
                  <a:moveTo>
                    <a:pt x="298" y="1"/>
                  </a:moveTo>
                  <a:cubicBezTo>
                    <a:pt x="188" y="1"/>
                    <a:pt x="86" y="68"/>
                    <a:pt x="49" y="177"/>
                  </a:cubicBezTo>
                  <a:cubicBezTo>
                    <a:pt x="1" y="316"/>
                    <a:pt x="73" y="469"/>
                    <a:pt x="211" y="517"/>
                  </a:cubicBezTo>
                  <a:cubicBezTo>
                    <a:pt x="240" y="528"/>
                    <a:pt x="271" y="533"/>
                    <a:pt x="300" y="533"/>
                  </a:cubicBezTo>
                  <a:cubicBezTo>
                    <a:pt x="410" y="533"/>
                    <a:pt x="512" y="465"/>
                    <a:pt x="551" y="354"/>
                  </a:cubicBezTo>
                  <a:cubicBezTo>
                    <a:pt x="599" y="216"/>
                    <a:pt x="528" y="63"/>
                    <a:pt x="388" y="16"/>
                  </a:cubicBezTo>
                  <a:cubicBezTo>
                    <a:pt x="358" y="5"/>
                    <a:pt x="328" y="1"/>
                    <a:pt x="298" y="1"/>
                  </a:cubicBezTo>
                  <a:close/>
                </a:path>
              </a:pathLst>
            </a:custGeom>
            <a:solidFill>
              <a:srgbClr val="C44253">
                <a:alpha val="35750"/>
              </a:srgbClr>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3" name="Google Shape;1123;p39"/>
            <p:cNvSpPr/>
            <p:nvPr/>
          </p:nvSpPr>
          <p:spPr>
            <a:xfrm>
              <a:off x="8356525" y="3346425"/>
              <a:ext cx="468400" cy="780950"/>
            </a:xfrm>
            <a:custGeom>
              <a:avLst/>
              <a:gdLst/>
              <a:ahLst/>
              <a:cxnLst/>
              <a:rect l="l" t="t" r="r" b="b"/>
              <a:pathLst>
                <a:path w="18736" h="31238" extrusionOk="0">
                  <a:moveTo>
                    <a:pt x="9931" y="0"/>
                  </a:moveTo>
                  <a:lnTo>
                    <a:pt x="0" y="28129"/>
                  </a:lnTo>
                  <a:lnTo>
                    <a:pt x="8805" y="31237"/>
                  </a:lnTo>
                  <a:lnTo>
                    <a:pt x="18735" y="3108"/>
                  </a:lnTo>
                  <a:lnTo>
                    <a:pt x="9931"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4" name="Google Shape;1124;p39"/>
            <p:cNvSpPr/>
            <p:nvPr/>
          </p:nvSpPr>
          <p:spPr>
            <a:xfrm>
              <a:off x="8436325" y="3374575"/>
              <a:ext cx="308800" cy="724650"/>
            </a:xfrm>
            <a:custGeom>
              <a:avLst/>
              <a:gdLst/>
              <a:ahLst/>
              <a:cxnLst/>
              <a:rect l="l" t="t" r="r" b="b"/>
              <a:pathLst>
                <a:path w="12352" h="28986" extrusionOk="0">
                  <a:moveTo>
                    <a:pt x="9931" y="0"/>
                  </a:moveTo>
                  <a:lnTo>
                    <a:pt x="0" y="28131"/>
                  </a:lnTo>
                  <a:lnTo>
                    <a:pt x="2421" y="28985"/>
                  </a:lnTo>
                  <a:lnTo>
                    <a:pt x="12351" y="855"/>
                  </a:lnTo>
                  <a:lnTo>
                    <a:pt x="9931"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5" name="Google Shape;1125;p39"/>
            <p:cNvSpPr/>
            <p:nvPr/>
          </p:nvSpPr>
          <p:spPr>
            <a:xfrm>
              <a:off x="8596425" y="3242575"/>
              <a:ext cx="226875" cy="168800"/>
            </a:xfrm>
            <a:custGeom>
              <a:avLst/>
              <a:gdLst/>
              <a:ahLst/>
              <a:cxnLst/>
              <a:rect l="l" t="t" r="r" b="b"/>
              <a:pathLst>
                <a:path w="9075" h="6752" extrusionOk="0">
                  <a:moveTo>
                    <a:pt x="4158" y="333"/>
                  </a:moveTo>
                  <a:cubicBezTo>
                    <a:pt x="4208" y="355"/>
                    <a:pt x="4258" y="376"/>
                    <a:pt x="4311" y="393"/>
                  </a:cubicBezTo>
                  <a:lnTo>
                    <a:pt x="7526" y="1528"/>
                  </a:lnTo>
                  <a:lnTo>
                    <a:pt x="8752" y="5560"/>
                  </a:lnTo>
                  <a:lnTo>
                    <a:pt x="8458" y="6399"/>
                  </a:lnTo>
                  <a:lnTo>
                    <a:pt x="372" y="3544"/>
                  </a:lnTo>
                  <a:lnTo>
                    <a:pt x="668" y="2707"/>
                  </a:lnTo>
                  <a:lnTo>
                    <a:pt x="4158" y="333"/>
                  </a:lnTo>
                  <a:close/>
                  <a:moveTo>
                    <a:pt x="4145" y="0"/>
                  </a:moveTo>
                  <a:cubicBezTo>
                    <a:pt x="4115" y="0"/>
                    <a:pt x="4084" y="9"/>
                    <a:pt x="4058" y="28"/>
                  </a:cubicBezTo>
                  <a:lnTo>
                    <a:pt x="453" y="2478"/>
                  </a:lnTo>
                  <a:cubicBezTo>
                    <a:pt x="426" y="2497"/>
                    <a:pt x="405" y="2524"/>
                    <a:pt x="393" y="2554"/>
                  </a:cubicBezTo>
                  <a:lnTo>
                    <a:pt x="29" y="3587"/>
                  </a:lnTo>
                  <a:cubicBezTo>
                    <a:pt x="0" y="3667"/>
                    <a:pt x="43" y="3757"/>
                    <a:pt x="125" y="3786"/>
                  </a:cubicBezTo>
                  <a:lnTo>
                    <a:pt x="8500" y="6743"/>
                  </a:lnTo>
                  <a:cubicBezTo>
                    <a:pt x="8519" y="6749"/>
                    <a:pt x="8535" y="6752"/>
                    <a:pt x="8552" y="6752"/>
                  </a:cubicBezTo>
                  <a:cubicBezTo>
                    <a:pt x="8573" y="6752"/>
                    <a:pt x="8598" y="6746"/>
                    <a:pt x="8622" y="6733"/>
                  </a:cubicBezTo>
                  <a:cubicBezTo>
                    <a:pt x="8658" y="6716"/>
                    <a:pt x="8686" y="6686"/>
                    <a:pt x="8700" y="6646"/>
                  </a:cubicBezTo>
                  <a:lnTo>
                    <a:pt x="9065" y="5614"/>
                  </a:lnTo>
                  <a:cubicBezTo>
                    <a:pt x="9075" y="5583"/>
                    <a:pt x="9075" y="5550"/>
                    <a:pt x="9066" y="5517"/>
                  </a:cubicBezTo>
                  <a:lnTo>
                    <a:pt x="7802" y="1361"/>
                  </a:lnTo>
                  <a:cubicBezTo>
                    <a:pt x="7787" y="1314"/>
                    <a:pt x="7752" y="1275"/>
                    <a:pt x="7706" y="1259"/>
                  </a:cubicBezTo>
                  <a:lnTo>
                    <a:pt x="4417" y="99"/>
                  </a:lnTo>
                  <a:cubicBezTo>
                    <a:pt x="4344" y="73"/>
                    <a:pt x="4277" y="43"/>
                    <a:pt x="4208" y="13"/>
                  </a:cubicBezTo>
                  <a:cubicBezTo>
                    <a:pt x="4188" y="5"/>
                    <a:pt x="4167" y="0"/>
                    <a:pt x="4145" y="0"/>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6" name="Google Shape;1126;p39"/>
            <p:cNvSpPr/>
            <p:nvPr/>
          </p:nvSpPr>
          <p:spPr>
            <a:xfrm>
              <a:off x="8696050" y="3208575"/>
              <a:ext cx="95900" cy="73100"/>
            </a:xfrm>
            <a:custGeom>
              <a:avLst/>
              <a:gdLst/>
              <a:ahLst/>
              <a:cxnLst/>
              <a:rect l="l" t="t" r="r" b="b"/>
              <a:pathLst>
                <a:path w="3836" h="2924" extrusionOk="0">
                  <a:moveTo>
                    <a:pt x="2363" y="310"/>
                  </a:moveTo>
                  <a:cubicBezTo>
                    <a:pt x="2424" y="310"/>
                    <a:pt x="2486" y="320"/>
                    <a:pt x="2545" y="340"/>
                  </a:cubicBezTo>
                  <a:cubicBezTo>
                    <a:pt x="2681" y="389"/>
                    <a:pt x="2792" y="488"/>
                    <a:pt x="2845" y="596"/>
                  </a:cubicBezTo>
                  <a:lnTo>
                    <a:pt x="3430" y="2518"/>
                  </a:lnTo>
                  <a:lnTo>
                    <a:pt x="3430" y="2518"/>
                  </a:lnTo>
                  <a:lnTo>
                    <a:pt x="488" y="1481"/>
                  </a:lnTo>
                  <a:lnTo>
                    <a:pt x="2131" y="362"/>
                  </a:lnTo>
                  <a:cubicBezTo>
                    <a:pt x="2205" y="327"/>
                    <a:pt x="2284" y="310"/>
                    <a:pt x="2363" y="310"/>
                  </a:cubicBezTo>
                  <a:close/>
                  <a:moveTo>
                    <a:pt x="2373" y="1"/>
                  </a:moveTo>
                  <a:cubicBezTo>
                    <a:pt x="2242" y="1"/>
                    <a:pt x="2108" y="31"/>
                    <a:pt x="1978" y="95"/>
                  </a:cubicBezTo>
                  <a:lnTo>
                    <a:pt x="73" y="1388"/>
                  </a:lnTo>
                  <a:cubicBezTo>
                    <a:pt x="28" y="1419"/>
                    <a:pt x="0" y="1475"/>
                    <a:pt x="6" y="1531"/>
                  </a:cubicBezTo>
                  <a:cubicBezTo>
                    <a:pt x="12" y="1588"/>
                    <a:pt x="45" y="1635"/>
                    <a:pt x="98" y="1659"/>
                  </a:cubicBezTo>
                  <a:cubicBezTo>
                    <a:pt x="172" y="1693"/>
                    <a:pt x="249" y="1725"/>
                    <a:pt x="328" y="1753"/>
                  </a:cubicBezTo>
                  <a:lnTo>
                    <a:pt x="3615" y="2915"/>
                  </a:lnTo>
                  <a:cubicBezTo>
                    <a:pt x="3634" y="2919"/>
                    <a:pt x="3650" y="2924"/>
                    <a:pt x="3667" y="2924"/>
                  </a:cubicBezTo>
                  <a:cubicBezTo>
                    <a:pt x="3707" y="2924"/>
                    <a:pt x="3744" y="2908"/>
                    <a:pt x="3777" y="2879"/>
                  </a:cubicBezTo>
                  <a:cubicBezTo>
                    <a:pt x="3820" y="2839"/>
                    <a:pt x="3835" y="2777"/>
                    <a:pt x="3817" y="2722"/>
                  </a:cubicBezTo>
                  <a:lnTo>
                    <a:pt x="3135" y="483"/>
                  </a:lnTo>
                  <a:cubicBezTo>
                    <a:pt x="3037" y="278"/>
                    <a:pt x="2865" y="125"/>
                    <a:pt x="2649" y="47"/>
                  </a:cubicBezTo>
                  <a:cubicBezTo>
                    <a:pt x="2560" y="16"/>
                    <a:pt x="2467" y="1"/>
                    <a:pt x="2373" y="1"/>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7" name="Google Shape;1127;p39"/>
            <p:cNvSpPr/>
            <p:nvPr/>
          </p:nvSpPr>
          <p:spPr>
            <a:xfrm>
              <a:off x="8326875" y="4032075"/>
              <a:ext cx="239875" cy="156700"/>
            </a:xfrm>
            <a:custGeom>
              <a:avLst/>
              <a:gdLst/>
              <a:ahLst/>
              <a:cxnLst/>
              <a:rect l="l" t="t" r="r" b="b"/>
              <a:pathLst>
                <a:path w="9595" h="6268" extrusionOk="0">
                  <a:moveTo>
                    <a:pt x="996" y="0"/>
                  </a:moveTo>
                  <a:cubicBezTo>
                    <a:pt x="932" y="0"/>
                    <a:pt x="872" y="40"/>
                    <a:pt x="849" y="103"/>
                  </a:cubicBezTo>
                  <a:cubicBezTo>
                    <a:pt x="0" y="2507"/>
                    <a:pt x="1265" y="5153"/>
                    <a:pt x="3670" y="6000"/>
                  </a:cubicBezTo>
                  <a:cubicBezTo>
                    <a:pt x="4173" y="6179"/>
                    <a:pt x="4694" y="6267"/>
                    <a:pt x="5213" y="6267"/>
                  </a:cubicBezTo>
                  <a:cubicBezTo>
                    <a:pt x="5893" y="6267"/>
                    <a:pt x="6570" y="6114"/>
                    <a:pt x="7202" y="5813"/>
                  </a:cubicBezTo>
                  <a:cubicBezTo>
                    <a:pt x="8316" y="5281"/>
                    <a:pt x="9156" y="4347"/>
                    <a:pt x="9566" y="3182"/>
                  </a:cubicBezTo>
                  <a:cubicBezTo>
                    <a:pt x="9595" y="3102"/>
                    <a:pt x="9552" y="3012"/>
                    <a:pt x="9472" y="2984"/>
                  </a:cubicBezTo>
                  <a:cubicBezTo>
                    <a:pt x="9455" y="2978"/>
                    <a:pt x="9438" y="2975"/>
                    <a:pt x="9421" y="2975"/>
                  </a:cubicBezTo>
                  <a:cubicBezTo>
                    <a:pt x="9357" y="2975"/>
                    <a:pt x="9296" y="3015"/>
                    <a:pt x="9274" y="3078"/>
                  </a:cubicBezTo>
                  <a:cubicBezTo>
                    <a:pt x="8889" y="4164"/>
                    <a:pt x="8108" y="5036"/>
                    <a:pt x="7067" y="5533"/>
                  </a:cubicBezTo>
                  <a:cubicBezTo>
                    <a:pt x="6479" y="5814"/>
                    <a:pt x="5847" y="5956"/>
                    <a:pt x="5212" y="5956"/>
                  </a:cubicBezTo>
                  <a:cubicBezTo>
                    <a:pt x="4728" y="5956"/>
                    <a:pt x="4242" y="5874"/>
                    <a:pt x="3773" y="5707"/>
                  </a:cubicBezTo>
                  <a:cubicBezTo>
                    <a:pt x="1529" y="4917"/>
                    <a:pt x="350" y="2448"/>
                    <a:pt x="1142" y="206"/>
                  </a:cubicBezTo>
                  <a:cubicBezTo>
                    <a:pt x="1171" y="126"/>
                    <a:pt x="1128" y="38"/>
                    <a:pt x="1048" y="9"/>
                  </a:cubicBezTo>
                  <a:cubicBezTo>
                    <a:pt x="1031" y="3"/>
                    <a:pt x="1013" y="0"/>
                    <a:pt x="996" y="0"/>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8" name="Google Shape;1128;p39"/>
            <p:cNvSpPr/>
            <p:nvPr/>
          </p:nvSpPr>
          <p:spPr>
            <a:xfrm>
              <a:off x="8343950" y="3323600"/>
              <a:ext cx="476725" cy="788650"/>
            </a:xfrm>
            <a:custGeom>
              <a:avLst/>
              <a:gdLst/>
              <a:ahLst/>
              <a:cxnLst/>
              <a:rect l="l" t="t" r="r" b="b"/>
              <a:pathLst>
                <a:path w="19069" h="31546" extrusionOk="0">
                  <a:moveTo>
                    <a:pt x="10199" y="354"/>
                  </a:moveTo>
                  <a:lnTo>
                    <a:pt x="18711" y="3359"/>
                  </a:lnTo>
                  <a:lnTo>
                    <a:pt x="8883" y="31194"/>
                  </a:lnTo>
                  <a:lnTo>
                    <a:pt x="373" y="28191"/>
                  </a:lnTo>
                  <a:lnTo>
                    <a:pt x="10199" y="354"/>
                  </a:lnTo>
                  <a:close/>
                  <a:moveTo>
                    <a:pt x="10105" y="0"/>
                  </a:moveTo>
                  <a:cubicBezTo>
                    <a:pt x="10082" y="0"/>
                    <a:pt x="10059" y="5"/>
                    <a:pt x="10038" y="16"/>
                  </a:cubicBezTo>
                  <a:cubicBezTo>
                    <a:pt x="10002" y="33"/>
                    <a:pt x="9974" y="64"/>
                    <a:pt x="9959" y="103"/>
                  </a:cubicBezTo>
                  <a:lnTo>
                    <a:pt x="29" y="28231"/>
                  </a:lnTo>
                  <a:cubicBezTo>
                    <a:pt x="0" y="28312"/>
                    <a:pt x="43" y="28401"/>
                    <a:pt x="123" y="28429"/>
                  </a:cubicBezTo>
                  <a:lnTo>
                    <a:pt x="8926" y="31537"/>
                  </a:lnTo>
                  <a:cubicBezTo>
                    <a:pt x="8945" y="31543"/>
                    <a:pt x="8961" y="31546"/>
                    <a:pt x="8978" y="31546"/>
                  </a:cubicBezTo>
                  <a:cubicBezTo>
                    <a:pt x="9041" y="31546"/>
                    <a:pt x="9102" y="31507"/>
                    <a:pt x="9125" y="31441"/>
                  </a:cubicBezTo>
                  <a:lnTo>
                    <a:pt x="19055" y="3312"/>
                  </a:lnTo>
                  <a:cubicBezTo>
                    <a:pt x="19068" y="3275"/>
                    <a:pt x="19065" y="3232"/>
                    <a:pt x="19048" y="3195"/>
                  </a:cubicBezTo>
                  <a:cubicBezTo>
                    <a:pt x="19030" y="3159"/>
                    <a:pt x="19000" y="3131"/>
                    <a:pt x="18961" y="3116"/>
                  </a:cubicBezTo>
                  <a:lnTo>
                    <a:pt x="10157" y="9"/>
                  </a:lnTo>
                  <a:cubicBezTo>
                    <a:pt x="10140" y="3"/>
                    <a:pt x="10122" y="0"/>
                    <a:pt x="10105" y="0"/>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9" name="Google Shape;1129;p39"/>
            <p:cNvSpPr/>
            <p:nvPr/>
          </p:nvSpPr>
          <p:spPr>
            <a:xfrm>
              <a:off x="8424150" y="3351825"/>
              <a:ext cx="316750" cy="732325"/>
            </a:xfrm>
            <a:custGeom>
              <a:avLst/>
              <a:gdLst/>
              <a:ahLst/>
              <a:cxnLst/>
              <a:rect l="l" t="t" r="r" b="b"/>
              <a:pathLst>
                <a:path w="12670" h="29293" extrusionOk="0">
                  <a:moveTo>
                    <a:pt x="10182" y="350"/>
                  </a:moveTo>
                  <a:lnTo>
                    <a:pt x="12311" y="1102"/>
                  </a:lnTo>
                  <a:lnTo>
                    <a:pt x="2483" y="28937"/>
                  </a:lnTo>
                  <a:lnTo>
                    <a:pt x="354" y="28186"/>
                  </a:lnTo>
                  <a:lnTo>
                    <a:pt x="10182" y="350"/>
                  </a:lnTo>
                  <a:close/>
                  <a:moveTo>
                    <a:pt x="10088" y="0"/>
                  </a:moveTo>
                  <a:cubicBezTo>
                    <a:pt x="10065" y="0"/>
                    <a:pt x="10042" y="5"/>
                    <a:pt x="10020" y="16"/>
                  </a:cubicBezTo>
                  <a:cubicBezTo>
                    <a:pt x="9985" y="33"/>
                    <a:pt x="9956" y="64"/>
                    <a:pt x="9942" y="103"/>
                  </a:cubicBezTo>
                  <a:lnTo>
                    <a:pt x="12" y="28231"/>
                  </a:lnTo>
                  <a:cubicBezTo>
                    <a:pt x="0" y="28271"/>
                    <a:pt x="2" y="28314"/>
                    <a:pt x="19" y="28351"/>
                  </a:cubicBezTo>
                  <a:cubicBezTo>
                    <a:pt x="37" y="28386"/>
                    <a:pt x="67" y="28415"/>
                    <a:pt x="107" y="28429"/>
                  </a:cubicBezTo>
                  <a:lnTo>
                    <a:pt x="2526" y="29284"/>
                  </a:lnTo>
                  <a:cubicBezTo>
                    <a:pt x="2545" y="29288"/>
                    <a:pt x="2561" y="29292"/>
                    <a:pt x="2579" y="29292"/>
                  </a:cubicBezTo>
                  <a:cubicBezTo>
                    <a:pt x="2643" y="29292"/>
                    <a:pt x="2702" y="29251"/>
                    <a:pt x="2726" y="29188"/>
                  </a:cubicBezTo>
                  <a:lnTo>
                    <a:pt x="12657" y="1060"/>
                  </a:lnTo>
                  <a:cubicBezTo>
                    <a:pt x="12670" y="1023"/>
                    <a:pt x="12668" y="980"/>
                    <a:pt x="12650" y="943"/>
                  </a:cubicBezTo>
                  <a:cubicBezTo>
                    <a:pt x="12632" y="907"/>
                    <a:pt x="12602" y="879"/>
                    <a:pt x="12562" y="864"/>
                  </a:cubicBezTo>
                  <a:lnTo>
                    <a:pt x="10141" y="8"/>
                  </a:lnTo>
                  <a:cubicBezTo>
                    <a:pt x="10123" y="3"/>
                    <a:pt x="10105" y="0"/>
                    <a:pt x="10088" y="0"/>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30" name="Google Shape;1130;p39"/>
          <p:cNvGrpSpPr/>
          <p:nvPr/>
        </p:nvGrpSpPr>
        <p:grpSpPr>
          <a:xfrm>
            <a:off x="481370" y="2705143"/>
            <a:ext cx="497500" cy="460167"/>
            <a:chOff x="340400" y="2027350"/>
            <a:chExt cx="373125" cy="345125"/>
          </a:xfrm>
        </p:grpSpPr>
        <p:sp>
          <p:nvSpPr>
            <p:cNvPr id="1131" name="Google Shape;1131;p39"/>
            <p:cNvSpPr/>
            <p:nvPr/>
          </p:nvSpPr>
          <p:spPr>
            <a:xfrm>
              <a:off x="340400" y="2031750"/>
              <a:ext cx="348950" cy="339000"/>
            </a:xfrm>
            <a:custGeom>
              <a:avLst/>
              <a:gdLst/>
              <a:ahLst/>
              <a:cxnLst/>
              <a:rect l="l" t="t" r="r" b="b"/>
              <a:pathLst>
                <a:path w="13958" h="13560" extrusionOk="0">
                  <a:moveTo>
                    <a:pt x="6643" y="0"/>
                  </a:moveTo>
                  <a:lnTo>
                    <a:pt x="4775" y="4514"/>
                  </a:lnTo>
                  <a:lnTo>
                    <a:pt x="0" y="5533"/>
                  </a:lnTo>
                  <a:lnTo>
                    <a:pt x="3714" y="8705"/>
                  </a:lnTo>
                  <a:lnTo>
                    <a:pt x="3207" y="13560"/>
                  </a:lnTo>
                  <a:lnTo>
                    <a:pt x="3207" y="13560"/>
                  </a:lnTo>
                  <a:lnTo>
                    <a:pt x="7370" y="11008"/>
                  </a:lnTo>
                  <a:lnTo>
                    <a:pt x="11834" y="12991"/>
                  </a:lnTo>
                  <a:lnTo>
                    <a:pt x="10692" y="8242"/>
                  </a:lnTo>
                  <a:lnTo>
                    <a:pt x="13957" y="4611"/>
                  </a:lnTo>
                  <a:lnTo>
                    <a:pt x="9088" y="4228"/>
                  </a:lnTo>
                  <a:lnTo>
                    <a:pt x="6643"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ea typeface="+mn-ea"/>
                <a:cs typeface="Arial"/>
                <a:sym typeface="Arial"/>
              </a:endParaRPr>
            </a:p>
          </p:txBody>
        </p:sp>
        <p:sp>
          <p:nvSpPr>
            <p:cNvPr id="1132" name="Google Shape;1132;p39"/>
            <p:cNvSpPr/>
            <p:nvPr/>
          </p:nvSpPr>
          <p:spPr>
            <a:xfrm>
              <a:off x="358050" y="2027350"/>
              <a:ext cx="355475" cy="345125"/>
            </a:xfrm>
            <a:custGeom>
              <a:avLst/>
              <a:gdLst/>
              <a:ahLst/>
              <a:cxnLst/>
              <a:rect l="l" t="t" r="r" b="b"/>
              <a:pathLst>
                <a:path w="14219" h="13805" extrusionOk="0">
                  <a:moveTo>
                    <a:pt x="6786" y="398"/>
                  </a:moveTo>
                  <a:lnTo>
                    <a:pt x="9108" y="4411"/>
                  </a:lnTo>
                  <a:cubicBezTo>
                    <a:pt x="9128" y="4447"/>
                    <a:pt x="9165" y="4469"/>
                    <a:pt x="9203" y="4473"/>
                  </a:cubicBezTo>
                  <a:lnTo>
                    <a:pt x="13825" y="4834"/>
                  </a:lnTo>
                  <a:lnTo>
                    <a:pt x="10728" y="8282"/>
                  </a:lnTo>
                  <a:cubicBezTo>
                    <a:pt x="10699" y="8312"/>
                    <a:pt x="10689" y="8354"/>
                    <a:pt x="10699" y="8392"/>
                  </a:cubicBezTo>
                  <a:lnTo>
                    <a:pt x="11782" y="12900"/>
                  </a:lnTo>
                  <a:lnTo>
                    <a:pt x="7546" y="11018"/>
                  </a:lnTo>
                  <a:cubicBezTo>
                    <a:pt x="7530" y="11011"/>
                    <a:pt x="7513" y="11008"/>
                    <a:pt x="7496" y="11008"/>
                  </a:cubicBezTo>
                  <a:cubicBezTo>
                    <a:pt x="7474" y="11008"/>
                    <a:pt x="7453" y="11013"/>
                    <a:pt x="7434" y="11025"/>
                  </a:cubicBezTo>
                  <a:lnTo>
                    <a:pt x="3481" y="13449"/>
                  </a:lnTo>
                  <a:lnTo>
                    <a:pt x="3481" y="13449"/>
                  </a:lnTo>
                  <a:lnTo>
                    <a:pt x="3962" y="8838"/>
                  </a:lnTo>
                  <a:cubicBezTo>
                    <a:pt x="3965" y="8798"/>
                    <a:pt x="3949" y="8756"/>
                    <a:pt x="3919" y="8732"/>
                  </a:cubicBezTo>
                  <a:lnTo>
                    <a:pt x="393" y="5720"/>
                  </a:lnTo>
                  <a:lnTo>
                    <a:pt x="4924" y="4754"/>
                  </a:lnTo>
                  <a:cubicBezTo>
                    <a:pt x="4964" y="4746"/>
                    <a:pt x="4995" y="4719"/>
                    <a:pt x="5012" y="4681"/>
                  </a:cubicBezTo>
                  <a:lnTo>
                    <a:pt x="6786" y="398"/>
                  </a:lnTo>
                  <a:close/>
                  <a:moveTo>
                    <a:pt x="6777" y="0"/>
                  </a:moveTo>
                  <a:cubicBezTo>
                    <a:pt x="6773" y="0"/>
                    <a:pt x="6769" y="0"/>
                    <a:pt x="6766" y="1"/>
                  </a:cubicBezTo>
                  <a:cubicBezTo>
                    <a:pt x="6720" y="3"/>
                    <a:pt x="6678" y="32"/>
                    <a:pt x="6660" y="75"/>
                  </a:cubicBezTo>
                  <a:lnTo>
                    <a:pt x="4817" y="4527"/>
                  </a:lnTo>
                  <a:lnTo>
                    <a:pt x="104" y="5533"/>
                  </a:lnTo>
                  <a:cubicBezTo>
                    <a:pt x="59" y="5542"/>
                    <a:pt x="22" y="5577"/>
                    <a:pt x="12" y="5623"/>
                  </a:cubicBezTo>
                  <a:cubicBezTo>
                    <a:pt x="0" y="5669"/>
                    <a:pt x="14" y="5716"/>
                    <a:pt x="50" y="5746"/>
                  </a:cubicBezTo>
                  <a:lnTo>
                    <a:pt x="3715" y="8875"/>
                  </a:lnTo>
                  <a:lnTo>
                    <a:pt x="3215" y="13669"/>
                  </a:lnTo>
                  <a:cubicBezTo>
                    <a:pt x="3209" y="13714"/>
                    <a:pt x="3231" y="13760"/>
                    <a:pt x="3271" y="13784"/>
                  </a:cubicBezTo>
                  <a:cubicBezTo>
                    <a:pt x="3291" y="13797"/>
                    <a:pt x="3311" y="13804"/>
                    <a:pt x="3335" y="13804"/>
                  </a:cubicBezTo>
                  <a:cubicBezTo>
                    <a:pt x="3356" y="13804"/>
                    <a:pt x="3378" y="13797"/>
                    <a:pt x="3399" y="13784"/>
                  </a:cubicBezTo>
                  <a:lnTo>
                    <a:pt x="7507" y="11267"/>
                  </a:lnTo>
                  <a:lnTo>
                    <a:pt x="11914" y="13224"/>
                  </a:lnTo>
                  <a:cubicBezTo>
                    <a:pt x="11929" y="13231"/>
                    <a:pt x="11945" y="13234"/>
                    <a:pt x="11961" y="13234"/>
                  </a:cubicBezTo>
                  <a:cubicBezTo>
                    <a:pt x="11989" y="13234"/>
                    <a:pt x="12017" y="13225"/>
                    <a:pt x="12039" y="13206"/>
                  </a:cubicBezTo>
                  <a:cubicBezTo>
                    <a:pt x="12075" y="13177"/>
                    <a:pt x="12092" y="13129"/>
                    <a:pt x="12081" y="13084"/>
                  </a:cubicBezTo>
                  <a:lnTo>
                    <a:pt x="10956" y="8398"/>
                  </a:lnTo>
                  <a:lnTo>
                    <a:pt x="14178" y="4813"/>
                  </a:lnTo>
                  <a:cubicBezTo>
                    <a:pt x="14210" y="4780"/>
                    <a:pt x="14218" y="4730"/>
                    <a:pt x="14201" y="4687"/>
                  </a:cubicBezTo>
                  <a:cubicBezTo>
                    <a:pt x="14183" y="4644"/>
                    <a:pt x="14144" y="4613"/>
                    <a:pt x="14097" y="4610"/>
                  </a:cubicBezTo>
                  <a:lnTo>
                    <a:pt x="9293" y="4233"/>
                  </a:lnTo>
                  <a:lnTo>
                    <a:pt x="6880" y="61"/>
                  </a:lnTo>
                  <a:cubicBezTo>
                    <a:pt x="6859" y="25"/>
                    <a:pt x="6823" y="0"/>
                    <a:pt x="6777" y="0"/>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ea typeface="+mn-ea"/>
                <a:cs typeface="Arial"/>
                <a:sym typeface="Arial"/>
              </a:endParaRPr>
            </a:p>
          </p:txBody>
        </p:sp>
      </p:grpSp>
      <p:grpSp>
        <p:nvGrpSpPr>
          <p:cNvPr id="1133" name="Google Shape;1133;p39"/>
          <p:cNvGrpSpPr/>
          <p:nvPr/>
        </p:nvGrpSpPr>
        <p:grpSpPr>
          <a:xfrm>
            <a:off x="7934152" y="5345502"/>
            <a:ext cx="655133" cy="1065967"/>
            <a:chOff x="6865275" y="5874163"/>
            <a:chExt cx="491350" cy="799475"/>
          </a:xfrm>
        </p:grpSpPr>
        <p:sp>
          <p:nvSpPr>
            <p:cNvPr id="1134" name="Google Shape;1134;p39"/>
            <p:cNvSpPr/>
            <p:nvPr/>
          </p:nvSpPr>
          <p:spPr>
            <a:xfrm>
              <a:off x="6884025" y="5877463"/>
              <a:ext cx="472600" cy="791700"/>
            </a:xfrm>
            <a:custGeom>
              <a:avLst/>
              <a:gdLst/>
              <a:ahLst/>
              <a:cxnLst/>
              <a:rect l="l" t="t" r="r" b="b"/>
              <a:pathLst>
                <a:path w="18904" h="31668" extrusionOk="0">
                  <a:moveTo>
                    <a:pt x="11591" y="1"/>
                  </a:moveTo>
                  <a:lnTo>
                    <a:pt x="0" y="2953"/>
                  </a:lnTo>
                  <a:lnTo>
                    <a:pt x="7313" y="31668"/>
                  </a:lnTo>
                  <a:lnTo>
                    <a:pt x="18904" y="28716"/>
                  </a:lnTo>
                  <a:lnTo>
                    <a:pt x="11591"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5" name="Google Shape;1135;p39"/>
            <p:cNvSpPr/>
            <p:nvPr/>
          </p:nvSpPr>
          <p:spPr>
            <a:xfrm>
              <a:off x="6915025" y="5903638"/>
              <a:ext cx="413200" cy="735875"/>
            </a:xfrm>
            <a:custGeom>
              <a:avLst/>
              <a:gdLst/>
              <a:ahLst/>
              <a:cxnLst/>
              <a:rect l="l" t="t" r="r" b="b"/>
              <a:pathLst>
                <a:path w="16528" h="29435" extrusionOk="0">
                  <a:moveTo>
                    <a:pt x="9656" y="1"/>
                  </a:moveTo>
                  <a:lnTo>
                    <a:pt x="0" y="2461"/>
                  </a:lnTo>
                  <a:lnTo>
                    <a:pt x="0" y="5815"/>
                  </a:lnTo>
                  <a:lnTo>
                    <a:pt x="6016" y="29435"/>
                  </a:lnTo>
                  <a:lnTo>
                    <a:pt x="6870" y="29435"/>
                  </a:lnTo>
                  <a:lnTo>
                    <a:pt x="16528" y="26977"/>
                  </a:lnTo>
                  <a:lnTo>
                    <a:pt x="16528" y="23622"/>
                  </a:lnTo>
                  <a:lnTo>
                    <a:pt x="10512"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6" name="Google Shape;1136;p39"/>
            <p:cNvSpPr/>
            <p:nvPr/>
          </p:nvSpPr>
          <p:spPr>
            <a:xfrm>
              <a:off x="7037175" y="6478513"/>
              <a:ext cx="296200" cy="98850"/>
            </a:xfrm>
            <a:custGeom>
              <a:avLst/>
              <a:gdLst/>
              <a:ahLst/>
              <a:cxnLst/>
              <a:rect l="l" t="t" r="r" b="b"/>
              <a:pathLst>
                <a:path w="11848" h="3954" extrusionOk="0">
                  <a:moveTo>
                    <a:pt x="11592" y="0"/>
                  </a:moveTo>
                  <a:lnTo>
                    <a:pt x="1" y="2952"/>
                  </a:lnTo>
                  <a:lnTo>
                    <a:pt x="255" y="3954"/>
                  </a:lnTo>
                  <a:lnTo>
                    <a:pt x="11847" y="1002"/>
                  </a:lnTo>
                  <a:lnTo>
                    <a:pt x="11592"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7" name="Google Shape;1137;p39"/>
            <p:cNvSpPr/>
            <p:nvPr/>
          </p:nvSpPr>
          <p:spPr>
            <a:xfrm>
              <a:off x="7049725" y="6528088"/>
              <a:ext cx="296175" cy="98825"/>
            </a:xfrm>
            <a:custGeom>
              <a:avLst/>
              <a:gdLst/>
              <a:ahLst/>
              <a:cxnLst/>
              <a:rect l="l" t="t" r="r" b="b"/>
              <a:pathLst>
                <a:path w="11847" h="3953" extrusionOk="0">
                  <a:moveTo>
                    <a:pt x="11593" y="0"/>
                  </a:moveTo>
                  <a:lnTo>
                    <a:pt x="1" y="2952"/>
                  </a:lnTo>
                  <a:lnTo>
                    <a:pt x="256" y="3952"/>
                  </a:lnTo>
                  <a:lnTo>
                    <a:pt x="11847" y="1000"/>
                  </a:lnTo>
                  <a:lnTo>
                    <a:pt x="11593"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8" name="Google Shape;1138;p39"/>
            <p:cNvSpPr/>
            <p:nvPr/>
          </p:nvSpPr>
          <p:spPr>
            <a:xfrm>
              <a:off x="6893350" y="5914513"/>
              <a:ext cx="296175" cy="98825"/>
            </a:xfrm>
            <a:custGeom>
              <a:avLst/>
              <a:gdLst/>
              <a:ahLst/>
              <a:cxnLst/>
              <a:rect l="l" t="t" r="r" b="b"/>
              <a:pathLst>
                <a:path w="11847" h="3953" extrusionOk="0">
                  <a:moveTo>
                    <a:pt x="11591" y="0"/>
                  </a:moveTo>
                  <a:lnTo>
                    <a:pt x="0" y="2952"/>
                  </a:lnTo>
                  <a:lnTo>
                    <a:pt x="254" y="3952"/>
                  </a:lnTo>
                  <a:lnTo>
                    <a:pt x="11847" y="1000"/>
                  </a:lnTo>
                  <a:lnTo>
                    <a:pt x="11591"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9" name="Google Shape;1139;p39"/>
            <p:cNvSpPr/>
            <p:nvPr/>
          </p:nvSpPr>
          <p:spPr>
            <a:xfrm>
              <a:off x="6905850" y="5964313"/>
              <a:ext cx="296175" cy="98850"/>
            </a:xfrm>
            <a:custGeom>
              <a:avLst/>
              <a:gdLst/>
              <a:ahLst/>
              <a:cxnLst/>
              <a:rect l="l" t="t" r="r" b="b"/>
              <a:pathLst>
                <a:path w="11847" h="3954" extrusionOk="0">
                  <a:moveTo>
                    <a:pt x="11591" y="0"/>
                  </a:moveTo>
                  <a:lnTo>
                    <a:pt x="0" y="2953"/>
                  </a:lnTo>
                  <a:lnTo>
                    <a:pt x="256" y="3954"/>
                  </a:lnTo>
                  <a:lnTo>
                    <a:pt x="11847" y="1000"/>
                  </a:lnTo>
                  <a:lnTo>
                    <a:pt x="11591"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0" name="Google Shape;1140;p39"/>
            <p:cNvSpPr/>
            <p:nvPr/>
          </p:nvSpPr>
          <p:spPr>
            <a:xfrm>
              <a:off x="6865275" y="5874163"/>
              <a:ext cx="480675" cy="799475"/>
            </a:xfrm>
            <a:custGeom>
              <a:avLst/>
              <a:gdLst/>
              <a:ahLst/>
              <a:cxnLst/>
              <a:rect l="l" t="t" r="r" b="b"/>
              <a:pathLst>
                <a:path w="19227" h="31979" extrusionOk="0">
                  <a:moveTo>
                    <a:pt x="11638" y="344"/>
                  </a:moveTo>
                  <a:lnTo>
                    <a:pt x="18875" y="28761"/>
                  </a:lnTo>
                  <a:lnTo>
                    <a:pt x="7584" y="31635"/>
                  </a:lnTo>
                  <a:lnTo>
                    <a:pt x="347" y="3220"/>
                  </a:lnTo>
                  <a:lnTo>
                    <a:pt x="11638" y="344"/>
                  </a:lnTo>
                  <a:close/>
                  <a:moveTo>
                    <a:pt x="11751" y="1"/>
                  </a:moveTo>
                  <a:cubicBezTo>
                    <a:pt x="11738" y="1"/>
                    <a:pt x="11725" y="2"/>
                    <a:pt x="11712" y="5"/>
                  </a:cubicBezTo>
                  <a:lnTo>
                    <a:pt x="123" y="2957"/>
                  </a:lnTo>
                  <a:cubicBezTo>
                    <a:pt x="83" y="2967"/>
                    <a:pt x="50" y="2993"/>
                    <a:pt x="29" y="3029"/>
                  </a:cubicBezTo>
                  <a:cubicBezTo>
                    <a:pt x="7" y="3065"/>
                    <a:pt x="0" y="3107"/>
                    <a:pt x="10" y="3146"/>
                  </a:cubicBezTo>
                  <a:lnTo>
                    <a:pt x="7324" y="31863"/>
                  </a:lnTo>
                  <a:cubicBezTo>
                    <a:pt x="7341" y="31933"/>
                    <a:pt x="7404" y="31978"/>
                    <a:pt x="7474" y="31978"/>
                  </a:cubicBezTo>
                  <a:cubicBezTo>
                    <a:pt x="7487" y="31978"/>
                    <a:pt x="7499" y="31977"/>
                    <a:pt x="7513" y="31975"/>
                  </a:cubicBezTo>
                  <a:lnTo>
                    <a:pt x="19103" y="29023"/>
                  </a:lnTo>
                  <a:cubicBezTo>
                    <a:pt x="19142" y="29012"/>
                    <a:pt x="19176" y="28988"/>
                    <a:pt x="19198" y="28952"/>
                  </a:cubicBezTo>
                  <a:cubicBezTo>
                    <a:pt x="19219" y="28916"/>
                    <a:pt x="19226" y="28872"/>
                    <a:pt x="19215" y="28833"/>
                  </a:cubicBezTo>
                  <a:lnTo>
                    <a:pt x="11902" y="118"/>
                  </a:lnTo>
                  <a:cubicBezTo>
                    <a:pt x="11884" y="47"/>
                    <a:pt x="11822" y="1"/>
                    <a:pt x="11751" y="1"/>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1" name="Google Shape;1141;p39"/>
            <p:cNvSpPr/>
            <p:nvPr/>
          </p:nvSpPr>
          <p:spPr>
            <a:xfrm>
              <a:off x="7018325" y="6475213"/>
              <a:ext cx="304225" cy="106575"/>
            </a:xfrm>
            <a:custGeom>
              <a:avLst/>
              <a:gdLst/>
              <a:ahLst/>
              <a:cxnLst/>
              <a:rect l="l" t="t" r="r" b="b"/>
              <a:pathLst>
                <a:path w="12169" h="4263" extrusionOk="0">
                  <a:moveTo>
                    <a:pt x="11640" y="345"/>
                  </a:moveTo>
                  <a:lnTo>
                    <a:pt x="11818" y="1042"/>
                  </a:lnTo>
                  <a:lnTo>
                    <a:pt x="529" y="3918"/>
                  </a:lnTo>
                  <a:lnTo>
                    <a:pt x="351" y="3220"/>
                  </a:lnTo>
                  <a:lnTo>
                    <a:pt x="11640" y="345"/>
                  </a:lnTo>
                  <a:close/>
                  <a:moveTo>
                    <a:pt x="11751" y="0"/>
                  </a:moveTo>
                  <a:cubicBezTo>
                    <a:pt x="11739" y="0"/>
                    <a:pt x="11726" y="2"/>
                    <a:pt x="11713" y="5"/>
                  </a:cubicBezTo>
                  <a:lnTo>
                    <a:pt x="123" y="2957"/>
                  </a:lnTo>
                  <a:cubicBezTo>
                    <a:pt x="83" y="2968"/>
                    <a:pt x="51" y="2993"/>
                    <a:pt x="29" y="3028"/>
                  </a:cubicBezTo>
                  <a:cubicBezTo>
                    <a:pt x="8" y="3064"/>
                    <a:pt x="1" y="3107"/>
                    <a:pt x="11" y="3147"/>
                  </a:cubicBezTo>
                  <a:lnTo>
                    <a:pt x="266" y="4147"/>
                  </a:lnTo>
                  <a:cubicBezTo>
                    <a:pt x="283" y="4217"/>
                    <a:pt x="346" y="4263"/>
                    <a:pt x="416" y="4263"/>
                  </a:cubicBezTo>
                  <a:cubicBezTo>
                    <a:pt x="429" y="4263"/>
                    <a:pt x="441" y="4261"/>
                    <a:pt x="455" y="4260"/>
                  </a:cubicBezTo>
                  <a:lnTo>
                    <a:pt x="12046" y="1307"/>
                  </a:lnTo>
                  <a:cubicBezTo>
                    <a:pt x="12084" y="1297"/>
                    <a:pt x="12118" y="1271"/>
                    <a:pt x="12140" y="1235"/>
                  </a:cubicBezTo>
                  <a:cubicBezTo>
                    <a:pt x="12161" y="1199"/>
                    <a:pt x="12168" y="1157"/>
                    <a:pt x="12157" y="1118"/>
                  </a:cubicBezTo>
                  <a:lnTo>
                    <a:pt x="11903" y="118"/>
                  </a:lnTo>
                  <a:cubicBezTo>
                    <a:pt x="11885" y="46"/>
                    <a:pt x="11822" y="0"/>
                    <a:pt x="11751" y="0"/>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2" name="Google Shape;1142;p39"/>
            <p:cNvSpPr/>
            <p:nvPr/>
          </p:nvSpPr>
          <p:spPr>
            <a:xfrm>
              <a:off x="7030925" y="6524813"/>
              <a:ext cx="304275" cy="106600"/>
            </a:xfrm>
            <a:custGeom>
              <a:avLst/>
              <a:gdLst/>
              <a:ahLst/>
              <a:cxnLst/>
              <a:rect l="l" t="t" r="r" b="b"/>
              <a:pathLst>
                <a:path w="12171" h="4264" extrusionOk="0">
                  <a:moveTo>
                    <a:pt x="11642" y="344"/>
                  </a:moveTo>
                  <a:lnTo>
                    <a:pt x="11820" y="1043"/>
                  </a:lnTo>
                  <a:lnTo>
                    <a:pt x="530" y="3919"/>
                  </a:lnTo>
                  <a:lnTo>
                    <a:pt x="351" y="3220"/>
                  </a:lnTo>
                  <a:lnTo>
                    <a:pt x="11642" y="344"/>
                  </a:lnTo>
                  <a:close/>
                  <a:moveTo>
                    <a:pt x="11754" y="1"/>
                  </a:moveTo>
                  <a:cubicBezTo>
                    <a:pt x="11741" y="1"/>
                    <a:pt x="11728" y="2"/>
                    <a:pt x="11714" y="6"/>
                  </a:cubicBezTo>
                  <a:lnTo>
                    <a:pt x="125" y="2957"/>
                  </a:lnTo>
                  <a:cubicBezTo>
                    <a:pt x="85" y="2969"/>
                    <a:pt x="51" y="2993"/>
                    <a:pt x="30" y="3029"/>
                  </a:cubicBezTo>
                  <a:cubicBezTo>
                    <a:pt x="8" y="3065"/>
                    <a:pt x="1" y="3107"/>
                    <a:pt x="12" y="3148"/>
                  </a:cubicBezTo>
                  <a:lnTo>
                    <a:pt x="268" y="4148"/>
                  </a:lnTo>
                  <a:cubicBezTo>
                    <a:pt x="285" y="4216"/>
                    <a:pt x="348" y="4263"/>
                    <a:pt x="418" y="4263"/>
                  </a:cubicBezTo>
                  <a:cubicBezTo>
                    <a:pt x="430" y="4263"/>
                    <a:pt x="442" y="4262"/>
                    <a:pt x="457" y="4259"/>
                  </a:cubicBezTo>
                  <a:lnTo>
                    <a:pt x="12046" y="1307"/>
                  </a:lnTo>
                  <a:cubicBezTo>
                    <a:pt x="12086" y="1297"/>
                    <a:pt x="12120" y="1271"/>
                    <a:pt x="12142" y="1236"/>
                  </a:cubicBezTo>
                  <a:cubicBezTo>
                    <a:pt x="12163" y="1200"/>
                    <a:pt x="12170" y="1157"/>
                    <a:pt x="12159" y="1119"/>
                  </a:cubicBezTo>
                  <a:lnTo>
                    <a:pt x="11903" y="118"/>
                  </a:lnTo>
                  <a:cubicBezTo>
                    <a:pt x="11885" y="47"/>
                    <a:pt x="11824" y="1"/>
                    <a:pt x="11754" y="1"/>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3" name="Google Shape;1143;p39"/>
            <p:cNvSpPr/>
            <p:nvPr/>
          </p:nvSpPr>
          <p:spPr>
            <a:xfrm>
              <a:off x="6874400" y="5911313"/>
              <a:ext cx="304525" cy="106600"/>
            </a:xfrm>
            <a:custGeom>
              <a:avLst/>
              <a:gdLst/>
              <a:ahLst/>
              <a:cxnLst/>
              <a:rect l="l" t="t" r="r" b="b"/>
              <a:pathLst>
                <a:path w="12181" h="4264" extrusionOk="0">
                  <a:moveTo>
                    <a:pt x="11651" y="344"/>
                  </a:moveTo>
                  <a:lnTo>
                    <a:pt x="11830" y="1043"/>
                  </a:lnTo>
                  <a:lnTo>
                    <a:pt x="539" y="3919"/>
                  </a:lnTo>
                  <a:lnTo>
                    <a:pt x="361" y="3220"/>
                  </a:lnTo>
                  <a:lnTo>
                    <a:pt x="11651" y="344"/>
                  </a:lnTo>
                  <a:close/>
                  <a:moveTo>
                    <a:pt x="11764" y="0"/>
                  </a:moveTo>
                  <a:cubicBezTo>
                    <a:pt x="11751" y="0"/>
                    <a:pt x="11738" y="2"/>
                    <a:pt x="11724" y="5"/>
                  </a:cubicBezTo>
                  <a:lnTo>
                    <a:pt x="135" y="2957"/>
                  </a:lnTo>
                  <a:cubicBezTo>
                    <a:pt x="51" y="2979"/>
                    <a:pt x="1" y="3063"/>
                    <a:pt x="22" y="3147"/>
                  </a:cubicBezTo>
                  <a:lnTo>
                    <a:pt x="278" y="4148"/>
                  </a:lnTo>
                  <a:cubicBezTo>
                    <a:pt x="288" y="4186"/>
                    <a:pt x="314" y="4220"/>
                    <a:pt x="349" y="4242"/>
                  </a:cubicBezTo>
                  <a:cubicBezTo>
                    <a:pt x="372" y="4256"/>
                    <a:pt x="401" y="4263"/>
                    <a:pt x="428" y="4263"/>
                  </a:cubicBezTo>
                  <a:cubicBezTo>
                    <a:pt x="439" y="4263"/>
                    <a:pt x="454" y="4262"/>
                    <a:pt x="467" y="4259"/>
                  </a:cubicBezTo>
                  <a:lnTo>
                    <a:pt x="12056" y="1307"/>
                  </a:lnTo>
                  <a:cubicBezTo>
                    <a:pt x="12096" y="1297"/>
                    <a:pt x="12130" y="1271"/>
                    <a:pt x="12152" y="1236"/>
                  </a:cubicBezTo>
                  <a:cubicBezTo>
                    <a:pt x="12173" y="1200"/>
                    <a:pt x="12180" y="1157"/>
                    <a:pt x="12169" y="1118"/>
                  </a:cubicBezTo>
                  <a:lnTo>
                    <a:pt x="11913" y="118"/>
                  </a:lnTo>
                  <a:cubicBezTo>
                    <a:pt x="11895" y="47"/>
                    <a:pt x="11834" y="0"/>
                    <a:pt x="11764" y="0"/>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4" name="Google Shape;1144;p39"/>
            <p:cNvSpPr/>
            <p:nvPr/>
          </p:nvSpPr>
          <p:spPr>
            <a:xfrm>
              <a:off x="6887300" y="5960888"/>
              <a:ext cx="304225" cy="106575"/>
            </a:xfrm>
            <a:custGeom>
              <a:avLst/>
              <a:gdLst/>
              <a:ahLst/>
              <a:cxnLst/>
              <a:rect l="l" t="t" r="r" b="b"/>
              <a:pathLst>
                <a:path w="12169" h="4263" extrusionOk="0">
                  <a:moveTo>
                    <a:pt x="11640" y="344"/>
                  </a:moveTo>
                  <a:lnTo>
                    <a:pt x="11818" y="1043"/>
                  </a:lnTo>
                  <a:lnTo>
                    <a:pt x="529" y="3918"/>
                  </a:lnTo>
                  <a:lnTo>
                    <a:pt x="351" y="3219"/>
                  </a:lnTo>
                  <a:lnTo>
                    <a:pt x="11640" y="344"/>
                  </a:lnTo>
                  <a:close/>
                  <a:moveTo>
                    <a:pt x="11751" y="0"/>
                  </a:moveTo>
                  <a:cubicBezTo>
                    <a:pt x="11739" y="0"/>
                    <a:pt x="11727" y="1"/>
                    <a:pt x="11714" y="4"/>
                  </a:cubicBezTo>
                  <a:lnTo>
                    <a:pt x="123" y="2958"/>
                  </a:lnTo>
                  <a:cubicBezTo>
                    <a:pt x="85" y="2968"/>
                    <a:pt x="51" y="2993"/>
                    <a:pt x="29" y="3029"/>
                  </a:cubicBezTo>
                  <a:cubicBezTo>
                    <a:pt x="8" y="3065"/>
                    <a:pt x="1" y="3108"/>
                    <a:pt x="12" y="3146"/>
                  </a:cubicBezTo>
                  <a:lnTo>
                    <a:pt x="266" y="4146"/>
                  </a:lnTo>
                  <a:cubicBezTo>
                    <a:pt x="285" y="4216"/>
                    <a:pt x="348" y="4262"/>
                    <a:pt x="416" y="4262"/>
                  </a:cubicBezTo>
                  <a:cubicBezTo>
                    <a:pt x="429" y="4262"/>
                    <a:pt x="442" y="4261"/>
                    <a:pt x="456" y="4259"/>
                  </a:cubicBezTo>
                  <a:lnTo>
                    <a:pt x="12046" y="1307"/>
                  </a:lnTo>
                  <a:cubicBezTo>
                    <a:pt x="12086" y="1296"/>
                    <a:pt x="12119" y="1272"/>
                    <a:pt x="12140" y="1236"/>
                  </a:cubicBezTo>
                  <a:cubicBezTo>
                    <a:pt x="12161" y="1200"/>
                    <a:pt x="12169" y="1157"/>
                    <a:pt x="12159" y="1117"/>
                  </a:cubicBezTo>
                  <a:lnTo>
                    <a:pt x="11903" y="117"/>
                  </a:lnTo>
                  <a:cubicBezTo>
                    <a:pt x="11884" y="45"/>
                    <a:pt x="11822" y="0"/>
                    <a:pt x="11751" y="0"/>
                  </a:cubicBezTo>
                  <a:close/>
                </a:path>
              </a:pathLst>
            </a:custGeom>
            <a:solidFill>
              <a:srgbClr val="0104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22" name="Google Shape;1422;p39"/>
          <p:cNvGrpSpPr/>
          <p:nvPr/>
        </p:nvGrpSpPr>
        <p:grpSpPr>
          <a:xfrm>
            <a:off x="2659956" y="1832203"/>
            <a:ext cx="1085867" cy="1457333"/>
            <a:chOff x="6580775" y="3542238"/>
            <a:chExt cx="814400" cy="1093000"/>
          </a:xfrm>
        </p:grpSpPr>
        <p:sp>
          <p:nvSpPr>
            <p:cNvPr id="1423" name="Google Shape;1423;p39"/>
            <p:cNvSpPr/>
            <p:nvPr/>
          </p:nvSpPr>
          <p:spPr>
            <a:xfrm>
              <a:off x="6625475" y="4162363"/>
              <a:ext cx="23175" cy="30575"/>
            </a:xfrm>
            <a:custGeom>
              <a:avLst/>
              <a:gdLst/>
              <a:ahLst/>
              <a:cxnLst/>
              <a:rect l="l" t="t" r="r" b="b"/>
              <a:pathLst>
                <a:path w="927" h="1223" extrusionOk="0">
                  <a:moveTo>
                    <a:pt x="672" y="0"/>
                  </a:moveTo>
                  <a:cubicBezTo>
                    <a:pt x="596" y="0"/>
                    <a:pt x="521" y="40"/>
                    <a:pt x="481" y="111"/>
                  </a:cubicBezTo>
                  <a:cubicBezTo>
                    <a:pt x="332" y="370"/>
                    <a:pt x="191" y="633"/>
                    <a:pt x="56" y="901"/>
                  </a:cubicBezTo>
                  <a:cubicBezTo>
                    <a:pt x="1" y="1008"/>
                    <a:pt x="43" y="1142"/>
                    <a:pt x="154" y="1198"/>
                  </a:cubicBezTo>
                  <a:cubicBezTo>
                    <a:pt x="185" y="1214"/>
                    <a:pt x="220" y="1223"/>
                    <a:pt x="254" y="1223"/>
                  </a:cubicBezTo>
                  <a:cubicBezTo>
                    <a:pt x="334" y="1223"/>
                    <a:pt x="412" y="1179"/>
                    <a:pt x="451" y="1102"/>
                  </a:cubicBezTo>
                  <a:cubicBezTo>
                    <a:pt x="582" y="844"/>
                    <a:pt x="722" y="586"/>
                    <a:pt x="866" y="333"/>
                  </a:cubicBezTo>
                  <a:cubicBezTo>
                    <a:pt x="927" y="224"/>
                    <a:pt x="888" y="90"/>
                    <a:pt x="782" y="30"/>
                  </a:cubicBezTo>
                  <a:cubicBezTo>
                    <a:pt x="748" y="10"/>
                    <a:pt x="710" y="0"/>
                    <a:pt x="672"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ea typeface="+mn-ea"/>
                <a:cs typeface="Arial"/>
                <a:sym typeface="Arial"/>
              </a:endParaRPr>
            </a:p>
          </p:txBody>
        </p:sp>
        <p:sp>
          <p:nvSpPr>
            <p:cNvPr id="1424" name="Google Shape;1424;p39"/>
            <p:cNvSpPr/>
            <p:nvPr/>
          </p:nvSpPr>
          <p:spPr>
            <a:xfrm>
              <a:off x="6600450" y="4222263"/>
              <a:ext cx="19725" cy="32000"/>
            </a:xfrm>
            <a:custGeom>
              <a:avLst/>
              <a:gdLst/>
              <a:ahLst/>
              <a:cxnLst/>
              <a:rect l="l" t="t" r="r" b="b"/>
              <a:pathLst>
                <a:path w="789" h="1280" extrusionOk="0">
                  <a:moveTo>
                    <a:pt x="540" y="1"/>
                  </a:moveTo>
                  <a:cubicBezTo>
                    <a:pt x="451" y="1"/>
                    <a:pt x="366" y="55"/>
                    <a:pt x="332" y="144"/>
                  </a:cubicBezTo>
                  <a:cubicBezTo>
                    <a:pt x="226" y="423"/>
                    <a:pt x="128" y="706"/>
                    <a:pt x="37" y="991"/>
                  </a:cubicBezTo>
                  <a:cubicBezTo>
                    <a:pt x="0" y="1108"/>
                    <a:pt x="64" y="1232"/>
                    <a:pt x="180" y="1270"/>
                  </a:cubicBezTo>
                  <a:cubicBezTo>
                    <a:pt x="202" y="1277"/>
                    <a:pt x="226" y="1280"/>
                    <a:pt x="249" y="1280"/>
                  </a:cubicBezTo>
                  <a:cubicBezTo>
                    <a:pt x="342" y="1280"/>
                    <a:pt x="429" y="1220"/>
                    <a:pt x="458" y="1125"/>
                  </a:cubicBezTo>
                  <a:cubicBezTo>
                    <a:pt x="548" y="849"/>
                    <a:pt x="643" y="575"/>
                    <a:pt x="746" y="301"/>
                  </a:cubicBezTo>
                  <a:cubicBezTo>
                    <a:pt x="789" y="187"/>
                    <a:pt x="732" y="59"/>
                    <a:pt x="617" y="15"/>
                  </a:cubicBezTo>
                  <a:cubicBezTo>
                    <a:pt x="592" y="5"/>
                    <a:pt x="566" y="1"/>
                    <a:pt x="540"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ea typeface="+mn-ea"/>
                <a:cs typeface="Arial"/>
                <a:sym typeface="Arial"/>
              </a:endParaRPr>
            </a:p>
          </p:txBody>
        </p:sp>
        <p:sp>
          <p:nvSpPr>
            <p:cNvPr id="1425" name="Google Shape;1425;p39"/>
            <p:cNvSpPr/>
            <p:nvPr/>
          </p:nvSpPr>
          <p:spPr>
            <a:xfrm>
              <a:off x="7172725" y="4018838"/>
              <a:ext cx="24425" cy="29775"/>
            </a:xfrm>
            <a:custGeom>
              <a:avLst/>
              <a:gdLst/>
              <a:ahLst/>
              <a:cxnLst/>
              <a:rect l="l" t="t" r="r" b="b"/>
              <a:pathLst>
                <a:path w="977" h="1191" extrusionOk="0">
                  <a:moveTo>
                    <a:pt x="250" y="0"/>
                  </a:moveTo>
                  <a:cubicBezTo>
                    <a:pt x="205" y="0"/>
                    <a:pt x="160" y="14"/>
                    <a:pt x="121" y="42"/>
                  </a:cubicBezTo>
                  <a:cubicBezTo>
                    <a:pt x="22" y="113"/>
                    <a:pt x="0" y="253"/>
                    <a:pt x="71" y="350"/>
                  </a:cubicBezTo>
                  <a:cubicBezTo>
                    <a:pt x="242" y="584"/>
                    <a:pt x="395" y="827"/>
                    <a:pt x="528" y="1073"/>
                  </a:cubicBezTo>
                  <a:cubicBezTo>
                    <a:pt x="568" y="1148"/>
                    <a:pt x="644" y="1190"/>
                    <a:pt x="724" y="1190"/>
                  </a:cubicBezTo>
                  <a:cubicBezTo>
                    <a:pt x="759" y="1190"/>
                    <a:pt x="795" y="1182"/>
                    <a:pt x="829" y="1164"/>
                  </a:cubicBezTo>
                  <a:cubicBezTo>
                    <a:pt x="936" y="1105"/>
                    <a:pt x="976" y="972"/>
                    <a:pt x="918" y="864"/>
                  </a:cubicBezTo>
                  <a:cubicBezTo>
                    <a:pt x="776" y="599"/>
                    <a:pt x="610" y="341"/>
                    <a:pt x="430" y="91"/>
                  </a:cubicBezTo>
                  <a:cubicBezTo>
                    <a:pt x="386" y="32"/>
                    <a:pt x="319" y="0"/>
                    <a:pt x="250"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ea typeface="+mn-ea"/>
                <a:cs typeface="Arial"/>
                <a:sym typeface="Arial"/>
              </a:endParaRPr>
            </a:p>
          </p:txBody>
        </p:sp>
        <p:sp>
          <p:nvSpPr>
            <p:cNvPr id="1426" name="Google Shape;1426;p39"/>
            <p:cNvSpPr/>
            <p:nvPr/>
          </p:nvSpPr>
          <p:spPr>
            <a:xfrm>
              <a:off x="7124550" y="3973738"/>
              <a:ext cx="30475" cy="24025"/>
            </a:xfrm>
            <a:custGeom>
              <a:avLst/>
              <a:gdLst/>
              <a:ahLst/>
              <a:cxnLst/>
              <a:rect l="l" t="t" r="r" b="b"/>
              <a:pathLst>
                <a:path w="1219" h="961" extrusionOk="0">
                  <a:moveTo>
                    <a:pt x="255" y="0"/>
                  </a:moveTo>
                  <a:cubicBezTo>
                    <a:pt x="181" y="0"/>
                    <a:pt x="109" y="37"/>
                    <a:pt x="67" y="103"/>
                  </a:cubicBezTo>
                  <a:cubicBezTo>
                    <a:pt x="0" y="207"/>
                    <a:pt x="33" y="343"/>
                    <a:pt x="135" y="408"/>
                  </a:cubicBezTo>
                  <a:cubicBezTo>
                    <a:pt x="373" y="557"/>
                    <a:pt x="607" y="727"/>
                    <a:pt x="830" y="910"/>
                  </a:cubicBezTo>
                  <a:cubicBezTo>
                    <a:pt x="871" y="945"/>
                    <a:pt x="921" y="961"/>
                    <a:pt x="970" y="961"/>
                  </a:cubicBezTo>
                  <a:cubicBezTo>
                    <a:pt x="1034" y="961"/>
                    <a:pt x="1098" y="934"/>
                    <a:pt x="1140" y="882"/>
                  </a:cubicBezTo>
                  <a:cubicBezTo>
                    <a:pt x="1218" y="788"/>
                    <a:pt x="1204" y="648"/>
                    <a:pt x="1111" y="570"/>
                  </a:cubicBezTo>
                  <a:cubicBezTo>
                    <a:pt x="874" y="374"/>
                    <a:pt x="626" y="195"/>
                    <a:pt x="372" y="34"/>
                  </a:cubicBezTo>
                  <a:cubicBezTo>
                    <a:pt x="335" y="11"/>
                    <a:pt x="295" y="0"/>
                    <a:pt x="255"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ea typeface="+mn-ea"/>
                <a:cs typeface="Arial"/>
                <a:sym typeface="Arial"/>
              </a:endParaRPr>
            </a:p>
          </p:txBody>
        </p:sp>
        <p:sp>
          <p:nvSpPr>
            <p:cNvPr id="1427" name="Google Shape;1427;p39"/>
            <p:cNvSpPr/>
            <p:nvPr/>
          </p:nvSpPr>
          <p:spPr>
            <a:xfrm>
              <a:off x="7130850" y="4191713"/>
              <a:ext cx="29200" cy="14175"/>
            </a:xfrm>
            <a:custGeom>
              <a:avLst/>
              <a:gdLst/>
              <a:ahLst/>
              <a:cxnLst/>
              <a:rect l="l" t="t" r="r" b="b"/>
              <a:pathLst>
                <a:path w="1168" h="567" extrusionOk="0">
                  <a:moveTo>
                    <a:pt x="1016" y="0"/>
                  </a:moveTo>
                  <a:cubicBezTo>
                    <a:pt x="785" y="84"/>
                    <a:pt x="544" y="125"/>
                    <a:pt x="300" y="125"/>
                  </a:cubicBezTo>
                  <a:lnTo>
                    <a:pt x="233" y="124"/>
                  </a:lnTo>
                  <a:cubicBezTo>
                    <a:pt x="231" y="124"/>
                    <a:pt x="230" y="124"/>
                    <a:pt x="228" y="124"/>
                  </a:cubicBezTo>
                  <a:cubicBezTo>
                    <a:pt x="110" y="124"/>
                    <a:pt x="8" y="218"/>
                    <a:pt x="5" y="336"/>
                  </a:cubicBezTo>
                  <a:cubicBezTo>
                    <a:pt x="1" y="458"/>
                    <a:pt x="97" y="561"/>
                    <a:pt x="218" y="565"/>
                  </a:cubicBezTo>
                  <a:lnTo>
                    <a:pt x="300" y="566"/>
                  </a:lnTo>
                  <a:cubicBezTo>
                    <a:pt x="591" y="566"/>
                    <a:pt x="880" y="517"/>
                    <a:pt x="1163" y="419"/>
                  </a:cubicBezTo>
                  <a:cubicBezTo>
                    <a:pt x="1165" y="419"/>
                    <a:pt x="1165" y="419"/>
                    <a:pt x="1168" y="417"/>
                  </a:cubicBezTo>
                  <a:lnTo>
                    <a:pt x="1016" y="0"/>
                  </a:ln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ea typeface="+mn-ea"/>
                <a:cs typeface="Arial"/>
                <a:sym typeface="Arial"/>
              </a:endParaRPr>
            </a:p>
          </p:txBody>
        </p:sp>
        <p:sp>
          <p:nvSpPr>
            <p:cNvPr id="1428" name="Google Shape;1428;p39"/>
            <p:cNvSpPr/>
            <p:nvPr/>
          </p:nvSpPr>
          <p:spPr>
            <a:xfrm>
              <a:off x="7146675" y="3688113"/>
              <a:ext cx="27925" cy="26725"/>
            </a:xfrm>
            <a:custGeom>
              <a:avLst/>
              <a:gdLst/>
              <a:ahLst/>
              <a:cxnLst/>
              <a:rect l="l" t="t" r="r" b="b"/>
              <a:pathLst>
                <a:path w="1117" h="1069" extrusionOk="0">
                  <a:moveTo>
                    <a:pt x="872" y="0"/>
                  </a:moveTo>
                  <a:cubicBezTo>
                    <a:pt x="817" y="0"/>
                    <a:pt x="761" y="21"/>
                    <a:pt x="719" y="63"/>
                  </a:cubicBezTo>
                  <a:cubicBezTo>
                    <a:pt x="504" y="268"/>
                    <a:pt x="294" y="480"/>
                    <a:pt x="85" y="694"/>
                  </a:cubicBezTo>
                  <a:cubicBezTo>
                    <a:pt x="0" y="783"/>
                    <a:pt x="4" y="922"/>
                    <a:pt x="91" y="1006"/>
                  </a:cubicBezTo>
                  <a:cubicBezTo>
                    <a:pt x="133" y="1047"/>
                    <a:pt x="189" y="1068"/>
                    <a:pt x="245" y="1068"/>
                  </a:cubicBezTo>
                  <a:cubicBezTo>
                    <a:pt x="304" y="1068"/>
                    <a:pt x="360" y="1045"/>
                    <a:pt x="404" y="1000"/>
                  </a:cubicBezTo>
                  <a:cubicBezTo>
                    <a:pt x="607" y="790"/>
                    <a:pt x="814" y="584"/>
                    <a:pt x="1025" y="382"/>
                  </a:cubicBezTo>
                  <a:cubicBezTo>
                    <a:pt x="1112" y="297"/>
                    <a:pt x="1116" y="156"/>
                    <a:pt x="1031" y="68"/>
                  </a:cubicBezTo>
                  <a:cubicBezTo>
                    <a:pt x="988" y="23"/>
                    <a:pt x="930" y="0"/>
                    <a:pt x="872"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ea typeface="+mn-ea"/>
                <a:cs typeface="Arial"/>
                <a:sym typeface="Arial"/>
              </a:endParaRPr>
            </a:p>
          </p:txBody>
        </p:sp>
        <p:sp>
          <p:nvSpPr>
            <p:cNvPr id="1429" name="Google Shape;1429;p39"/>
            <p:cNvSpPr/>
            <p:nvPr/>
          </p:nvSpPr>
          <p:spPr>
            <a:xfrm>
              <a:off x="7103550" y="3736838"/>
              <a:ext cx="26125" cy="28550"/>
            </a:xfrm>
            <a:custGeom>
              <a:avLst/>
              <a:gdLst/>
              <a:ahLst/>
              <a:cxnLst/>
              <a:rect l="l" t="t" r="r" b="b"/>
              <a:pathLst>
                <a:path w="1045" h="1142" extrusionOk="0">
                  <a:moveTo>
                    <a:pt x="797" y="0"/>
                  </a:moveTo>
                  <a:cubicBezTo>
                    <a:pt x="732" y="0"/>
                    <a:pt x="668" y="28"/>
                    <a:pt x="623" y="82"/>
                  </a:cubicBezTo>
                  <a:cubicBezTo>
                    <a:pt x="435" y="312"/>
                    <a:pt x="250" y="547"/>
                    <a:pt x="73" y="787"/>
                  </a:cubicBezTo>
                  <a:cubicBezTo>
                    <a:pt x="1" y="885"/>
                    <a:pt x="21" y="1022"/>
                    <a:pt x="118" y="1097"/>
                  </a:cubicBezTo>
                  <a:cubicBezTo>
                    <a:pt x="157" y="1127"/>
                    <a:pt x="205" y="1141"/>
                    <a:pt x="250" y="1141"/>
                  </a:cubicBezTo>
                  <a:cubicBezTo>
                    <a:pt x="318" y="1141"/>
                    <a:pt x="385" y="1111"/>
                    <a:pt x="428" y="1053"/>
                  </a:cubicBezTo>
                  <a:cubicBezTo>
                    <a:pt x="603" y="818"/>
                    <a:pt x="782" y="588"/>
                    <a:pt x="966" y="363"/>
                  </a:cubicBezTo>
                  <a:cubicBezTo>
                    <a:pt x="1044" y="266"/>
                    <a:pt x="1030" y="126"/>
                    <a:pt x="935" y="49"/>
                  </a:cubicBezTo>
                  <a:cubicBezTo>
                    <a:pt x="895" y="16"/>
                    <a:pt x="846" y="0"/>
                    <a:pt x="797"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ea typeface="+mn-ea"/>
                <a:cs typeface="Arial"/>
                <a:sym typeface="Arial"/>
              </a:endParaRPr>
            </a:p>
          </p:txBody>
        </p:sp>
        <p:sp>
          <p:nvSpPr>
            <p:cNvPr id="1430" name="Google Shape;1430;p39"/>
            <p:cNvSpPr/>
            <p:nvPr/>
          </p:nvSpPr>
          <p:spPr>
            <a:xfrm>
              <a:off x="7067900" y="3790938"/>
              <a:ext cx="23600" cy="30325"/>
            </a:xfrm>
            <a:custGeom>
              <a:avLst/>
              <a:gdLst/>
              <a:ahLst/>
              <a:cxnLst/>
              <a:rect l="l" t="t" r="r" b="b"/>
              <a:pathLst>
                <a:path w="944" h="1213" extrusionOk="0">
                  <a:moveTo>
                    <a:pt x="689" y="1"/>
                  </a:moveTo>
                  <a:cubicBezTo>
                    <a:pt x="613" y="1"/>
                    <a:pt x="540" y="39"/>
                    <a:pt x="499" y="109"/>
                  </a:cubicBezTo>
                  <a:cubicBezTo>
                    <a:pt x="346" y="364"/>
                    <a:pt x="199" y="624"/>
                    <a:pt x="57" y="886"/>
                  </a:cubicBezTo>
                  <a:cubicBezTo>
                    <a:pt x="0" y="995"/>
                    <a:pt x="41" y="1127"/>
                    <a:pt x="148" y="1187"/>
                  </a:cubicBezTo>
                  <a:cubicBezTo>
                    <a:pt x="180" y="1204"/>
                    <a:pt x="216" y="1212"/>
                    <a:pt x="251" y="1212"/>
                  </a:cubicBezTo>
                  <a:cubicBezTo>
                    <a:pt x="329" y="1212"/>
                    <a:pt x="407" y="1170"/>
                    <a:pt x="447" y="1096"/>
                  </a:cubicBezTo>
                  <a:cubicBezTo>
                    <a:pt x="584" y="839"/>
                    <a:pt x="729" y="585"/>
                    <a:pt x="879" y="336"/>
                  </a:cubicBezTo>
                  <a:cubicBezTo>
                    <a:pt x="943" y="231"/>
                    <a:pt x="908" y="95"/>
                    <a:pt x="803" y="32"/>
                  </a:cubicBezTo>
                  <a:cubicBezTo>
                    <a:pt x="767" y="11"/>
                    <a:pt x="727" y="1"/>
                    <a:pt x="689"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ea typeface="+mn-ea"/>
                <a:cs typeface="Arial"/>
                <a:sym typeface="Arial"/>
              </a:endParaRPr>
            </a:p>
          </p:txBody>
        </p:sp>
        <p:sp>
          <p:nvSpPr>
            <p:cNvPr id="1431" name="Google Shape;1431;p39"/>
            <p:cNvSpPr/>
            <p:nvPr/>
          </p:nvSpPr>
          <p:spPr>
            <a:xfrm>
              <a:off x="7063675" y="3948613"/>
              <a:ext cx="33525" cy="17300"/>
            </a:xfrm>
            <a:custGeom>
              <a:avLst/>
              <a:gdLst/>
              <a:ahLst/>
              <a:cxnLst/>
              <a:rect l="l" t="t" r="r" b="b"/>
              <a:pathLst>
                <a:path w="1341" h="692" extrusionOk="0">
                  <a:moveTo>
                    <a:pt x="240" y="1"/>
                  </a:moveTo>
                  <a:cubicBezTo>
                    <a:pt x="140" y="1"/>
                    <a:pt x="52" y="69"/>
                    <a:pt x="29" y="171"/>
                  </a:cubicBezTo>
                  <a:cubicBezTo>
                    <a:pt x="0" y="288"/>
                    <a:pt x="73" y="407"/>
                    <a:pt x="192" y="437"/>
                  </a:cubicBezTo>
                  <a:cubicBezTo>
                    <a:pt x="475" y="505"/>
                    <a:pt x="753" y="586"/>
                    <a:pt x="1020" y="678"/>
                  </a:cubicBezTo>
                  <a:cubicBezTo>
                    <a:pt x="1044" y="688"/>
                    <a:pt x="1070" y="691"/>
                    <a:pt x="1092" y="691"/>
                  </a:cubicBezTo>
                  <a:cubicBezTo>
                    <a:pt x="1184" y="691"/>
                    <a:pt x="1270" y="634"/>
                    <a:pt x="1301" y="542"/>
                  </a:cubicBezTo>
                  <a:cubicBezTo>
                    <a:pt x="1340" y="427"/>
                    <a:pt x="1279" y="301"/>
                    <a:pt x="1165" y="261"/>
                  </a:cubicBezTo>
                  <a:cubicBezTo>
                    <a:pt x="885" y="164"/>
                    <a:pt x="592" y="78"/>
                    <a:pt x="294" y="8"/>
                  </a:cubicBezTo>
                  <a:cubicBezTo>
                    <a:pt x="276" y="3"/>
                    <a:pt x="258" y="1"/>
                    <a:pt x="240"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ea typeface="+mn-ea"/>
                <a:cs typeface="Arial"/>
                <a:sym typeface="Arial"/>
              </a:endParaRPr>
            </a:p>
          </p:txBody>
        </p:sp>
        <p:sp>
          <p:nvSpPr>
            <p:cNvPr id="1432" name="Google Shape;1432;p39"/>
            <p:cNvSpPr/>
            <p:nvPr/>
          </p:nvSpPr>
          <p:spPr>
            <a:xfrm>
              <a:off x="7072850" y="4165238"/>
              <a:ext cx="29100" cy="25550"/>
            </a:xfrm>
            <a:custGeom>
              <a:avLst/>
              <a:gdLst/>
              <a:ahLst/>
              <a:cxnLst/>
              <a:rect l="l" t="t" r="r" b="b"/>
              <a:pathLst>
                <a:path w="1164" h="1022" extrusionOk="0">
                  <a:moveTo>
                    <a:pt x="244" y="0"/>
                  </a:moveTo>
                  <a:cubicBezTo>
                    <a:pt x="189" y="0"/>
                    <a:pt x="134" y="21"/>
                    <a:pt x="91" y="62"/>
                  </a:cubicBezTo>
                  <a:cubicBezTo>
                    <a:pt x="3" y="148"/>
                    <a:pt x="1" y="287"/>
                    <a:pt x="86" y="374"/>
                  </a:cubicBezTo>
                  <a:cubicBezTo>
                    <a:pt x="308" y="604"/>
                    <a:pt x="542" y="808"/>
                    <a:pt x="783" y="980"/>
                  </a:cubicBezTo>
                  <a:cubicBezTo>
                    <a:pt x="823" y="1008"/>
                    <a:pt x="867" y="1021"/>
                    <a:pt x="911" y="1021"/>
                  </a:cubicBezTo>
                  <a:cubicBezTo>
                    <a:pt x="981" y="1021"/>
                    <a:pt x="1049" y="988"/>
                    <a:pt x="1093" y="929"/>
                  </a:cubicBezTo>
                  <a:cubicBezTo>
                    <a:pt x="1163" y="830"/>
                    <a:pt x="1141" y="691"/>
                    <a:pt x="1042" y="620"/>
                  </a:cubicBezTo>
                  <a:cubicBezTo>
                    <a:pt x="822" y="467"/>
                    <a:pt x="606" y="279"/>
                    <a:pt x="403" y="67"/>
                  </a:cubicBezTo>
                  <a:cubicBezTo>
                    <a:pt x="360" y="23"/>
                    <a:pt x="302" y="0"/>
                    <a:pt x="244"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ea typeface="+mn-ea"/>
                <a:cs typeface="Arial"/>
                <a:sym typeface="Arial"/>
              </a:endParaRPr>
            </a:p>
          </p:txBody>
        </p:sp>
        <p:sp>
          <p:nvSpPr>
            <p:cNvPr id="1433" name="Google Shape;1433;p39"/>
            <p:cNvSpPr/>
            <p:nvPr/>
          </p:nvSpPr>
          <p:spPr>
            <a:xfrm>
              <a:off x="7362650" y="3542238"/>
              <a:ext cx="32525" cy="20750"/>
            </a:xfrm>
            <a:custGeom>
              <a:avLst/>
              <a:gdLst/>
              <a:ahLst/>
              <a:cxnLst/>
              <a:rect l="l" t="t" r="r" b="b"/>
              <a:pathLst>
                <a:path w="1301" h="830" extrusionOk="0">
                  <a:moveTo>
                    <a:pt x="1047" y="1"/>
                  </a:moveTo>
                  <a:cubicBezTo>
                    <a:pt x="1015" y="1"/>
                    <a:pt x="983" y="8"/>
                    <a:pt x="953" y="22"/>
                  </a:cubicBezTo>
                  <a:cubicBezTo>
                    <a:pt x="685" y="151"/>
                    <a:pt x="420" y="281"/>
                    <a:pt x="153" y="411"/>
                  </a:cubicBezTo>
                  <a:cubicBezTo>
                    <a:pt x="44" y="466"/>
                    <a:pt x="0" y="600"/>
                    <a:pt x="54" y="707"/>
                  </a:cubicBezTo>
                  <a:cubicBezTo>
                    <a:pt x="94" y="785"/>
                    <a:pt x="172" y="829"/>
                    <a:pt x="253" y="829"/>
                  </a:cubicBezTo>
                  <a:cubicBezTo>
                    <a:pt x="287" y="829"/>
                    <a:pt x="321" y="822"/>
                    <a:pt x="352" y="807"/>
                  </a:cubicBezTo>
                  <a:cubicBezTo>
                    <a:pt x="614" y="676"/>
                    <a:pt x="881" y="549"/>
                    <a:pt x="1145" y="422"/>
                  </a:cubicBezTo>
                  <a:cubicBezTo>
                    <a:pt x="1252" y="371"/>
                    <a:pt x="1301" y="239"/>
                    <a:pt x="1248" y="127"/>
                  </a:cubicBezTo>
                  <a:cubicBezTo>
                    <a:pt x="1210" y="48"/>
                    <a:pt x="1130" y="1"/>
                    <a:pt x="1047"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ea typeface="+mn-ea"/>
                <a:cs typeface="Arial"/>
                <a:sym typeface="Arial"/>
              </a:endParaRPr>
            </a:p>
          </p:txBody>
        </p:sp>
        <p:sp>
          <p:nvSpPr>
            <p:cNvPr id="1434" name="Google Shape;1434;p39"/>
            <p:cNvSpPr/>
            <p:nvPr/>
          </p:nvSpPr>
          <p:spPr>
            <a:xfrm>
              <a:off x="7304175" y="3572438"/>
              <a:ext cx="31825" cy="21925"/>
            </a:xfrm>
            <a:custGeom>
              <a:avLst/>
              <a:gdLst/>
              <a:ahLst/>
              <a:cxnLst/>
              <a:rect l="l" t="t" r="r" b="b"/>
              <a:pathLst>
                <a:path w="1273" h="877" extrusionOk="0">
                  <a:moveTo>
                    <a:pt x="1023" y="1"/>
                  </a:moveTo>
                  <a:cubicBezTo>
                    <a:pt x="987" y="1"/>
                    <a:pt x="950" y="9"/>
                    <a:pt x="917" y="28"/>
                  </a:cubicBezTo>
                  <a:cubicBezTo>
                    <a:pt x="659" y="172"/>
                    <a:pt x="399" y="316"/>
                    <a:pt x="143" y="465"/>
                  </a:cubicBezTo>
                  <a:cubicBezTo>
                    <a:pt x="36" y="526"/>
                    <a:pt x="1" y="662"/>
                    <a:pt x="60" y="767"/>
                  </a:cubicBezTo>
                  <a:cubicBezTo>
                    <a:pt x="101" y="838"/>
                    <a:pt x="177" y="876"/>
                    <a:pt x="252" y="876"/>
                  </a:cubicBezTo>
                  <a:cubicBezTo>
                    <a:pt x="290" y="876"/>
                    <a:pt x="328" y="868"/>
                    <a:pt x="362" y="847"/>
                  </a:cubicBezTo>
                  <a:cubicBezTo>
                    <a:pt x="615" y="699"/>
                    <a:pt x="873" y="556"/>
                    <a:pt x="1128" y="414"/>
                  </a:cubicBezTo>
                  <a:cubicBezTo>
                    <a:pt x="1235" y="356"/>
                    <a:pt x="1273" y="221"/>
                    <a:pt x="1215" y="113"/>
                  </a:cubicBezTo>
                  <a:cubicBezTo>
                    <a:pt x="1176" y="42"/>
                    <a:pt x="1100" y="1"/>
                    <a:pt x="1023"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ea typeface="+mn-ea"/>
                <a:cs typeface="Arial"/>
                <a:sym typeface="Arial"/>
              </a:endParaRPr>
            </a:p>
          </p:txBody>
        </p:sp>
        <p:sp>
          <p:nvSpPr>
            <p:cNvPr id="1435" name="Google Shape;1435;p39"/>
            <p:cNvSpPr/>
            <p:nvPr/>
          </p:nvSpPr>
          <p:spPr>
            <a:xfrm>
              <a:off x="7185600" y="4144288"/>
              <a:ext cx="22525" cy="30775"/>
            </a:xfrm>
            <a:custGeom>
              <a:avLst/>
              <a:gdLst/>
              <a:ahLst/>
              <a:cxnLst/>
              <a:rect l="l" t="t" r="r" b="b"/>
              <a:pathLst>
                <a:path w="901" h="1231" extrusionOk="0">
                  <a:moveTo>
                    <a:pt x="651" y="0"/>
                  </a:moveTo>
                  <a:cubicBezTo>
                    <a:pt x="561" y="0"/>
                    <a:pt x="478" y="55"/>
                    <a:pt x="443" y="145"/>
                  </a:cubicBezTo>
                  <a:cubicBezTo>
                    <a:pt x="343" y="414"/>
                    <a:pt x="217" y="662"/>
                    <a:pt x="67" y="888"/>
                  </a:cubicBezTo>
                  <a:cubicBezTo>
                    <a:pt x="0" y="988"/>
                    <a:pt x="27" y="1127"/>
                    <a:pt x="129" y="1194"/>
                  </a:cubicBezTo>
                  <a:cubicBezTo>
                    <a:pt x="166" y="1220"/>
                    <a:pt x="209" y="1231"/>
                    <a:pt x="251" y="1231"/>
                  </a:cubicBezTo>
                  <a:cubicBezTo>
                    <a:pt x="322" y="1231"/>
                    <a:pt x="393" y="1198"/>
                    <a:pt x="436" y="1132"/>
                  </a:cubicBezTo>
                  <a:cubicBezTo>
                    <a:pt x="604" y="881"/>
                    <a:pt x="746" y="598"/>
                    <a:pt x="858" y="299"/>
                  </a:cubicBezTo>
                  <a:cubicBezTo>
                    <a:pt x="901" y="184"/>
                    <a:pt x="844" y="57"/>
                    <a:pt x="729" y="14"/>
                  </a:cubicBezTo>
                  <a:cubicBezTo>
                    <a:pt x="703" y="5"/>
                    <a:pt x="677" y="0"/>
                    <a:pt x="651"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ea typeface="+mn-ea"/>
                <a:cs typeface="Arial"/>
                <a:sym typeface="Arial"/>
              </a:endParaRPr>
            </a:p>
          </p:txBody>
        </p:sp>
        <p:sp>
          <p:nvSpPr>
            <p:cNvPr id="1436" name="Google Shape;1436;p39"/>
            <p:cNvSpPr/>
            <p:nvPr/>
          </p:nvSpPr>
          <p:spPr>
            <a:xfrm>
              <a:off x="7199975" y="4078863"/>
              <a:ext cx="14250" cy="33025"/>
            </a:xfrm>
            <a:custGeom>
              <a:avLst/>
              <a:gdLst/>
              <a:ahLst/>
              <a:cxnLst/>
              <a:rect l="l" t="t" r="r" b="b"/>
              <a:pathLst>
                <a:path w="570" h="1321" extrusionOk="0">
                  <a:moveTo>
                    <a:pt x="239" y="1"/>
                  </a:moveTo>
                  <a:cubicBezTo>
                    <a:pt x="226" y="1"/>
                    <a:pt x="212" y="2"/>
                    <a:pt x="198" y="5"/>
                  </a:cubicBezTo>
                  <a:cubicBezTo>
                    <a:pt x="78" y="30"/>
                    <a:pt x="1" y="147"/>
                    <a:pt x="24" y="266"/>
                  </a:cubicBezTo>
                  <a:cubicBezTo>
                    <a:pt x="80" y="544"/>
                    <a:pt x="114" y="827"/>
                    <a:pt x="123" y="1105"/>
                  </a:cubicBezTo>
                  <a:cubicBezTo>
                    <a:pt x="127" y="1227"/>
                    <a:pt x="226" y="1321"/>
                    <a:pt x="346" y="1321"/>
                  </a:cubicBezTo>
                  <a:lnTo>
                    <a:pt x="353" y="1321"/>
                  </a:lnTo>
                  <a:cubicBezTo>
                    <a:pt x="475" y="1317"/>
                    <a:pt x="570" y="1214"/>
                    <a:pt x="567" y="1091"/>
                  </a:cubicBezTo>
                  <a:cubicBezTo>
                    <a:pt x="555" y="786"/>
                    <a:pt x="520" y="480"/>
                    <a:pt x="459" y="176"/>
                  </a:cubicBezTo>
                  <a:cubicBezTo>
                    <a:pt x="438" y="73"/>
                    <a:pt x="342" y="1"/>
                    <a:pt x="239"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ea typeface="+mn-ea"/>
                <a:cs typeface="Arial"/>
                <a:sym typeface="Arial"/>
              </a:endParaRPr>
            </a:p>
          </p:txBody>
        </p:sp>
        <p:sp>
          <p:nvSpPr>
            <p:cNvPr id="1437" name="Google Shape;1437;p39"/>
            <p:cNvSpPr/>
            <p:nvPr/>
          </p:nvSpPr>
          <p:spPr>
            <a:xfrm>
              <a:off x="7195200" y="3644763"/>
              <a:ext cx="29675" cy="24925"/>
            </a:xfrm>
            <a:custGeom>
              <a:avLst/>
              <a:gdLst/>
              <a:ahLst/>
              <a:cxnLst/>
              <a:rect l="l" t="t" r="r" b="b"/>
              <a:pathLst>
                <a:path w="1187" h="997" extrusionOk="0">
                  <a:moveTo>
                    <a:pt x="937" y="0"/>
                  </a:moveTo>
                  <a:cubicBezTo>
                    <a:pt x="889" y="0"/>
                    <a:pt x="841" y="16"/>
                    <a:pt x="802" y="47"/>
                  </a:cubicBezTo>
                  <a:cubicBezTo>
                    <a:pt x="568" y="230"/>
                    <a:pt x="335" y="415"/>
                    <a:pt x="107" y="605"/>
                  </a:cubicBezTo>
                  <a:cubicBezTo>
                    <a:pt x="13" y="683"/>
                    <a:pt x="1" y="824"/>
                    <a:pt x="79" y="917"/>
                  </a:cubicBezTo>
                  <a:cubicBezTo>
                    <a:pt x="122" y="971"/>
                    <a:pt x="185" y="997"/>
                    <a:pt x="249" y="997"/>
                  </a:cubicBezTo>
                  <a:cubicBezTo>
                    <a:pt x="298" y="997"/>
                    <a:pt x="349" y="981"/>
                    <a:pt x="390" y="946"/>
                  </a:cubicBezTo>
                  <a:cubicBezTo>
                    <a:pt x="616" y="759"/>
                    <a:pt x="843" y="576"/>
                    <a:pt x="1073" y="394"/>
                  </a:cubicBezTo>
                  <a:cubicBezTo>
                    <a:pt x="1169" y="320"/>
                    <a:pt x="1186" y="180"/>
                    <a:pt x="1112" y="85"/>
                  </a:cubicBezTo>
                  <a:cubicBezTo>
                    <a:pt x="1068" y="29"/>
                    <a:pt x="1002" y="0"/>
                    <a:pt x="937"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ea typeface="+mn-ea"/>
                <a:cs typeface="Arial"/>
                <a:sym typeface="Arial"/>
              </a:endParaRPr>
            </a:p>
          </p:txBody>
        </p:sp>
        <p:sp>
          <p:nvSpPr>
            <p:cNvPr id="1438" name="Google Shape;1438;p39"/>
            <p:cNvSpPr/>
            <p:nvPr/>
          </p:nvSpPr>
          <p:spPr>
            <a:xfrm>
              <a:off x="7248050" y="3606413"/>
              <a:ext cx="31025" cy="23375"/>
            </a:xfrm>
            <a:custGeom>
              <a:avLst/>
              <a:gdLst/>
              <a:ahLst/>
              <a:cxnLst/>
              <a:rect l="l" t="t" r="r" b="b"/>
              <a:pathLst>
                <a:path w="1241" h="935" extrusionOk="0">
                  <a:moveTo>
                    <a:pt x="988" y="0"/>
                  </a:moveTo>
                  <a:cubicBezTo>
                    <a:pt x="947" y="0"/>
                    <a:pt x="906" y="11"/>
                    <a:pt x="869" y="35"/>
                  </a:cubicBezTo>
                  <a:cubicBezTo>
                    <a:pt x="618" y="197"/>
                    <a:pt x="372" y="361"/>
                    <a:pt x="127" y="530"/>
                  </a:cubicBezTo>
                  <a:cubicBezTo>
                    <a:pt x="26" y="599"/>
                    <a:pt x="1" y="737"/>
                    <a:pt x="70" y="839"/>
                  </a:cubicBezTo>
                  <a:cubicBezTo>
                    <a:pt x="113" y="900"/>
                    <a:pt x="182" y="934"/>
                    <a:pt x="253" y="934"/>
                  </a:cubicBezTo>
                  <a:cubicBezTo>
                    <a:pt x="296" y="934"/>
                    <a:pt x="340" y="921"/>
                    <a:pt x="380" y="896"/>
                  </a:cubicBezTo>
                  <a:cubicBezTo>
                    <a:pt x="621" y="730"/>
                    <a:pt x="863" y="567"/>
                    <a:pt x="1110" y="408"/>
                  </a:cubicBezTo>
                  <a:cubicBezTo>
                    <a:pt x="1212" y="340"/>
                    <a:pt x="1240" y="204"/>
                    <a:pt x="1175" y="102"/>
                  </a:cubicBezTo>
                  <a:cubicBezTo>
                    <a:pt x="1132" y="35"/>
                    <a:pt x="1060" y="0"/>
                    <a:pt x="988"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ea typeface="+mn-ea"/>
                <a:cs typeface="Arial"/>
                <a:sym typeface="Arial"/>
              </a:endParaRPr>
            </a:p>
          </p:txBody>
        </p:sp>
        <p:sp>
          <p:nvSpPr>
            <p:cNvPr id="1439" name="Google Shape;1439;p39"/>
            <p:cNvSpPr/>
            <p:nvPr/>
          </p:nvSpPr>
          <p:spPr>
            <a:xfrm>
              <a:off x="6580775" y="4351713"/>
              <a:ext cx="11900" cy="33175"/>
            </a:xfrm>
            <a:custGeom>
              <a:avLst/>
              <a:gdLst/>
              <a:ahLst/>
              <a:cxnLst/>
              <a:rect l="l" t="t" r="r" b="b"/>
              <a:pathLst>
                <a:path w="476" h="1327" extrusionOk="0">
                  <a:moveTo>
                    <a:pt x="248" y="0"/>
                  </a:moveTo>
                  <a:cubicBezTo>
                    <a:pt x="132" y="0"/>
                    <a:pt x="34" y="90"/>
                    <a:pt x="27" y="209"/>
                  </a:cubicBezTo>
                  <a:cubicBezTo>
                    <a:pt x="10" y="507"/>
                    <a:pt x="2" y="804"/>
                    <a:pt x="0" y="1105"/>
                  </a:cubicBezTo>
                  <a:cubicBezTo>
                    <a:pt x="0" y="1227"/>
                    <a:pt x="100" y="1326"/>
                    <a:pt x="222" y="1326"/>
                  </a:cubicBezTo>
                  <a:cubicBezTo>
                    <a:pt x="343" y="1326"/>
                    <a:pt x="443" y="1227"/>
                    <a:pt x="443" y="1106"/>
                  </a:cubicBezTo>
                  <a:cubicBezTo>
                    <a:pt x="446" y="816"/>
                    <a:pt x="454" y="524"/>
                    <a:pt x="468" y="233"/>
                  </a:cubicBezTo>
                  <a:cubicBezTo>
                    <a:pt x="475" y="109"/>
                    <a:pt x="382" y="6"/>
                    <a:pt x="258" y="0"/>
                  </a:cubicBezTo>
                  <a:cubicBezTo>
                    <a:pt x="255" y="0"/>
                    <a:pt x="251" y="0"/>
                    <a:pt x="248"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ea typeface="+mn-ea"/>
                <a:cs typeface="Arial"/>
                <a:sym typeface="Arial"/>
              </a:endParaRPr>
            </a:p>
          </p:txBody>
        </p:sp>
        <p:sp>
          <p:nvSpPr>
            <p:cNvPr id="1440" name="Google Shape;1440;p39"/>
            <p:cNvSpPr/>
            <p:nvPr/>
          </p:nvSpPr>
          <p:spPr>
            <a:xfrm>
              <a:off x="6613375" y="4546413"/>
              <a:ext cx="21475" cy="31375"/>
            </a:xfrm>
            <a:custGeom>
              <a:avLst/>
              <a:gdLst/>
              <a:ahLst/>
              <a:cxnLst/>
              <a:rect l="l" t="t" r="r" b="b"/>
              <a:pathLst>
                <a:path w="859" h="1255" extrusionOk="0">
                  <a:moveTo>
                    <a:pt x="252" y="0"/>
                  </a:moveTo>
                  <a:cubicBezTo>
                    <a:pt x="224" y="0"/>
                    <a:pt x="195" y="6"/>
                    <a:pt x="167" y="18"/>
                  </a:cubicBezTo>
                  <a:cubicBezTo>
                    <a:pt x="53" y="63"/>
                    <a:pt x="1" y="192"/>
                    <a:pt x="46" y="305"/>
                  </a:cubicBezTo>
                  <a:cubicBezTo>
                    <a:pt x="160" y="582"/>
                    <a:pt x="280" y="856"/>
                    <a:pt x="407" y="1126"/>
                  </a:cubicBezTo>
                  <a:cubicBezTo>
                    <a:pt x="443" y="1206"/>
                    <a:pt x="524" y="1254"/>
                    <a:pt x="606" y="1254"/>
                  </a:cubicBezTo>
                  <a:cubicBezTo>
                    <a:pt x="639" y="1254"/>
                    <a:pt x="670" y="1247"/>
                    <a:pt x="700" y="1233"/>
                  </a:cubicBezTo>
                  <a:cubicBezTo>
                    <a:pt x="811" y="1182"/>
                    <a:pt x="859" y="1048"/>
                    <a:pt x="806" y="939"/>
                  </a:cubicBezTo>
                  <a:cubicBezTo>
                    <a:pt x="684" y="674"/>
                    <a:pt x="568" y="407"/>
                    <a:pt x="456" y="138"/>
                  </a:cubicBezTo>
                  <a:cubicBezTo>
                    <a:pt x="421" y="53"/>
                    <a:pt x="339" y="0"/>
                    <a:pt x="252"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ea typeface="+mn-ea"/>
                <a:cs typeface="Arial"/>
                <a:sym typeface="Arial"/>
              </a:endParaRPr>
            </a:p>
          </p:txBody>
        </p:sp>
        <p:sp>
          <p:nvSpPr>
            <p:cNvPr id="1441" name="Google Shape;1441;p39"/>
            <p:cNvSpPr/>
            <p:nvPr/>
          </p:nvSpPr>
          <p:spPr>
            <a:xfrm>
              <a:off x="6585600" y="4285888"/>
              <a:ext cx="15875" cy="32875"/>
            </a:xfrm>
            <a:custGeom>
              <a:avLst/>
              <a:gdLst/>
              <a:ahLst/>
              <a:cxnLst/>
              <a:rect l="l" t="t" r="r" b="b"/>
              <a:pathLst>
                <a:path w="635" h="1315" extrusionOk="0">
                  <a:moveTo>
                    <a:pt x="396" y="0"/>
                  </a:moveTo>
                  <a:cubicBezTo>
                    <a:pt x="293" y="0"/>
                    <a:pt x="197" y="70"/>
                    <a:pt x="177" y="176"/>
                  </a:cubicBezTo>
                  <a:cubicBezTo>
                    <a:pt x="116" y="468"/>
                    <a:pt x="64" y="763"/>
                    <a:pt x="17" y="1056"/>
                  </a:cubicBezTo>
                  <a:cubicBezTo>
                    <a:pt x="0" y="1181"/>
                    <a:pt x="84" y="1295"/>
                    <a:pt x="204" y="1313"/>
                  </a:cubicBezTo>
                  <a:cubicBezTo>
                    <a:pt x="214" y="1314"/>
                    <a:pt x="227" y="1314"/>
                    <a:pt x="237" y="1314"/>
                  </a:cubicBezTo>
                  <a:cubicBezTo>
                    <a:pt x="343" y="1314"/>
                    <a:pt x="440" y="1236"/>
                    <a:pt x="455" y="1126"/>
                  </a:cubicBezTo>
                  <a:cubicBezTo>
                    <a:pt x="499" y="839"/>
                    <a:pt x="552" y="551"/>
                    <a:pt x="610" y="266"/>
                  </a:cubicBezTo>
                  <a:cubicBezTo>
                    <a:pt x="634" y="147"/>
                    <a:pt x="559" y="31"/>
                    <a:pt x="438" y="4"/>
                  </a:cubicBezTo>
                  <a:cubicBezTo>
                    <a:pt x="424" y="1"/>
                    <a:pt x="410" y="0"/>
                    <a:pt x="396"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ea typeface="+mn-ea"/>
                <a:cs typeface="Arial"/>
                <a:sym typeface="Arial"/>
              </a:endParaRPr>
            </a:p>
          </p:txBody>
        </p:sp>
        <p:sp>
          <p:nvSpPr>
            <p:cNvPr id="1442" name="Google Shape;1442;p39"/>
            <p:cNvSpPr/>
            <p:nvPr/>
          </p:nvSpPr>
          <p:spPr>
            <a:xfrm>
              <a:off x="6593150" y="4483338"/>
              <a:ext cx="18125" cy="32425"/>
            </a:xfrm>
            <a:custGeom>
              <a:avLst/>
              <a:gdLst/>
              <a:ahLst/>
              <a:cxnLst/>
              <a:rect l="l" t="t" r="r" b="b"/>
              <a:pathLst>
                <a:path w="725" h="1297" extrusionOk="0">
                  <a:moveTo>
                    <a:pt x="243" y="0"/>
                  </a:moveTo>
                  <a:cubicBezTo>
                    <a:pt x="225" y="0"/>
                    <a:pt x="208" y="2"/>
                    <a:pt x="190" y="6"/>
                  </a:cubicBezTo>
                  <a:cubicBezTo>
                    <a:pt x="73" y="35"/>
                    <a:pt x="0" y="155"/>
                    <a:pt x="30" y="274"/>
                  </a:cubicBezTo>
                  <a:cubicBezTo>
                    <a:pt x="101" y="565"/>
                    <a:pt x="179" y="853"/>
                    <a:pt x="264" y="1139"/>
                  </a:cubicBezTo>
                  <a:cubicBezTo>
                    <a:pt x="292" y="1236"/>
                    <a:pt x="380" y="1297"/>
                    <a:pt x="477" y="1297"/>
                  </a:cubicBezTo>
                  <a:cubicBezTo>
                    <a:pt x="498" y="1297"/>
                    <a:pt x="519" y="1294"/>
                    <a:pt x="541" y="1288"/>
                  </a:cubicBezTo>
                  <a:cubicBezTo>
                    <a:pt x="657" y="1253"/>
                    <a:pt x="725" y="1131"/>
                    <a:pt x="689" y="1013"/>
                  </a:cubicBezTo>
                  <a:cubicBezTo>
                    <a:pt x="604" y="734"/>
                    <a:pt x="528" y="453"/>
                    <a:pt x="458" y="169"/>
                  </a:cubicBezTo>
                  <a:cubicBezTo>
                    <a:pt x="434" y="69"/>
                    <a:pt x="344" y="0"/>
                    <a:pt x="243"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ea typeface="+mn-ea"/>
                <a:cs typeface="Arial"/>
                <a:sym typeface="Arial"/>
              </a:endParaRPr>
            </a:p>
          </p:txBody>
        </p:sp>
        <p:sp>
          <p:nvSpPr>
            <p:cNvPr id="1443" name="Google Shape;1443;p39"/>
            <p:cNvSpPr/>
            <p:nvPr/>
          </p:nvSpPr>
          <p:spPr>
            <a:xfrm>
              <a:off x="6582500" y="4417963"/>
              <a:ext cx="14275" cy="33025"/>
            </a:xfrm>
            <a:custGeom>
              <a:avLst/>
              <a:gdLst/>
              <a:ahLst/>
              <a:cxnLst/>
              <a:rect l="l" t="t" r="r" b="b"/>
              <a:pathLst>
                <a:path w="571" h="1321" extrusionOk="0">
                  <a:moveTo>
                    <a:pt x="235" y="1"/>
                  </a:moveTo>
                  <a:cubicBezTo>
                    <a:pt x="227" y="1"/>
                    <a:pt x="219" y="1"/>
                    <a:pt x="211" y="2"/>
                  </a:cubicBezTo>
                  <a:cubicBezTo>
                    <a:pt x="89" y="12"/>
                    <a:pt x="1" y="121"/>
                    <a:pt x="11" y="243"/>
                  </a:cubicBezTo>
                  <a:cubicBezTo>
                    <a:pt x="39" y="541"/>
                    <a:pt x="75" y="837"/>
                    <a:pt x="116" y="1131"/>
                  </a:cubicBezTo>
                  <a:cubicBezTo>
                    <a:pt x="131" y="1242"/>
                    <a:pt x="225" y="1321"/>
                    <a:pt x="334" y="1321"/>
                  </a:cubicBezTo>
                  <a:cubicBezTo>
                    <a:pt x="344" y="1321"/>
                    <a:pt x="355" y="1321"/>
                    <a:pt x="365" y="1320"/>
                  </a:cubicBezTo>
                  <a:cubicBezTo>
                    <a:pt x="487" y="1303"/>
                    <a:pt x="571" y="1192"/>
                    <a:pt x="555" y="1069"/>
                  </a:cubicBezTo>
                  <a:cubicBezTo>
                    <a:pt x="514" y="781"/>
                    <a:pt x="480" y="491"/>
                    <a:pt x="452" y="201"/>
                  </a:cubicBezTo>
                  <a:cubicBezTo>
                    <a:pt x="441" y="88"/>
                    <a:pt x="344" y="1"/>
                    <a:pt x="235"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ea typeface="+mn-ea"/>
                <a:cs typeface="Arial"/>
                <a:sym typeface="Arial"/>
              </a:endParaRPr>
            </a:p>
          </p:txBody>
        </p:sp>
        <p:sp>
          <p:nvSpPr>
            <p:cNvPr id="1444" name="Google Shape;1444;p39"/>
            <p:cNvSpPr/>
            <p:nvPr/>
          </p:nvSpPr>
          <p:spPr>
            <a:xfrm>
              <a:off x="6643125" y="4605638"/>
              <a:ext cx="24600" cy="29600"/>
            </a:xfrm>
            <a:custGeom>
              <a:avLst/>
              <a:gdLst/>
              <a:ahLst/>
              <a:cxnLst/>
              <a:rect l="l" t="t" r="r" b="b"/>
              <a:pathLst>
                <a:path w="984" h="1184" extrusionOk="0">
                  <a:moveTo>
                    <a:pt x="253" y="0"/>
                  </a:moveTo>
                  <a:cubicBezTo>
                    <a:pt x="214" y="0"/>
                    <a:pt x="174" y="10"/>
                    <a:pt x="138" y="32"/>
                  </a:cubicBezTo>
                  <a:cubicBezTo>
                    <a:pt x="33" y="96"/>
                    <a:pt x="1" y="231"/>
                    <a:pt x="63" y="336"/>
                  </a:cubicBezTo>
                  <a:cubicBezTo>
                    <a:pt x="219" y="591"/>
                    <a:pt x="381" y="842"/>
                    <a:pt x="550" y="1089"/>
                  </a:cubicBezTo>
                  <a:cubicBezTo>
                    <a:pt x="592" y="1151"/>
                    <a:pt x="662" y="1184"/>
                    <a:pt x="732" y="1184"/>
                  </a:cubicBezTo>
                  <a:cubicBezTo>
                    <a:pt x="775" y="1184"/>
                    <a:pt x="819" y="1172"/>
                    <a:pt x="856" y="1146"/>
                  </a:cubicBezTo>
                  <a:cubicBezTo>
                    <a:pt x="957" y="1076"/>
                    <a:pt x="983" y="940"/>
                    <a:pt x="914" y="839"/>
                  </a:cubicBezTo>
                  <a:cubicBezTo>
                    <a:pt x="752" y="600"/>
                    <a:pt x="594" y="354"/>
                    <a:pt x="443" y="106"/>
                  </a:cubicBezTo>
                  <a:cubicBezTo>
                    <a:pt x="401" y="38"/>
                    <a:pt x="328" y="0"/>
                    <a:pt x="253"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ea typeface="+mn-ea"/>
                <a:cs typeface="Arial"/>
                <a:sym typeface="Arial"/>
              </a:endParaRPr>
            </a:p>
          </p:txBody>
        </p:sp>
        <p:sp>
          <p:nvSpPr>
            <p:cNvPr id="1445" name="Google Shape;1445;p39"/>
            <p:cNvSpPr/>
            <p:nvPr/>
          </p:nvSpPr>
          <p:spPr>
            <a:xfrm>
              <a:off x="6807675" y="3983988"/>
              <a:ext cx="32175" cy="21275"/>
            </a:xfrm>
            <a:custGeom>
              <a:avLst/>
              <a:gdLst/>
              <a:ahLst/>
              <a:cxnLst/>
              <a:rect l="l" t="t" r="r" b="b"/>
              <a:pathLst>
                <a:path w="1287" h="851" extrusionOk="0">
                  <a:moveTo>
                    <a:pt x="1038" y="0"/>
                  </a:moveTo>
                  <a:cubicBezTo>
                    <a:pt x="1005" y="0"/>
                    <a:pt x="971" y="8"/>
                    <a:pt x="939" y="23"/>
                  </a:cubicBezTo>
                  <a:cubicBezTo>
                    <a:pt x="672" y="154"/>
                    <a:pt x="407" y="291"/>
                    <a:pt x="145" y="436"/>
                  </a:cubicBezTo>
                  <a:cubicBezTo>
                    <a:pt x="38" y="494"/>
                    <a:pt x="0" y="629"/>
                    <a:pt x="58" y="737"/>
                  </a:cubicBezTo>
                  <a:cubicBezTo>
                    <a:pt x="99" y="810"/>
                    <a:pt x="173" y="850"/>
                    <a:pt x="251" y="850"/>
                  </a:cubicBezTo>
                  <a:cubicBezTo>
                    <a:pt x="287" y="850"/>
                    <a:pt x="325" y="842"/>
                    <a:pt x="358" y="822"/>
                  </a:cubicBezTo>
                  <a:cubicBezTo>
                    <a:pt x="613" y="680"/>
                    <a:pt x="872" y="545"/>
                    <a:pt x="1133" y="418"/>
                  </a:cubicBezTo>
                  <a:cubicBezTo>
                    <a:pt x="1242" y="365"/>
                    <a:pt x="1286" y="232"/>
                    <a:pt x="1234" y="123"/>
                  </a:cubicBezTo>
                  <a:cubicBezTo>
                    <a:pt x="1198" y="45"/>
                    <a:pt x="1120" y="0"/>
                    <a:pt x="1038"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ea typeface="+mn-ea"/>
                <a:cs typeface="Arial"/>
                <a:sym typeface="Arial"/>
              </a:endParaRPr>
            </a:p>
          </p:txBody>
        </p:sp>
        <p:sp>
          <p:nvSpPr>
            <p:cNvPr id="1446" name="Google Shape;1446;p39"/>
            <p:cNvSpPr/>
            <p:nvPr/>
          </p:nvSpPr>
          <p:spPr>
            <a:xfrm>
              <a:off x="6868000" y="3959438"/>
              <a:ext cx="33425" cy="18225"/>
            </a:xfrm>
            <a:custGeom>
              <a:avLst/>
              <a:gdLst/>
              <a:ahLst/>
              <a:cxnLst/>
              <a:rect l="l" t="t" r="r" b="b"/>
              <a:pathLst>
                <a:path w="1337" h="729" extrusionOk="0">
                  <a:moveTo>
                    <a:pt x="1086" y="0"/>
                  </a:moveTo>
                  <a:cubicBezTo>
                    <a:pt x="1065" y="0"/>
                    <a:pt x="1043" y="3"/>
                    <a:pt x="1022" y="10"/>
                  </a:cubicBezTo>
                  <a:cubicBezTo>
                    <a:pt x="737" y="99"/>
                    <a:pt x="455" y="194"/>
                    <a:pt x="175" y="299"/>
                  </a:cubicBezTo>
                  <a:cubicBezTo>
                    <a:pt x="60" y="342"/>
                    <a:pt x="1" y="469"/>
                    <a:pt x="43" y="583"/>
                  </a:cubicBezTo>
                  <a:cubicBezTo>
                    <a:pt x="77" y="672"/>
                    <a:pt x="161" y="729"/>
                    <a:pt x="252" y="729"/>
                  </a:cubicBezTo>
                  <a:cubicBezTo>
                    <a:pt x="276" y="729"/>
                    <a:pt x="303" y="725"/>
                    <a:pt x="327" y="715"/>
                  </a:cubicBezTo>
                  <a:cubicBezTo>
                    <a:pt x="601" y="613"/>
                    <a:pt x="876" y="519"/>
                    <a:pt x="1154" y="432"/>
                  </a:cubicBezTo>
                  <a:cubicBezTo>
                    <a:pt x="1270" y="397"/>
                    <a:pt x="1337" y="272"/>
                    <a:pt x="1298" y="156"/>
                  </a:cubicBezTo>
                  <a:cubicBezTo>
                    <a:pt x="1269" y="62"/>
                    <a:pt x="1182" y="0"/>
                    <a:pt x="1086"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ea typeface="+mn-ea"/>
                <a:cs typeface="Arial"/>
                <a:sym typeface="Arial"/>
              </a:endParaRPr>
            </a:p>
          </p:txBody>
        </p:sp>
        <p:sp>
          <p:nvSpPr>
            <p:cNvPr id="1447" name="Google Shape;1447;p39"/>
            <p:cNvSpPr/>
            <p:nvPr/>
          </p:nvSpPr>
          <p:spPr>
            <a:xfrm>
              <a:off x="6702800" y="4058988"/>
              <a:ext cx="28000" cy="26500"/>
            </a:xfrm>
            <a:custGeom>
              <a:avLst/>
              <a:gdLst/>
              <a:ahLst/>
              <a:cxnLst/>
              <a:rect l="l" t="t" r="r" b="b"/>
              <a:pathLst>
                <a:path w="1120" h="1060" extrusionOk="0">
                  <a:moveTo>
                    <a:pt x="876" y="0"/>
                  </a:moveTo>
                  <a:cubicBezTo>
                    <a:pt x="822" y="0"/>
                    <a:pt x="768" y="20"/>
                    <a:pt x="725" y="60"/>
                  </a:cubicBezTo>
                  <a:cubicBezTo>
                    <a:pt x="508" y="264"/>
                    <a:pt x="294" y="471"/>
                    <a:pt x="86" y="685"/>
                  </a:cubicBezTo>
                  <a:cubicBezTo>
                    <a:pt x="0" y="771"/>
                    <a:pt x="2" y="912"/>
                    <a:pt x="90" y="997"/>
                  </a:cubicBezTo>
                  <a:cubicBezTo>
                    <a:pt x="132" y="1039"/>
                    <a:pt x="189" y="1059"/>
                    <a:pt x="244" y="1059"/>
                  </a:cubicBezTo>
                  <a:cubicBezTo>
                    <a:pt x="301" y="1059"/>
                    <a:pt x="359" y="1037"/>
                    <a:pt x="402" y="991"/>
                  </a:cubicBezTo>
                  <a:cubicBezTo>
                    <a:pt x="606" y="783"/>
                    <a:pt x="813" y="579"/>
                    <a:pt x="1026" y="381"/>
                  </a:cubicBezTo>
                  <a:cubicBezTo>
                    <a:pt x="1114" y="299"/>
                    <a:pt x="1119" y="159"/>
                    <a:pt x="1036" y="69"/>
                  </a:cubicBezTo>
                  <a:cubicBezTo>
                    <a:pt x="993" y="24"/>
                    <a:pt x="935" y="0"/>
                    <a:pt x="876"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ea typeface="+mn-ea"/>
                <a:cs typeface="Arial"/>
                <a:sym typeface="Arial"/>
              </a:endParaRPr>
            </a:p>
          </p:txBody>
        </p:sp>
        <p:sp>
          <p:nvSpPr>
            <p:cNvPr id="1448" name="Google Shape;1448;p39"/>
            <p:cNvSpPr/>
            <p:nvPr/>
          </p:nvSpPr>
          <p:spPr>
            <a:xfrm>
              <a:off x="6660000" y="4107588"/>
              <a:ext cx="25850" cy="28675"/>
            </a:xfrm>
            <a:custGeom>
              <a:avLst/>
              <a:gdLst/>
              <a:ahLst/>
              <a:cxnLst/>
              <a:rect l="l" t="t" r="r" b="b"/>
              <a:pathLst>
                <a:path w="1034" h="1147" extrusionOk="0">
                  <a:moveTo>
                    <a:pt x="785" y="0"/>
                  </a:moveTo>
                  <a:cubicBezTo>
                    <a:pt x="720" y="0"/>
                    <a:pt x="656" y="28"/>
                    <a:pt x="612" y="82"/>
                  </a:cubicBezTo>
                  <a:cubicBezTo>
                    <a:pt x="426" y="316"/>
                    <a:pt x="245" y="555"/>
                    <a:pt x="72" y="796"/>
                  </a:cubicBezTo>
                  <a:cubicBezTo>
                    <a:pt x="1" y="895"/>
                    <a:pt x="22" y="1033"/>
                    <a:pt x="121" y="1104"/>
                  </a:cubicBezTo>
                  <a:cubicBezTo>
                    <a:pt x="160" y="1132"/>
                    <a:pt x="206" y="1146"/>
                    <a:pt x="250" y="1146"/>
                  </a:cubicBezTo>
                  <a:cubicBezTo>
                    <a:pt x="320" y="1146"/>
                    <a:pt x="386" y="1115"/>
                    <a:pt x="429" y="1054"/>
                  </a:cubicBezTo>
                  <a:cubicBezTo>
                    <a:pt x="599" y="818"/>
                    <a:pt x="776" y="586"/>
                    <a:pt x="958" y="358"/>
                  </a:cubicBezTo>
                  <a:cubicBezTo>
                    <a:pt x="1033" y="263"/>
                    <a:pt x="1018" y="124"/>
                    <a:pt x="923" y="47"/>
                  </a:cubicBezTo>
                  <a:cubicBezTo>
                    <a:pt x="881" y="16"/>
                    <a:pt x="833" y="0"/>
                    <a:pt x="785"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ea typeface="+mn-ea"/>
                <a:cs typeface="Arial"/>
                <a:sym typeface="Arial"/>
              </a:endParaRPr>
            </a:p>
          </p:txBody>
        </p:sp>
        <p:sp>
          <p:nvSpPr>
            <p:cNvPr id="1449" name="Google Shape;1449;p39"/>
            <p:cNvSpPr/>
            <p:nvPr/>
          </p:nvSpPr>
          <p:spPr>
            <a:xfrm>
              <a:off x="6752250" y="4017463"/>
              <a:ext cx="30475" cy="24100"/>
            </a:xfrm>
            <a:custGeom>
              <a:avLst/>
              <a:gdLst/>
              <a:ahLst/>
              <a:cxnLst/>
              <a:rect l="l" t="t" r="r" b="b"/>
              <a:pathLst>
                <a:path w="1219" h="964" extrusionOk="0">
                  <a:moveTo>
                    <a:pt x="966" y="1"/>
                  </a:moveTo>
                  <a:cubicBezTo>
                    <a:pt x="923" y="1"/>
                    <a:pt x="880" y="14"/>
                    <a:pt x="842" y="40"/>
                  </a:cubicBezTo>
                  <a:cubicBezTo>
                    <a:pt x="596" y="210"/>
                    <a:pt x="354" y="383"/>
                    <a:pt x="117" y="566"/>
                  </a:cubicBezTo>
                  <a:cubicBezTo>
                    <a:pt x="19" y="640"/>
                    <a:pt x="1" y="779"/>
                    <a:pt x="76" y="877"/>
                  </a:cubicBezTo>
                  <a:cubicBezTo>
                    <a:pt x="120" y="934"/>
                    <a:pt x="185" y="963"/>
                    <a:pt x="252" y="963"/>
                  </a:cubicBezTo>
                  <a:cubicBezTo>
                    <a:pt x="298" y="963"/>
                    <a:pt x="345" y="949"/>
                    <a:pt x="386" y="918"/>
                  </a:cubicBezTo>
                  <a:cubicBezTo>
                    <a:pt x="618" y="741"/>
                    <a:pt x="854" y="570"/>
                    <a:pt x="1093" y="403"/>
                  </a:cubicBezTo>
                  <a:cubicBezTo>
                    <a:pt x="1195" y="334"/>
                    <a:pt x="1219" y="196"/>
                    <a:pt x="1149" y="95"/>
                  </a:cubicBezTo>
                  <a:cubicBezTo>
                    <a:pt x="1106" y="34"/>
                    <a:pt x="1036" y="1"/>
                    <a:pt x="966"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ea typeface="+mn-ea"/>
                <a:cs typeface="Arial"/>
                <a:sym typeface="Arial"/>
              </a:endParaRPr>
            </a:p>
          </p:txBody>
        </p:sp>
        <p:sp>
          <p:nvSpPr>
            <p:cNvPr id="1450" name="Google Shape;1450;p39"/>
            <p:cNvSpPr/>
            <p:nvPr/>
          </p:nvSpPr>
          <p:spPr>
            <a:xfrm>
              <a:off x="7041150" y="3850163"/>
              <a:ext cx="20450" cy="31725"/>
            </a:xfrm>
            <a:custGeom>
              <a:avLst/>
              <a:gdLst/>
              <a:ahLst/>
              <a:cxnLst/>
              <a:rect l="l" t="t" r="r" b="b"/>
              <a:pathLst>
                <a:path w="818" h="1269" extrusionOk="0">
                  <a:moveTo>
                    <a:pt x="567" y="1"/>
                  </a:moveTo>
                  <a:cubicBezTo>
                    <a:pt x="481" y="1"/>
                    <a:pt x="397" y="52"/>
                    <a:pt x="361" y="138"/>
                  </a:cubicBezTo>
                  <a:cubicBezTo>
                    <a:pt x="248" y="414"/>
                    <a:pt x="141" y="692"/>
                    <a:pt x="42" y="975"/>
                  </a:cubicBezTo>
                  <a:cubicBezTo>
                    <a:pt x="1" y="1089"/>
                    <a:pt x="62" y="1216"/>
                    <a:pt x="177" y="1257"/>
                  </a:cubicBezTo>
                  <a:cubicBezTo>
                    <a:pt x="201" y="1265"/>
                    <a:pt x="226" y="1268"/>
                    <a:pt x="249" y="1268"/>
                  </a:cubicBezTo>
                  <a:cubicBezTo>
                    <a:pt x="340" y="1268"/>
                    <a:pt x="426" y="1211"/>
                    <a:pt x="459" y="1121"/>
                  </a:cubicBezTo>
                  <a:cubicBezTo>
                    <a:pt x="555" y="847"/>
                    <a:pt x="659" y="575"/>
                    <a:pt x="771" y="305"/>
                  </a:cubicBezTo>
                  <a:cubicBezTo>
                    <a:pt x="818" y="193"/>
                    <a:pt x="764" y="63"/>
                    <a:pt x="650" y="17"/>
                  </a:cubicBezTo>
                  <a:cubicBezTo>
                    <a:pt x="623" y="6"/>
                    <a:pt x="595" y="1"/>
                    <a:pt x="567"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ea typeface="+mn-ea"/>
                <a:cs typeface="Arial"/>
                <a:sym typeface="Arial"/>
              </a:endParaRPr>
            </a:p>
          </p:txBody>
        </p:sp>
        <p:sp>
          <p:nvSpPr>
            <p:cNvPr id="1451" name="Google Shape;1451;p39"/>
            <p:cNvSpPr/>
            <p:nvPr/>
          </p:nvSpPr>
          <p:spPr>
            <a:xfrm>
              <a:off x="7038000" y="4109188"/>
              <a:ext cx="21475" cy="31250"/>
            </a:xfrm>
            <a:custGeom>
              <a:avLst/>
              <a:gdLst/>
              <a:ahLst/>
              <a:cxnLst/>
              <a:rect l="l" t="t" r="r" b="b"/>
              <a:pathLst>
                <a:path w="859" h="1250" extrusionOk="0">
                  <a:moveTo>
                    <a:pt x="249" y="0"/>
                  </a:moveTo>
                  <a:cubicBezTo>
                    <a:pt x="224" y="0"/>
                    <a:pt x="199" y="5"/>
                    <a:pt x="174" y="14"/>
                  </a:cubicBezTo>
                  <a:cubicBezTo>
                    <a:pt x="57" y="57"/>
                    <a:pt x="1" y="184"/>
                    <a:pt x="42" y="298"/>
                  </a:cubicBezTo>
                  <a:lnTo>
                    <a:pt x="103" y="455"/>
                  </a:lnTo>
                  <a:cubicBezTo>
                    <a:pt x="191" y="684"/>
                    <a:pt x="297" y="910"/>
                    <a:pt x="412" y="1132"/>
                  </a:cubicBezTo>
                  <a:cubicBezTo>
                    <a:pt x="452" y="1207"/>
                    <a:pt x="530" y="1249"/>
                    <a:pt x="608" y="1249"/>
                  </a:cubicBezTo>
                  <a:cubicBezTo>
                    <a:pt x="643" y="1249"/>
                    <a:pt x="678" y="1241"/>
                    <a:pt x="710" y="1224"/>
                  </a:cubicBezTo>
                  <a:cubicBezTo>
                    <a:pt x="819" y="1167"/>
                    <a:pt x="859" y="1032"/>
                    <a:pt x="802" y="925"/>
                  </a:cubicBezTo>
                  <a:cubicBezTo>
                    <a:pt x="694" y="719"/>
                    <a:pt x="596" y="506"/>
                    <a:pt x="514" y="295"/>
                  </a:cubicBezTo>
                  <a:lnTo>
                    <a:pt x="457" y="145"/>
                  </a:lnTo>
                  <a:cubicBezTo>
                    <a:pt x="424" y="56"/>
                    <a:pt x="339" y="0"/>
                    <a:pt x="249"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ea typeface="+mn-ea"/>
                <a:cs typeface="Arial"/>
                <a:sym typeface="Arial"/>
              </a:endParaRPr>
            </a:p>
          </p:txBody>
        </p:sp>
        <p:sp>
          <p:nvSpPr>
            <p:cNvPr id="1452" name="Google Shape;1452;p39"/>
            <p:cNvSpPr/>
            <p:nvPr/>
          </p:nvSpPr>
          <p:spPr>
            <a:xfrm>
              <a:off x="7022025" y="4044963"/>
              <a:ext cx="15800" cy="32900"/>
            </a:xfrm>
            <a:custGeom>
              <a:avLst/>
              <a:gdLst/>
              <a:ahLst/>
              <a:cxnLst/>
              <a:rect l="l" t="t" r="r" b="b"/>
              <a:pathLst>
                <a:path w="632" h="1316" extrusionOk="0">
                  <a:moveTo>
                    <a:pt x="240" y="1"/>
                  </a:moveTo>
                  <a:cubicBezTo>
                    <a:pt x="229" y="1"/>
                    <a:pt x="217" y="2"/>
                    <a:pt x="206" y="4"/>
                  </a:cubicBezTo>
                  <a:cubicBezTo>
                    <a:pt x="85" y="21"/>
                    <a:pt x="0" y="133"/>
                    <a:pt x="18" y="253"/>
                  </a:cubicBezTo>
                  <a:cubicBezTo>
                    <a:pt x="58" y="550"/>
                    <a:pt x="112" y="847"/>
                    <a:pt x="173" y="1140"/>
                  </a:cubicBezTo>
                  <a:cubicBezTo>
                    <a:pt x="197" y="1245"/>
                    <a:pt x="287" y="1315"/>
                    <a:pt x="390" y="1315"/>
                  </a:cubicBezTo>
                  <a:cubicBezTo>
                    <a:pt x="406" y="1315"/>
                    <a:pt x="421" y="1314"/>
                    <a:pt x="437" y="1310"/>
                  </a:cubicBezTo>
                  <a:cubicBezTo>
                    <a:pt x="556" y="1284"/>
                    <a:pt x="631" y="1167"/>
                    <a:pt x="607" y="1047"/>
                  </a:cubicBezTo>
                  <a:cubicBezTo>
                    <a:pt x="546" y="765"/>
                    <a:pt x="496" y="479"/>
                    <a:pt x="455" y="191"/>
                  </a:cubicBezTo>
                  <a:cubicBezTo>
                    <a:pt x="440" y="82"/>
                    <a:pt x="346" y="1"/>
                    <a:pt x="240"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ea typeface="+mn-ea"/>
                <a:cs typeface="Arial"/>
                <a:sym typeface="Arial"/>
              </a:endParaRPr>
            </a:p>
          </p:txBody>
        </p:sp>
        <p:sp>
          <p:nvSpPr>
            <p:cNvPr id="1453" name="Google Shape;1453;p39"/>
            <p:cNvSpPr/>
            <p:nvPr/>
          </p:nvSpPr>
          <p:spPr>
            <a:xfrm>
              <a:off x="6998375" y="3913213"/>
              <a:ext cx="42675" cy="40025"/>
            </a:xfrm>
            <a:custGeom>
              <a:avLst/>
              <a:gdLst/>
              <a:ahLst/>
              <a:cxnLst/>
              <a:rect l="l" t="t" r="r" b="b"/>
              <a:pathLst>
                <a:path w="1707" h="1601" extrusionOk="0">
                  <a:moveTo>
                    <a:pt x="1463" y="1"/>
                  </a:moveTo>
                  <a:cubicBezTo>
                    <a:pt x="1362" y="1"/>
                    <a:pt x="1272" y="70"/>
                    <a:pt x="1248" y="171"/>
                  </a:cubicBezTo>
                  <a:cubicBezTo>
                    <a:pt x="1179" y="465"/>
                    <a:pt x="1118" y="757"/>
                    <a:pt x="1067" y="1051"/>
                  </a:cubicBezTo>
                  <a:cubicBezTo>
                    <a:pt x="1060" y="1089"/>
                    <a:pt x="1062" y="1124"/>
                    <a:pt x="1074" y="1156"/>
                  </a:cubicBezTo>
                  <a:cubicBezTo>
                    <a:pt x="828" y="1141"/>
                    <a:pt x="584" y="1134"/>
                    <a:pt x="339" y="1134"/>
                  </a:cubicBezTo>
                  <a:lnTo>
                    <a:pt x="220" y="1134"/>
                  </a:lnTo>
                  <a:cubicBezTo>
                    <a:pt x="97" y="1136"/>
                    <a:pt x="0" y="1235"/>
                    <a:pt x="2" y="1358"/>
                  </a:cubicBezTo>
                  <a:cubicBezTo>
                    <a:pt x="3" y="1479"/>
                    <a:pt x="102" y="1575"/>
                    <a:pt x="223" y="1575"/>
                  </a:cubicBezTo>
                  <a:lnTo>
                    <a:pt x="338" y="1575"/>
                  </a:lnTo>
                  <a:cubicBezTo>
                    <a:pt x="590" y="1575"/>
                    <a:pt x="841" y="1582"/>
                    <a:pt x="1094" y="1601"/>
                  </a:cubicBezTo>
                  <a:lnTo>
                    <a:pt x="1108" y="1601"/>
                  </a:lnTo>
                  <a:cubicBezTo>
                    <a:pt x="1223" y="1601"/>
                    <a:pt x="1320" y="1510"/>
                    <a:pt x="1328" y="1394"/>
                  </a:cubicBezTo>
                  <a:cubicBezTo>
                    <a:pt x="1329" y="1363"/>
                    <a:pt x="1325" y="1334"/>
                    <a:pt x="1316" y="1309"/>
                  </a:cubicBezTo>
                  <a:cubicBezTo>
                    <a:pt x="1408" y="1294"/>
                    <a:pt x="1485" y="1225"/>
                    <a:pt x="1502" y="1127"/>
                  </a:cubicBezTo>
                  <a:cubicBezTo>
                    <a:pt x="1554" y="842"/>
                    <a:pt x="1613" y="557"/>
                    <a:pt x="1678" y="273"/>
                  </a:cubicBezTo>
                  <a:cubicBezTo>
                    <a:pt x="1706" y="154"/>
                    <a:pt x="1632" y="35"/>
                    <a:pt x="1513" y="7"/>
                  </a:cubicBezTo>
                  <a:cubicBezTo>
                    <a:pt x="1496" y="3"/>
                    <a:pt x="1479" y="1"/>
                    <a:pt x="1463"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ea typeface="+mn-ea"/>
                <a:cs typeface="Arial"/>
                <a:sym typeface="Arial"/>
              </a:endParaRPr>
            </a:p>
          </p:txBody>
        </p:sp>
        <p:sp>
          <p:nvSpPr>
            <p:cNvPr id="1454" name="Google Shape;1454;p39"/>
            <p:cNvSpPr/>
            <p:nvPr/>
          </p:nvSpPr>
          <p:spPr>
            <a:xfrm>
              <a:off x="6932425" y="3944888"/>
              <a:ext cx="33350" cy="14600"/>
            </a:xfrm>
            <a:custGeom>
              <a:avLst/>
              <a:gdLst/>
              <a:ahLst/>
              <a:cxnLst/>
              <a:rect l="l" t="t" r="r" b="b"/>
              <a:pathLst>
                <a:path w="1334" h="584" extrusionOk="0">
                  <a:moveTo>
                    <a:pt x="1096" y="0"/>
                  </a:moveTo>
                  <a:cubicBezTo>
                    <a:pt x="1086" y="0"/>
                    <a:pt x="1077" y="1"/>
                    <a:pt x="1067" y="2"/>
                  </a:cubicBezTo>
                  <a:cubicBezTo>
                    <a:pt x="780" y="40"/>
                    <a:pt x="494" y="88"/>
                    <a:pt x="210" y="145"/>
                  </a:cubicBezTo>
                  <a:lnTo>
                    <a:pt x="225" y="366"/>
                  </a:lnTo>
                  <a:lnTo>
                    <a:pt x="182" y="151"/>
                  </a:lnTo>
                  <a:cubicBezTo>
                    <a:pt x="61" y="174"/>
                    <a:pt x="0" y="287"/>
                    <a:pt x="23" y="408"/>
                  </a:cubicBezTo>
                  <a:cubicBezTo>
                    <a:pt x="43" y="512"/>
                    <a:pt x="147" y="583"/>
                    <a:pt x="253" y="583"/>
                  </a:cubicBezTo>
                  <a:cubicBezTo>
                    <a:pt x="270" y="583"/>
                    <a:pt x="284" y="582"/>
                    <a:pt x="298" y="581"/>
                  </a:cubicBezTo>
                  <a:cubicBezTo>
                    <a:pt x="572" y="527"/>
                    <a:pt x="849" y="478"/>
                    <a:pt x="1128" y="442"/>
                  </a:cubicBezTo>
                  <a:cubicBezTo>
                    <a:pt x="1248" y="426"/>
                    <a:pt x="1334" y="314"/>
                    <a:pt x="1316" y="192"/>
                  </a:cubicBezTo>
                  <a:cubicBezTo>
                    <a:pt x="1301" y="80"/>
                    <a:pt x="1204" y="0"/>
                    <a:pt x="1096" y="0"/>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ea typeface="+mn-ea"/>
                <a:cs typeface="Arial"/>
                <a:sym typeface="Arial"/>
              </a:endParaRPr>
            </a:p>
          </p:txBody>
        </p:sp>
        <p:sp>
          <p:nvSpPr>
            <p:cNvPr id="1455" name="Google Shape;1455;p39"/>
            <p:cNvSpPr/>
            <p:nvPr/>
          </p:nvSpPr>
          <p:spPr>
            <a:xfrm>
              <a:off x="7019225" y="3978813"/>
              <a:ext cx="11825" cy="33150"/>
            </a:xfrm>
            <a:custGeom>
              <a:avLst/>
              <a:gdLst/>
              <a:ahLst/>
              <a:cxnLst/>
              <a:rect l="l" t="t" r="r" b="b"/>
              <a:pathLst>
                <a:path w="473" h="1326" extrusionOk="0">
                  <a:moveTo>
                    <a:pt x="257" y="1"/>
                  </a:moveTo>
                  <a:cubicBezTo>
                    <a:pt x="129" y="1"/>
                    <a:pt x="30" y="89"/>
                    <a:pt x="23" y="209"/>
                  </a:cubicBezTo>
                  <a:cubicBezTo>
                    <a:pt x="7" y="480"/>
                    <a:pt x="0" y="751"/>
                    <a:pt x="0" y="1025"/>
                  </a:cubicBezTo>
                  <a:lnTo>
                    <a:pt x="0" y="1104"/>
                  </a:lnTo>
                  <a:cubicBezTo>
                    <a:pt x="0" y="1226"/>
                    <a:pt x="99" y="1325"/>
                    <a:pt x="221" y="1325"/>
                  </a:cubicBezTo>
                  <a:cubicBezTo>
                    <a:pt x="222" y="1325"/>
                    <a:pt x="223" y="1325"/>
                    <a:pt x="224" y="1325"/>
                  </a:cubicBezTo>
                  <a:cubicBezTo>
                    <a:pt x="346" y="1325"/>
                    <a:pt x="442" y="1226"/>
                    <a:pt x="442" y="1105"/>
                  </a:cubicBezTo>
                  <a:lnTo>
                    <a:pt x="442" y="1022"/>
                  </a:lnTo>
                  <a:cubicBezTo>
                    <a:pt x="442" y="759"/>
                    <a:pt x="450" y="497"/>
                    <a:pt x="465" y="235"/>
                  </a:cubicBezTo>
                  <a:cubicBezTo>
                    <a:pt x="472" y="113"/>
                    <a:pt x="379" y="8"/>
                    <a:pt x="257" y="1"/>
                  </a:cubicBezTo>
                  <a:close/>
                </a:path>
              </a:pathLst>
            </a:custGeom>
            <a:solidFill>
              <a:srgbClr val="26201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ea typeface="+mn-ea"/>
                <a:cs typeface="Arial"/>
                <a:sym typeface="Arial"/>
              </a:endParaRPr>
            </a:p>
          </p:txBody>
        </p:sp>
      </p:grpSp>
      <p:grpSp>
        <p:nvGrpSpPr>
          <p:cNvPr id="344" name="Google Shape;6400;p38"/>
          <p:cNvGrpSpPr/>
          <p:nvPr/>
        </p:nvGrpSpPr>
        <p:grpSpPr>
          <a:xfrm rot="21296139">
            <a:off x="370192" y="5374071"/>
            <a:ext cx="1007685" cy="1240732"/>
            <a:chOff x="324405" y="613681"/>
            <a:chExt cx="763648" cy="940258"/>
          </a:xfrm>
        </p:grpSpPr>
        <p:grpSp>
          <p:nvGrpSpPr>
            <p:cNvPr id="356" name="Google Shape;6401;p38"/>
            <p:cNvGrpSpPr/>
            <p:nvPr/>
          </p:nvGrpSpPr>
          <p:grpSpPr>
            <a:xfrm rot="4394298">
              <a:off x="285310" y="751208"/>
              <a:ext cx="841826" cy="763636"/>
              <a:chOff x="7230959" y="2323599"/>
              <a:chExt cx="720404" cy="653491"/>
            </a:xfrm>
          </p:grpSpPr>
          <p:sp>
            <p:nvSpPr>
              <p:cNvPr id="364" name="Google Shape;6402;p38"/>
              <p:cNvSpPr/>
              <p:nvPr/>
            </p:nvSpPr>
            <p:spPr>
              <a:xfrm rot="-3909266">
                <a:off x="7296670" y="2359459"/>
                <a:ext cx="589737" cy="565035"/>
              </a:xfrm>
              <a:custGeom>
                <a:avLst/>
                <a:gdLst/>
                <a:ahLst/>
                <a:cxnLst/>
                <a:rect l="l" t="t" r="r" b="b"/>
                <a:pathLst>
                  <a:path w="23588" h="22600" extrusionOk="0">
                    <a:moveTo>
                      <a:pt x="3956" y="1"/>
                    </a:moveTo>
                    <a:cubicBezTo>
                      <a:pt x="2490" y="1"/>
                      <a:pt x="1215" y="1033"/>
                      <a:pt x="942" y="2505"/>
                    </a:cubicBezTo>
                    <a:cubicBezTo>
                      <a:pt x="0" y="8006"/>
                      <a:pt x="1794" y="13629"/>
                      <a:pt x="5745" y="17581"/>
                    </a:cubicBezTo>
                    <a:cubicBezTo>
                      <a:pt x="9002" y="20813"/>
                      <a:pt x="13375" y="22600"/>
                      <a:pt x="17893" y="22600"/>
                    </a:cubicBezTo>
                    <a:cubicBezTo>
                      <a:pt x="18855" y="22600"/>
                      <a:pt x="19824" y="22518"/>
                      <a:pt x="20791" y="22353"/>
                    </a:cubicBezTo>
                    <a:cubicBezTo>
                      <a:pt x="22463" y="22079"/>
                      <a:pt x="23587" y="20499"/>
                      <a:pt x="23314" y="18827"/>
                    </a:cubicBezTo>
                    <a:cubicBezTo>
                      <a:pt x="23043" y="17367"/>
                      <a:pt x="21762" y="16315"/>
                      <a:pt x="20327" y="16315"/>
                    </a:cubicBezTo>
                    <a:cubicBezTo>
                      <a:pt x="20149" y="16315"/>
                      <a:pt x="19969" y="16331"/>
                      <a:pt x="19788" y="16365"/>
                    </a:cubicBezTo>
                    <a:cubicBezTo>
                      <a:pt x="19137" y="16477"/>
                      <a:pt x="18494" y="16531"/>
                      <a:pt x="17863" y="16531"/>
                    </a:cubicBezTo>
                    <a:cubicBezTo>
                      <a:pt x="11149" y="16531"/>
                      <a:pt x="5763" y="10428"/>
                      <a:pt x="6930" y="3538"/>
                    </a:cubicBezTo>
                    <a:cubicBezTo>
                      <a:pt x="7204" y="1897"/>
                      <a:pt x="6110" y="316"/>
                      <a:pt x="4468" y="43"/>
                    </a:cubicBezTo>
                    <a:cubicBezTo>
                      <a:pt x="4296" y="14"/>
                      <a:pt x="4125" y="1"/>
                      <a:pt x="3956" y="1"/>
                    </a:cubicBezTo>
                    <a:close/>
                  </a:path>
                </a:pathLst>
              </a:custGeom>
              <a:solidFill>
                <a:srgbClr val="45266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6403;p38"/>
              <p:cNvSpPr/>
              <p:nvPr/>
            </p:nvSpPr>
            <p:spPr>
              <a:xfrm rot="-3909266">
                <a:off x="7259430" y="2347551"/>
                <a:ext cx="653491" cy="605588"/>
              </a:xfrm>
              <a:custGeom>
                <a:avLst/>
                <a:gdLst/>
                <a:ahLst/>
                <a:cxnLst/>
                <a:rect l="l" t="t" r="r" b="b"/>
                <a:pathLst>
                  <a:path w="26138" h="24222" extrusionOk="0">
                    <a:moveTo>
                      <a:pt x="5621" y="1607"/>
                    </a:moveTo>
                    <a:cubicBezTo>
                      <a:pt x="5742" y="1607"/>
                      <a:pt x="5864" y="1607"/>
                      <a:pt x="5985" y="1637"/>
                    </a:cubicBezTo>
                    <a:cubicBezTo>
                      <a:pt x="7232" y="1850"/>
                      <a:pt x="8052" y="3005"/>
                      <a:pt x="7870" y="4251"/>
                    </a:cubicBezTo>
                    <a:cubicBezTo>
                      <a:pt x="6592" y="11639"/>
                      <a:pt x="12344" y="18138"/>
                      <a:pt x="19514" y="18138"/>
                    </a:cubicBezTo>
                    <a:cubicBezTo>
                      <a:pt x="20191" y="18138"/>
                      <a:pt x="20881" y="18080"/>
                      <a:pt x="21578" y="17959"/>
                    </a:cubicBezTo>
                    <a:cubicBezTo>
                      <a:pt x="21722" y="17931"/>
                      <a:pt x="21865" y="17918"/>
                      <a:pt x="22006" y="17918"/>
                    </a:cubicBezTo>
                    <a:cubicBezTo>
                      <a:pt x="23085" y="17918"/>
                      <a:pt x="24035" y="18711"/>
                      <a:pt x="24223" y="19814"/>
                    </a:cubicBezTo>
                    <a:cubicBezTo>
                      <a:pt x="24436" y="21090"/>
                      <a:pt x="23584" y="22276"/>
                      <a:pt x="22338" y="22458"/>
                    </a:cubicBezTo>
                    <a:cubicBezTo>
                      <a:pt x="21404" y="22620"/>
                      <a:pt x="20465" y="22700"/>
                      <a:pt x="19533" y="22700"/>
                    </a:cubicBezTo>
                    <a:cubicBezTo>
                      <a:pt x="15218" y="22700"/>
                      <a:pt x="11030" y="20998"/>
                      <a:pt x="7931" y="17899"/>
                    </a:cubicBezTo>
                    <a:cubicBezTo>
                      <a:pt x="4162" y="14130"/>
                      <a:pt x="2459" y="8750"/>
                      <a:pt x="3371" y="3491"/>
                    </a:cubicBezTo>
                    <a:cubicBezTo>
                      <a:pt x="3554" y="2397"/>
                      <a:pt x="4496" y="1607"/>
                      <a:pt x="5621" y="1607"/>
                    </a:cubicBezTo>
                    <a:close/>
                    <a:moveTo>
                      <a:pt x="5613" y="1"/>
                    </a:moveTo>
                    <a:cubicBezTo>
                      <a:pt x="3771" y="1"/>
                      <a:pt x="2154" y="1368"/>
                      <a:pt x="1882" y="3248"/>
                    </a:cubicBezTo>
                    <a:cubicBezTo>
                      <a:pt x="0" y="14204"/>
                      <a:pt x="8422" y="24221"/>
                      <a:pt x="19522" y="24221"/>
                    </a:cubicBezTo>
                    <a:cubicBezTo>
                      <a:pt x="19539" y="24221"/>
                      <a:pt x="19555" y="24221"/>
                      <a:pt x="19572" y="24221"/>
                    </a:cubicBezTo>
                    <a:cubicBezTo>
                      <a:pt x="20575" y="24221"/>
                      <a:pt x="21609" y="24130"/>
                      <a:pt x="22581" y="23978"/>
                    </a:cubicBezTo>
                    <a:cubicBezTo>
                      <a:pt x="24709" y="23643"/>
                      <a:pt x="26138" y="21668"/>
                      <a:pt x="25803" y="19570"/>
                    </a:cubicBezTo>
                    <a:cubicBezTo>
                      <a:pt x="25480" y="17713"/>
                      <a:pt x="23845" y="16403"/>
                      <a:pt x="22018" y="16403"/>
                    </a:cubicBezTo>
                    <a:cubicBezTo>
                      <a:pt x="21783" y="16403"/>
                      <a:pt x="21544" y="16425"/>
                      <a:pt x="21305" y="16470"/>
                    </a:cubicBezTo>
                    <a:cubicBezTo>
                      <a:pt x="20699" y="16575"/>
                      <a:pt x="20100" y="16625"/>
                      <a:pt x="19512" y="16625"/>
                    </a:cubicBezTo>
                    <a:cubicBezTo>
                      <a:pt x="13279" y="16625"/>
                      <a:pt x="8248" y="10968"/>
                      <a:pt x="9359" y="4525"/>
                    </a:cubicBezTo>
                    <a:cubicBezTo>
                      <a:pt x="9754" y="2427"/>
                      <a:pt x="8356" y="421"/>
                      <a:pt x="6259" y="56"/>
                    </a:cubicBezTo>
                    <a:cubicBezTo>
                      <a:pt x="6042" y="19"/>
                      <a:pt x="5826" y="1"/>
                      <a:pt x="5613" y="1"/>
                    </a:cubicBezTo>
                    <a:close/>
                  </a:path>
                </a:pathLst>
              </a:custGeom>
              <a:solidFill>
                <a:srgbClr val="45266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6404;p38"/>
              <p:cNvSpPr/>
              <p:nvPr/>
            </p:nvSpPr>
            <p:spPr>
              <a:xfrm rot="-3909266">
                <a:off x="7792751" y="2459304"/>
                <a:ext cx="144409" cy="137984"/>
              </a:xfrm>
              <a:custGeom>
                <a:avLst/>
                <a:gdLst/>
                <a:ahLst/>
                <a:cxnLst/>
                <a:rect l="l" t="t" r="r" b="b"/>
                <a:pathLst>
                  <a:path w="5776" h="5519" extrusionOk="0">
                    <a:moveTo>
                      <a:pt x="2765" y="1"/>
                    </a:moveTo>
                    <a:cubicBezTo>
                      <a:pt x="1347" y="1"/>
                      <a:pt x="1" y="1095"/>
                      <a:pt x="1" y="2759"/>
                    </a:cubicBezTo>
                    <a:cubicBezTo>
                      <a:pt x="1" y="4423"/>
                      <a:pt x="1347" y="5518"/>
                      <a:pt x="2765" y="5518"/>
                    </a:cubicBezTo>
                    <a:cubicBezTo>
                      <a:pt x="3445" y="5518"/>
                      <a:pt x="4141" y="5266"/>
                      <a:pt x="4712" y="4705"/>
                    </a:cubicBezTo>
                    <a:cubicBezTo>
                      <a:pt x="5776" y="3641"/>
                      <a:pt x="5776" y="1878"/>
                      <a:pt x="4712" y="814"/>
                    </a:cubicBezTo>
                    <a:cubicBezTo>
                      <a:pt x="4141" y="252"/>
                      <a:pt x="3445" y="1"/>
                      <a:pt x="2765" y="1"/>
                    </a:cubicBezTo>
                    <a:close/>
                  </a:path>
                </a:pathLst>
              </a:custGeom>
              <a:solidFill>
                <a:srgbClr val="45266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6405;p38"/>
              <p:cNvSpPr/>
              <p:nvPr/>
            </p:nvSpPr>
            <p:spPr>
              <a:xfrm rot="-3909266">
                <a:off x="7741112" y="2443745"/>
                <a:ext cx="243865" cy="176636"/>
              </a:xfrm>
              <a:custGeom>
                <a:avLst/>
                <a:gdLst/>
                <a:ahLst/>
                <a:cxnLst/>
                <a:rect l="l" t="t" r="r" b="b"/>
                <a:pathLst>
                  <a:path w="9754" h="7065" extrusionOk="0">
                    <a:moveTo>
                      <a:pt x="4997" y="1560"/>
                    </a:moveTo>
                    <a:cubicBezTo>
                      <a:pt x="5502" y="1560"/>
                      <a:pt x="5953" y="1770"/>
                      <a:pt x="6323" y="2140"/>
                    </a:cubicBezTo>
                    <a:cubicBezTo>
                      <a:pt x="7667" y="3457"/>
                      <a:pt x="6567" y="5551"/>
                      <a:pt x="4924" y="5551"/>
                    </a:cubicBezTo>
                    <a:cubicBezTo>
                      <a:pt x="4671" y="5551"/>
                      <a:pt x="4406" y="5502"/>
                      <a:pt x="4134" y="5392"/>
                    </a:cubicBezTo>
                    <a:cubicBezTo>
                      <a:pt x="2128" y="4541"/>
                      <a:pt x="2736" y="1563"/>
                      <a:pt x="4894" y="1563"/>
                    </a:cubicBezTo>
                    <a:cubicBezTo>
                      <a:pt x="4929" y="1561"/>
                      <a:pt x="4963" y="1560"/>
                      <a:pt x="4997" y="1560"/>
                    </a:cubicBezTo>
                    <a:close/>
                    <a:moveTo>
                      <a:pt x="4953" y="0"/>
                    </a:moveTo>
                    <a:cubicBezTo>
                      <a:pt x="4506" y="0"/>
                      <a:pt x="4036" y="89"/>
                      <a:pt x="3557" y="286"/>
                    </a:cubicBezTo>
                    <a:cubicBezTo>
                      <a:pt x="1" y="1745"/>
                      <a:pt x="1064" y="7064"/>
                      <a:pt x="4894" y="7064"/>
                    </a:cubicBezTo>
                    <a:cubicBezTo>
                      <a:pt x="5837" y="7064"/>
                      <a:pt x="6718" y="6699"/>
                      <a:pt x="7387" y="6031"/>
                    </a:cubicBezTo>
                    <a:cubicBezTo>
                      <a:pt x="9754" y="3664"/>
                      <a:pt x="7820" y="0"/>
                      <a:pt x="4953" y="0"/>
                    </a:cubicBezTo>
                    <a:close/>
                  </a:path>
                </a:pathLst>
              </a:custGeom>
              <a:solidFill>
                <a:srgbClr val="45266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8" name="Google Shape;6406;p38"/>
              <p:cNvSpPr/>
              <p:nvPr/>
            </p:nvSpPr>
            <p:spPr>
              <a:xfrm rot="-3909266">
                <a:off x="7248971" y="2658859"/>
                <a:ext cx="144409" cy="137959"/>
              </a:xfrm>
              <a:custGeom>
                <a:avLst/>
                <a:gdLst/>
                <a:ahLst/>
                <a:cxnLst/>
                <a:rect l="l" t="t" r="r" b="b"/>
                <a:pathLst>
                  <a:path w="5776" h="5518" extrusionOk="0">
                    <a:moveTo>
                      <a:pt x="2755" y="0"/>
                    </a:moveTo>
                    <a:cubicBezTo>
                      <a:pt x="1347" y="0"/>
                      <a:pt x="0" y="1095"/>
                      <a:pt x="0" y="2759"/>
                    </a:cubicBezTo>
                    <a:cubicBezTo>
                      <a:pt x="0" y="4423"/>
                      <a:pt x="1347" y="5518"/>
                      <a:pt x="2755" y="5518"/>
                    </a:cubicBezTo>
                    <a:cubicBezTo>
                      <a:pt x="3430" y="5518"/>
                      <a:pt x="4120" y="5266"/>
                      <a:pt x="4681" y="4704"/>
                    </a:cubicBezTo>
                    <a:cubicBezTo>
                      <a:pt x="5776" y="3641"/>
                      <a:pt x="5776" y="1878"/>
                      <a:pt x="4681" y="814"/>
                    </a:cubicBezTo>
                    <a:cubicBezTo>
                      <a:pt x="4120" y="252"/>
                      <a:pt x="3430" y="0"/>
                      <a:pt x="2755" y="0"/>
                    </a:cubicBezTo>
                    <a:close/>
                  </a:path>
                </a:pathLst>
              </a:custGeom>
              <a:solidFill>
                <a:srgbClr val="45266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9" name="Google Shape;6407;p38"/>
              <p:cNvSpPr/>
              <p:nvPr/>
            </p:nvSpPr>
            <p:spPr>
              <a:xfrm rot="-3909266">
                <a:off x="7197344" y="2643292"/>
                <a:ext cx="243865" cy="176636"/>
              </a:xfrm>
              <a:custGeom>
                <a:avLst/>
                <a:gdLst/>
                <a:ahLst/>
                <a:cxnLst/>
                <a:rect l="l" t="t" r="r" b="b"/>
                <a:pathLst>
                  <a:path w="9754" h="7065" extrusionOk="0">
                    <a:moveTo>
                      <a:pt x="4894" y="1532"/>
                    </a:moveTo>
                    <a:cubicBezTo>
                      <a:pt x="6687" y="1532"/>
                      <a:pt x="7599" y="3690"/>
                      <a:pt x="6323" y="4967"/>
                    </a:cubicBezTo>
                    <a:cubicBezTo>
                      <a:pt x="5918" y="5348"/>
                      <a:pt x="5415" y="5528"/>
                      <a:pt x="4920" y="5528"/>
                    </a:cubicBezTo>
                    <a:cubicBezTo>
                      <a:pt x="4152" y="5528"/>
                      <a:pt x="3403" y="5093"/>
                      <a:pt x="3070" y="4298"/>
                    </a:cubicBezTo>
                    <a:cubicBezTo>
                      <a:pt x="2523" y="2991"/>
                      <a:pt x="3496" y="1562"/>
                      <a:pt x="4894" y="1532"/>
                    </a:cubicBezTo>
                    <a:close/>
                    <a:moveTo>
                      <a:pt x="4952" y="0"/>
                    </a:moveTo>
                    <a:cubicBezTo>
                      <a:pt x="4506" y="0"/>
                      <a:pt x="4036" y="89"/>
                      <a:pt x="3557" y="286"/>
                    </a:cubicBezTo>
                    <a:cubicBezTo>
                      <a:pt x="0" y="1745"/>
                      <a:pt x="1064" y="7064"/>
                      <a:pt x="4894" y="7064"/>
                    </a:cubicBezTo>
                    <a:cubicBezTo>
                      <a:pt x="5836" y="7064"/>
                      <a:pt x="6718" y="6669"/>
                      <a:pt x="7386" y="6031"/>
                    </a:cubicBezTo>
                    <a:cubicBezTo>
                      <a:pt x="9753" y="3664"/>
                      <a:pt x="7820" y="0"/>
                      <a:pt x="4952" y="0"/>
                    </a:cubicBezTo>
                    <a:close/>
                  </a:path>
                </a:pathLst>
              </a:custGeom>
              <a:solidFill>
                <a:srgbClr val="45266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57" name="Google Shape;6408;p38"/>
            <p:cNvGrpSpPr/>
            <p:nvPr/>
          </p:nvGrpSpPr>
          <p:grpSpPr>
            <a:xfrm rot="4394298">
              <a:off x="285322" y="652776"/>
              <a:ext cx="841826" cy="763636"/>
              <a:chOff x="7230959" y="2323599"/>
              <a:chExt cx="720404" cy="653491"/>
            </a:xfrm>
          </p:grpSpPr>
          <p:sp>
            <p:nvSpPr>
              <p:cNvPr id="358" name="Google Shape;6409;p38"/>
              <p:cNvSpPr/>
              <p:nvPr/>
            </p:nvSpPr>
            <p:spPr>
              <a:xfrm rot="-3909266">
                <a:off x="7296670" y="2359459"/>
                <a:ext cx="589737" cy="565035"/>
              </a:xfrm>
              <a:custGeom>
                <a:avLst/>
                <a:gdLst/>
                <a:ahLst/>
                <a:cxnLst/>
                <a:rect l="l" t="t" r="r" b="b"/>
                <a:pathLst>
                  <a:path w="23588" h="22600" extrusionOk="0">
                    <a:moveTo>
                      <a:pt x="3956" y="1"/>
                    </a:moveTo>
                    <a:cubicBezTo>
                      <a:pt x="2490" y="1"/>
                      <a:pt x="1215" y="1033"/>
                      <a:pt x="942" y="2505"/>
                    </a:cubicBezTo>
                    <a:cubicBezTo>
                      <a:pt x="0" y="8006"/>
                      <a:pt x="1794" y="13629"/>
                      <a:pt x="5745" y="17581"/>
                    </a:cubicBezTo>
                    <a:cubicBezTo>
                      <a:pt x="9002" y="20813"/>
                      <a:pt x="13375" y="22600"/>
                      <a:pt x="17893" y="22600"/>
                    </a:cubicBezTo>
                    <a:cubicBezTo>
                      <a:pt x="18855" y="22600"/>
                      <a:pt x="19824" y="22518"/>
                      <a:pt x="20791" y="22353"/>
                    </a:cubicBezTo>
                    <a:cubicBezTo>
                      <a:pt x="22463" y="22079"/>
                      <a:pt x="23587" y="20499"/>
                      <a:pt x="23314" y="18827"/>
                    </a:cubicBezTo>
                    <a:cubicBezTo>
                      <a:pt x="23043" y="17367"/>
                      <a:pt x="21762" y="16315"/>
                      <a:pt x="20327" y="16315"/>
                    </a:cubicBezTo>
                    <a:cubicBezTo>
                      <a:pt x="20149" y="16315"/>
                      <a:pt x="19969" y="16331"/>
                      <a:pt x="19788" y="16365"/>
                    </a:cubicBezTo>
                    <a:cubicBezTo>
                      <a:pt x="19137" y="16477"/>
                      <a:pt x="18494" y="16531"/>
                      <a:pt x="17863" y="16531"/>
                    </a:cubicBezTo>
                    <a:cubicBezTo>
                      <a:pt x="11149" y="16531"/>
                      <a:pt x="5763" y="10428"/>
                      <a:pt x="6930" y="3538"/>
                    </a:cubicBezTo>
                    <a:cubicBezTo>
                      <a:pt x="7204" y="1897"/>
                      <a:pt x="6110" y="316"/>
                      <a:pt x="4468" y="43"/>
                    </a:cubicBezTo>
                    <a:cubicBezTo>
                      <a:pt x="4296" y="14"/>
                      <a:pt x="4125" y="1"/>
                      <a:pt x="3956" y="1"/>
                    </a:cubicBezTo>
                    <a:close/>
                  </a:path>
                </a:pathLst>
              </a:custGeom>
              <a:solidFill>
                <a:schemeClr val="l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6410;p38"/>
              <p:cNvSpPr/>
              <p:nvPr/>
            </p:nvSpPr>
            <p:spPr>
              <a:xfrm rot="-3909266">
                <a:off x="7259430" y="2347551"/>
                <a:ext cx="653491" cy="605588"/>
              </a:xfrm>
              <a:custGeom>
                <a:avLst/>
                <a:gdLst/>
                <a:ahLst/>
                <a:cxnLst/>
                <a:rect l="l" t="t" r="r" b="b"/>
                <a:pathLst>
                  <a:path w="26138" h="24222" extrusionOk="0">
                    <a:moveTo>
                      <a:pt x="5621" y="1607"/>
                    </a:moveTo>
                    <a:cubicBezTo>
                      <a:pt x="5742" y="1607"/>
                      <a:pt x="5864" y="1607"/>
                      <a:pt x="5985" y="1637"/>
                    </a:cubicBezTo>
                    <a:cubicBezTo>
                      <a:pt x="7232" y="1850"/>
                      <a:pt x="8052" y="3005"/>
                      <a:pt x="7870" y="4251"/>
                    </a:cubicBezTo>
                    <a:cubicBezTo>
                      <a:pt x="6592" y="11639"/>
                      <a:pt x="12344" y="18138"/>
                      <a:pt x="19514" y="18138"/>
                    </a:cubicBezTo>
                    <a:cubicBezTo>
                      <a:pt x="20191" y="18138"/>
                      <a:pt x="20881" y="18080"/>
                      <a:pt x="21578" y="17959"/>
                    </a:cubicBezTo>
                    <a:cubicBezTo>
                      <a:pt x="21722" y="17931"/>
                      <a:pt x="21865" y="17918"/>
                      <a:pt x="22006" y="17918"/>
                    </a:cubicBezTo>
                    <a:cubicBezTo>
                      <a:pt x="23085" y="17918"/>
                      <a:pt x="24035" y="18711"/>
                      <a:pt x="24223" y="19814"/>
                    </a:cubicBezTo>
                    <a:cubicBezTo>
                      <a:pt x="24436" y="21090"/>
                      <a:pt x="23584" y="22276"/>
                      <a:pt x="22338" y="22458"/>
                    </a:cubicBezTo>
                    <a:cubicBezTo>
                      <a:pt x="21404" y="22620"/>
                      <a:pt x="20465" y="22700"/>
                      <a:pt x="19533" y="22700"/>
                    </a:cubicBezTo>
                    <a:cubicBezTo>
                      <a:pt x="15218" y="22700"/>
                      <a:pt x="11030" y="20998"/>
                      <a:pt x="7931" y="17899"/>
                    </a:cubicBezTo>
                    <a:cubicBezTo>
                      <a:pt x="4162" y="14130"/>
                      <a:pt x="2459" y="8750"/>
                      <a:pt x="3371" y="3491"/>
                    </a:cubicBezTo>
                    <a:cubicBezTo>
                      <a:pt x="3554" y="2397"/>
                      <a:pt x="4496" y="1607"/>
                      <a:pt x="5621" y="1607"/>
                    </a:cubicBezTo>
                    <a:close/>
                    <a:moveTo>
                      <a:pt x="5613" y="1"/>
                    </a:moveTo>
                    <a:cubicBezTo>
                      <a:pt x="3771" y="1"/>
                      <a:pt x="2154" y="1368"/>
                      <a:pt x="1882" y="3248"/>
                    </a:cubicBezTo>
                    <a:cubicBezTo>
                      <a:pt x="0" y="14204"/>
                      <a:pt x="8422" y="24221"/>
                      <a:pt x="19522" y="24221"/>
                    </a:cubicBezTo>
                    <a:cubicBezTo>
                      <a:pt x="19539" y="24221"/>
                      <a:pt x="19555" y="24221"/>
                      <a:pt x="19572" y="24221"/>
                    </a:cubicBezTo>
                    <a:cubicBezTo>
                      <a:pt x="20575" y="24221"/>
                      <a:pt x="21609" y="24130"/>
                      <a:pt x="22581" y="23978"/>
                    </a:cubicBezTo>
                    <a:cubicBezTo>
                      <a:pt x="24709" y="23643"/>
                      <a:pt x="26138" y="21668"/>
                      <a:pt x="25803" y="19570"/>
                    </a:cubicBezTo>
                    <a:cubicBezTo>
                      <a:pt x="25480" y="17713"/>
                      <a:pt x="23845" y="16403"/>
                      <a:pt x="22018" y="16403"/>
                    </a:cubicBezTo>
                    <a:cubicBezTo>
                      <a:pt x="21783" y="16403"/>
                      <a:pt x="21544" y="16425"/>
                      <a:pt x="21305" y="16470"/>
                    </a:cubicBezTo>
                    <a:cubicBezTo>
                      <a:pt x="20699" y="16575"/>
                      <a:pt x="20100" y="16625"/>
                      <a:pt x="19512" y="16625"/>
                    </a:cubicBezTo>
                    <a:cubicBezTo>
                      <a:pt x="13279" y="16625"/>
                      <a:pt x="8248" y="10968"/>
                      <a:pt x="9359" y="4525"/>
                    </a:cubicBezTo>
                    <a:cubicBezTo>
                      <a:pt x="9754" y="2427"/>
                      <a:pt x="8356" y="421"/>
                      <a:pt x="6259" y="56"/>
                    </a:cubicBezTo>
                    <a:cubicBezTo>
                      <a:pt x="6042" y="19"/>
                      <a:pt x="5826" y="1"/>
                      <a:pt x="5613" y="1"/>
                    </a:cubicBezTo>
                    <a:close/>
                  </a:path>
                </a:pathLst>
              </a:custGeom>
              <a:solidFill>
                <a:srgbClr val="45266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0" name="Google Shape;6411;p38"/>
              <p:cNvSpPr/>
              <p:nvPr/>
            </p:nvSpPr>
            <p:spPr>
              <a:xfrm rot="-3909266">
                <a:off x="7792751" y="2459304"/>
                <a:ext cx="144409" cy="137984"/>
              </a:xfrm>
              <a:custGeom>
                <a:avLst/>
                <a:gdLst/>
                <a:ahLst/>
                <a:cxnLst/>
                <a:rect l="l" t="t" r="r" b="b"/>
                <a:pathLst>
                  <a:path w="5776" h="5519" extrusionOk="0">
                    <a:moveTo>
                      <a:pt x="2765" y="1"/>
                    </a:moveTo>
                    <a:cubicBezTo>
                      <a:pt x="1347" y="1"/>
                      <a:pt x="1" y="1095"/>
                      <a:pt x="1" y="2759"/>
                    </a:cubicBezTo>
                    <a:cubicBezTo>
                      <a:pt x="1" y="4423"/>
                      <a:pt x="1347" y="5518"/>
                      <a:pt x="2765" y="5518"/>
                    </a:cubicBezTo>
                    <a:cubicBezTo>
                      <a:pt x="3445" y="5518"/>
                      <a:pt x="4141" y="5266"/>
                      <a:pt x="4712" y="4705"/>
                    </a:cubicBezTo>
                    <a:cubicBezTo>
                      <a:pt x="5776" y="3641"/>
                      <a:pt x="5776" y="1878"/>
                      <a:pt x="4712" y="814"/>
                    </a:cubicBezTo>
                    <a:cubicBezTo>
                      <a:pt x="4141" y="252"/>
                      <a:pt x="3445" y="1"/>
                      <a:pt x="2765" y="1"/>
                    </a:cubicBezTo>
                    <a:close/>
                  </a:path>
                </a:pathLst>
              </a:custGeom>
              <a:solidFill>
                <a:srgbClr val="F6F3D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6412;p38"/>
              <p:cNvSpPr/>
              <p:nvPr/>
            </p:nvSpPr>
            <p:spPr>
              <a:xfrm rot="-3909266">
                <a:off x="7741112" y="2443745"/>
                <a:ext cx="243865" cy="176636"/>
              </a:xfrm>
              <a:custGeom>
                <a:avLst/>
                <a:gdLst/>
                <a:ahLst/>
                <a:cxnLst/>
                <a:rect l="l" t="t" r="r" b="b"/>
                <a:pathLst>
                  <a:path w="9754" h="7065" extrusionOk="0">
                    <a:moveTo>
                      <a:pt x="4997" y="1560"/>
                    </a:moveTo>
                    <a:cubicBezTo>
                      <a:pt x="5502" y="1560"/>
                      <a:pt x="5953" y="1770"/>
                      <a:pt x="6323" y="2140"/>
                    </a:cubicBezTo>
                    <a:cubicBezTo>
                      <a:pt x="7667" y="3457"/>
                      <a:pt x="6567" y="5551"/>
                      <a:pt x="4924" y="5551"/>
                    </a:cubicBezTo>
                    <a:cubicBezTo>
                      <a:pt x="4671" y="5551"/>
                      <a:pt x="4406" y="5502"/>
                      <a:pt x="4134" y="5392"/>
                    </a:cubicBezTo>
                    <a:cubicBezTo>
                      <a:pt x="2128" y="4541"/>
                      <a:pt x="2736" y="1563"/>
                      <a:pt x="4894" y="1563"/>
                    </a:cubicBezTo>
                    <a:cubicBezTo>
                      <a:pt x="4929" y="1561"/>
                      <a:pt x="4963" y="1560"/>
                      <a:pt x="4997" y="1560"/>
                    </a:cubicBezTo>
                    <a:close/>
                    <a:moveTo>
                      <a:pt x="4953" y="0"/>
                    </a:moveTo>
                    <a:cubicBezTo>
                      <a:pt x="4506" y="0"/>
                      <a:pt x="4036" y="89"/>
                      <a:pt x="3557" y="286"/>
                    </a:cubicBezTo>
                    <a:cubicBezTo>
                      <a:pt x="1" y="1745"/>
                      <a:pt x="1064" y="7064"/>
                      <a:pt x="4894" y="7064"/>
                    </a:cubicBezTo>
                    <a:cubicBezTo>
                      <a:pt x="5837" y="7064"/>
                      <a:pt x="6718" y="6699"/>
                      <a:pt x="7387" y="6031"/>
                    </a:cubicBezTo>
                    <a:cubicBezTo>
                      <a:pt x="9754" y="3664"/>
                      <a:pt x="7820" y="0"/>
                      <a:pt x="4953" y="0"/>
                    </a:cubicBezTo>
                    <a:close/>
                  </a:path>
                </a:pathLst>
              </a:custGeom>
              <a:solidFill>
                <a:srgbClr val="45266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2" name="Google Shape;6413;p38"/>
              <p:cNvSpPr/>
              <p:nvPr/>
            </p:nvSpPr>
            <p:spPr>
              <a:xfrm rot="-3909266">
                <a:off x="7248971" y="2658859"/>
                <a:ext cx="144409" cy="137959"/>
              </a:xfrm>
              <a:custGeom>
                <a:avLst/>
                <a:gdLst/>
                <a:ahLst/>
                <a:cxnLst/>
                <a:rect l="l" t="t" r="r" b="b"/>
                <a:pathLst>
                  <a:path w="5776" h="5518" extrusionOk="0">
                    <a:moveTo>
                      <a:pt x="2755" y="0"/>
                    </a:moveTo>
                    <a:cubicBezTo>
                      <a:pt x="1347" y="0"/>
                      <a:pt x="0" y="1095"/>
                      <a:pt x="0" y="2759"/>
                    </a:cubicBezTo>
                    <a:cubicBezTo>
                      <a:pt x="0" y="4423"/>
                      <a:pt x="1347" y="5518"/>
                      <a:pt x="2755" y="5518"/>
                    </a:cubicBezTo>
                    <a:cubicBezTo>
                      <a:pt x="3430" y="5518"/>
                      <a:pt x="4120" y="5266"/>
                      <a:pt x="4681" y="4704"/>
                    </a:cubicBezTo>
                    <a:cubicBezTo>
                      <a:pt x="5776" y="3641"/>
                      <a:pt x="5776" y="1878"/>
                      <a:pt x="4681" y="814"/>
                    </a:cubicBezTo>
                    <a:cubicBezTo>
                      <a:pt x="4120" y="252"/>
                      <a:pt x="3430" y="0"/>
                      <a:pt x="2755" y="0"/>
                    </a:cubicBezTo>
                    <a:close/>
                  </a:path>
                </a:pathLst>
              </a:custGeom>
              <a:solidFill>
                <a:srgbClr val="F6F3D9"/>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3" name="Google Shape;6414;p38"/>
              <p:cNvSpPr/>
              <p:nvPr/>
            </p:nvSpPr>
            <p:spPr>
              <a:xfrm rot="-3909266">
                <a:off x="7197344" y="2643292"/>
                <a:ext cx="243865" cy="176636"/>
              </a:xfrm>
              <a:custGeom>
                <a:avLst/>
                <a:gdLst/>
                <a:ahLst/>
                <a:cxnLst/>
                <a:rect l="l" t="t" r="r" b="b"/>
                <a:pathLst>
                  <a:path w="9754" h="7065" extrusionOk="0">
                    <a:moveTo>
                      <a:pt x="4894" y="1532"/>
                    </a:moveTo>
                    <a:cubicBezTo>
                      <a:pt x="6687" y="1532"/>
                      <a:pt x="7599" y="3690"/>
                      <a:pt x="6323" y="4967"/>
                    </a:cubicBezTo>
                    <a:cubicBezTo>
                      <a:pt x="5918" y="5348"/>
                      <a:pt x="5415" y="5528"/>
                      <a:pt x="4920" y="5528"/>
                    </a:cubicBezTo>
                    <a:cubicBezTo>
                      <a:pt x="4152" y="5528"/>
                      <a:pt x="3403" y="5093"/>
                      <a:pt x="3070" y="4298"/>
                    </a:cubicBezTo>
                    <a:cubicBezTo>
                      <a:pt x="2523" y="2991"/>
                      <a:pt x="3496" y="1562"/>
                      <a:pt x="4894" y="1532"/>
                    </a:cubicBezTo>
                    <a:close/>
                    <a:moveTo>
                      <a:pt x="4952" y="0"/>
                    </a:moveTo>
                    <a:cubicBezTo>
                      <a:pt x="4506" y="0"/>
                      <a:pt x="4036" y="89"/>
                      <a:pt x="3557" y="286"/>
                    </a:cubicBezTo>
                    <a:cubicBezTo>
                      <a:pt x="0" y="1745"/>
                      <a:pt x="1064" y="7064"/>
                      <a:pt x="4894" y="7064"/>
                    </a:cubicBezTo>
                    <a:cubicBezTo>
                      <a:pt x="5836" y="7064"/>
                      <a:pt x="6718" y="6669"/>
                      <a:pt x="7386" y="6031"/>
                    </a:cubicBezTo>
                    <a:cubicBezTo>
                      <a:pt x="9753" y="3664"/>
                      <a:pt x="7820" y="0"/>
                      <a:pt x="4952" y="0"/>
                    </a:cubicBezTo>
                    <a:close/>
                  </a:path>
                </a:pathLst>
              </a:custGeom>
              <a:solidFill>
                <a:srgbClr val="45266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346" name="Google Shape;6418;p38"/>
          <p:cNvGrpSpPr/>
          <p:nvPr/>
        </p:nvGrpSpPr>
        <p:grpSpPr>
          <a:xfrm rot="1831166">
            <a:off x="4968795" y="-80833"/>
            <a:ext cx="1203936" cy="1306353"/>
            <a:chOff x="7619057" y="2160675"/>
            <a:chExt cx="833266" cy="904151"/>
          </a:xfrm>
        </p:grpSpPr>
        <p:sp>
          <p:nvSpPr>
            <p:cNvPr id="352" name="Google Shape;6419;p38"/>
            <p:cNvSpPr/>
            <p:nvPr/>
          </p:nvSpPr>
          <p:spPr>
            <a:xfrm rot="-5811408">
              <a:off x="7636334" y="2248837"/>
              <a:ext cx="881309" cy="750669"/>
            </a:xfrm>
            <a:custGeom>
              <a:avLst/>
              <a:gdLst/>
              <a:ahLst/>
              <a:cxnLst/>
              <a:rect l="l" t="t" r="r" b="b"/>
              <a:pathLst>
                <a:path w="27153" h="23128" extrusionOk="0">
                  <a:moveTo>
                    <a:pt x="5629" y="11023"/>
                  </a:moveTo>
                  <a:cubicBezTo>
                    <a:pt x="5700" y="11023"/>
                    <a:pt x="5769" y="11045"/>
                    <a:pt x="5822" y="11098"/>
                  </a:cubicBezTo>
                  <a:lnTo>
                    <a:pt x="13122" y="17261"/>
                  </a:lnTo>
                  <a:cubicBezTo>
                    <a:pt x="13213" y="17352"/>
                    <a:pt x="13258" y="17511"/>
                    <a:pt x="13213" y="17647"/>
                  </a:cubicBezTo>
                  <a:cubicBezTo>
                    <a:pt x="13167" y="17761"/>
                    <a:pt x="13031" y="17852"/>
                    <a:pt x="12894" y="17852"/>
                  </a:cubicBezTo>
                  <a:lnTo>
                    <a:pt x="5618" y="17852"/>
                  </a:lnTo>
                  <a:cubicBezTo>
                    <a:pt x="5436" y="17852"/>
                    <a:pt x="5276" y="17715"/>
                    <a:pt x="5276" y="17511"/>
                  </a:cubicBezTo>
                  <a:lnTo>
                    <a:pt x="5276" y="11348"/>
                  </a:lnTo>
                  <a:cubicBezTo>
                    <a:pt x="5276" y="11235"/>
                    <a:pt x="5345" y="11098"/>
                    <a:pt x="5481" y="11053"/>
                  </a:cubicBezTo>
                  <a:cubicBezTo>
                    <a:pt x="5528" y="11034"/>
                    <a:pt x="5579" y="11023"/>
                    <a:pt x="5629" y="11023"/>
                  </a:cubicBezTo>
                  <a:close/>
                  <a:moveTo>
                    <a:pt x="662" y="0"/>
                  </a:moveTo>
                  <a:cubicBezTo>
                    <a:pt x="321" y="0"/>
                    <a:pt x="1" y="264"/>
                    <a:pt x="1" y="660"/>
                  </a:cubicBezTo>
                  <a:lnTo>
                    <a:pt x="1" y="2662"/>
                  </a:lnTo>
                  <a:lnTo>
                    <a:pt x="1229" y="2662"/>
                  </a:lnTo>
                  <a:cubicBezTo>
                    <a:pt x="1243" y="2660"/>
                    <a:pt x="1258" y="2660"/>
                    <a:pt x="1272" y="2660"/>
                  </a:cubicBezTo>
                  <a:cubicBezTo>
                    <a:pt x="1715" y="2660"/>
                    <a:pt x="1715" y="3323"/>
                    <a:pt x="1272" y="3323"/>
                  </a:cubicBezTo>
                  <a:cubicBezTo>
                    <a:pt x="1258" y="3323"/>
                    <a:pt x="1243" y="3322"/>
                    <a:pt x="1229" y="3321"/>
                  </a:cubicBezTo>
                  <a:lnTo>
                    <a:pt x="1" y="3321"/>
                  </a:lnTo>
                  <a:lnTo>
                    <a:pt x="1" y="5345"/>
                  </a:lnTo>
                  <a:lnTo>
                    <a:pt x="1229" y="5345"/>
                  </a:lnTo>
                  <a:cubicBezTo>
                    <a:pt x="1243" y="5344"/>
                    <a:pt x="1258" y="5343"/>
                    <a:pt x="1272" y="5343"/>
                  </a:cubicBezTo>
                  <a:cubicBezTo>
                    <a:pt x="1715" y="5343"/>
                    <a:pt x="1715" y="6006"/>
                    <a:pt x="1272" y="6006"/>
                  </a:cubicBezTo>
                  <a:cubicBezTo>
                    <a:pt x="1258" y="6006"/>
                    <a:pt x="1243" y="6006"/>
                    <a:pt x="1229" y="6004"/>
                  </a:cubicBezTo>
                  <a:lnTo>
                    <a:pt x="1" y="6004"/>
                  </a:lnTo>
                  <a:lnTo>
                    <a:pt x="1" y="8028"/>
                  </a:lnTo>
                  <a:lnTo>
                    <a:pt x="1229" y="8028"/>
                  </a:lnTo>
                  <a:cubicBezTo>
                    <a:pt x="1243" y="8027"/>
                    <a:pt x="1257" y="8026"/>
                    <a:pt x="1270" y="8026"/>
                  </a:cubicBezTo>
                  <a:cubicBezTo>
                    <a:pt x="1715" y="8026"/>
                    <a:pt x="1715" y="8712"/>
                    <a:pt x="1270" y="8712"/>
                  </a:cubicBezTo>
                  <a:cubicBezTo>
                    <a:pt x="1257" y="8712"/>
                    <a:pt x="1243" y="8712"/>
                    <a:pt x="1229" y="8710"/>
                  </a:cubicBezTo>
                  <a:lnTo>
                    <a:pt x="1" y="8710"/>
                  </a:lnTo>
                  <a:lnTo>
                    <a:pt x="1" y="10734"/>
                  </a:lnTo>
                  <a:lnTo>
                    <a:pt x="1229" y="10734"/>
                  </a:lnTo>
                  <a:cubicBezTo>
                    <a:pt x="1243" y="10733"/>
                    <a:pt x="1258" y="10732"/>
                    <a:pt x="1272" y="10732"/>
                  </a:cubicBezTo>
                  <a:cubicBezTo>
                    <a:pt x="1715" y="10732"/>
                    <a:pt x="1715" y="11396"/>
                    <a:pt x="1272" y="11396"/>
                  </a:cubicBezTo>
                  <a:cubicBezTo>
                    <a:pt x="1258" y="11396"/>
                    <a:pt x="1243" y="11395"/>
                    <a:pt x="1229" y="11394"/>
                  </a:cubicBezTo>
                  <a:lnTo>
                    <a:pt x="1" y="11394"/>
                  </a:lnTo>
                  <a:lnTo>
                    <a:pt x="1" y="13418"/>
                  </a:lnTo>
                  <a:lnTo>
                    <a:pt x="1229" y="13418"/>
                  </a:lnTo>
                  <a:cubicBezTo>
                    <a:pt x="1243" y="13416"/>
                    <a:pt x="1258" y="13416"/>
                    <a:pt x="1272" y="13416"/>
                  </a:cubicBezTo>
                  <a:cubicBezTo>
                    <a:pt x="1715" y="13416"/>
                    <a:pt x="1715" y="14079"/>
                    <a:pt x="1272" y="14079"/>
                  </a:cubicBezTo>
                  <a:cubicBezTo>
                    <a:pt x="1258" y="14079"/>
                    <a:pt x="1243" y="14078"/>
                    <a:pt x="1229" y="14077"/>
                  </a:cubicBezTo>
                  <a:lnTo>
                    <a:pt x="1" y="14077"/>
                  </a:lnTo>
                  <a:lnTo>
                    <a:pt x="1" y="16101"/>
                  </a:lnTo>
                  <a:lnTo>
                    <a:pt x="1229" y="16101"/>
                  </a:lnTo>
                  <a:cubicBezTo>
                    <a:pt x="1243" y="16100"/>
                    <a:pt x="1258" y="16099"/>
                    <a:pt x="1272" y="16099"/>
                  </a:cubicBezTo>
                  <a:cubicBezTo>
                    <a:pt x="1715" y="16099"/>
                    <a:pt x="1715" y="16762"/>
                    <a:pt x="1272" y="16762"/>
                  </a:cubicBezTo>
                  <a:cubicBezTo>
                    <a:pt x="1258" y="16762"/>
                    <a:pt x="1243" y="16762"/>
                    <a:pt x="1229" y="16760"/>
                  </a:cubicBezTo>
                  <a:lnTo>
                    <a:pt x="1" y="16760"/>
                  </a:lnTo>
                  <a:lnTo>
                    <a:pt x="1" y="18784"/>
                  </a:lnTo>
                  <a:lnTo>
                    <a:pt x="1229" y="18784"/>
                  </a:lnTo>
                  <a:cubicBezTo>
                    <a:pt x="1684" y="18784"/>
                    <a:pt x="1684" y="19444"/>
                    <a:pt x="1229" y="19466"/>
                  </a:cubicBezTo>
                  <a:lnTo>
                    <a:pt x="1" y="19466"/>
                  </a:lnTo>
                  <a:lnTo>
                    <a:pt x="1" y="21490"/>
                  </a:lnTo>
                  <a:lnTo>
                    <a:pt x="1229" y="21490"/>
                  </a:lnTo>
                  <a:cubicBezTo>
                    <a:pt x="1236" y="21490"/>
                    <a:pt x="1244" y="21490"/>
                    <a:pt x="1251" y="21490"/>
                  </a:cubicBezTo>
                  <a:cubicBezTo>
                    <a:pt x="1683" y="21490"/>
                    <a:pt x="1676" y="22150"/>
                    <a:pt x="1229" y="22150"/>
                  </a:cubicBezTo>
                  <a:lnTo>
                    <a:pt x="1" y="22150"/>
                  </a:lnTo>
                  <a:lnTo>
                    <a:pt x="1" y="22491"/>
                  </a:lnTo>
                  <a:cubicBezTo>
                    <a:pt x="1" y="22832"/>
                    <a:pt x="296" y="23127"/>
                    <a:pt x="660" y="23127"/>
                  </a:cubicBezTo>
                  <a:lnTo>
                    <a:pt x="26447" y="23127"/>
                  </a:lnTo>
                  <a:cubicBezTo>
                    <a:pt x="26720" y="23127"/>
                    <a:pt x="26970" y="22968"/>
                    <a:pt x="27061" y="22695"/>
                  </a:cubicBezTo>
                  <a:cubicBezTo>
                    <a:pt x="27152" y="22445"/>
                    <a:pt x="27061" y="22150"/>
                    <a:pt x="26857" y="21990"/>
                  </a:cubicBezTo>
                  <a:lnTo>
                    <a:pt x="17897" y="14395"/>
                  </a:lnTo>
                  <a:lnTo>
                    <a:pt x="11462" y="8938"/>
                  </a:lnTo>
                  <a:lnTo>
                    <a:pt x="1092" y="160"/>
                  </a:lnTo>
                  <a:cubicBezTo>
                    <a:pt x="961" y="50"/>
                    <a:pt x="810" y="0"/>
                    <a:pt x="662" y="0"/>
                  </a:cubicBezTo>
                  <a:close/>
                </a:path>
              </a:pathLst>
            </a:custGeom>
            <a:solidFill>
              <a:srgbClr val="452666"/>
            </a:solidFill>
            <a:ln w="38100" cap="flat" cmpd="sng">
              <a:solidFill>
                <a:srgbClr val="452666"/>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6420;p38"/>
            <p:cNvSpPr/>
            <p:nvPr/>
          </p:nvSpPr>
          <p:spPr>
            <a:xfrm rot="15788592">
              <a:off x="7553737" y="2225995"/>
              <a:ext cx="881309" cy="750669"/>
            </a:xfrm>
            <a:custGeom>
              <a:avLst/>
              <a:gdLst/>
              <a:ahLst/>
              <a:cxnLst/>
              <a:rect l="l" t="t" r="r" b="b"/>
              <a:pathLst>
                <a:path w="27153" h="23128" extrusionOk="0">
                  <a:moveTo>
                    <a:pt x="5629" y="11023"/>
                  </a:moveTo>
                  <a:cubicBezTo>
                    <a:pt x="5700" y="11023"/>
                    <a:pt x="5769" y="11045"/>
                    <a:pt x="5822" y="11098"/>
                  </a:cubicBezTo>
                  <a:lnTo>
                    <a:pt x="13122" y="17261"/>
                  </a:lnTo>
                  <a:cubicBezTo>
                    <a:pt x="13213" y="17352"/>
                    <a:pt x="13258" y="17511"/>
                    <a:pt x="13213" y="17647"/>
                  </a:cubicBezTo>
                  <a:cubicBezTo>
                    <a:pt x="13167" y="17761"/>
                    <a:pt x="13031" y="17852"/>
                    <a:pt x="12894" y="17852"/>
                  </a:cubicBezTo>
                  <a:lnTo>
                    <a:pt x="5618" y="17852"/>
                  </a:lnTo>
                  <a:cubicBezTo>
                    <a:pt x="5436" y="17852"/>
                    <a:pt x="5276" y="17715"/>
                    <a:pt x="5276" y="17511"/>
                  </a:cubicBezTo>
                  <a:lnTo>
                    <a:pt x="5276" y="11348"/>
                  </a:lnTo>
                  <a:cubicBezTo>
                    <a:pt x="5276" y="11235"/>
                    <a:pt x="5345" y="11098"/>
                    <a:pt x="5481" y="11053"/>
                  </a:cubicBezTo>
                  <a:cubicBezTo>
                    <a:pt x="5528" y="11034"/>
                    <a:pt x="5579" y="11023"/>
                    <a:pt x="5629" y="11023"/>
                  </a:cubicBezTo>
                  <a:close/>
                  <a:moveTo>
                    <a:pt x="662" y="0"/>
                  </a:moveTo>
                  <a:cubicBezTo>
                    <a:pt x="321" y="0"/>
                    <a:pt x="1" y="264"/>
                    <a:pt x="1" y="660"/>
                  </a:cubicBezTo>
                  <a:lnTo>
                    <a:pt x="1" y="2662"/>
                  </a:lnTo>
                  <a:lnTo>
                    <a:pt x="1229" y="2662"/>
                  </a:lnTo>
                  <a:cubicBezTo>
                    <a:pt x="1243" y="2660"/>
                    <a:pt x="1258" y="2660"/>
                    <a:pt x="1272" y="2660"/>
                  </a:cubicBezTo>
                  <a:cubicBezTo>
                    <a:pt x="1715" y="2660"/>
                    <a:pt x="1715" y="3323"/>
                    <a:pt x="1272" y="3323"/>
                  </a:cubicBezTo>
                  <a:cubicBezTo>
                    <a:pt x="1258" y="3323"/>
                    <a:pt x="1243" y="3322"/>
                    <a:pt x="1229" y="3321"/>
                  </a:cubicBezTo>
                  <a:lnTo>
                    <a:pt x="1" y="3321"/>
                  </a:lnTo>
                  <a:lnTo>
                    <a:pt x="1" y="5345"/>
                  </a:lnTo>
                  <a:lnTo>
                    <a:pt x="1229" y="5345"/>
                  </a:lnTo>
                  <a:cubicBezTo>
                    <a:pt x="1243" y="5344"/>
                    <a:pt x="1258" y="5343"/>
                    <a:pt x="1272" y="5343"/>
                  </a:cubicBezTo>
                  <a:cubicBezTo>
                    <a:pt x="1715" y="5343"/>
                    <a:pt x="1715" y="6006"/>
                    <a:pt x="1272" y="6006"/>
                  </a:cubicBezTo>
                  <a:cubicBezTo>
                    <a:pt x="1258" y="6006"/>
                    <a:pt x="1243" y="6006"/>
                    <a:pt x="1229" y="6004"/>
                  </a:cubicBezTo>
                  <a:lnTo>
                    <a:pt x="1" y="6004"/>
                  </a:lnTo>
                  <a:lnTo>
                    <a:pt x="1" y="8028"/>
                  </a:lnTo>
                  <a:lnTo>
                    <a:pt x="1229" y="8028"/>
                  </a:lnTo>
                  <a:cubicBezTo>
                    <a:pt x="1243" y="8027"/>
                    <a:pt x="1257" y="8026"/>
                    <a:pt x="1270" y="8026"/>
                  </a:cubicBezTo>
                  <a:cubicBezTo>
                    <a:pt x="1715" y="8026"/>
                    <a:pt x="1715" y="8712"/>
                    <a:pt x="1270" y="8712"/>
                  </a:cubicBezTo>
                  <a:cubicBezTo>
                    <a:pt x="1257" y="8712"/>
                    <a:pt x="1243" y="8712"/>
                    <a:pt x="1229" y="8710"/>
                  </a:cubicBezTo>
                  <a:lnTo>
                    <a:pt x="1" y="8710"/>
                  </a:lnTo>
                  <a:lnTo>
                    <a:pt x="1" y="10734"/>
                  </a:lnTo>
                  <a:lnTo>
                    <a:pt x="1229" y="10734"/>
                  </a:lnTo>
                  <a:cubicBezTo>
                    <a:pt x="1243" y="10733"/>
                    <a:pt x="1258" y="10732"/>
                    <a:pt x="1272" y="10732"/>
                  </a:cubicBezTo>
                  <a:cubicBezTo>
                    <a:pt x="1715" y="10732"/>
                    <a:pt x="1715" y="11396"/>
                    <a:pt x="1272" y="11396"/>
                  </a:cubicBezTo>
                  <a:cubicBezTo>
                    <a:pt x="1258" y="11396"/>
                    <a:pt x="1243" y="11395"/>
                    <a:pt x="1229" y="11394"/>
                  </a:cubicBezTo>
                  <a:lnTo>
                    <a:pt x="1" y="11394"/>
                  </a:lnTo>
                  <a:lnTo>
                    <a:pt x="1" y="13418"/>
                  </a:lnTo>
                  <a:lnTo>
                    <a:pt x="1229" y="13418"/>
                  </a:lnTo>
                  <a:cubicBezTo>
                    <a:pt x="1243" y="13416"/>
                    <a:pt x="1258" y="13416"/>
                    <a:pt x="1272" y="13416"/>
                  </a:cubicBezTo>
                  <a:cubicBezTo>
                    <a:pt x="1715" y="13416"/>
                    <a:pt x="1715" y="14079"/>
                    <a:pt x="1272" y="14079"/>
                  </a:cubicBezTo>
                  <a:cubicBezTo>
                    <a:pt x="1258" y="14079"/>
                    <a:pt x="1243" y="14078"/>
                    <a:pt x="1229" y="14077"/>
                  </a:cubicBezTo>
                  <a:lnTo>
                    <a:pt x="1" y="14077"/>
                  </a:lnTo>
                  <a:lnTo>
                    <a:pt x="1" y="16101"/>
                  </a:lnTo>
                  <a:lnTo>
                    <a:pt x="1229" y="16101"/>
                  </a:lnTo>
                  <a:cubicBezTo>
                    <a:pt x="1243" y="16100"/>
                    <a:pt x="1258" y="16099"/>
                    <a:pt x="1272" y="16099"/>
                  </a:cubicBezTo>
                  <a:cubicBezTo>
                    <a:pt x="1715" y="16099"/>
                    <a:pt x="1715" y="16762"/>
                    <a:pt x="1272" y="16762"/>
                  </a:cubicBezTo>
                  <a:cubicBezTo>
                    <a:pt x="1258" y="16762"/>
                    <a:pt x="1243" y="16762"/>
                    <a:pt x="1229" y="16760"/>
                  </a:cubicBezTo>
                  <a:lnTo>
                    <a:pt x="1" y="16760"/>
                  </a:lnTo>
                  <a:lnTo>
                    <a:pt x="1" y="18784"/>
                  </a:lnTo>
                  <a:lnTo>
                    <a:pt x="1229" y="18784"/>
                  </a:lnTo>
                  <a:cubicBezTo>
                    <a:pt x="1684" y="18784"/>
                    <a:pt x="1684" y="19444"/>
                    <a:pt x="1229" y="19466"/>
                  </a:cubicBezTo>
                  <a:lnTo>
                    <a:pt x="1" y="19466"/>
                  </a:lnTo>
                  <a:lnTo>
                    <a:pt x="1" y="21490"/>
                  </a:lnTo>
                  <a:lnTo>
                    <a:pt x="1229" y="21490"/>
                  </a:lnTo>
                  <a:cubicBezTo>
                    <a:pt x="1236" y="21490"/>
                    <a:pt x="1244" y="21490"/>
                    <a:pt x="1251" y="21490"/>
                  </a:cubicBezTo>
                  <a:cubicBezTo>
                    <a:pt x="1683" y="21490"/>
                    <a:pt x="1676" y="22150"/>
                    <a:pt x="1229" y="22150"/>
                  </a:cubicBezTo>
                  <a:lnTo>
                    <a:pt x="1" y="22150"/>
                  </a:lnTo>
                  <a:lnTo>
                    <a:pt x="1" y="22491"/>
                  </a:lnTo>
                  <a:cubicBezTo>
                    <a:pt x="1" y="22832"/>
                    <a:pt x="296" y="23127"/>
                    <a:pt x="660" y="23127"/>
                  </a:cubicBezTo>
                  <a:lnTo>
                    <a:pt x="26447" y="23127"/>
                  </a:lnTo>
                  <a:cubicBezTo>
                    <a:pt x="26720" y="23127"/>
                    <a:pt x="26970" y="22968"/>
                    <a:pt x="27061" y="22695"/>
                  </a:cubicBezTo>
                  <a:cubicBezTo>
                    <a:pt x="27152" y="22445"/>
                    <a:pt x="27061" y="22150"/>
                    <a:pt x="26857" y="21990"/>
                  </a:cubicBezTo>
                  <a:lnTo>
                    <a:pt x="17897" y="14395"/>
                  </a:lnTo>
                  <a:lnTo>
                    <a:pt x="11462" y="8938"/>
                  </a:lnTo>
                  <a:lnTo>
                    <a:pt x="1092" y="160"/>
                  </a:lnTo>
                  <a:cubicBezTo>
                    <a:pt x="961" y="50"/>
                    <a:pt x="810" y="0"/>
                    <a:pt x="662" y="0"/>
                  </a:cubicBezTo>
                  <a:close/>
                </a:path>
              </a:pathLst>
            </a:custGeom>
            <a:solidFill>
              <a:schemeClr val="accent2"/>
            </a:solidFill>
            <a:ln w="38100" cap="flat" cmpd="sng">
              <a:solidFill>
                <a:srgbClr val="452666"/>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47" name="Google Shape;6421;p38"/>
          <p:cNvGrpSpPr/>
          <p:nvPr/>
        </p:nvGrpSpPr>
        <p:grpSpPr>
          <a:xfrm>
            <a:off x="444261" y="3880484"/>
            <a:ext cx="932819" cy="670024"/>
            <a:chOff x="790675" y="1570875"/>
            <a:chExt cx="502524" cy="360952"/>
          </a:xfrm>
        </p:grpSpPr>
        <p:sp>
          <p:nvSpPr>
            <p:cNvPr id="348" name="Google Shape;6422;p38"/>
            <p:cNvSpPr/>
            <p:nvPr/>
          </p:nvSpPr>
          <p:spPr>
            <a:xfrm>
              <a:off x="790675" y="1619975"/>
              <a:ext cx="463249" cy="123232"/>
            </a:xfrm>
            <a:custGeom>
              <a:avLst/>
              <a:gdLst/>
              <a:ahLst/>
              <a:cxnLst/>
              <a:rect l="l" t="t" r="r" b="b"/>
              <a:pathLst>
                <a:path w="8210" h="2184" extrusionOk="0">
                  <a:moveTo>
                    <a:pt x="1387" y="0"/>
                  </a:moveTo>
                  <a:cubicBezTo>
                    <a:pt x="0" y="68"/>
                    <a:pt x="0" y="2115"/>
                    <a:pt x="1387" y="2183"/>
                  </a:cubicBezTo>
                  <a:lnTo>
                    <a:pt x="6822" y="2183"/>
                  </a:lnTo>
                  <a:cubicBezTo>
                    <a:pt x="8209" y="2115"/>
                    <a:pt x="8209" y="68"/>
                    <a:pt x="6822" y="0"/>
                  </a:cubicBezTo>
                  <a:close/>
                </a:path>
              </a:pathLst>
            </a:custGeom>
            <a:solidFill>
              <a:schemeClr val="dk2"/>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cs typeface="Arial"/>
                <a:sym typeface="Arial"/>
              </a:endParaRPr>
            </a:p>
          </p:txBody>
        </p:sp>
        <p:sp>
          <p:nvSpPr>
            <p:cNvPr id="349" name="Google Shape;6423;p38"/>
            <p:cNvSpPr/>
            <p:nvPr/>
          </p:nvSpPr>
          <p:spPr>
            <a:xfrm>
              <a:off x="790675" y="1807297"/>
              <a:ext cx="463249" cy="124530"/>
            </a:xfrm>
            <a:custGeom>
              <a:avLst/>
              <a:gdLst/>
              <a:ahLst/>
              <a:cxnLst/>
              <a:rect l="l" t="t" r="r" b="b"/>
              <a:pathLst>
                <a:path w="8210" h="2207" extrusionOk="0">
                  <a:moveTo>
                    <a:pt x="1387" y="0"/>
                  </a:moveTo>
                  <a:cubicBezTo>
                    <a:pt x="0" y="68"/>
                    <a:pt x="0" y="2115"/>
                    <a:pt x="1387" y="2206"/>
                  </a:cubicBezTo>
                  <a:lnTo>
                    <a:pt x="6822" y="2206"/>
                  </a:lnTo>
                  <a:cubicBezTo>
                    <a:pt x="8209" y="2115"/>
                    <a:pt x="8209" y="68"/>
                    <a:pt x="6822" y="0"/>
                  </a:cubicBezTo>
                  <a:close/>
                </a:path>
              </a:pathLst>
            </a:custGeom>
            <a:solidFill>
              <a:schemeClr val="dk2"/>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cs typeface="Arial"/>
                <a:sym typeface="Arial"/>
              </a:endParaRPr>
            </a:p>
          </p:txBody>
        </p:sp>
        <p:sp>
          <p:nvSpPr>
            <p:cNvPr id="350" name="Google Shape;6424;p38"/>
            <p:cNvSpPr/>
            <p:nvPr/>
          </p:nvSpPr>
          <p:spPr>
            <a:xfrm>
              <a:off x="829950" y="1570875"/>
              <a:ext cx="463249" cy="123232"/>
            </a:xfrm>
            <a:custGeom>
              <a:avLst/>
              <a:gdLst/>
              <a:ahLst/>
              <a:cxnLst/>
              <a:rect l="l" t="t" r="r" b="b"/>
              <a:pathLst>
                <a:path w="8210" h="2184" extrusionOk="0">
                  <a:moveTo>
                    <a:pt x="1387" y="0"/>
                  </a:moveTo>
                  <a:cubicBezTo>
                    <a:pt x="0" y="68"/>
                    <a:pt x="0" y="2115"/>
                    <a:pt x="1387" y="2183"/>
                  </a:cubicBezTo>
                  <a:lnTo>
                    <a:pt x="6822" y="2183"/>
                  </a:lnTo>
                  <a:cubicBezTo>
                    <a:pt x="8209" y="2115"/>
                    <a:pt x="8209" y="68"/>
                    <a:pt x="6822" y="0"/>
                  </a:cubicBezTo>
                  <a:close/>
                </a:path>
              </a:pathLst>
            </a:custGeom>
            <a:solidFill>
              <a:schemeClr val="accent4"/>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cs typeface="Arial"/>
                <a:sym typeface="Arial"/>
              </a:endParaRPr>
            </a:p>
          </p:txBody>
        </p:sp>
        <p:sp>
          <p:nvSpPr>
            <p:cNvPr id="351" name="Google Shape;6425;p38"/>
            <p:cNvSpPr/>
            <p:nvPr/>
          </p:nvSpPr>
          <p:spPr>
            <a:xfrm>
              <a:off x="829950" y="1758197"/>
              <a:ext cx="463249" cy="124530"/>
            </a:xfrm>
            <a:custGeom>
              <a:avLst/>
              <a:gdLst/>
              <a:ahLst/>
              <a:cxnLst/>
              <a:rect l="l" t="t" r="r" b="b"/>
              <a:pathLst>
                <a:path w="8210" h="2207" extrusionOk="0">
                  <a:moveTo>
                    <a:pt x="1387" y="0"/>
                  </a:moveTo>
                  <a:cubicBezTo>
                    <a:pt x="0" y="68"/>
                    <a:pt x="0" y="2115"/>
                    <a:pt x="1387" y="2206"/>
                  </a:cubicBezTo>
                  <a:lnTo>
                    <a:pt x="6822" y="2206"/>
                  </a:lnTo>
                  <a:cubicBezTo>
                    <a:pt x="8209" y="2115"/>
                    <a:pt x="8209" y="68"/>
                    <a:pt x="6822" y="0"/>
                  </a:cubicBezTo>
                  <a:close/>
                </a:path>
              </a:pathLst>
            </a:custGeom>
            <a:solidFill>
              <a:schemeClr val="accent4"/>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cs typeface="Arial"/>
                <a:sym typeface="Arial"/>
              </a:endParaRPr>
            </a:p>
          </p:txBody>
        </p:sp>
      </p:grpSp>
      <p:grpSp>
        <p:nvGrpSpPr>
          <p:cNvPr id="370" name="Google Shape;6391;p38"/>
          <p:cNvGrpSpPr/>
          <p:nvPr/>
        </p:nvGrpSpPr>
        <p:grpSpPr>
          <a:xfrm>
            <a:off x="5290852" y="5198166"/>
            <a:ext cx="2230133" cy="205167"/>
            <a:chOff x="817275" y="3888700"/>
            <a:chExt cx="1672600" cy="153875"/>
          </a:xfrm>
        </p:grpSpPr>
        <p:sp>
          <p:nvSpPr>
            <p:cNvPr id="371" name="Google Shape;6392;p38"/>
            <p:cNvSpPr/>
            <p:nvPr/>
          </p:nvSpPr>
          <p:spPr>
            <a:xfrm>
              <a:off x="817275" y="3888700"/>
              <a:ext cx="146675" cy="153875"/>
            </a:xfrm>
            <a:custGeom>
              <a:avLst/>
              <a:gdLst/>
              <a:ahLst/>
              <a:cxnLst/>
              <a:rect l="l" t="t" r="r" b="b"/>
              <a:pathLst>
                <a:path w="5867" h="6155" extrusionOk="0">
                  <a:moveTo>
                    <a:pt x="934" y="1"/>
                  </a:moveTo>
                  <a:cubicBezTo>
                    <a:pt x="384" y="1"/>
                    <a:pt x="0" y="428"/>
                    <a:pt x="0" y="1163"/>
                  </a:cubicBezTo>
                  <a:lnTo>
                    <a:pt x="0" y="4962"/>
                  </a:lnTo>
                  <a:cubicBezTo>
                    <a:pt x="0" y="5720"/>
                    <a:pt x="386" y="6154"/>
                    <a:pt x="938" y="6154"/>
                  </a:cubicBezTo>
                  <a:cubicBezTo>
                    <a:pt x="1160" y="6154"/>
                    <a:pt x="1410" y="6084"/>
                    <a:pt x="1672" y="5935"/>
                  </a:cubicBezTo>
                  <a:lnTo>
                    <a:pt x="4955" y="4020"/>
                  </a:lnTo>
                  <a:cubicBezTo>
                    <a:pt x="5867" y="3503"/>
                    <a:pt x="5867" y="2652"/>
                    <a:pt x="4955" y="2135"/>
                  </a:cubicBezTo>
                  <a:lnTo>
                    <a:pt x="1672" y="221"/>
                  </a:lnTo>
                  <a:cubicBezTo>
                    <a:pt x="1409" y="71"/>
                    <a:pt x="1158" y="1"/>
                    <a:pt x="934" y="1"/>
                  </a:cubicBezTo>
                  <a:close/>
                </a:path>
              </a:pathLst>
            </a:custGeom>
            <a:solidFill>
              <a:srgbClr val="45266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ea typeface="+mn-ea"/>
                <a:cs typeface="Arial"/>
                <a:sym typeface="Arial"/>
              </a:endParaRPr>
            </a:p>
          </p:txBody>
        </p:sp>
        <p:sp>
          <p:nvSpPr>
            <p:cNvPr id="372" name="Google Shape;6393;p38"/>
            <p:cNvSpPr/>
            <p:nvPr/>
          </p:nvSpPr>
          <p:spPr>
            <a:xfrm>
              <a:off x="1035350" y="3888700"/>
              <a:ext cx="145925" cy="153875"/>
            </a:xfrm>
            <a:custGeom>
              <a:avLst/>
              <a:gdLst/>
              <a:ahLst/>
              <a:cxnLst/>
              <a:rect l="l" t="t" r="r" b="b"/>
              <a:pathLst>
                <a:path w="5837" h="6155" extrusionOk="0">
                  <a:moveTo>
                    <a:pt x="924" y="1"/>
                  </a:moveTo>
                  <a:cubicBezTo>
                    <a:pt x="385" y="1"/>
                    <a:pt x="1" y="428"/>
                    <a:pt x="1" y="1163"/>
                  </a:cubicBezTo>
                  <a:lnTo>
                    <a:pt x="1" y="4962"/>
                  </a:lnTo>
                  <a:cubicBezTo>
                    <a:pt x="1" y="5720"/>
                    <a:pt x="371" y="6154"/>
                    <a:pt x="914" y="6154"/>
                  </a:cubicBezTo>
                  <a:cubicBezTo>
                    <a:pt x="1133" y="6154"/>
                    <a:pt x="1380" y="6084"/>
                    <a:pt x="1642" y="5935"/>
                  </a:cubicBezTo>
                  <a:lnTo>
                    <a:pt x="4925" y="4020"/>
                  </a:lnTo>
                  <a:cubicBezTo>
                    <a:pt x="5837" y="3503"/>
                    <a:pt x="5837" y="2652"/>
                    <a:pt x="4925" y="2135"/>
                  </a:cubicBezTo>
                  <a:lnTo>
                    <a:pt x="1642" y="221"/>
                  </a:lnTo>
                  <a:cubicBezTo>
                    <a:pt x="1388" y="71"/>
                    <a:pt x="1143" y="1"/>
                    <a:pt x="924" y="1"/>
                  </a:cubicBezTo>
                  <a:close/>
                </a:path>
              </a:pathLst>
            </a:custGeom>
            <a:solidFill>
              <a:srgbClr val="45266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ea typeface="+mn-ea"/>
                <a:cs typeface="Arial"/>
                <a:sym typeface="Arial"/>
              </a:endParaRPr>
            </a:p>
          </p:txBody>
        </p:sp>
        <p:sp>
          <p:nvSpPr>
            <p:cNvPr id="373" name="Google Shape;6394;p38"/>
            <p:cNvSpPr/>
            <p:nvPr/>
          </p:nvSpPr>
          <p:spPr>
            <a:xfrm>
              <a:off x="1252700" y="3888700"/>
              <a:ext cx="146675" cy="153875"/>
            </a:xfrm>
            <a:custGeom>
              <a:avLst/>
              <a:gdLst/>
              <a:ahLst/>
              <a:cxnLst/>
              <a:rect l="l" t="t" r="r" b="b"/>
              <a:pathLst>
                <a:path w="5867" h="6155" extrusionOk="0">
                  <a:moveTo>
                    <a:pt x="923" y="1"/>
                  </a:moveTo>
                  <a:cubicBezTo>
                    <a:pt x="384" y="1"/>
                    <a:pt x="0" y="428"/>
                    <a:pt x="0" y="1163"/>
                  </a:cubicBezTo>
                  <a:lnTo>
                    <a:pt x="0" y="4962"/>
                  </a:lnTo>
                  <a:cubicBezTo>
                    <a:pt x="0" y="5720"/>
                    <a:pt x="386" y="6154"/>
                    <a:pt x="926" y="6154"/>
                  </a:cubicBezTo>
                  <a:cubicBezTo>
                    <a:pt x="1145" y="6154"/>
                    <a:pt x="1388" y="6084"/>
                    <a:pt x="1641" y="5935"/>
                  </a:cubicBezTo>
                  <a:lnTo>
                    <a:pt x="4955" y="4020"/>
                  </a:lnTo>
                  <a:cubicBezTo>
                    <a:pt x="5866" y="3503"/>
                    <a:pt x="5866" y="2652"/>
                    <a:pt x="4955" y="2135"/>
                  </a:cubicBezTo>
                  <a:lnTo>
                    <a:pt x="1641" y="221"/>
                  </a:lnTo>
                  <a:cubicBezTo>
                    <a:pt x="1387" y="71"/>
                    <a:pt x="1142" y="1"/>
                    <a:pt x="923" y="1"/>
                  </a:cubicBezTo>
                  <a:close/>
                </a:path>
              </a:pathLst>
            </a:custGeom>
            <a:solidFill>
              <a:srgbClr val="45266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ea typeface="+mn-ea"/>
                <a:cs typeface="Arial"/>
                <a:sym typeface="Arial"/>
              </a:endParaRPr>
            </a:p>
          </p:txBody>
        </p:sp>
        <p:sp>
          <p:nvSpPr>
            <p:cNvPr id="374" name="Google Shape;6395;p38"/>
            <p:cNvSpPr/>
            <p:nvPr/>
          </p:nvSpPr>
          <p:spPr>
            <a:xfrm>
              <a:off x="1470800" y="3888700"/>
              <a:ext cx="146675" cy="153875"/>
            </a:xfrm>
            <a:custGeom>
              <a:avLst/>
              <a:gdLst/>
              <a:ahLst/>
              <a:cxnLst/>
              <a:rect l="l" t="t" r="r" b="b"/>
              <a:pathLst>
                <a:path w="5867" h="6155" extrusionOk="0">
                  <a:moveTo>
                    <a:pt x="923" y="1"/>
                  </a:moveTo>
                  <a:cubicBezTo>
                    <a:pt x="384" y="1"/>
                    <a:pt x="0" y="428"/>
                    <a:pt x="0" y="1163"/>
                  </a:cubicBezTo>
                  <a:lnTo>
                    <a:pt x="0" y="4962"/>
                  </a:lnTo>
                  <a:cubicBezTo>
                    <a:pt x="0" y="5720"/>
                    <a:pt x="386" y="6154"/>
                    <a:pt x="926" y="6154"/>
                  </a:cubicBezTo>
                  <a:cubicBezTo>
                    <a:pt x="1145" y="6154"/>
                    <a:pt x="1388" y="6084"/>
                    <a:pt x="1641" y="5935"/>
                  </a:cubicBezTo>
                  <a:lnTo>
                    <a:pt x="4955" y="4020"/>
                  </a:lnTo>
                  <a:cubicBezTo>
                    <a:pt x="5866" y="3503"/>
                    <a:pt x="5866" y="2652"/>
                    <a:pt x="4955" y="2135"/>
                  </a:cubicBezTo>
                  <a:lnTo>
                    <a:pt x="1641" y="221"/>
                  </a:lnTo>
                  <a:cubicBezTo>
                    <a:pt x="1387" y="71"/>
                    <a:pt x="1142" y="1"/>
                    <a:pt x="923" y="1"/>
                  </a:cubicBezTo>
                  <a:close/>
                </a:path>
              </a:pathLst>
            </a:custGeom>
            <a:solidFill>
              <a:srgbClr val="45266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ea typeface="+mn-ea"/>
                <a:cs typeface="Arial"/>
                <a:sym typeface="Arial"/>
              </a:endParaRPr>
            </a:p>
          </p:txBody>
        </p:sp>
        <p:sp>
          <p:nvSpPr>
            <p:cNvPr id="375" name="Google Shape;6396;p38"/>
            <p:cNvSpPr/>
            <p:nvPr/>
          </p:nvSpPr>
          <p:spPr>
            <a:xfrm>
              <a:off x="1688900" y="3888700"/>
              <a:ext cx="146675" cy="153875"/>
            </a:xfrm>
            <a:custGeom>
              <a:avLst/>
              <a:gdLst/>
              <a:ahLst/>
              <a:cxnLst/>
              <a:rect l="l" t="t" r="r" b="b"/>
              <a:pathLst>
                <a:path w="5867" h="6155" extrusionOk="0">
                  <a:moveTo>
                    <a:pt x="923" y="1"/>
                  </a:moveTo>
                  <a:cubicBezTo>
                    <a:pt x="384" y="1"/>
                    <a:pt x="0" y="428"/>
                    <a:pt x="0" y="1163"/>
                  </a:cubicBezTo>
                  <a:lnTo>
                    <a:pt x="0" y="4962"/>
                  </a:lnTo>
                  <a:cubicBezTo>
                    <a:pt x="0" y="5720"/>
                    <a:pt x="386" y="6154"/>
                    <a:pt x="926" y="6154"/>
                  </a:cubicBezTo>
                  <a:cubicBezTo>
                    <a:pt x="1145" y="6154"/>
                    <a:pt x="1388" y="6084"/>
                    <a:pt x="1641" y="5935"/>
                  </a:cubicBezTo>
                  <a:lnTo>
                    <a:pt x="4955" y="4020"/>
                  </a:lnTo>
                  <a:cubicBezTo>
                    <a:pt x="5866" y="3503"/>
                    <a:pt x="5866" y="2652"/>
                    <a:pt x="4955" y="2135"/>
                  </a:cubicBezTo>
                  <a:lnTo>
                    <a:pt x="1641" y="221"/>
                  </a:lnTo>
                  <a:cubicBezTo>
                    <a:pt x="1387" y="71"/>
                    <a:pt x="1142" y="1"/>
                    <a:pt x="923" y="1"/>
                  </a:cubicBezTo>
                  <a:close/>
                </a:path>
              </a:pathLst>
            </a:custGeom>
            <a:solidFill>
              <a:srgbClr val="45266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ea typeface="+mn-ea"/>
                <a:cs typeface="Arial"/>
                <a:sym typeface="Arial"/>
              </a:endParaRPr>
            </a:p>
          </p:txBody>
        </p:sp>
        <p:sp>
          <p:nvSpPr>
            <p:cNvPr id="376" name="Google Shape;6397;p38"/>
            <p:cNvSpPr/>
            <p:nvPr/>
          </p:nvSpPr>
          <p:spPr>
            <a:xfrm>
              <a:off x="1907000" y="3888700"/>
              <a:ext cx="146675" cy="153875"/>
            </a:xfrm>
            <a:custGeom>
              <a:avLst/>
              <a:gdLst/>
              <a:ahLst/>
              <a:cxnLst/>
              <a:rect l="l" t="t" r="r" b="b"/>
              <a:pathLst>
                <a:path w="5867" h="6155" extrusionOk="0">
                  <a:moveTo>
                    <a:pt x="923" y="1"/>
                  </a:moveTo>
                  <a:cubicBezTo>
                    <a:pt x="384" y="1"/>
                    <a:pt x="0" y="428"/>
                    <a:pt x="0" y="1163"/>
                  </a:cubicBezTo>
                  <a:lnTo>
                    <a:pt x="0" y="4962"/>
                  </a:lnTo>
                  <a:cubicBezTo>
                    <a:pt x="0" y="5720"/>
                    <a:pt x="386" y="6154"/>
                    <a:pt x="926" y="6154"/>
                  </a:cubicBezTo>
                  <a:cubicBezTo>
                    <a:pt x="1145" y="6154"/>
                    <a:pt x="1388" y="6084"/>
                    <a:pt x="1641" y="5935"/>
                  </a:cubicBezTo>
                  <a:lnTo>
                    <a:pt x="4955" y="4020"/>
                  </a:lnTo>
                  <a:cubicBezTo>
                    <a:pt x="5866" y="3503"/>
                    <a:pt x="5866" y="2652"/>
                    <a:pt x="4955" y="2135"/>
                  </a:cubicBezTo>
                  <a:lnTo>
                    <a:pt x="1641" y="221"/>
                  </a:lnTo>
                  <a:cubicBezTo>
                    <a:pt x="1387" y="71"/>
                    <a:pt x="1142" y="1"/>
                    <a:pt x="923" y="1"/>
                  </a:cubicBezTo>
                  <a:close/>
                </a:path>
              </a:pathLst>
            </a:custGeom>
            <a:solidFill>
              <a:srgbClr val="45266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ea typeface="+mn-ea"/>
                <a:cs typeface="Arial"/>
                <a:sym typeface="Arial"/>
              </a:endParaRPr>
            </a:p>
          </p:txBody>
        </p:sp>
        <p:sp>
          <p:nvSpPr>
            <p:cNvPr id="377" name="Google Shape;6398;p38"/>
            <p:cNvSpPr/>
            <p:nvPr/>
          </p:nvSpPr>
          <p:spPr>
            <a:xfrm>
              <a:off x="2343200" y="3888700"/>
              <a:ext cx="146675" cy="153875"/>
            </a:xfrm>
            <a:custGeom>
              <a:avLst/>
              <a:gdLst/>
              <a:ahLst/>
              <a:cxnLst/>
              <a:rect l="l" t="t" r="r" b="b"/>
              <a:pathLst>
                <a:path w="5867" h="6155" extrusionOk="0">
                  <a:moveTo>
                    <a:pt x="923" y="1"/>
                  </a:moveTo>
                  <a:cubicBezTo>
                    <a:pt x="384" y="1"/>
                    <a:pt x="0" y="428"/>
                    <a:pt x="0" y="1163"/>
                  </a:cubicBezTo>
                  <a:lnTo>
                    <a:pt x="0" y="4962"/>
                  </a:lnTo>
                  <a:cubicBezTo>
                    <a:pt x="0" y="5720"/>
                    <a:pt x="386" y="6154"/>
                    <a:pt x="926" y="6154"/>
                  </a:cubicBezTo>
                  <a:cubicBezTo>
                    <a:pt x="1145" y="6154"/>
                    <a:pt x="1388" y="6084"/>
                    <a:pt x="1641" y="5935"/>
                  </a:cubicBezTo>
                  <a:lnTo>
                    <a:pt x="4955" y="4020"/>
                  </a:lnTo>
                  <a:cubicBezTo>
                    <a:pt x="5866" y="3503"/>
                    <a:pt x="5866" y="2652"/>
                    <a:pt x="4955" y="2135"/>
                  </a:cubicBezTo>
                  <a:lnTo>
                    <a:pt x="1641" y="221"/>
                  </a:lnTo>
                  <a:cubicBezTo>
                    <a:pt x="1387" y="71"/>
                    <a:pt x="1142" y="1"/>
                    <a:pt x="923" y="1"/>
                  </a:cubicBezTo>
                  <a:close/>
                </a:path>
              </a:pathLst>
            </a:custGeom>
            <a:solidFill>
              <a:srgbClr val="45266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ea typeface="+mn-ea"/>
                <a:cs typeface="Arial"/>
                <a:sym typeface="Arial"/>
              </a:endParaRPr>
            </a:p>
          </p:txBody>
        </p:sp>
        <p:sp>
          <p:nvSpPr>
            <p:cNvPr id="378" name="Google Shape;6399;p38"/>
            <p:cNvSpPr/>
            <p:nvPr/>
          </p:nvSpPr>
          <p:spPr>
            <a:xfrm>
              <a:off x="2125100" y="3888700"/>
              <a:ext cx="146675" cy="153875"/>
            </a:xfrm>
            <a:custGeom>
              <a:avLst/>
              <a:gdLst/>
              <a:ahLst/>
              <a:cxnLst/>
              <a:rect l="l" t="t" r="r" b="b"/>
              <a:pathLst>
                <a:path w="5867" h="6155" extrusionOk="0">
                  <a:moveTo>
                    <a:pt x="923" y="1"/>
                  </a:moveTo>
                  <a:cubicBezTo>
                    <a:pt x="384" y="1"/>
                    <a:pt x="0" y="428"/>
                    <a:pt x="0" y="1163"/>
                  </a:cubicBezTo>
                  <a:lnTo>
                    <a:pt x="0" y="4962"/>
                  </a:lnTo>
                  <a:cubicBezTo>
                    <a:pt x="0" y="5720"/>
                    <a:pt x="386" y="6154"/>
                    <a:pt x="926" y="6154"/>
                  </a:cubicBezTo>
                  <a:cubicBezTo>
                    <a:pt x="1145" y="6154"/>
                    <a:pt x="1388" y="6084"/>
                    <a:pt x="1641" y="5935"/>
                  </a:cubicBezTo>
                  <a:lnTo>
                    <a:pt x="4955" y="4020"/>
                  </a:lnTo>
                  <a:cubicBezTo>
                    <a:pt x="5866" y="3503"/>
                    <a:pt x="5866" y="2652"/>
                    <a:pt x="4955" y="2135"/>
                  </a:cubicBezTo>
                  <a:lnTo>
                    <a:pt x="1641" y="221"/>
                  </a:lnTo>
                  <a:cubicBezTo>
                    <a:pt x="1387" y="71"/>
                    <a:pt x="1142" y="1"/>
                    <a:pt x="923" y="1"/>
                  </a:cubicBezTo>
                  <a:close/>
                </a:path>
              </a:pathLst>
            </a:custGeom>
            <a:solidFill>
              <a:srgbClr val="45266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9Slide04 SFU Fenice" panose="00000400000000000000" pitchFamily="2" charset="0"/>
                <a:ea typeface="+mn-ea"/>
                <a:cs typeface="Arial"/>
                <a:sym typeface="Arial"/>
              </a:endParaRPr>
            </a:p>
          </p:txBody>
        </p:sp>
      </p:grpSp>
      <p:grpSp>
        <p:nvGrpSpPr>
          <p:cNvPr id="2" name="Group 1"/>
          <p:cNvGrpSpPr/>
          <p:nvPr/>
        </p:nvGrpSpPr>
        <p:grpSpPr>
          <a:xfrm>
            <a:off x="8219124" y="-129881"/>
            <a:ext cx="3567355" cy="4313165"/>
            <a:chOff x="5432822" y="-257660"/>
            <a:chExt cx="2022395" cy="2545037"/>
          </a:xfrm>
        </p:grpSpPr>
        <p:pic>
          <p:nvPicPr>
            <p:cNvPr id="169" name="Picture 16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2822" y="-257660"/>
              <a:ext cx="2022395" cy="2545037"/>
            </a:xfrm>
            <a:prstGeom prst="rect">
              <a:avLst/>
            </a:prstGeom>
          </p:spPr>
        </p:pic>
        <p:grpSp>
          <p:nvGrpSpPr>
            <p:cNvPr id="384" name="Google Shape;6421;p38"/>
            <p:cNvGrpSpPr/>
            <p:nvPr/>
          </p:nvGrpSpPr>
          <p:grpSpPr>
            <a:xfrm>
              <a:off x="5764630" y="1171508"/>
              <a:ext cx="699614" cy="239921"/>
              <a:chOff x="790675" y="1570875"/>
              <a:chExt cx="502524" cy="172332"/>
            </a:xfrm>
          </p:grpSpPr>
          <p:sp>
            <p:nvSpPr>
              <p:cNvPr id="385" name="Google Shape;6422;p38"/>
              <p:cNvSpPr/>
              <p:nvPr/>
            </p:nvSpPr>
            <p:spPr>
              <a:xfrm>
                <a:off x="790675" y="1619975"/>
                <a:ext cx="463249" cy="123232"/>
              </a:xfrm>
              <a:custGeom>
                <a:avLst/>
                <a:gdLst/>
                <a:ahLst/>
                <a:cxnLst/>
                <a:rect l="l" t="t" r="r" b="b"/>
                <a:pathLst>
                  <a:path w="8210" h="2184" extrusionOk="0">
                    <a:moveTo>
                      <a:pt x="1387" y="0"/>
                    </a:moveTo>
                    <a:cubicBezTo>
                      <a:pt x="0" y="68"/>
                      <a:pt x="0" y="2115"/>
                      <a:pt x="1387" y="2183"/>
                    </a:cubicBezTo>
                    <a:lnTo>
                      <a:pt x="6822" y="2183"/>
                    </a:lnTo>
                    <a:cubicBezTo>
                      <a:pt x="8209" y="2115"/>
                      <a:pt x="8209" y="68"/>
                      <a:pt x="6822" y="0"/>
                    </a:cubicBezTo>
                    <a:close/>
                  </a:path>
                </a:pathLst>
              </a:custGeom>
              <a:solidFill>
                <a:schemeClr val="dk2"/>
              </a:solidFill>
              <a:ln w="3810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6424;p38"/>
              <p:cNvSpPr/>
              <p:nvPr/>
            </p:nvSpPr>
            <p:spPr>
              <a:xfrm>
                <a:off x="829950" y="1570875"/>
                <a:ext cx="463249" cy="123232"/>
              </a:xfrm>
              <a:custGeom>
                <a:avLst/>
                <a:gdLst/>
                <a:ahLst/>
                <a:cxnLst/>
                <a:rect l="l" t="t" r="r" b="b"/>
                <a:pathLst>
                  <a:path w="8210" h="2184" extrusionOk="0">
                    <a:moveTo>
                      <a:pt x="1387" y="0"/>
                    </a:moveTo>
                    <a:cubicBezTo>
                      <a:pt x="0" y="68"/>
                      <a:pt x="0" y="2115"/>
                      <a:pt x="1387" y="2183"/>
                    </a:cubicBezTo>
                    <a:lnTo>
                      <a:pt x="6822" y="2183"/>
                    </a:lnTo>
                    <a:cubicBezTo>
                      <a:pt x="8209" y="2115"/>
                      <a:pt x="8209" y="68"/>
                      <a:pt x="6822" y="0"/>
                    </a:cubicBezTo>
                    <a:close/>
                  </a:path>
                </a:pathLst>
              </a:custGeom>
              <a:solidFill>
                <a:schemeClr val="bg2">
                  <a:lumMod val="50000"/>
                </a:schemeClr>
              </a:solidFill>
              <a:ln w="38100" cap="flat" cmpd="sng">
                <a:solidFill>
                  <a:srgbClr val="0070C0"/>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170" name="Picture 2" descr="Bee phim Hoạt hình Clip nghệ thuật - mật ong png tải về - Miễn phí trong  suốt Nghệ Thuật png Tải về."/>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7778" r="90000">
                        <a14:foregroundMark x1="57778" y1="33000" x2="61111" y2="38400"/>
                        <a14:foregroundMark x1="64889" y1="35800" x2="69222" y2="38400"/>
                        <a14:foregroundMark x1="65667" y1="41600" x2="65667" y2="39600"/>
                        <a14:foregroundMark x1="58444" y1="40000" x2="57778" y2="37000"/>
                      </a14:backgroundRemoval>
                    </a14:imgEffect>
                  </a14:imgLayer>
                </a14:imgProps>
              </a:ext>
              <a:ext uri="{28A0092B-C50C-407E-A947-70E740481C1C}">
                <a14:useLocalDpi xmlns:a14="http://schemas.microsoft.com/office/drawing/2010/main" val="0"/>
              </a:ext>
            </a:extLst>
          </a:blip>
          <a:srcRect/>
          <a:stretch>
            <a:fillRect/>
          </a:stretch>
        </p:blipFill>
        <p:spPr bwMode="auto">
          <a:xfrm>
            <a:off x="1832648" y="4476331"/>
            <a:ext cx="2726171" cy="15145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5CC78C07-4B87-D4BD-E822-CE4335C6767C}"/>
              </a:ext>
            </a:extLst>
          </p:cNvPr>
          <p:cNvPicPr>
            <a:picLocks noChangeAspect="1"/>
          </p:cNvPicPr>
          <p:nvPr/>
        </p:nvPicPr>
        <p:blipFill>
          <a:blip r:embed="rId6"/>
          <a:stretch>
            <a:fillRect/>
          </a:stretch>
        </p:blipFill>
        <p:spPr>
          <a:xfrm>
            <a:off x="2371781" y="2017660"/>
            <a:ext cx="7486537" cy="2670279"/>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70"/>
                                        </p:tgtEl>
                                        <p:attrNameLst>
                                          <p:attrName>style.visibility</p:attrName>
                                        </p:attrNameLst>
                                      </p:cBhvr>
                                      <p:to>
                                        <p:strVal val="visible"/>
                                      </p:to>
                                    </p:set>
                                    <p:anim calcmode="lin" valueType="num">
                                      <p:cBhvr additive="base">
                                        <p:cTn id="7" dur="500" fill="hold"/>
                                        <p:tgtEl>
                                          <p:spTgt spid="170"/>
                                        </p:tgtEl>
                                        <p:attrNameLst>
                                          <p:attrName>ppt_x</p:attrName>
                                        </p:attrNameLst>
                                      </p:cBhvr>
                                      <p:tavLst>
                                        <p:tav tm="0">
                                          <p:val>
                                            <p:strVal val="#ppt_x"/>
                                          </p:val>
                                        </p:tav>
                                        <p:tav tm="100000">
                                          <p:val>
                                            <p:strVal val="#ppt_x"/>
                                          </p:val>
                                        </p:tav>
                                      </p:tavLst>
                                    </p:anim>
                                    <p:anim calcmode="lin" valueType="num">
                                      <p:cBhvr additive="base">
                                        <p:cTn id="8" dur="500" fill="hold"/>
                                        <p:tgtEl>
                                          <p:spTgt spid="17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1+#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rotWithShape="1">
          <a:blip r:embed="rId2" cstate="print">
            <a:extLst>
              <a:ext uri="{28A0092B-C50C-407E-A947-70E740481C1C}">
                <a14:useLocalDpi xmlns:a14="http://schemas.microsoft.com/office/drawing/2010/main" val="0"/>
              </a:ext>
            </a:extLst>
          </a:blip>
          <a:srcRect t="21875" b="21875"/>
          <a:stretch/>
        </p:blipFill>
        <p:spPr>
          <a:xfrm>
            <a:off x="0" y="7144"/>
            <a:ext cx="12192000" cy="6858000"/>
          </a:xfrm>
          <a:prstGeom prst="rect">
            <a:avLst/>
          </a:prstGeom>
        </p:spPr>
      </p:pic>
      <p:pic>
        <p:nvPicPr>
          <p:cNvPr id="35" name="Picture 34"/>
          <p:cNvPicPr>
            <a:picLocks noChangeAspect="1"/>
          </p:cNvPicPr>
          <p:nvPr/>
        </p:nvPicPr>
        <p:blipFill>
          <a:blip r:embed="rId3"/>
          <a:stretch>
            <a:fillRect/>
          </a:stretch>
        </p:blipFill>
        <p:spPr>
          <a:xfrm>
            <a:off x="1020783" y="250292"/>
            <a:ext cx="2219136" cy="2377646"/>
          </a:xfrm>
          <a:prstGeom prst="rect">
            <a:avLst/>
          </a:prstGeom>
          <a:effectLst>
            <a:glow rad="101600">
              <a:schemeClr val="bg1">
                <a:alpha val="60000"/>
              </a:schemeClr>
            </a:glow>
          </a:effectLst>
        </p:spPr>
      </p:pic>
      <p:pic>
        <p:nvPicPr>
          <p:cNvPr id="49" name="Picture 48" descr="Káº¿t quáº£ hÃ¬nh áº£nh cho jars of honey cartoon"/>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backgroundMark x1="48800" y1="18241" x2="38200" y2="32870"/>
                        <a14:backgroundMark x1="37000" y1="21574" x2="24900" y2="36389"/>
                        <a14:backgroundMark x1="30200" y1="16759" x2="45200" y2="29630"/>
                        <a14:backgroundMark x1="33000" y1="17037" x2="70900" y2="14352"/>
                        <a14:backgroundMark x1="73400" y1="22963" x2="31500" y2="29167"/>
                        <a14:backgroundMark x1="23200" y1="25093" x2="78900" y2="28056"/>
                        <a14:backgroundMark x1="78900" y1="36574" x2="58100" y2="38704"/>
                        <a14:backgroundMark x1="25800" y1="37778" x2="18700" y2="39074"/>
                        <a14:backgroundMark x1="15500" y1="45000" x2="14400" y2="53796"/>
                        <a14:backgroundMark x1="15500" y1="60556" x2="18200" y2="72130"/>
                        <a14:backgroundMark x1="29600" y1="84259" x2="40300" y2="86111"/>
                        <a14:backgroundMark x1="84500" y1="66759" x2="80500" y2="75185"/>
                        <a14:backgroundMark x1="51300" y1="86204" x2="57100" y2="86204"/>
                      </a14:backgroundRemoval>
                    </a14:imgEffect>
                  </a14:imgLayer>
                </a14:imgProps>
              </a:ext>
              <a:ext uri="{28A0092B-C50C-407E-A947-70E740481C1C}">
                <a14:useLocalDpi xmlns:a14="http://schemas.microsoft.com/office/drawing/2010/main" val="0"/>
              </a:ext>
            </a:extLst>
          </a:blip>
          <a:srcRect l="15210" t="40764" r="14591" b="49107"/>
          <a:stretch/>
        </p:blipFill>
        <p:spPr bwMode="auto">
          <a:xfrm>
            <a:off x="1429296" y="1219366"/>
            <a:ext cx="1410144" cy="219749"/>
          </a:xfrm>
          <a:custGeom>
            <a:avLst/>
            <a:gdLst>
              <a:gd name="connsiteX0" fmla="*/ 0 w 6686372"/>
              <a:gd name="connsiteY0" fmla="*/ 0 h 1041966"/>
              <a:gd name="connsiteX1" fmla="*/ 6686372 w 6686372"/>
              <a:gd name="connsiteY1" fmla="*/ 0 h 1041966"/>
              <a:gd name="connsiteX2" fmla="*/ 6686372 w 6686372"/>
              <a:gd name="connsiteY2" fmla="*/ 1041966 h 1041966"/>
              <a:gd name="connsiteX3" fmla="*/ 0 w 6686372"/>
              <a:gd name="connsiteY3" fmla="*/ 1041966 h 1041966"/>
            </a:gdLst>
            <a:ahLst/>
            <a:cxnLst>
              <a:cxn ang="0">
                <a:pos x="connsiteX0" y="connsiteY0"/>
              </a:cxn>
              <a:cxn ang="0">
                <a:pos x="connsiteX1" y="connsiteY1"/>
              </a:cxn>
              <a:cxn ang="0">
                <a:pos x="connsiteX2" y="connsiteY2"/>
              </a:cxn>
              <a:cxn ang="0">
                <a:pos x="connsiteX3" y="connsiteY3"/>
              </a:cxn>
            </a:cxnLst>
            <a:rect l="l" t="t" r="r" b="b"/>
            <a:pathLst>
              <a:path w="6686372" h="1041966">
                <a:moveTo>
                  <a:pt x="0" y="0"/>
                </a:moveTo>
                <a:lnTo>
                  <a:pt x="6686372" y="0"/>
                </a:lnTo>
                <a:lnTo>
                  <a:pt x="6686372" y="1041966"/>
                </a:lnTo>
                <a:lnTo>
                  <a:pt x="0" y="1041966"/>
                </a:lnTo>
                <a:close/>
              </a:path>
            </a:pathLst>
          </a:custGeom>
          <a:noFill/>
          <a:extLst>
            <a:ext uri="{909E8E84-426E-40DD-AFC4-6F175D3DCCD1}">
              <a14:hiddenFill xmlns:a14="http://schemas.microsoft.com/office/drawing/2010/main">
                <a:solidFill>
                  <a:srgbClr val="FFFFFF"/>
                </a:solidFill>
              </a14:hiddenFill>
            </a:ext>
          </a:extLst>
        </p:spPr>
      </p:pic>
      <p:pic>
        <p:nvPicPr>
          <p:cNvPr id="50" name="Picture 49" descr="Káº¿t quáº£ hÃ¬nh áº£nh cho jars of honey cartoon"/>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10000" b="90000" l="10000" r="90000">
                        <a14:backgroundMark x1="48800" y1="18241" x2="38200" y2="32870"/>
                        <a14:backgroundMark x1="37000" y1="21574" x2="24900" y2="36389"/>
                        <a14:backgroundMark x1="30200" y1="16759" x2="45200" y2="29630"/>
                        <a14:backgroundMark x1="33000" y1="17037" x2="70900" y2="14352"/>
                        <a14:backgroundMark x1="73400" y1="22963" x2="31500" y2="29167"/>
                        <a14:backgroundMark x1="23200" y1="25093" x2="78900" y2="28056"/>
                        <a14:backgroundMark x1="78900" y1="36574" x2="58100" y2="38704"/>
                        <a14:backgroundMark x1="25800" y1="37778" x2="18700" y2="39074"/>
                        <a14:backgroundMark x1="15500" y1="45000" x2="14400" y2="53796"/>
                        <a14:backgroundMark x1="15500" y1="60556" x2="18200" y2="72130"/>
                        <a14:backgroundMark x1="29600" y1="84259" x2="40300" y2="86111"/>
                        <a14:backgroundMark x1="84500" y1="66759" x2="80500" y2="75185"/>
                        <a14:backgroundMark x1="51300" y1="86204" x2="57100" y2="86204"/>
                      </a14:backgroundRemoval>
                    </a14:imgEffect>
                  </a14:imgLayer>
                </a14:imgProps>
              </a:ext>
              <a:ext uri="{28A0092B-C50C-407E-A947-70E740481C1C}">
                <a14:useLocalDpi xmlns:a14="http://schemas.microsoft.com/office/drawing/2010/main" val="0"/>
              </a:ext>
            </a:extLst>
          </a:blip>
          <a:srcRect l="15210" t="50893" r="14591" b="40218"/>
          <a:stretch/>
        </p:blipFill>
        <p:spPr bwMode="auto">
          <a:xfrm>
            <a:off x="1429296" y="1439116"/>
            <a:ext cx="1410144" cy="192845"/>
          </a:xfrm>
          <a:custGeom>
            <a:avLst/>
            <a:gdLst>
              <a:gd name="connsiteX0" fmla="*/ 0 w 6686372"/>
              <a:gd name="connsiteY0" fmla="*/ 0 h 914400"/>
              <a:gd name="connsiteX1" fmla="*/ 6686372 w 6686372"/>
              <a:gd name="connsiteY1" fmla="*/ 0 h 914400"/>
              <a:gd name="connsiteX2" fmla="*/ 6686372 w 6686372"/>
              <a:gd name="connsiteY2" fmla="*/ 914400 h 914400"/>
              <a:gd name="connsiteX3" fmla="*/ 0 w 6686372"/>
              <a:gd name="connsiteY3" fmla="*/ 914400 h 914400"/>
            </a:gdLst>
            <a:ahLst/>
            <a:cxnLst>
              <a:cxn ang="0">
                <a:pos x="connsiteX0" y="connsiteY0"/>
              </a:cxn>
              <a:cxn ang="0">
                <a:pos x="connsiteX1" y="connsiteY1"/>
              </a:cxn>
              <a:cxn ang="0">
                <a:pos x="connsiteX2" y="connsiteY2"/>
              </a:cxn>
              <a:cxn ang="0">
                <a:pos x="connsiteX3" y="connsiteY3"/>
              </a:cxn>
            </a:cxnLst>
            <a:rect l="l" t="t" r="r" b="b"/>
            <a:pathLst>
              <a:path w="6686372" h="914400">
                <a:moveTo>
                  <a:pt x="0" y="0"/>
                </a:moveTo>
                <a:lnTo>
                  <a:pt x="6686372" y="0"/>
                </a:lnTo>
                <a:lnTo>
                  <a:pt x="6686372" y="914400"/>
                </a:lnTo>
                <a:lnTo>
                  <a:pt x="0" y="914400"/>
                </a:lnTo>
                <a:close/>
              </a:path>
            </a:pathLst>
          </a:custGeom>
          <a:noFill/>
          <a:extLst>
            <a:ext uri="{909E8E84-426E-40DD-AFC4-6F175D3DCCD1}">
              <a14:hiddenFill xmlns:a14="http://schemas.microsoft.com/office/drawing/2010/main">
                <a:solidFill>
                  <a:srgbClr val="FFFFFF"/>
                </a:solidFill>
              </a14:hiddenFill>
            </a:ext>
          </a:extLst>
        </p:spPr>
      </p:pic>
      <p:pic>
        <p:nvPicPr>
          <p:cNvPr id="51" name="Picture 50" descr="Káº¿t quáº£ hÃ¬nh áº£nh cho jars of honey cartoon"/>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10000" b="90000" l="10000" r="90000">
                        <a14:backgroundMark x1="48800" y1="18241" x2="38200" y2="32870"/>
                        <a14:backgroundMark x1="37000" y1="21574" x2="24900" y2="36389"/>
                        <a14:backgroundMark x1="30200" y1="16759" x2="45200" y2="29630"/>
                        <a14:backgroundMark x1="33000" y1="17037" x2="70900" y2="14352"/>
                        <a14:backgroundMark x1="73400" y1="22963" x2="31500" y2="29167"/>
                        <a14:backgroundMark x1="23200" y1="25093" x2="78900" y2="28056"/>
                        <a14:backgroundMark x1="78900" y1="36574" x2="58100" y2="38704"/>
                        <a14:backgroundMark x1="25800" y1="37778" x2="18700" y2="39074"/>
                        <a14:backgroundMark x1="15500" y1="45000" x2="14400" y2="53796"/>
                        <a14:backgroundMark x1="15500" y1="60556" x2="18200" y2="72130"/>
                        <a14:backgroundMark x1="29600" y1="84259" x2="40300" y2="86111"/>
                        <a14:backgroundMark x1="84500" y1="66759" x2="80500" y2="75185"/>
                        <a14:backgroundMark x1="51300" y1="86204" x2="57100" y2="86204"/>
                      </a14:backgroundRemoval>
                    </a14:imgEffect>
                  </a14:imgLayer>
                </a14:imgProps>
              </a:ext>
              <a:ext uri="{28A0092B-C50C-407E-A947-70E740481C1C}">
                <a14:useLocalDpi xmlns:a14="http://schemas.microsoft.com/office/drawing/2010/main" val="0"/>
              </a:ext>
            </a:extLst>
          </a:blip>
          <a:srcRect l="15210" t="59782" r="14591" b="31330"/>
          <a:stretch/>
        </p:blipFill>
        <p:spPr bwMode="auto">
          <a:xfrm>
            <a:off x="1429296" y="1631961"/>
            <a:ext cx="1410144" cy="192845"/>
          </a:xfrm>
          <a:custGeom>
            <a:avLst/>
            <a:gdLst>
              <a:gd name="connsiteX0" fmla="*/ 0 w 6686372"/>
              <a:gd name="connsiteY0" fmla="*/ 0 h 914400"/>
              <a:gd name="connsiteX1" fmla="*/ 6686372 w 6686372"/>
              <a:gd name="connsiteY1" fmla="*/ 0 h 914400"/>
              <a:gd name="connsiteX2" fmla="*/ 6686372 w 6686372"/>
              <a:gd name="connsiteY2" fmla="*/ 914400 h 914400"/>
              <a:gd name="connsiteX3" fmla="*/ 0 w 6686372"/>
              <a:gd name="connsiteY3" fmla="*/ 914400 h 914400"/>
            </a:gdLst>
            <a:ahLst/>
            <a:cxnLst>
              <a:cxn ang="0">
                <a:pos x="connsiteX0" y="connsiteY0"/>
              </a:cxn>
              <a:cxn ang="0">
                <a:pos x="connsiteX1" y="connsiteY1"/>
              </a:cxn>
              <a:cxn ang="0">
                <a:pos x="connsiteX2" y="connsiteY2"/>
              </a:cxn>
              <a:cxn ang="0">
                <a:pos x="connsiteX3" y="connsiteY3"/>
              </a:cxn>
            </a:cxnLst>
            <a:rect l="l" t="t" r="r" b="b"/>
            <a:pathLst>
              <a:path w="6686372" h="914400">
                <a:moveTo>
                  <a:pt x="0" y="0"/>
                </a:moveTo>
                <a:lnTo>
                  <a:pt x="6686372" y="0"/>
                </a:lnTo>
                <a:lnTo>
                  <a:pt x="6686372" y="914400"/>
                </a:lnTo>
                <a:lnTo>
                  <a:pt x="0" y="914400"/>
                </a:lnTo>
                <a:close/>
              </a:path>
            </a:pathLst>
          </a:custGeom>
          <a:noFill/>
          <a:extLst>
            <a:ext uri="{909E8E84-426E-40DD-AFC4-6F175D3DCCD1}">
              <a14:hiddenFill xmlns:a14="http://schemas.microsoft.com/office/drawing/2010/main">
                <a:solidFill>
                  <a:srgbClr val="FFFFFF"/>
                </a:solidFill>
              </a14:hiddenFill>
            </a:ext>
          </a:extLst>
        </p:spPr>
      </p:pic>
      <p:pic>
        <p:nvPicPr>
          <p:cNvPr id="52" name="Picture 51" descr="Káº¿t quáº£ hÃ¬nh áº£nh cho jars of honey cartoon"/>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10000" b="90000" l="10000" r="90000">
                        <a14:backgroundMark x1="48800" y1="18241" x2="38200" y2="32870"/>
                        <a14:backgroundMark x1="37000" y1="21574" x2="24900" y2="36389"/>
                        <a14:backgroundMark x1="30200" y1="16759" x2="45200" y2="29630"/>
                        <a14:backgroundMark x1="33000" y1="17037" x2="70900" y2="14352"/>
                        <a14:backgroundMark x1="73400" y1="22963" x2="31500" y2="29167"/>
                        <a14:backgroundMark x1="23200" y1="25093" x2="78900" y2="28056"/>
                        <a14:backgroundMark x1="78900" y1="36574" x2="58100" y2="38704"/>
                        <a14:backgroundMark x1="25800" y1="37778" x2="18700" y2="39074"/>
                        <a14:backgroundMark x1="15500" y1="45000" x2="14400" y2="53796"/>
                        <a14:backgroundMark x1="15500" y1="60556" x2="18200" y2="72130"/>
                        <a14:backgroundMark x1="29600" y1="84259" x2="40300" y2="86111"/>
                        <a14:backgroundMark x1="84500" y1="66759" x2="80500" y2="75185"/>
                        <a14:backgroundMark x1="51300" y1="86204" x2="57100" y2="86204"/>
                      </a14:backgroundRemoval>
                    </a14:imgEffect>
                  </a14:imgLayer>
                </a14:imgProps>
              </a:ext>
              <a:ext uri="{28A0092B-C50C-407E-A947-70E740481C1C}">
                <a14:useLocalDpi xmlns:a14="http://schemas.microsoft.com/office/drawing/2010/main" val="0"/>
              </a:ext>
            </a:extLst>
          </a:blip>
          <a:srcRect l="15210" t="68670" r="14591" b="22441"/>
          <a:stretch/>
        </p:blipFill>
        <p:spPr bwMode="auto">
          <a:xfrm>
            <a:off x="1429296" y="1824806"/>
            <a:ext cx="1410144" cy="192845"/>
          </a:xfrm>
          <a:custGeom>
            <a:avLst/>
            <a:gdLst>
              <a:gd name="connsiteX0" fmla="*/ 0 w 6686372"/>
              <a:gd name="connsiteY0" fmla="*/ 0 h 914400"/>
              <a:gd name="connsiteX1" fmla="*/ 6686372 w 6686372"/>
              <a:gd name="connsiteY1" fmla="*/ 0 h 914400"/>
              <a:gd name="connsiteX2" fmla="*/ 6686372 w 6686372"/>
              <a:gd name="connsiteY2" fmla="*/ 914400 h 914400"/>
              <a:gd name="connsiteX3" fmla="*/ 0 w 6686372"/>
              <a:gd name="connsiteY3" fmla="*/ 914400 h 914400"/>
            </a:gdLst>
            <a:ahLst/>
            <a:cxnLst>
              <a:cxn ang="0">
                <a:pos x="connsiteX0" y="connsiteY0"/>
              </a:cxn>
              <a:cxn ang="0">
                <a:pos x="connsiteX1" y="connsiteY1"/>
              </a:cxn>
              <a:cxn ang="0">
                <a:pos x="connsiteX2" y="connsiteY2"/>
              </a:cxn>
              <a:cxn ang="0">
                <a:pos x="connsiteX3" y="connsiteY3"/>
              </a:cxn>
            </a:cxnLst>
            <a:rect l="l" t="t" r="r" b="b"/>
            <a:pathLst>
              <a:path w="6686372" h="914400">
                <a:moveTo>
                  <a:pt x="0" y="0"/>
                </a:moveTo>
                <a:lnTo>
                  <a:pt x="6686372" y="0"/>
                </a:lnTo>
                <a:lnTo>
                  <a:pt x="6686372" y="914400"/>
                </a:lnTo>
                <a:lnTo>
                  <a:pt x="0" y="914400"/>
                </a:lnTo>
                <a:close/>
              </a:path>
            </a:pathLst>
          </a:custGeom>
          <a:noFill/>
          <a:extLst>
            <a:ext uri="{909E8E84-426E-40DD-AFC4-6F175D3DCCD1}">
              <a14:hiddenFill xmlns:a14="http://schemas.microsoft.com/office/drawing/2010/main">
                <a:solidFill>
                  <a:srgbClr val="FFFFFF"/>
                </a:solidFill>
              </a14:hiddenFill>
            </a:ext>
          </a:extLst>
        </p:spPr>
      </p:pic>
      <p:pic>
        <p:nvPicPr>
          <p:cNvPr id="53" name="Picture 52" descr="Káº¿t quáº£ hÃ¬nh áº£nh cho jars of honey cartoon"/>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10000" b="90000" l="10000" r="90000">
                        <a14:backgroundMark x1="48800" y1="18241" x2="38200" y2="32870"/>
                        <a14:backgroundMark x1="37000" y1="21574" x2="24900" y2="36389"/>
                        <a14:backgroundMark x1="30200" y1="16759" x2="45200" y2="29630"/>
                        <a14:backgroundMark x1="33000" y1="17037" x2="70900" y2="14352"/>
                        <a14:backgroundMark x1="73400" y1="22963" x2="31500" y2="29167"/>
                        <a14:backgroundMark x1="23200" y1="25093" x2="78900" y2="28056"/>
                        <a14:backgroundMark x1="78900" y1="36574" x2="58100" y2="38704"/>
                        <a14:backgroundMark x1="25800" y1="37778" x2="18700" y2="39074"/>
                        <a14:backgroundMark x1="15500" y1="45000" x2="14400" y2="53796"/>
                        <a14:backgroundMark x1="15500" y1="60556" x2="18200" y2="72130"/>
                        <a14:backgroundMark x1="29600" y1="84259" x2="40300" y2="86111"/>
                        <a14:backgroundMark x1="84500" y1="66759" x2="80500" y2="75185"/>
                        <a14:backgroundMark x1="51300" y1="86204" x2="57100" y2="86204"/>
                      </a14:backgroundRemoval>
                    </a14:imgEffect>
                  </a14:imgLayer>
                </a14:imgProps>
              </a:ext>
              <a:ext uri="{28A0092B-C50C-407E-A947-70E740481C1C}">
                <a14:useLocalDpi xmlns:a14="http://schemas.microsoft.com/office/drawing/2010/main" val="0"/>
              </a:ext>
            </a:extLst>
          </a:blip>
          <a:srcRect l="15210" t="77559" r="14591" b="13552"/>
          <a:stretch/>
        </p:blipFill>
        <p:spPr bwMode="auto">
          <a:xfrm>
            <a:off x="1429296" y="2017652"/>
            <a:ext cx="1410144" cy="192845"/>
          </a:xfrm>
          <a:custGeom>
            <a:avLst/>
            <a:gdLst>
              <a:gd name="connsiteX0" fmla="*/ 0 w 6686372"/>
              <a:gd name="connsiteY0" fmla="*/ 0 h 914400"/>
              <a:gd name="connsiteX1" fmla="*/ 6686372 w 6686372"/>
              <a:gd name="connsiteY1" fmla="*/ 0 h 914400"/>
              <a:gd name="connsiteX2" fmla="*/ 6686372 w 6686372"/>
              <a:gd name="connsiteY2" fmla="*/ 914400 h 914400"/>
              <a:gd name="connsiteX3" fmla="*/ 0 w 6686372"/>
              <a:gd name="connsiteY3" fmla="*/ 914400 h 914400"/>
            </a:gdLst>
            <a:ahLst/>
            <a:cxnLst>
              <a:cxn ang="0">
                <a:pos x="connsiteX0" y="connsiteY0"/>
              </a:cxn>
              <a:cxn ang="0">
                <a:pos x="connsiteX1" y="connsiteY1"/>
              </a:cxn>
              <a:cxn ang="0">
                <a:pos x="connsiteX2" y="connsiteY2"/>
              </a:cxn>
              <a:cxn ang="0">
                <a:pos x="connsiteX3" y="connsiteY3"/>
              </a:cxn>
            </a:cxnLst>
            <a:rect l="l" t="t" r="r" b="b"/>
            <a:pathLst>
              <a:path w="6686372" h="914400">
                <a:moveTo>
                  <a:pt x="0" y="0"/>
                </a:moveTo>
                <a:lnTo>
                  <a:pt x="6686372" y="0"/>
                </a:lnTo>
                <a:lnTo>
                  <a:pt x="6686372" y="914400"/>
                </a:lnTo>
                <a:lnTo>
                  <a:pt x="0" y="914400"/>
                </a:lnTo>
                <a:close/>
              </a:path>
            </a:pathLst>
          </a:custGeom>
          <a:noFill/>
          <a:extLst>
            <a:ext uri="{909E8E84-426E-40DD-AFC4-6F175D3DCCD1}">
              <a14:hiddenFill xmlns:a14="http://schemas.microsoft.com/office/drawing/2010/main">
                <a:solidFill>
                  <a:srgbClr val="FFFFFF"/>
                </a:solidFill>
              </a14:hiddenFill>
            </a:ext>
          </a:extLst>
        </p:spPr>
      </p:pic>
      <p:pic>
        <p:nvPicPr>
          <p:cNvPr id="59" name="Picture 58"/>
          <p:cNvPicPr>
            <a:picLocks noChangeAspect="1"/>
          </p:cNvPicPr>
          <p:nvPr/>
        </p:nvPicPr>
        <p:blipFill rotWithShape="1">
          <a:blip r:embed="rId7">
            <a:clrChange>
              <a:clrFrom>
                <a:srgbClr val="FFFFFF"/>
              </a:clrFrom>
              <a:clrTo>
                <a:srgbClr val="FFFFFF">
                  <a:alpha val="0"/>
                </a:srgbClr>
              </a:clrTo>
            </a:clrChange>
          </a:blip>
          <a:srcRect b="10689"/>
          <a:stretch/>
        </p:blipFill>
        <p:spPr>
          <a:xfrm>
            <a:off x="9795134" y="3903064"/>
            <a:ext cx="1492184" cy="3044434"/>
          </a:xfrm>
          <a:prstGeom prst="rect">
            <a:avLst/>
          </a:prstGeom>
          <a:effectLst>
            <a:glow rad="101600">
              <a:schemeClr val="bg1">
                <a:alpha val="60000"/>
              </a:schemeClr>
            </a:glow>
          </a:effectLst>
        </p:spPr>
      </p:pic>
      <p:pic>
        <p:nvPicPr>
          <p:cNvPr id="60" name="Picture 59"/>
          <p:cNvPicPr>
            <a:picLocks noChangeAspect="1"/>
          </p:cNvPicPr>
          <p:nvPr/>
        </p:nvPicPr>
        <p:blipFill>
          <a:blip r:embed="rId8"/>
          <a:stretch>
            <a:fillRect/>
          </a:stretch>
        </p:blipFill>
        <p:spPr>
          <a:xfrm>
            <a:off x="77452" y="3764764"/>
            <a:ext cx="2511770" cy="3346994"/>
          </a:xfrm>
          <a:prstGeom prst="rect">
            <a:avLst/>
          </a:prstGeom>
          <a:effectLst>
            <a:glow rad="101600">
              <a:schemeClr val="bg1">
                <a:alpha val="60000"/>
              </a:schemeClr>
            </a:glow>
          </a:effectLst>
        </p:spPr>
      </p:pic>
      <p:pic>
        <p:nvPicPr>
          <p:cNvPr id="61" name="Picture 60"/>
          <p:cNvPicPr>
            <a:picLocks noChangeAspect="1"/>
          </p:cNvPicPr>
          <p:nvPr/>
        </p:nvPicPr>
        <p:blipFill rotWithShape="1">
          <a:blip r:embed="rId9"/>
          <a:srcRect l="5985" b="5165"/>
          <a:stretch/>
        </p:blipFill>
        <p:spPr>
          <a:xfrm>
            <a:off x="2586942" y="3501541"/>
            <a:ext cx="2607889" cy="3688701"/>
          </a:xfrm>
          <a:prstGeom prst="rect">
            <a:avLst/>
          </a:prstGeom>
          <a:effectLst>
            <a:glow rad="101600">
              <a:schemeClr val="bg1">
                <a:alpha val="60000"/>
              </a:schemeClr>
            </a:glow>
          </a:effectLst>
        </p:spPr>
      </p:pic>
      <p:pic>
        <p:nvPicPr>
          <p:cNvPr id="62" name="Picture 61"/>
          <p:cNvPicPr>
            <a:picLocks noChangeAspect="1"/>
          </p:cNvPicPr>
          <p:nvPr/>
        </p:nvPicPr>
        <p:blipFill>
          <a:blip r:embed="rId10"/>
          <a:stretch>
            <a:fillRect/>
          </a:stretch>
        </p:blipFill>
        <p:spPr>
          <a:xfrm>
            <a:off x="7873805" y="3764764"/>
            <a:ext cx="1731414" cy="3279932"/>
          </a:xfrm>
          <a:prstGeom prst="rect">
            <a:avLst/>
          </a:prstGeom>
          <a:effectLst>
            <a:glow rad="101600">
              <a:schemeClr val="bg1">
                <a:alpha val="60000"/>
              </a:schemeClr>
            </a:glow>
          </a:effectLst>
        </p:spPr>
      </p:pic>
      <p:pic>
        <p:nvPicPr>
          <p:cNvPr id="63" name="Picture 62"/>
          <p:cNvPicPr>
            <a:picLocks noChangeAspect="1"/>
          </p:cNvPicPr>
          <p:nvPr/>
        </p:nvPicPr>
        <p:blipFill>
          <a:blip r:embed="rId11"/>
          <a:stretch>
            <a:fillRect/>
          </a:stretch>
        </p:blipFill>
        <p:spPr>
          <a:xfrm>
            <a:off x="5273985" y="4306584"/>
            <a:ext cx="2865368" cy="2883658"/>
          </a:xfrm>
          <a:prstGeom prst="rect">
            <a:avLst/>
          </a:prstGeom>
          <a:effectLst>
            <a:glow rad="101600">
              <a:schemeClr val="bg1">
                <a:alpha val="60000"/>
              </a:schemeClr>
            </a:glow>
          </a:effectLst>
        </p:spPr>
      </p:pic>
      <p:pic>
        <p:nvPicPr>
          <p:cNvPr id="55" name="Picture 54"/>
          <p:cNvPicPr>
            <a:picLocks noChangeAspect="1"/>
          </p:cNvPicPr>
          <p:nvPr/>
        </p:nvPicPr>
        <p:blipFill>
          <a:blip r:embed="rId12">
            <a:clrChange>
              <a:clrFrom>
                <a:srgbClr val="EFE4B0"/>
              </a:clrFrom>
              <a:clrTo>
                <a:srgbClr val="EFE4B0">
                  <a:alpha val="0"/>
                </a:srgbClr>
              </a:clrTo>
            </a:clrChange>
          </a:blip>
          <a:stretch>
            <a:fillRect/>
          </a:stretch>
        </p:blipFill>
        <p:spPr>
          <a:xfrm>
            <a:off x="3108183" y="640953"/>
            <a:ext cx="843364" cy="1156826"/>
          </a:xfrm>
          <a:prstGeom prst="rect">
            <a:avLst/>
          </a:prstGeom>
        </p:spPr>
      </p:pic>
      <p:pic>
        <p:nvPicPr>
          <p:cNvPr id="57" name="Picture 56"/>
          <p:cNvPicPr>
            <a:picLocks noChangeAspect="1"/>
          </p:cNvPicPr>
          <p:nvPr/>
        </p:nvPicPr>
        <p:blipFill>
          <a:blip r:embed="rId13"/>
          <a:stretch>
            <a:fillRect/>
          </a:stretch>
        </p:blipFill>
        <p:spPr>
          <a:xfrm>
            <a:off x="3109971" y="640196"/>
            <a:ext cx="841321" cy="1158340"/>
          </a:xfrm>
          <a:prstGeom prst="rect">
            <a:avLst/>
          </a:prstGeom>
        </p:spPr>
      </p:pic>
      <p:pic>
        <p:nvPicPr>
          <p:cNvPr id="64" name="Picture 63"/>
          <p:cNvPicPr>
            <a:picLocks noChangeAspect="1"/>
          </p:cNvPicPr>
          <p:nvPr/>
        </p:nvPicPr>
        <p:blipFill>
          <a:blip r:embed="rId13"/>
          <a:stretch>
            <a:fillRect/>
          </a:stretch>
        </p:blipFill>
        <p:spPr>
          <a:xfrm>
            <a:off x="3109716" y="640196"/>
            <a:ext cx="841321" cy="1158340"/>
          </a:xfrm>
          <a:prstGeom prst="rect">
            <a:avLst/>
          </a:prstGeom>
        </p:spPr>
      </p:pic>
      <p:pic>
        <p:nvPicPr>
          <p:cNvPr id="72" name="Picture 71"/>
          <p:cNvPicPr>
            <a:picLocks noChangeAspect="1"/>
          </p:cNvPicPr>
          <p:nvPr/>
        </p:nvPicPr>
        <p:blipFill>
          <a:blip r:embed="rId13"/>
          <a:stretch>
            <a:fillRect/>
          </a:stretch>
        </p:blipFill>
        <p:spPr>
          <a:xfrm>
            <a:off x="3109461" y="640196"/>
            <a:ext cx="841321" cy="1158340"/>
          </a:xfrm>
          <a:prstGeom prst="rect">
            <a:avLst/>
          </a:prstGeom>
        </p:spPr>
      </p:pic>
      <p:pic>
        <p:nvPicPr>
          <p:cNvPr id="73" name="Picture 72"/>
          <p:cNvPicPr>
            <a:picLocks noChangeAspect="1"/>
          </p:cNvPicPr>
          <p:nvPr/>
        </p:nvPicPr>
        <p:blipFill>
          <a:blip r:embed="rId13"/>
          <a:stretch>
            <a:fillRect/>
          </a:stretch>
        </p:blipFill>
        <p:spPr>
          <a:xfrm>
            <a:off x="3109205" y="640196"/>
            <a:ext cx="841321" cy="1158340"/>
          </a:xfrm>
          <a:prstGeom prst="rect">
            <a:avLst/>
          </a:prstGeom>
        </p:spPr>
      </p:pic>
      <p:pic>
        <p:nvPicPr>
          <p:cNvPr id="1028" name="Picture 4" descr="Káº¿t quáº£ hÃ¬nh áº£nh cho cute bee cartoon gif"/>
          <p:cNvPicPr>
            <a:picLocks noChangeAspect="1" noChangeArrowheads="1" noCrop="1"/>
          </p:cNvPicPr>
          <p:nvPr/>
        </p:nvPicPr>
        <p:blipFill>
          <a:blip r:embed="rId14">
            <a:clrChange>
              <a:clrFrom>
                <a:srgbClr val="EBFDE3"/>
              </a:clrFrom>
              <a:clrTo>
                <a:srgbClr val="EBFDE3">
                  <a:alpha val="0"/>
                </a:srgbClr>
              </a:clrTo>
            </a:clrChange>
            <a:extLst>
              <a:ext uri="{28A0092B-C50C-407E-A947-70E740481C1C}">
                <a14:useLocalDpi xmlns:a14="http://schemas.microsoft.com/office/drawing/2010/main" val="0"/>
              </a:ext>
            </a:extLst>
          </a:blip>
          <a:srcRect/>
          <a:stretch>
            <a:fillRect/>
          </a:stretch>
        </p:blipFill>
        <p:spPr bwMode="auto">
          <a:xfrm>
            <a:off x="8323973" y="-347871"/>
            <a:ext cx="3564206" cy="385319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7B57234-1542-4E9A-99E1-F6F9B7CFA612}"/>
              </a:ext>
            </a:extLst>
          </p:cNvPr>
          <p:cNvPicPr>
            <a:picLocks noChangeAspect="1"/>
          </p:cNvPicPr>
          <p:nvPr/>
        </p:nvPicPr>
        <p:blipFill>
          <a:blip r:embed="rId15"/>
          <a:stretch>
            <a:fillRect/>
          </a:stretch>
        </p:blipFill>
        <p:spPr>
          <a:xfrm>
            <a:off x="3108183" y="1417143"/>
            <a:ext cx="6053853" cy="1201016"/>
          </a:xfrm>
          <a:prstGeom prst="rect">
            <a:avLst/>
          </a:prstGeom>
        </p:spPr>
      </p:pic>
    </p:spTree>
    <p:extLst>
      <p:ext uri="{BB962C8B-B14F-4D97-AF65-F5344CB8AC3E}">
        <p14:creationId xmlns:p14="http://schemas.microsoft.com/office/powerpoint/2010/main" val="5280652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rotWithShape="1">
          <a:blip r:embed="rId6" cstate="print">
            <a:extLst>
              <a:ext uri="{28A0092B-C50C-407E-A947-70E740481C1C}">
                <a14:useLocalDpi xmlns:a14="http://schemas.microsoft.com/office/drawing/2010/main" val="0"/>
              </a:ext>
            </a:extLst>
          </a:blip>
          <a:srcRect t="21875" b="21875"/>
          <a:stretch/>
        </p:blipFill>
        <p:spPr>
          <a:xfrm>
            <a:off x="0" y="7144"/>
            <a:ext cx="12192000" cy="6858000"/>
          </a:xfrm>
          <a:prstGeom prst="rect">
            <a:avLst/>
          </a:prstGeom>
        </p:spPr>
      </p:pic>
      <p:pic>
        <p:nvPicPr>
          <p:cNvPr id="1032" name="Picture 8"/>
          <p:cNvPicPr>
            <a:picLocks noChangeAspect="1" noChangeArrowheads="1" noCrop="1"/>
          </p:cNvPicPr>
          <p:nvPr/>
        </p:nvPicPr>
        <p:blipFill>
          <a:blip r:embed="rId7">
            <a:clrChange>
              <a:clrFrom>
                <a:srgbClr val="C7FFE8"/>
              </a:clrFrom>
              <a:clrTo>
                <a:srgbClr val="C7FFE8">
                  <a:alpha val="0"/>
                </a:srgbClr>
              </a:clrTo>
            </a:clrChange>
            <a:extLst>
              <a:ext uri="{28A0092B-C50C-407E-A947-70E740481C1C}">
                <a14:useLocalDpi xmlns:a14="http://schemas.microsoft.com/office/drawing/2010/main" val="0"/>
              </a:ext>
            </a:extLst>
          </a:blip>
          <a:stretch>
            <a:fillRect/>
          </a:stretch>
        </p:blipFill>
        <p:spPr bwMode="auto">
          <a:xfrm>
            <a:off x="9099986" y="2518458"/>
            <a:ext cx="2103641" cy="2103641"/>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8"/>
          <p:cNvPicPr>
            <a:picLocks noChangeAspect="1" noChangeArrowheads="1" noCrop="1"/>
          </p:cNvPicPr>
          <p:nvPr/>
        </p:nvPicPr>
        <p:blipFill>
          <a:blip r:embed="rId7">
            <a:clrChange>
              <a:clrFrom>
                <a:srgbClr val="C7FFE8"/>
              </a:clrFrom>
              <a:clrTo>
                <a:srgbClr val="C7FFE8">
                  <a:alpha val="0"/>
                </a:srgbClr>
              </a:clrTo>
            </a:clrChange>
            <a:extLst>
              <a:ext uri="{28A0092B-C50C-407E-A947-70E740481C1C}">
                <a14:useLocalDpi xmlns:a14="http://schemas.microsoft.com/office/drawing/2010/main" val="0"/>
              </a:ext>
            </a:extLst>
          </a:blip>
          <a:stretch>
            <a:fillRect/>
          </a:stretch>
        </p:blipFill>
        <p:spPr bwMode="auto">
          <a:xfrm>
            <a:off x="7372439" y="2591231"/>
            <a:ext cx="2103641" cy="2103641"/>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8"/>
          <p:cNvPicPr>
            <a:picLocks noChangeAspect="1" noChangeArrowheads="1" noCrop="1"/>
          </p:cNvPicPr>
          <p:nvPr/>
        </p:nvPicPr>
        <p:blipFill>
          <a:blip r:embed="rId7">
            <a:clrChange>
              <a:clrFrom>
                <a:srgbClr val="C7FFE8"/>
              </a:clrFrom>
              <a:clrTo>
                <a:srgbClr val="C7FFE8">
                  <a:alpha val="0"/>
                </a:srgbClr>
              </a:clrTo>
            </a:clrChange>
            <a:extLst>
              <a:ext uri="{28A0092B-C50C-407E-A947-70E740481C1C}">
                <a14:useLocalDpi xmlns:a14="http://schemas.microsoft.com/office/drawing/2010/main" val="0"/>
              </a:ext>
            </a:extLst>
          </a:blip>
          <a:stretch>
            <a:fillRect/>
          </a:stretch>
        </p:blipFill>
        <p:spPr bwMode="auto">
          <a:xfrm>
            <a:off x="5316920" y="2913760"/>
            <a:ext cx="2103641" cy="2103641"/>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8"/>
          <p:cNvPicPr>
            <a:picLocks noChangeAspect="1" noChangeArrowheads="1" noCrop="1"/>
          </p:cNvPicPr>
          <p:nvPr/>
        </p:nvPicPr>
        <p:blipFill>
          <a:blip r:embed="rId7">
            <a:clrChange>
              <a:clrFrom>
                <a:srgbClr val="C7FFE8"/>
              </a:clrFrom>
              <a:clrTo>
                <a:srgbClr val="C7FFE8">
                  <a:alpha val="0"/>
                </a:srgbClr>
              </a:clrTo>
            </a:clrChange>
            <a:extLst>
              <a:ext uri="{28A0092B-C50C-407E-A947-70E740481C1C}">
                <a14:useLocalDpi xmlns:a14="http://schemas.microsoft.com/office/drawing/2010/main" val="0"/>
              </a:ext>
            </a:extLst>
          </a:blip>
          <a:stretch>
            <a:fillRect/>
          </a:stretch>
        </p:blipFill>
        <p:spPr bwMode="auto">
          <a:xfrm>
            <a:off x="2529217" y="2253785"/>
            <a:ext cx="2103641" cy="2103641"/>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8"/>
          <p:cNvPicPr>
            <a:picLocks noChangeAspect="1" noChangeArrowheads="1" noCrop="1"/>
          </p:cNvPicPr>
          <p:nvPr/>
        </p:nvPicPr>
        <p:blipFill>
          <a:blip r:embed="rId7">
            <a:clrChange>
              <a:clrFrom>
                <a:srgbClr val="C7FFE8"/>
              </a:clrFrom>
              <a:clrTo>
                <a:srgbClr val="C7FFE8">
                  <a:alpha val="0"/>
                </a:srgbClr>
              </a:clrTo>
            </a:clrChange>
            <a:extLst>
              <a:ext uri="{28A0092B-C50C-407E-A947-70E740481C1C}">
                <a14:useLocalDpi xmlns:a14="http://schemas.microsoft.com/office/drawing/2010/main" val="0"/>
              </a:ext>
            </a:extLst>
          </a:blip>
          <a:stretch>
            <a:fillRect/>
          </a:stretch>
        </p:blipFill>
        <p:spPr bwMode="auto">
          <a:xfrm>
            <a:off x="280377" y="2429561"/>
            <a:ext cx="2103641" cy="210364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p:cNvPicPr>
            <a:picLocks noChangeAspect="1"/>
          </p:cNvPicPr>
          <p:nvPr/>
        </p:nvPicPr>
        <p:blipFill>
          <a:blip r:embed="rId8"/>
          <a:stretch>
            <a:fillRect/>
          </a:stretch>
        </p:blipFill>
        <p:spPr>
          <a:xfrm>
            <a:off x="5098179" y="25701"/>
            <a:ext cx="2219136" cy="2377646"/>
          </a:xfrm>
          <a:prstGeom prst="rect">
            <a:avLst/>
          </a:prstGeom>
          <a:effectLst>
            <a:glow rad="101600">
              <a:schemeClr val="bg1">
                <a:alpha val="60000"/>
              </a:schemeClr>
            </a:glow>
          </a:effectLst>
        </p:spPr>
      </p:pic>
      <p:pic>
        <p:nvPicPr>
          <p:cNvPr id="49" name="Picture 48" descr="Káº¿t quáº£ hÃ¬nh áº£nh cho jars of honey cartoon"/>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10000" b="90000" l="10000" r="90000">
                        <a14:backgroundMark x1="48800" y1="18241" x2="38200" y2="32870"/>
                        <a14:backgroundMark x1="37000" y1="21574" x2="24900" y2="36389"/>
                        <a14:backgroundMark x1="30200" y1="16759" x2="45200" y2="29630"/>
                        <a14:backgroundMark x1="33000" y1="17037" x2="70900" y2="14352"/>
                        <a14:backgroundMark x1="73400" y1="22963" x2="31500" y2="29167"/>
                        <a14:backgroundMark x1="23200" y1="25093" x2="78900" y2="28056"/>
                        <a14:backgroundMark x1="78900" y1="36574" x2="58100" y2="38704"/>
                        <a14:backgroundMark x1="25800" y1="37778" x2="18700" y2="39074"/>
                        <a14:backgroundMark x1="15500" y1="45000" x2="14400" y2="53796"/>
                        <a14:backgroundMark x1="15500" y1="60556" x2="18200" y2="72130"/>
                        <a14:backgroundMark x1="29600" y1="84259" x2="40300" y2="86111"/>
                        <a14:backgroundMark x1="84500" y1="66759" x2="80500" y2="75185"/>
                        <a14:backgroundMark x1="51300" y1="86204" x2="57100" y2="86204"/>
                      </a14:backgroundRemoval>
                    </a14:imgEffect>
                  </a14:imgLayer>
                </a14:imgProps>
              </a:ext>
              <a:ext uri="{28A0092B-C50C-407E-A947-70E740481C1C}">
                <a14:useLocalDpi xmlns:a14="http://schemas.microsoft.com/office/drawing/2010/main" val="0"/>
              </a:ext>
            </a:extLst>
          </a:blip>
          <a:srcRect l="15210" t="40764" r="14591" b="49107"/>
          <a:stretch/>
        </p:blipFill>
        <p:spPr bwMode="auto">
          <a:xfrm>
            <a:off x="5506692" y="994775"/>
            <a:ext cx="1410144" cy="219749"/>
          </a:xfrm>
          <a:custGeom>
            <a:avLst/>
            <a:gdLst>
              <a:gd name="connsiteX0" fmla="*/ 0 w 6686372"/>
              <a:gd name="connsiteY0" fmla="*/ 0 h 1041966"/>
              <a:gd name="connsiteX1" fmla="*/ 6686372 w 6686372"/>
              <a:gd name="connsiteY1" fmla="*/ 0 h 1041966"/>
              <a:gd name="connsiteX2" fmla="*/ 6686372 w 6686372"/>
              <a:gd name="connsiteY2" fmla="*/ 1041966 h 1041966"/>
              <a:gd name="connsiteX3" fmla="*/ 0 w 6686372"/>
              <a:gd name="connsiteY3" fmla="*/ 1041966 h 1041966"/>
            </a:gdLst>
            <a:ahLst/>
            <a:cxnLst>
              <a:cxn ang="0">
                <a:pos x="connsiteX0" y="connsiteY0"/>
              </a:cxn>
              <a:cxn ang="0">
                <a:pos x="connsiteX1" y="connsiteY1"/>
              </a:cxn>
              <a:cxn ang="0">
                <a:pos x="connsiteX2" y="connsiteY2"/>
              </a:cxn>
              <a:cxn ang="0">
                <a:pos x="connsiteX3" y="connsiteY3"/>
              </a:cxn>
            </a:cxnLst>
            <a:rect l="l" t="t" r="r" b="b"/>
            <a:pathLst>
              <a:path w="6686372" h="1041966">
                <a:moveTo>
                  <a:pt x="0" y="0"/>
                </a:moveTo>
                <a:lnTo>
                  <a:pt x="6686372" y="0"/>
                </a:lnTo>
                <a:lnTo>
                  <a:pt x="6686372" y="1041966"/>
                </a:lnTo>
                <a:lnTo>
                  <a:pt x="0" y="1041966"/>
                </a:lnTo>
                <a:close/>
              </a:path>
            </a:pathLst>
          </a:custGeom>
          <a:noFill/>
          <a:extLst>
            <a:ext uri="{909E8E84-426E-40DD-AFC4-6F175D3DCCD1}">
              <a14:hiddenFill xmlns:a14="http://schemas.microsoft.com/office/drawing/2010/main">
                <a:solidFill>
                  <a:srgbClr val="FFFFFF"/>
                </a:solidFill>
              </a14:hiddenFill>
            </a:ext>
          </a:extLst>
        </p:spPr>
      </p:pic>
      <p:pic>
        <p:nvPicPr>
          <p:cNvPr id="50" name="Picture 49" descr="Káº¿t quáº£ hÃ¬nh áº£nh cho jars of honey cartoon"/>
          <p:cNvPicPr>
            <a:picLocks noChangeAspect="1" noChangeArrowheads="1"/>
          </p:cNvPicPr>
          <p:nvPr/>
        </p:nvPicPr>
        <p:blipFill rotWithShape="1">
          <a:blip r:embed="rId11" cstate="print">
            <a:extLst>
              <a:ext uri="{BEBA8EAE-BF5A-486C-A8C5-ECC9F3942E4B}">
                <a14:imgProps xmlns:a14="http://schemas.microsoft.com/office/drawing/2010/main">
                  <a14:imgLayer r:embed="rId10">
                    <a14:imgEffect>
                      <a14:backgroundRemoval t="10000" b="90000" l="10000" r="90000">
                        <a14:backgroundMark x1="48800" y1="18241" x2="38200" y2="32870"/>
                        <a14:backgroundMark x1="37000" y1="21574" x2="24900" y2="36389"/>
                        <a14:backgroundMark x1="30200" y1="16759" x2="45200" y2="29630"/>
                        <a14:backgroundMark x1="33000" y1="17037" x2="70900" y2="14352"/>
                        <a14:backgroundMark x1="73400" y1="22963" x2="31500" y2="29167"/>
                        <a14:backgroundMark x1="23200" y1="25093" x2="78900" y2="28056"/>
                        <a14:backgroundMark x1="78900" y1="36574" x2="58100" y2="38704"/>
                        <a14:backgroundMark x1="25800" y1="37778" x2="18700" y2="39074"/>
                        <a14:backgroundMark x1="15500" y1="45000" x2="14400" y2="53796"/>
                        <a14:backgroundMark x1="15500" y1="60556" x2="18200" y2="72130"/>
                        <a14:backgroundMark x1="29600" y1="84259" x2="40300" y2="86111"/>
                        <a14:backgroundMark x1="84500" y1="66759" x2="80500" y2="75185"/>
                        <a14:backgroundMark x1="51300" y1="86204" x2="57100" y2="86204"/>
                      </a14:backgroundRemoval>
                    </a14:imgEffect>
                  </a14:imgLayer>
                </a14:imgProps>
              </a:ext>
              <a:ext uri="{28A0092B-C50C-407E-A947-70E740481C1C}">
                <a14:useLocalDpi xmlns:a14="http://schemas.microsoft.com/office/drawing/2010/main" val="0"/>
              </a:ext>
            </a:extLst>
          </a:blip>
          <a:srcRect l="15210" t="50893" r="14591" b="40218"/>
          <a:stretch/>
        </p:blipFill>
        <p:spPr bwMode="auto">
          <a:xfrm>
            <a:off x="5506692" y="1214525"/>
            <a:ext cx="1410144" cy="192845"/>
          </a:xfrm>
          <a:custGeom>
            <a:avLst/>
            <a:gdLst>
              <a:gd name="connsiteX0" fmla="*/ 0 w 6686372"/>
              <a:gd name="connsiteY0" fmla="*/ 0 h 914400"/>
              <a:gd name="connsiteX1" fmla="*/ 6686372 w 6686372"/>
              <a:gd name="connsiteY1" fmla="*/ 0 h 914400"/>
              <a:gd name="connsiteX2" fmla="*/ 6686372 w 6686372"/>
              <a:gd name="connsiteY2" fmla="*/ 914400 h 914400"/>
              <a:gd name="connsiteX3" fmla="*/ 0 w 6686372"/>
              <a:gd name="connsiteY3" fmla="*/ 914400 h 914400"/>
            </a:gdLst>
            <a:ahLst/>
            <a:cxnLst>
              <a:cxn ang="0">
                <a:pos x="connsiteX0" y="connsiteY0"/>
              </a:cxn>
              <a:cxn ang="0">
                <a:pos x="connsiteX1" y="connsiteY1"/>
              </a:cxn>
              <a:cxn ang="0">
                <a:pos x="connsiteX2" y="connsiteY2"/>
              </a:cxn>
              <a:cxn ang="0">
                <a:pos x="connsiteX3" y="connsiteY3"/>
              </a:cxn>
            </a:cxnLst>
            <a:rect l="l" t="t" r="r" b="b"/>
            <a:pathLst>
              <a:path w="6686372" h="914400">
                <a:moveTo>
                  <a:pt x="0" y="0"/>
                </a:moveTo>
                <a:lnTo>
                  <a:pt x="6686372" y="0"/>
                </a:lnTo>
                <a:lnTo>
                  <a:pt x="6686372" y="914400"/>
                </a:lnTo>
                <a:lnTo>
                  <a:pt x="0" y="914400"/>
                </a:lnTo>
                <a:close/>
              </a:path>
            </a:pathLst>
          </a:custGeom>
          <a:noFill/>
          <a:extLst>
            <a:ext uri="{909E8E84-426E-40DD-AFC4-6F175D3DCCD1}">
              <a14:hiddenFill xmlns:a14="http://schemas.microsoft.com/office/drawing/2010/main">
                <a:solidFill>
                  <a:srgbClr val="FFFFFF"/>
                </a:solidFill>
              </a14:hiddenFill>
            </a:ext>
          </a:extLst>
        </p:spPr>
      </p:pic>
      <p:pic>
        <p:nvPicPr>
          <p:cNvPr id="51" name="Picture 50" descr="Káº¿t quáº£ hÃ¬nh áº£nh cho jars of honey cartoon"/>
          <p:cNvPicPr>
            <a:picLocks noChangeAspect="1" noChangeArrowheads="1"/>
          </p:cNvPicPr>
          <p:nvPr/>
        </p:nvPicPr>
        <p:blipFill rotWithShape="1">
          <a:blip r:embed="rId11" cstate="print">
            <a:extLst>
              <a:ext uri="{BEBA8EAE-BF5A-486C-A8C5-ECC9F3942E4B}">
                <a14:imgProps xmlns:a14="http://schemas.microsoft.com/office/drawing/2010/main">
                  <a14:imgLayer r:embed="rId10">
                    <a14:imgEffect>
                      <a14:backgroundRemoval t="10000" b="90000" l="10000" r="90000">
                        <a14:backgroundMark x1="48800" y1="18241" x2="38200" y2="32870"/>
                        <a14:backgroundMark x1="37000" y1="21574" x2="24900" y2="36389"/>
                        <a14:backgroundMark x1="30200" y1="16759" x2="45200" y2="29630"/>
                        <a14:backgroundMark x1="33000" y1="17037" x2="70900" y2="14352"/>
                        <a14:backgroundMark x1="73400" y1="22963" x2="31500" y2="29167"/>
                        <a14:backgroundMark x1="23200" y1="25093" x2="78900" y2="28056"/>
                        <a14:backgroundMark x1="78900" y1="36574" x2="58100" y2="38704"/>
                        <a14:backgroundMark x1="25800" y1="37778" x2="18700" y2="39074"/>
                        <a14:backgroundMark x1="15500" y1="45000" x2="14400" y2="53796"/>
                        <a14:backgroundMark x1="15500" y1="60556" x2="18200" y2="72130"/>
                        <a14:backgroundMark x1="29600" y1="84259" x2="40300" y2="86111"/>
                        <a14:backgroundMark x1="84500" y1="66759" x2="80500" y2="75185"/>
                        <a14:backgroundMark x1="51300" y1="86204" x2="57100" y2="86204"/>
                      </a14:backgroundRemoval>
                    </a14:imgEffect>
                  </a14:imgLayer>
                </a14:imgProps>
              </a:ext>
              <a:ext uri="{28A0092B-C50C-407E-A947-70E740481C1C}">
                <a14:useLocalDpi xmlns:a14="http://schemas.microsoft.com/office/drawing/2010/main" val="0"/>
              </a:ext>
            </a:extLst>
          </a:blip>
          <a:srcRect l="15210" t="59782" r="14591" b="31330"/>
          <a:stretch/>
        </p:blipFill>
        <p:spPr bwMode="auto">
          <a:xfrm>
            <a:off x="5506692" y="1407370"/>
            <a:ext cx="1410144" cy="192845"/>
          </a:xfrm>
          <a:custGeom>
            <a:avLst/>
            <a:gdLst>
              <a:gd name="connsiteX0" fmla="*/ 0 w 6686372"/>
              <a:gd name="connsiteY0" fmla="*/ 0 h 914400"/>
              <a:gd name="connsiteX1" fmla="*/ 6686372 w 6686372"/>
              <a:gd name="connsiteY1" fmla="*/ 0 h 914400"/>
              <a:gd name="connsiteX2" fmla="*/ 6686372 w 6686372"/>
              <a:gd name="connsiteY2" fmla="*/ 914400 h 914400"/>
              <a:gd name="connsiteX3" fmla="*/ 0 w 6686372"/>
              <a:gd name="connsiteY3" fmla="*/ 914400 h 914400"/>
            </a:gdLst>
            <a:ahLst/>
            <a:cxnLst>
              <a:cxn ang="0">
                <a:pos x="connsiteX0" y="connsiteY0"/>
              </a:cxn>
              <a:cxn ang="0">
                <a:pos x="connsiteX1" y="connsiteY1"/>
              </a:cxn>
              <a:cxn ang="0">
                <a:pos x="connsiteX2" y="connsiteY2"/>
              </a:cxn>
              <a:cxn ang="0">
                <a:pos x="connsiteX3" y="connsiteY3"/>
              </a:cxn>
            </a:cxnLst>
            <a:rect l="l" t="t" r="r" b="b"/>
            <a:pathLst>
              <a:path w="6686372" h="914400">
                <a:moveTo>
                  <a:pt x="0" y="0"/>
                </a:moveTo>
                <a:lnTo>
                  <a:pt x="6686372" y="0"/>
                </a:lnTo>
                <a:lnTo>
                  <a:pt x="6686372" y="914400"/>
                </a:lnTo>
                <a:lnTo>
                  <a:pt x="0" y="914400"/>
                </a:lnTo>
                <a:close/>
              </a:path>
            </a:pathLst>
          </a:custGeom>
          <a:noFill/>
          <a:extLst>
            <a:ext uri="{909E8E84-426E-40DD-AFC4-6F175D3DCCD1}">
              <a14:hiddenFill xmlns:a14="http://schemas.microsoft.com/office/drawing/2010/main">
                <a:solidFill>
                  <a:srgbClr val="FFFFFF"/>
                </a:solidFill>
              </a14:hiddenFill>
            </a:ext>
          </a:extLst>
        </p:spPr>
      </p:pic>
      <p:pic>
        <p:nvPicPr>
          <p:cNvPr id="52" name="Picture 51" descr="Káº¿t quáº£ hÃ¬nh áº£nh cho jars of honey cartoon"/>
          <p:cNvPicPr>
            <a:picLocks noChangeAspect="1" noChangeArrowheads="1"/>
          </p:cNvPicPr>
          <p:nvPr/>
        </p:nvPicPr>
        <p:blipFill rotWithShape="1">
          <a:blip r:embed="rId11" cstate="print">
            <a:extLst>
              <a:ext uri="{BEBA8EAE-BF5A-486C-A8C5-ECC9F3942E4B}">
                <a14:imgProps xmlns:a14="http://schemas.microsoft.com/office/drawing/2010/main">
                  <a14:imgLayer r:embed="rId10">
                    <a14:imgEffect>
                      <a14:backgroundRemoval t="10000" b="90000" l="10000" r="90000">
                        <a14:backgroundMark x1="48800" y1="18241" x2="38200" y2="32870"/>
                        <a14:backgroundMark x1="37000" y1="21574" x2="24900" y2="36389"/>
                        <a14:backgroundMark x1="30200" y1="16759" x2="45200" y2="29630"/>
                        <a14:backgroundMark x1="33000" y1="17037" x2="70900" y2="14352"/>
                        <a14:backgroundMark x1="73400" y1="22963" x2="31500" y2="29167"/>
                        <a14:backgroundMark x1="23200" y1="25093" x2="78900" y2="28056"/>
                        <a14:backgroundMark x1="78900" y1="36574" x2="58100" y2="38704"/>
                        <a14:backgroundMark x1="25800" y1="37778" x2="18700" y2="39074"/>
                        <a14:backgroundMark x1="15500" y1="45000" x2="14400" y2="53796"/>
                        <a14:backgroundMark x1="15500" y1="60556" x2="18200" y2="72130"/>
                        <a14:backgroundMark x1="29600" y1="84259" x2="40300" y2="86111"/>
                        <a14:backgroundMark x1="84500" y1="66759" x2="80500" y2="75185"/>
                        <a14:backgroundMark x1="51300" y1="86204" x2="57100" y2="86204"/>
                      </a14:backgroundRemoval>
                    </a14:imgEffect>
                  </a14:imgLayer>
                </a14:imgProps>
              </a:ext>
              <a:ext uri="{28A0092B-C50C-407E-A947-70E740481C1C}">
                <a14:useLocalDpi xmlns:a14="http://schemas.microsoft.com/office/drawing/2010/main" val="0"/>
              </a:ext>
            </a:extLst>
          </a:blip>
          <a:srcRect l="15210" t="68670" r="14591" b="22441"/>
          <a:stretch/>
        </p:blipFill>
        <p:spPr bwMode="auto">
          <a:xfrm>
            <a:off x="5506692" y="1600215"/>
            <a:ext cx="1410144" cy="192845"/>
          </a:xfrm>
          <a:custGeom>
            <a:avLst/>
            <a:gdLst>
              <a:gd name="connsiteX0" fmla="*/ 0 w 6686372"/>
              <a:gd name="connsiteY0" fmla="*/ 0 h 914400"/>
              <a:gd name="connsiteX1" fmla="*/ 6686372 w 6686372"/>
              <a:gd name="connsiteY1" fmla="*/ 0 h 914400"/>
              <a:gd name="connsiteX2" fmla="*/ 6686372 w 6686372"/>
              <a:gd name="connsiteY2" fmla="*/ 914400 h 914400"/>
              <a:gd name="connsiteX3" fmla="*/ 0 w 6686372"/>
              <a:gd name="connsiteY3" fmla="*/ 914400 h 914400"/>
            </a:gdLst>
            <a:ahLst/>
            <a:cxnLst>
              <a:cxn ang="0">
                <a:pos x="connsiteX0" y="connsiteY0"/>
              </a:cxn>
              <a:cxn ang="0">
                <a:pos x="connsiteX1" y="connsiteY1"/>
              </a:cxn>
              <a:cxn ang="0">
                <a:pos x="connsiteX2" y="connsiteY2"/>
              </a:cxn>
              <a:cxn ang="0">
                <a:pos x="connsiteX3" y="connsiteY3"/>
              </a:cxn>
            </a:cxnLst>
            <a:rect l="l" t="t" r="r" b="b"/>
            <a:pathLst>
              <a:path w="6686372" h="914400">
                <a:moveTo>
                  <a:pt x="0" y="0"/>
                </a:moveTo>
                <a:lnTo>
                  <a:pt x="6686372" y="0"/>
                </a:lnTo>
                <a:lnTo>
                  <a:pt x="6686372" y="914400"/>
                </a:lnTo>
                <a:lnTo>
                  <a:pt x="0" y="914400"/>
                </a:lnTo>
                <a:close/>
              </a:path>
            </a:pathLst>
          </a:custGeom>
          <a:noFill/>
          <a:extLst>
            <a:ext uri="{909E8E84-426E-40DD-AFC4-6F175D3DCCD1}">
              <a14:hiddenFill xmlns:a14="http://schemas.microsoft.com/office/drawing/2010/main">
                <a:solidFill>
                  <a:srgbClr val="FFFFFF"/>
                </a:solidFill>
              </a14:hiddenFill>
            </a:ext>
          </a:extLst>
        </p:spPr>
      </p:pic>
      <p:pic>
        <p:nvPicPr>
          <p:cNvPr id="53" name="Picture 52" descr="Káº¿t quáº£ hÃ¬nh áº£nh cho jars of honey cartoon"/>
          <p:cNvPicPr>
            <a:picLocks noChangeAspect="1" noChangeArrowheads="1"/>
          </p:cNvPicPr>
          <p:nvPr/>
        </p:nvPicPr>
        <p:blipFill rotWithShape="1">
          <a:blip r:embed="rId11" cstate="print">
            <a:extLst>
              <a:ext uri="{BEBA8EAE-BF5A-486C-A8C5-ECC9F3942E4B}">
                <a14:imgProps xmlns:a14="http://schemas.microsoft.com/office/drawing/2010/main">
                  <a14:imgLayer r:embed="rId10">
                    <a14:imgEffect>
                      <a14:backgroundRemoval t="10000" b="90000" l="10000" r="90000">
                        <a14:backgroundMark x1="48800" y1="18241" x2="38200" y2="32870"/>
                        <a14:backgroundMark x1="37000" y1="21574" x2="24900" y2="36389"/>
                        <a14:backgroundMark x1="30200" y1="16759" x2="45200" y2="29630"/>
                        <a14:backgroundMark x1="33000" y1="17037" x2="70900" y2="14352"/>
                        <a14:backgroundMark x1="73400" y1="22963" x2="31500" y2="29167"/>
                        <a14:backgroundMark x1="23200" y1="25093" x2="78900" y2="28056"/>
                        <a14:backgroundMark x1="78900" y1="36574" x2="58100" y2="38704"/>
                        <a14:backgroundMark x1="25800" y1="37778" x2="18700" y2="39074"/>
                        <a14:backgroundMark x1="15500" y1="45000" x2="14400" y2="53796"/>
                        <a14:backgroundMark x1="15500" y1="60556" x2="18200" y2="72130"/>
                        <a14:backgroundMark x1="29600" y1="84259" x2="40300" y2="86111"/>
                        <a14:backgroundMark x1="84500" y1="66759" x2="80500" y2="75185"/>
                        <a14:backgroundMark x1="51300" y1="86204" x2="57100" y2="86204"/>
                      </a14:backgroundRemoval>
                    </a14:imgEffect>
                  </a14:imgLayer>
                </a14:imgProps>
              </a:ext>
              <a:ext uri="{28A0092B-C50C-407E-A947-70E740481C1C}">
                <a14:useLocalDpi xmlns:a14="http://schemas.microsoft.com/office/drawing/2010/main" val="0"/>
              </a:ext>
            </a:extLst>
          </a:blip>
          <a:srcRect l="15210" t="77559" r="14591" b="13552"/>
          <a:stretch/>
        </p:blipFill>
        <p:spPr bwMode="auto">
          <a:xfrm>
            <a:off x="5506692" y="1793061"/>
            <a:ext cx="1410144" cy="192845"/>
          </a:xfrm>
          <a:custGeom>
            <a:avLst/>
            <a:gdLst>
              <a:gd name="connsiteX0" fmla="*/ 0 w 6686372"/>
              <a:gd name="connsiteY0" fmla="*/ 0 h 914400"/>
              <a:gd name="connsiteX1" fmla="*/ 6686372 w 6686372"/>
              <a:gd name="connsiteY1" fmla="*/ 0 h 914400"/>
              <a:gd name="connsiteX2" fmla="*/ 6686372 w 6686372"/>
              <a:gd name="connsiteY2" fmla="*/ 914400 h 914400"/>
              <a:gd name="connsiteX3" fmla="*/ 0 w 6686372"/>
              <a:gd name="connsiteY3" fmla="*/ 914400 h 914400"/>
            </a:gdLst>
            <a:ahLst/>
            <a:cxnLst>
              <a:cxn ang="0">
                <a:pos x="connsiteX0" y="connsiteY0"/>
              </a:cxn>
              <a:cxn ang="0">
                <a:pos x="connsiteX1" y="connsiteY1"/>
              </a:cxn>
              <a:cxn ang="0">
                <a:pos x="connsiteX2" y="connsiteY2"/>
              </a:cxn>
              <a:cxn ang="0">
                <a:pos x="connsiteX3" y="connsiteY3"/>
              </a:cxn>
            </a:cxnLst>
            <a:rect l="l" t="t" r="r" b="b"/>
            <a:pathLst>
              <a:path w="6686372" h="914400">
                <a:moveTo>
                  <a:pt x="0" y="0"/>
                </a:moveTo>
                <a:lnTo>
                  <a:pt x="6686372" y="0"/>
                </a:lnTo>
                <a:lnTo>
                  <a:pt x="6686372" y="914400"/>
                </a:lnTo>
                <a:lnTo>
                  <a:pt x="0" y="914400"/>
                </a:lnTo>
                <a:close/>
              </a:path>
            </a:pathLst>
          </a:custGeom>
          <a:noFill/>
          <a:extLst>
            <a:ext uri="{909E8E84-426E-40DD-AFC4-6F175D3DCCD1}">
              <a14:hiddenFill xmlns:a14="http://schemas.microsoft.com/office/drawing/2010/main">
                <a:solidFill>
                  <a:srgbClr val="FFFFFF"/>
                </a:solidFill>
              </a14:hiddenFill>
            </a:ext>
          </a:extLst>
        </p:spPr>
      </p:pic>
      <p:pic>
        <p:nvPicPr>
          <p:cNvPr id="59" name="Picture 58"/>
          <p:cNvPicPr>
            <a:picLocks noChangeAspect="1"/>
          </p:cNvPicPr>
          <p:nvPr/>
        </p:nvPicPr>
        <p:blipFill rotWithShape="1">
          <a:blip r:embed="rId12">
            <a:clrChange>
              <a:clrFrom>
                <a:srgbClr val="FFFFFF"/>
              </a:clrFrom>
              <a:clrTo>
                <a:srgbClr val="FFFFFF">
                  <a:alpha val="0"/>
                </a:srgbClr>
              </a:clrTo>
            </a:clrChange>
          </a:blip>
          <a:srcRect b="10689"/>
          <a:stretch/>
        </p:blipFill>
        <p:spPr>
          <a:xfrm>
            <a:off x="9795134" y="3903064"/>
            <a:ext cx="1492184" cy="3044434"/>
          </a:xfrm>
          <a:prstGeom prst="rect">
            <a:avLst/>
          </a:prstGeom>
          <a:effectLst>
            <a:glow rad="101600">
              <a:schemeClr val="bg1">
                <a:alpha val="60000"/>
              </a:schemeClr>
            </a:glow>
          </a:effectLst>
        </p:spPr>
      </p:pic>
      <p:pic>
        <p:nvPicPr>
          <p:cNvPr id="60" name="Picture 59"/>
          <p:cNvPicPr>
            <a:picLocks noChangeAspect="1"/>
          </p:cNvPicPr>
          <p:nvPr/>
        </p:nvPicPr>
        <p:blipFill>
          <a:blip r:embed="rId13"/>
          <a:stretch>
            <a:fillRect/>
          </a:stretch>
        </p:blipFill>
        <p:spPr>
          <a:xfrm>
            <a:off x="77452" y="3764764"/>
            <a:ext cx="2511770" cy="3346994"/>
          </a:xfrm>
          <a:prstGeom prst="rect">
            <a:avLst/>
          </a:prstGeom>
          <a:effectLst>
            <a:glow rad="101600">
              <a:schemeClr val="bg1">
                <a:alpha val="60000"/>
              </a:schemeClr>
            </a:glow>
          </a:effectLst>
        </p:spPr>
      </p:pic>
      <p:pic>
        <p:nvPicPr>
          <p:cNvPr id="61" name="Picture 60"/>
          <p:cNvPicPr>
            <a:picLocks noChangeAspect="1"/>
          </p:cNvPicPr>
          <p:nvPr/>
        </p:nvPicPr>
        <p:blipFill rotWithShape="1">
          <a:blip r:embed="rId14"/>
          <a:srcRect l="5985" b="5165"/>
          <a:stretch/>
        </p:blipFill>
        <p:spPr>
          <a:xfrm>
            <a:off x="2586942" y="3501541"/>
            <a:ext cx="2607889" cy="3688701"/>
          </a:xfrm>
          <a:prstGeom prst="rect">
            <a:avLst/>
          </a:prstGeom>
          <a:effectLst>
            <a:glow rad="101600">
              <a:schemeClr val="bg1">
                <a:alpha val="60000"/>
              </a:schemeClr>
            </a:glow>
          </a:effectLst>
        </p:spPr>
      </p:pic>
      <p:pic>
        <p:nvPicPr>
          <p:cNvPr id="62" name="Picture 61"/>
          <p:cNvPicPr>
            <a:picLocks noChangeAspect="1"/>
          </p:cNvPicPr>
          <p:nvPr/>
        </p:nvPicPr>
        <p:blipFill>
          <a:blip r:embed="rId15"/>
          <a:stretch>
            <a:fillRect/>
          </a:stretch>
        </p:blipFill>
        <p:spPr>
          <a:xfrm>
            <a:off x="7873805" y="3764764"/>
            <a:ext cx="1731414" cy="3279932"/>
          </a:xfrm>
          <a:prstGeom prst="rect">
            <a:avLst/>
          </a:prstGeom>
          <a:effectLst>
            <a:glow rad="101600">
              <a:schemeClr val="bg1">
                <a:alpha val="60000"/>
              </a:schemeClr>
            </a:glow>
          </a:effectLst>
        </p:spPr>
      </p:pic>
      <p:pic>
        <p:nvPicPr>
          <p:cNvPr id="63" name="16 NK PowerSkills"/>
          <p:cNvPicPr>
            <a:picLocks noChangeAspect="1"/>
          </p:cNvPicPr>
          <p:nvPr/>
        </p:nvPicPr>
        <p:blipFill>
          <a:blip r:embed="rId16"/>
          <a:stretch>
            <a:fillRect/>
          </a:stretch>
        </p:blipFill>
        <p:spPr>
          <a:xfrm>
            <a:off x="5273985" y="4306584"/>
            <a:ext cx="2865368" cy="2883658"/>
          </a:xfrm>
          <a:prstGeom prst="rect">
            <a:avLst/>
          </a:prstGeom>
          <a:effectLst>
            <a:glow rad="101600">
              <a:schemeClr val="bg1">
                <a:alpha val="60000"/>
              </a:schemeClr>
            </a:glow>
          </a:effectLst>
        </p:spPr>
      </p:pic>
      <p:pic>
        <p:nvPicPr>
          <p:cNvPr id="79" name="15 NK PowerSkills"/>
          <p:cNvPicPr>
            <a:picLocks noChangeAspect="1"/>
          </p:cNvPicPr>
          <p:nvPr/>
        </p:nvPicPr>
        <p:blipFill>
          <a:blip r:embed="rId17">
            <a:clrChange>
              <a:clrFrom>
                <a:srgbClr val="FFFFFF"/>
              </a:clrFrom>
              <a:clrTo>
                <a:srgbClr val="FFFFFF">
                  <a:alpha val="0"/>
                </a:srgbClr>
              </a:clrTo>
            </a:clrChange>
          </a:blip>
          <a:stretch>
            <a:fillRect/>
          </a:stretch>
        </p:blipFill>
        <p:spPr>
          <a:xfrm>
            <a:off x="89282" y="5608839"/>
            <a:ext cx="2941743" cy="1671445"/>
          </a:xfrm>
          <a:prstGeom prst="rect">
            <a:avLst/>
          </a:prstGeom>
          <a:effectLst>
            <a:glow rad="101600">
              <a:schemeClr val="bg1">
                <a:alpha val="60000"/>
              </a:schemeClr>
            </a:glow>
          </a:effectLst>
        </p:spPr>
      </p:pic>
      <p:pic>
        <p:nvPicPr>
          <p:cNvPr id="80" name="14 NK PowerSkills"/>
          <p:cNvPicPr>
            <a:picLocks noChangeAspect="1"/>
          </p:cNvPicPr>
          <p:nvPr/>
        </p:nvPicPr>
        <p:blipFill>
          <a:blip r:embed="rId17">
            <a:clrChange>
              <a:clrFrom>
                <a:srgbClr val="FFFFFF"/>
              </a:clrFrom>
              <a:clrTo>
                <a:srgbClr val="FFFFFF">
                  <a:alpha val="0"/>
                </a:srgbClr>
              </a:clrTo>
            </a:clrChange>
          </a:blip>
          <a:stretch>
            <a:fillRect/>
          </a:stretch>
        </p:blipFill>
        <p:spPr>
          <a:xfrm>
            <a:off x="2815314" y="5608839"/>
            <a:ext cx="2941743" cy="1671445"/>
          </a:xfrm>
          <a:prstGeom prst="rect">
            <a:avLst/>
          </a:prstGeom>
          <a:effectLst>
            <a:glow rad="101600">
              <a:schemeClr val="bg1">
                <a:alpha val="60000"/>
              </a:schemeClr>
            </a:glow>
          </a:effectLst>
        </p:spPr>
      </p:pic>
      <p:pic>
        <p:nvPicPr>
          <p:cNvPr id="81" name="13 NK PowerSkills"/>
          <p:cNvPicPr>
            <a:picLocks noChangeAspect="1"/>
          </p:cNvPicPr>
          <p:nvPr/>
        </p:nvPicPr>
        <p:blipFill>
          <a:blip r:embed="rId17">
            <a:clrChange>
              <a:clrFrom>
                <a:srgbClr val="FFFFFF"/>
              </a:clrFrom>
              <a:clrTo>
                <a:srgbClr val="FFFFFF">
                  <a:alpha val="0"/>
                </a:srgbClr>
              </a:clrTo>
            </a:clrChange>
          </a:blip>
          <a:stretch>
            <a:fillRect/>
          </a:stretch>
        </p:blipFill>
        <p:spPr>
          <a:xfrm>
            <a:off x="5197035" y="5594996"/>
            <a:ext cx="2941743" cy="1671445"/>
          </a:xfrm>
          <a:prstGeom prst="rect">
            <a:avLst/>
          </a:prstGeom>
          <a:effectLst>
            <a:glow rad="101600">
              <a:schemeClr val="bg1">
                <a:alpha val="60000"/>
              </a:schemeClr>
            </a:glow>
          </a:effectLst>
        </p:spPr>
      </p:pic>
      <p:pic>
        <p:nvPicPr>
          <p:cNvPr id="82" name="12 NK PowerSkills"/>
          <p:cNvPicPr>
            <a:picLocks noChangeAspect="1"/>
          </p:cNvPicPr>
          <p:nvPr/>
        </p:nvPicPr>
        <p:blipFill>
          <a:blip r:embed="rId17">
            <a:clrChange>
              <a:clrFrom>
                <a:srgbClr val="FFFFFF"/>
              </a:clrFrom>
              <a:clrTo>
                <a:srgbClr val="FFFFFF">
                  <a:alpha val="0"/>
                </a:srgbClr>
              </a:clrTo>
            </a:clrChange>
          </a:blip>
          <a:stretch>
            <a:fillRect/>
          </a:stretch>
        </p:blipFill>
        <p:spPr>
          <a:xfrm>
            <a:off x="7580046" y="5608838"/>
            <a:ext cx="2941743" cy="1671445"/>
          </a:xfrm>
          <a:prstGeom prst="rect">
            <a:avLst/>
          </a:prstGeom>
          <a:effectLst>
            <a:glow rad="101600">
              <a:schemeClr val="bg1">
                <a:alpha val="60000"/>
              </a:schemeClr>
            </a:glow>
          </a:effectLst>
        </p:spPr>
      </p:pic>
      <p:pic>
        <p:nvPicPr>
          <p:cNvPr id="83" name="11 NK PowerSkills"/>
          <p:cNvPicPr>
            <a:picLocks noChangeAspect="1"/>
          </p:cNvPicPr>
          <p:nvPr/>
        </p:nvPicPr>
        <p:blipFill>
          <a:blip r:embed="rId17">
            <a:clrChange>
              <a:clrFrom>
                <a:srgbClr val="FFFFFF"/>
              </a:clrFrom>
              <a:clrTo>
                <a:srgbClr val="FFFFFF">
                  <a:alpha val="0"/>
                </a:srgbClr>
              </a:clrTo>
            </a:clrChange>
          </a:blip>
          <a:stretch>
            <a:fillRect/>
          </a:stretch>
        </p:blipFill>
        <p:spPr>
          <a:xfrm>
            <a:off x="9591834" y="5622680"/>
            <a:ext cx="2941743" cy="1671445"/>
          </a:xfrm>
          <a:prstGeom prst="rect">
            <a:avLst/>
          </a:prstGeom>
          <a:effectLst>
            <a:glow rad="101600">
              <a:schemeClr val="bg1">
                <a:alpha val="60000"/>
              </a:schemeClr>
            </a:glow>
          </a:effectLst>
        </p:spPr>
      </p:pic>
      <p:pic>
        <p:nvPicPr>
          <p:cNvPr id="84" name="Ghé thăm Fb.com/nkpowerskills"/>
          <p:cNvPicPr>
            <a:picLocks noChangeAspect="1"/>
          </p:cNvPicPr>
          <p:nvPr/>
        </p:nvPicPr>
        <p:blipFill>
          <a:blip r:embed="rId18"/>
          <a:stretch>
            <a:fillRect/>
          </a:stretch>
        </p:blipFill>
        <p:spPr>
          <a:xfrm>
            <a:off x="6114090" y="2264940"/>
            <a:ext cx="658425" cy="670618"/>
          </a:xfrm>
          <a:prstGeom prst="rect">
            <a:avLst/>
          </a:prstGeom>
        </p:spPr>
      </p:pic>
      <p:pic>
        <p:nvPicPr>
          <p:cNvPr id="85" name="Ghé thăm Fb.com/nkpowerskills"/>
          <p:cNvPicPr>
            <a:picLocks noChangeAspect="1"/>
          </p:cNvPicPr>
          <p:nvPr/>
        </p:nvPicPr>
        <p:blipFill>
          <a:blip r:embed="rId18"/>
          <a:stretch>
            <a:fillRect/>
          </a:stretch>
        </p:blipFill>
        <p:spPr>
          <a:xfrm>
            <a:off x="3329445" y="2170879"/>
            <a:ext cx="658425" cy="670618"/>
          </a:xfrm>
          <a:prstGeom prst="rect">
            <a:avLst/>
          </a:prstGeom>
        </p:spPr>
      </p:pic>
      <p:pic>
        <p:nvPicPr>
          <p:cNvPr id="86" name="Ghé thăm Fb.com/nkpowerskills"/>
          <p:cNvPicPr>
            <a:picLocks noChangeAspect="1"/>
          </p:cNvPicPr>
          <p:nvPr/>
        </p:nvPicPr>
        <p:blipFill>
          <a:blip r:embed="rId18"/>
          <a:stretch>
            <a:fillRect/>
          </a:stretch>
        </p:blipFill>
        <p:spPr>
          <a:xfrm>
            <a:off x="1257137" y="2250009"/>
            <a:ext cx="675043" cy="670618"/>
          </a:xfrm>
          <a:prstGeom prst="rect">
            <a:avLst/>
          </a:prstGeom>
        </p:spPr>
      </p:pic>
      <p:pic>
        <p:nvPicPr>
          <p:cNvPr id="87" name="Ghé thăm Fb.com/nkpowerskills"/>
          <p:cNvPicPr>
            <a:picLocks noChangeAspect="1"/>
          </p:cNvPicPr>
          <p:nvPr/>
        </p:nvPicPr>
        <p:blipFill>
          <a:blip r:embed="rId18"/>
          <a:stretch>
            <a:fillRect/>
          </a:stretch>
        </p:blipFill>
        <p:spPr>
          <a:xfrm>
            <a:off x="9926016" y="2250009"/>
            <a:ext cx="658425" cy="670618"/>
          </a:xfrm>
          <a:prstGeom prst="rect">
            <a:avLst/>
          </a:prstGeom>
        </p:spPr>
      </p:pic>
      <p:pic>
        <p:nvPicPr>
          <p:cNvPr id="88" name="10 NK PowerSkills"/>
          <p:cNvPicPr>
            <a:picLocks noChangeAspect="1"/>
          </p:cNvPicPr>
          <p:nvPr/>
        </p:nvPicPr>
        <p:blipFill>
          <a:blip r:embed="rId19"/>
          <a:stretch>
            <a:fillRect/>
          </a:stretch>
        </p:blipFill>
        <p:spPr>
          <a:xfrm>
            <a:off x="8138778" y="2242080"/>
            <a:ext cx="664522" cy="670618"/>
          </a:xfrm>
          <a:prstGeom prst="rect">
            <a:avLst/>
          </a:prstGeom>
        </p:spPr>
      </p:pic>
      <p:sp>
        <p:nvSpPr>
          <p:cNvPr id="89" name="Oval 88">
            <a:hlinkClick r:id="rId20" action="ppaction://hlinksldjump"/>
          </p:cNvPr>
          <p:cNvSpPr/>
          <p:nvPr/>
        </p:nvSpPr>
        <p:spPr>
          <a:xfrm>
            <a:off x="10004397" y="3271420"/>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rPr>
              <a:t>1</a:t>
            </a:r>
          </a:p>
        </p:txBody>
      </p:sp>
      <p:sp>
        <p:nvSpPr>
          <p:cNvPr id="90" name="Oval 89">
            <a:hlinkClick r:id="rId21" action="ppaction://hlinksldjump"/>
          </p:cNvPr>
          <p:cNvSpPr/>
          <p:nvPr/>
        </p:nvSpPr>
        <p:spPr>
          <a:xfrm>
            <a:off x="8112803" y="3214938"/>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rPr>
              <a:t>2</a:t>
            </a:r>
          </a:p>
        </p:txBody>
      </p:sp>
      <p:sp>
        <p:nvSpPr>
          <p:cNvPr id="91" name="Oval 90">
            <a:hlinkClick r:id="rId22" action="ppaction://hlinksldjump"/>
          </p:cNvPr>
          <p:cNvSpPr/>
          <p:nvPr/>
        </p:nvSpPr>
        <p:spPr>
          <a:xfrm>
            <a:off x="6225655" y="3198352"/>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rPr>
              <a:t>3</a:t>
            </a:r>
          </a:p>
        </p:txBody>
      </p:sp>
      <p:sp>
        <p:nvSpPr>
          <p:cNvPr id="92" name="Oval 91">
            <a:hlinkClick r:id="rId23" action="ppaction://hlinksldjump"/>
          </p:cNvPr>
          <p:cNvSpPr/>
          <p:nvPr/>
        </p:nvSpPr>
        <p:spPr>
          <a:xfrm>
            <a:off x="3327170" y="3142313"/>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rPr>
              <a:t>4</a:t>
            </a:r>
          </a:p>
        </p:txBody>
      </p:sp>
      <p:sp>
        <p:nvSpPr>
          <p:cNvPr id="93" name="Oval 92">
            <a:hlinkClick r:id="rId24" action="ppaction://hlinksldjump"/>
          </p:cNvPr>
          <p:cNvSpPr/>
          <p:nvPr/>
        </p:nvSpPr>
        <p:spPr>
          <a:xfrm>
            <a:off x="1257815" y="3165960"/>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VnBlack" panose="020B7200000000000000" pitchFamily="34" charset="0"/>
                <a:ea typeface="+mn-ea"/>
                <a:cs typeface="+mn-cs"/>
              </a:rPr>
              <a:t>5</a:t>
            </a:r>
          </a:p>
        </p:txBody>
      </p:sp>
      <p:pic>
        <p:nvPicPr>
          <p:cNvPr id="55" name="09 NK PowerSkills"/>
          <p:cNvPicPr>
            <a:picLocks noChangeAspect="1"/>
          </p:cNvPicPr>
          <p:nvPr/>
        </p:nvPicPr>
        <p:blipFill>
          <a:blip r:embed="rId25">
            <a:clrChange>
              <a:clrFrom>
                <a:srgbClr val="EFE4B0"/>
              </a:clrFrom>
              <a:clrTo>
                <a:srgbClr val="EFE4B0">
                  <a:alpha val="0"/>
                </a:srgbClr>
              </a:clrTo>
            </a:clrChange>
          </a:blip>
          <a:stretch>
            <a:fillRect/>
          </a:stretch>
        </p:blipFill>
        <p:spPr>
          <a:xfrm>
            <a:off x="7185579" y="416362"/>
            <a:ext cx="843364" cy="1156826"/>
          </a:xfrm>
          <a:prstGeom prst="rect">
            <a:avLst/>
          </a:prstGeom>
        </p:spPr>
      </p:pic>
      <p:pic>
        <p:nvPicPr>
          <p:cNvPr id="57" name="08 NK PowerSkills"/>
          <p:cNvPicPr>
            <a:picLocks noChangeAspect="1"/>
          </p:cNvPicPr>
          <p:nvPr/>
        </p:nvPicPr>
        <p:blipFill>
          <a:blip r:embed="rId26"/>
          <a:stretch>
            <a:fillRect/>
          </a:stretch>
        </p:blipFill>
        <p:spPr>
          <a:xfrm>
            <a:off x="7187367" y="415605"/>
            <a:ext cx="841321" cy="1158340"/>
          </a:xfrm>
          <a:prstGeom prst="rect">
            <a:avLst/>
          </a:prstGeom>
        </p:spPr>
      </p:pic>
      <p:pic>
        <p:nvPicPr>
          <p:cNvPr id="64" name="07 NK PowerSkills"/>
          <p:cNvPicPr>
            <a:picLocks noChangeAspect="1"/>
          </p:cNvPicPr>
          <p:nvPr/>
        </p:nvPicPr>
        <p:blipFill>
          <a:blip r:embed="rId26"/>
          <a:stretch>
            <a:fillRect/>
          </a:stretch>
        </p:blipFill>
        <p:spPr>
          <a:xfrm>
            <a:off x="7187112" y="415605"/>
            <a:ext cx="841321" cy="1158340"/>
          </a:xfrm>
          <a:prstGeom prst="rect">
            <a:avLst/>
          </a:prstGeom>
        </p:spPr>
      </p:pic>
      <p:pic>
        <p:nvPicPr>
          <p:cNvPr id="72" name="06 NK PowerSkills"/>
          <p:cNvPicPr>
            <a:picLocks noChangeAspect="1"/>
          </p:cNvPicPr>
          <p:nvPr/>
        </p:nvPicPr>
        <p:blipFill>
          <a:blip r:embed="rId26"/>
          <a:stretch>
            <a:fillRect/>
          </a:stretch>
        </p:blipFill>
        <p:spPr>
          <a:xfrm>
            <a:off x="7186857" y="415605"/>
            <a:ext cx="841321" cy="1158340"/>
          </a:xfrm>
          <a:prstGeom prst="rect">
            <a:avLst/>
          </a:prstGeom>
        </p:spPr>
      </p:pic>
      <p:pic>
        <p:nvPicPr>
          <p:cNvPr id="73" name="05 NK PowerSkills"/>
          <p:cNvPicPr>
            <a:picLocks noChangeAspect="1"/>
          </p:cNvPicPr>
          <p:nvPr/>
        </p:nvPicPr>
        <p:blipFill>
          <a:blip r:embed="rId26"/>
          <a:stretch>
            <a:fillRect/>
          </a:stretch>
        </p:blipFill>
        <p:spPr>
          <a:xfrm>
            <a:off x="7186601" y="415605"/>
            <a:ext cx="841321" cy="1158340"/>
          </a:xfrm>
          <a:prstGeom prst="rect">
            <a:avLst/>
          </a:prstGeom>
        </p:spPr>
      </p:pic>
      <p:pic>
        <p:nvPicPr>
          <p:cNvPr id="1028" name="04 NK PowerSkills" descr="Káº¿t quáº£ hÃ¬nh áº£nh cho cute bee cartoon gif"/>
          <p:cNvPicPr>
            <a:picLocks noChangeAspect="1" noChangeArrowheads="1" noCrop="1"/>
          </p:cNvPicPr>
          <p:nvPr/>
        </p:nvPicPr>
        <p:blipFill>
          <a:blip r:embed="rId27">
            <a:clrChange>
              <a:clrFrom>
                <a:srgbClr val="EBFDE3"/>
              </a:clrFrom>
              <a:clrTo>
                <a:srgbClr val="EBFDE3">
                  <a:alpha val="0"/>
                </a:srgbClr>
              </a:clrTo>
            </a:clrChange>
            <a:extLst>
              <a:ext uri="{28A0092B-C50C-407E-A947-70E740481C1C}">
                <a14:useLocalDpi xmlns:a14="http://schemas.microsoft.com/office/drawing/2010/main" val="0"/>
              </a:ext>
            </a:extLst>
          </a:blip>
          <a:srcRect/>
          <a:stretch>
            <a:fillRect/>
          </a:stretch>
        </p:blipFill>
        <p:spPr bwMode="auto">
          <a:xfrm>
            <a:off x="9410602" y="149687"/>
            <a:ext cx="2292382" cy="2478251"/>
          </a:xfrm>
          <a:prstGeom prst="rect">
            <a:avLst/>
          </a:prstGeom>
          <a:noFill/>
          <a:extLst>
            <a:ext uri="{909E8E84-426E-40DD-AFC4-6F175D3DCCD1}">
              <a14:hiddenFill xmlns:a14="http://schemas.microsoft.com/office/drawing/2010/main">
                <a:solidFill>
                  <a:srgbClr val="FFFFFF"/>
                </a:solidFill>
              </a14:hiddenFill>
            </a:ext>
          </a:extLst>
        </p:spPr>
      </p:pic>
      <p:pic>
        <p:nvPicPr>
          <p:cNvPr id="114" name="03 NK PowerSkills"/>
          <p:cNvPicPr>
            <a:picLocks noChangeArrowheads="1"/>
          </p:cNvPicPr>
          <p:nvPr/>
        </p:nvPicPr>
        <p:blipFill>
          <a:blip r:embed="rId28">
            <a:clrChange>
              <a:clrFrom>
                <a:srgbClr val="FFD8D6"/>
              </a:clrFrom>
              <a:clrTo>
                <a:srgbClr val="FFD8D6">
                  <a:alpha val="0"/>
                </a:srgbClr>
              </a:clrTo>
            </a:clrChange>
            <a:extLst>
              <a:ext uri="{28A0092B-C50C-407E-A947-70E740481C1C}">
                <a14:useLocalDpi xmlns:a14="http://schemas.microsoft.com/office/drawing/2010/main" val="0"/>
              </a:ext>
            </a:extLst>
          </a:blip>
          <a:stretch>
            <a:fillRect/>
          </a:stretch>
        </p:blipFill>
        <p:spPr bwMode="auto">
          <a:xfrm flipH="1">
            <a:off x="8757524" y="-317954"/>
            <a:ext cx="3528529" cy="3532892"/>
          </a:xfrm>
          <a:prstGeom prst="rect">
            <a:avLst/>
          </a:prstGeom>
          <a:noFill/>
          <a:extLst>
            <a:ext uri="{909E8E84-426E-40DD-AFC4-6F175D3DCCD1}">
              <a14:hiddenFill xmlns:a14="http://schemas.microsoft.com/office/drawing/2010/main">
                <a:solidFill>
                  <a:srgbClr val="FFFFFF"/>
                </a:solidFill>
              </a14:hiddenFill>
            </a:ext>
          </a:extLst>
        </p:spPr>
      </p:pic>
      <p:sp>
        <p:nvSpPr>
          <p:cNvPr id="115" name="Rectangle 114"/>
          <p:cNvSpPr/>
          <p:nvPr/>
        </p:nvSpPr>
        <p:spPr>
          <a:xfrm>
            <a:off x="3048" y="0"/>
            <a:ext cx="12188952" cy="6858000"/>
          </a:xfrm>
          <a:prstGeom prst="rect">
            <a:avLst/>
          </a:prstGeom>
          <a:solidFill>
            <a:srgbClr val="C7FFE8"/>
          </a:solidFill>
          <a:ln>
            <a:solidFill>
              <a:srgbClr val="C7FF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6" name="02 NK PowerSkills" descr="Káº¿t quáº£ hÃ¬nh áº£nh cho feliz bee gif"/>
          <p:cNvPicPr>
            <a:picLocks noChangeAspect="1" noChangeArrowheads="1" noCrop="1"/>
          </p:cNvPicPr>
          <p:nvPr/>
        </p:nvPicPr>
        <p:blipFill>
          <a:blip r:embed="rId29">
            <a:extLst>
              <a:ext uri="{28A0092B-C50C-407E-A947-70E740481C1C}">
                <a14:useLocalDpi xmlns:a14="http://schemas.microsoft.com/office/drawing/2010/main" val="0"/>
              </a:ext>
            </a:extLst>
          </a:blip>
          <a:srcRect/>
          <a:stretch>
            <a:fillRect/>
          </a:stretch>
        </p:blipFill>
        <p:spPr bwMode="auto">
          <a:xfrm>
            <a:off x="3505326" y="285612"/>
            <a:ext cx="7518398" cy="7518400"/>
          </a:xfrm>
          <a:prstGeom prst="rect">
            <a:avLst/>
          </a:prstGeom>
          <a:noFill/>
          <a:extLst>
            <a:ext uri="{909E8E84-426E-40DD-AFC4-6F175D3DCCD1}">
              <a14:hiddenFill xmlns:a14="http://schemas.microsoft.com/office/drawing/2010/main">
                <a:solidFill>
                  <a:srgbClr val="FFFFFF"/>
                </a:solidFill>
              </a14:hiddenFill>
            </a:ext>
          </a:extLst>
        </p:spPr>
      </p:pic>
      <p:pic>
        <p:nvPicPr>
          <p:cNvPr id="117" name="01 NK PowerSkills" descr="Káº¿t quáº£ hÃ¬nh áº£nh cho win text gif"/>
          <p:cNvPicPr>
            <a:picLocks noChangeAspect="1" noChangeArrowheads="1" noCrop="1"/>
          </p:cNvPicPr>
          <p:nvPr/>
        </p:nvPicPr>
        <p:blipFill>
          <a:blip r:embed="rId30">
            <a:extLst>
              <a:ext uri="{28A0092B-C50C-407E-A947-70E740481C1C}">
                <a14:useLocalDpi xmlns:a14="http://schemas.microsoft.com/office/drawing/2010/main" val="0"/>
              </a:ext>
            </a:extLst>
          </a:blip>
          <a:srcRect/>
          <a:stretch>
            <a:fillRect/>
          </a:stretch>
        </p:blipFill>
        <p:spPr bwMode="auto">
          <a:xfrm>
            <a:off x="1675309" y="2853075"/>
            <a:ext cx="4572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hlinkClick r:id="rId31" action="ppaction://hlinksldjump"/>
            <a:extLst>
              <a:ext uri="{FF2B5EF4-FFF2-40B4-BE49-F238E27FC236}">
                <a16:creationId xmlns:a16="http://schemas.microsoft.com/office/drawing/2014/main" id="{AA47707E-3392-32CA-7E18-5AC3ECD21E34}"/>
              </a:ext>
            </a:extLst>
          </p:cNvPr>
          <p:cNvSpPr/>
          <p:nvPr/>
        </p:nvSpPr>
        <p:spPr>
          <a:xfrm>
            <a:off x="255181" y="138223"/>
            <a:ext cx="1148317" cy="4465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Học</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tiếp</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84967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87"/>
                                        </p:tgtEl>
                                      </p:cBhvr>
                                    </p:animEffect>
                                    <p:set>
                                      <p:cBhvr>
                                        <p:cTn id="7" dur="1" fill="hold">
                                          <p:stCondLst>
                                            <p:cond delay="499"/>
                                          </p:stCondLst>
                                        </p:cTn>
                                        <p:tgtEl>
                                          <p:spTgt spid="87"/>
                                        </p:tgtEl>
                                        <p:attrNameLst>
                                          <p:attrName>style.visibility</p:attrName>
                                        </p:attrNameLst>
                                      </p:cBhvr>
                                      <p:to>
                                        <p:strVal val="hidden"/>
                                      </p:to>
                                    </p:set>
                                  </p:childTnLst>
                                </p:cTn>
                              </p:par>
                            </p:childTnLst>
                          </p:cTn>
                        </p:par>
                        <p:par>
                          <p:cTn id="8" fill="hold">
                            <p:stCondLst>
                              <p:cond delay="500"/>
                            </p:stCondLst>
                            <p:childTnLst>
                              <p:par>
                                <p:cTn id="9" presetID="10" presetClass="exit" presetSubtype="0" fill="hold" nodeType="afterEffect">
                                  <p:stCondLst>
                                    <p:cond delay="0"/>
                                  </p:stCondLst>
                                  <p:childTnLst>
                                    <p:animEffect transition="out" filter="fade">
                                      <p:cBhvr>
                                        <p:cTn id="10" dur="500"/>
                                        <p:tgtEl>
                                          <p:spTgt spid="59"/>
                                        </p:tgtEl>
                                      </p:cBhvr>
                                    </p:animEffect>
                                    <p:set>
                                      <p:cBhvr>
                                        <p:cTn id="11" dur="1" fill="hold">
                                          <p:stCondLst>
                                            <p:cond delay="499"/>
                                          </p:stCondLst>
                                        </p:cTn>
                                        <p:tgtEl>
                                          <p:spTgt spid="59"/>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3" name="Am-thanh-tra-loi-sai-www_nhacchuongvui_com.wav"/>
                                        </p:tgtEl>
                                      </p:cMediaNode>
                                    </p:audio>
                                  </p:sub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3"/>
                                        </p:tgtEl>
                                        <p:attrNameLst>
                                          <p:attrName>style.visibility</p:attrName>
                                        </p:attrNameLst>
                                      </p:cBhvr>
                                      <p:to>
                                        <p:strVal val="visible"/>
                                      </p:to>
                                    </p:set>
                                    <p:animEffect transition="in" filter="fade">
                                      <p:cBhvr>
                                        <p:cTn id="15" dur="500"/>
                                        <p:tgtEl>
                                          <p:spTgt spid="83"/>
                                        </p:tgtEl>
                                      </p:cBhvr>
                                    </p:animEffect>
                                  </p:childTnLst>
                                </p:cTn>
                              </p:par>
                            </p:childTnLst>
                          </p:cTn>
                        </p:par>
                        <p:par>
                          <p:cTn id="16" fill="hold">
                            <p:stCondLst>
                              <p:cond delay="1500"/>
                            </p:stCondLst>
                            <p:childTnLst>
                              <p:par>
                                <p:cTn id="17" presetID="1" presetClass="entr" presetSubtype="0" fill="hold" nodeType="afterEffect">
                                  <p:stCondLst>
                                    <p:cond delay="0"/>
                                  </p:stCondLst>
                                  <p:childTnLst>
                                    <p:set>
                                      <p:cBhvr>
                                        <p:cTn id="18" dur="1" fill="hold">
                                          <p:stCondLst>
                                            <p:cond delay="0"/>
                                          </p:stCondLst>
                                        </p:cTn>
                                        <p:tgtEl>
                                          <p:spTgt spid="114"/>
                                        </p:tgtEl>
                                        <p:attrNameLst>
                                          <p:attrName>style.visibility</p:attrName>
                                        </p:attrNameLst>
                                      </p:cBhvr>
                                      <p:to>
                                        <p:strVal val="visible"/>
                                      </p:to>
                                    </p:set>
                                  </p:childTnLst>
                                </p:cTn>
                              </p:par>
                            </p:childTnLst>
                          </p:cTn>
                        </p:par>
                        <p:par>
                          <p:cTn id="19" fill="hold">
                            <p:stCondLst>
                              <p:cond delay="1500"/>
                            </p:stCondLst>
                            <p:childTnLst>
                              <p:par>
                                <p:cTn id="20" presetID="10" presetClass="exit" presetSubtype="0" fill="hold" nodeType="afterEffect">
                                  <p:stCondLst>
                                    <p:cond delay="2000"/>
                                  </p:stCondLst>
                                  <p:childTnLst>
                                    <p:animEffect transition="out" filter="fade">
                                      <p:cBhvr>
                                        <p:cTn id="21" dur="500"/>
                                        <p:tgtEl>
                                          <p:spTgt spid="114"/>
                                        </p:tgtEl>
                                      </p:cBhvr>
                                    </p:animEffect>
                                    <p:set>
                                      <p:cBhvr>
                                        <p:cTn id="22" dur="1" fill="hold">
                                          <p:stCondLst>
                                            <p:cond delay="499"/>
                                          </p:stCondLst>
                                        </p:cTn>
                                        <p:tgtEl>
                                          <p:spTgt spid="114"/>
                                        </p:tgtEl>
                                        <p:attrNameLst>
                                          <p:attrName>style.visibility</p:attrName>
                                        </p:attrNameLst>
                                      </p:cBhvr>
                                      <p:to>
                                        <p:strVal val="hidden"/>
                                      </p:to>
                                    </p:set>
                                  </p:childTnLst>
                                </p:cTn>
                              </p:par>
                            </p:childTnLst>
                          </p:cTn>
                        </p:par>
                      </p:childTnLst>
                    </p:cTn>
                  </p:par>
                </p:childTnLst>
              </p:cTn>
              <p:nextCondLst>
                <p:cond evt="onClick" delay="0">
                  <p:tgtEl>
                    <p:spTgt spid="87"/>
                  </p:tgtEl>
                </p:cond>
              </p:nextCondLst>
            </p:seq>
            <p:seq concurrent="1" nextAc="seek">
              <p:cTn id="23" restart="whenNotActive" fill="hold" evtFilter="cancelBubble" nodeType="interactiveSeq">
                <p:stCondLst>
                  <p:cond evt="onClick" delay="0">
                    <p:tgtEl>
                      <p:spTgt spid="86"/>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afterEffect">
                                  <p:stCondLst>
                                    <p:cond delay="0"/>
                                  </p:stCondLst>
                                  <p:childTnLst>
                                    <p:animEffect transition="out" filter="fade">
                                      <p:cBhvr>
                                        <p:cTn id="27" dur="500"/>
                                        <p:tgtEl>
                                          <p:spTgt spid="86"/>
                                        </p:tgtEl>
                                      </p:cBhvr>
                                    </p:animEffect>
                                    <p:set>
                                      <p:cBhvr>
                                        <p:cTn id="28" dur="1" fill="hold">
                                          <p:stCondLst>
                                            <p:cond delay="499"/>
                                          </p:stCondLst>
                                        </p:cTn>
                                        <p:tgtEl>
                                          <p:spTgt spid="86"/>
                                        </p:tgtEl>
                                        <p:attrNameLst>
                                          <p:attrName>style.visibility</p:attrName>
                                        </p:attrNameLst>
                                      </p:cBhvr>
                                      <p:to>
                                        <p:strVal val="hidden"/>
                                      </p:to>
                                    </p:set>
                                  </p:childTnLst>
                                </p:cTn>
                              </p:par>
                            </p:childTnLst>
                          </p:cTn>
                        </p:par>
                        <p:par>
                          <p:cTn id="29" fill="hold">
                            <p:stCondLst>
                              <p:cond delay="500"/>
                            </p:stCondLst>
                            <p:childTnLst>
                              <p:par>
                                <p:cTn id="30" presetID="10" presetClass="exit" presetSubtype="0" fill="hold" nodeType="afterEffect">
                                  <p:stCondLst>
                                    <p:cond delay="0"/>
                                  </p:stCondLst>
                                  <p:childTnLst>
                                    <p:animEffect transition="out" filter="fade">
                                      <p:cBhvr>
                                        <p:cTn id="31" dur="500"/>
                                        <p:tgtEl>
                                          <p:spTgt spid="60"/>
                                        </p:tgtEl>
                                      </p:cBhvr>
                                    </p:animEffect>
                                    <p:set>
                                      <p:cBhvr>
                                        <p:cTn id="32" dur="1" fill="hold">
                                          <p:stCondLst>
                                            <p:cond delay="499"/>
                                          </p:stCondLst>
                                        </p:cTn>
                                        <p:tgtEl>
                                          <p:spTgt spid="60"/>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3" name="Am-thanh-tra-loi-sai-www_nhacchuongvui_com.wav"/>
                                        </p:tgtEl>
                                      </p:cMediaNode>
                                    </p:audio>
                                  </p:subTnLst>
                                </p:cTn>
                              </p:par>
                            </p:childTnLst>
                          </p:cTn>
                        </p:par>
                        <p:par>
                          <p:cTn id="33" fill="hold">
                            <p:stCondLst>
                              <p:cond delay="1000"/>
                            </p:stCondLst>
                            <p:childTnLst>
                              <p:par>
                                <p:cTn id="34" presetID="10" presetClass="entr" presetSubtype="0" fill="hold" nodeType="afterEffect">
                                  <p:stCondLst>
                                    <p:cond delay="0"/>
                                  </p:stCondLst>
                                  <p:childTnLst>
                                    <p:set>
                                      <p:cBhvr>
                                        <p:cTn id="35" dur="1" fill="hold">
                                          <p:stCondLst>
                                            <p:cond delay="0"/>
                                          </p:stCondLst>
                                        </p:cTn>
                                        <p:tgtEl>
                                          <p:spTgt spid="79"/>
                                        </p:tgtEl>
                                        <p:attrNameLst>
                                          <p:attrName>style.visibility</p:attrName>
                                        </p:attrNameLst>
                                      </p:cBhvr>
                                      <p:to>
                                        <p:strVal val="visible"/>
                                      </p:to>
                                    </p:set>
                                    <p:animEffect transition="in" filter="fade">
                                      <p:cBhvr>
                                        <p:cTn id="36" dur="500"/>
                                        <p:tgtEl>
                                          <p:spTgt spid="79"/>
                                        </p:tgtEl>
                                      </p:cBhvr>
                                    </p:animEffect>
                                  </p:childTnLst>
                                </p:cTn>
                              </p:par>
                            </p:childTnLst>
                          </p:cTn>
                        </p:par>
                        <p:par>
                          <p:cTn id="37" fill="hold">
                            <p:stCondLst>
                              <p:cond delay="2500"/>
                            </p:stCondLst>
                            <p:childTnLst>
                              <p:par>
                                <p:cTn id="38" presetID="1" presetClass="entr" presetSubtype="0" fill="hold" nodeType="afterEffect">
                                  <p:stCondLst>
                                    <p:cond delay="0"/>
                                  </p:stCondLst>
                                  <p:childTnLst>
                                    <p:set>
                                      <p:cBhvr>
                                        <p:cTn id="39" dur="1" fill="hold">
                                          <p:stCondLst>
                                            <p:cond delay="0"/>
                                          </p:stCondLst>
                                        </p:cTn>
                                        <p:tgtEl>
                                          <p:spTgt spid="114"/>
                                        </p:tgtEl>
                                        <p:attrNameLst>
                                          <p:attrName>style.visibility</p:attrName>
                                        </p:attrNameLst>
                                      </p:cBhvr>
                                      <p:to>
                                        <p:strVal val="visible"/>
                                      </p:to>
                                    </p:set>
                                  </p:childTnLst>
                                </p:cTn>
                              </p:par>
                            </p:childTnLst>
                          </p:cTn>
                        </p:par>
                        <p:par>
                          <p:cTn id="40" fill="hold">
                            <p:stCondLst>
                              <p:cond delay="2500"/>
                            </p:stCondLst>
                            <p:childTnLst>
                              <p:par>
                                <p:cTn id="41" presetID="10" presetClass="exit" presetSubtype="0" fill="hold" nodeType="afterEffect">
                                  <p:stCondLst>
                                    <p:cond delay="2000"/>
                                  </p:stCondLst>
                                  <p:childTnLst>
                                    <p:animEffect transition="out" filter="fade">
                                      <p:cBhvr>
                                        <p:cTn id="42" dur="500"/>
                                        <p:tgtEl>
                                          <p:spTgt spid="114"/>
                                        </p:tgtEl>
                                      </p:cBhvr>
                                    </p:animEffect>
                                    <p:set>
                                      <p:cBhvr>
                                        <p:cTn id="43" dur="1" fill="hold">
                                          <p:stCondLst>
                                            <p:cond delay="499"/>
                                          </p:stCondLst>
                                        </p:cTn>
                                        <p:tgtEl>
                                          <p:spTgt spid="114"/>
                                        </p:tgtEl>
                                        <p:attrNameLst>
                                          <p:attrName>style.visibility</p:attrName>
                                        </p:attrNameLst>
                                      </p:cBhvr>
                                      <p:to>
                                        <p:strVal val="hidden"/>
                                      </p:to>
                                    </p:set>
                                  </p:childTnLst>
                                </p:cTn>
                              </p:par>
                            </p:childTnLst>
                          </p:cTn>
                        </p:par>
                      </p:childTnLst>
                    </p:cTn>
                  </p:par>
                </p:childTnLst>
              </p:cTn>
              <p:nextCondLst>
                <p:cond evt="onClick" delay="0">
                  <p:tgtEl>
                    <p:spTgt spid="86"/>
                  </p:tgtEl>
                </p:cond>
              </p:nextCondLst>
            </p:seq>
            <p:seq concurrent="1" nextAc="seek">
              <p:cTn id="44" restart="whenNotActive" fill="hold" evtFilter="cancelBubble" nodeType="interactiveSeq">
                <p:stCondLst>
                  <p:cond evt="onClick" delay="0">
                    <p:tgtEl>
                      <p:spTgt spid="85"/>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withEffect">
                                  <p:stCondLst>
                                    <p:cond delay="0"/>
                                  </p:stCondLst>
                                  <p:childTnLst>
                                    <p:animEffect transition="out" filter="fade">
                                      <p:cBhvr>
                                        <p:cTn id="48" dur="500"/>
                                        <p:tgtEl>
                                          <p:spTgt spid="85"/>
                                        </p:tgtEl>
                                      </p:cBhvr>
                                    </p:animEffect>
                                    <p:set>
                                      <p:cBhvr>
                                        <p:cTn id="49" dur="1" fill="hold">
                                          <p:stCondLst>
                                            <p:cond delay="499"/>
                                          </p:stCondLst>
                                        </p:cTn>
                                        <p:tgtEl>
                                          <p:spTgt spid="85"/>
                                        </p:tgtEl>
                                        <p:attrNameLst>
                                          <p:attrName>style.visibility</p:attrName>
                                        </p:attrNameLst>
                                      </p:cBhvr>
                                      <p:to>
                                        <p:strVal val="hidden"/>
                                      </p:to>
                                    </p:set>
                                  </p:childTnLst>
                                </p:cTn>
                              </p:par>
                            </p:childTnLst>
                          </p:cTn>
                        </p:par>
                        <p:par>
                          <p:cTn id="50" fill="hold">
                            <p:stCondLst>
                              <p:cond delay="500"/>
                            </p:stCondLst>
                            <p:childTnLst>
                              <p:par>
                                <p:cTn id="51" presetID="10" presetClass="exit" presetSubtype="0" fill="hold" nodeType="afterEffect">
                                  <p:stCondLst>
                                    <p:cond delay="0"/>
                                  </p:stCondLst>
                                  <p:childTnLst>
                                    <p:animEffect transition="out" filter="fade">
                                      <p:cBhvr>
                                        <p:cTn id="52" dur="500"/>
                                        <p:tgtEl>
                                          <p:spTgt spid="61"/>
                                        </p:tgtEl>
                                      </p:cBhvr>
                                    </p:animEffect>
                                    <p:set>
                                      <p:cBhvr>
                                        <p:cTn id="53" dur="1" fill="hold">
                                          <p:stCondLst>
                                            <p:cond delay="499"/>
                                          </p:stCondLst>
                                        </p:cTn>
                                        <p:tgtEl>
                                          <p:spTgt spid="61"/>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3" name="Am-thanh-tra-loi-sai-www_nhacchuongvui_com.wav"/>
                                        </p:tgtEl>
                                      </p:cMediaNode>
                                    </p:audio>
                                  </p:subTnLst>
                                </p:cTn>
                              </p:par>
                            </p:childTnLst>
                          </p:cTn>
                        </p:par>
                        <p:par>
                          <p:cTn id="54" fill="hold">
                            <p:stCondLst>
                              <p:cond delay="1000"/>
                            </p:stCondLst>
                            <p:childTnLst>
                              <p:par>
                                <p:cTn id="55" presetID="10" presetClass="entr" presetSubtype="0" fill="hold" nodeType="afterEffect">
                                  <p:stCondLst>
                                    <p:cond delay="0"/>
                                  </p:stCondLst>
                                  <p:childTnLst>
                                    <p:set>
                                      <p:cBhvr>
                                        <p:cTn id="56" dur="1" fill="hold">
                                          <p:stCondLst>
                                            <p:cond delay="0"/>
                                          </p:stCondLst>
                                        </p:cTn>
                                        <p:tgtEl>
                                          <p:spTgt spid="80"/>
                                        </p:tgtEl>
                                        <p:attrNameLst>
                                          <p:attrName>style.visibility</p:attrName>
                                        </p:attrNameLst>
                                      </p:cBhvr>
                                      <p:to>
                                        <p:strVal val="visible"/>
                                      </p:to>
                                    </p:set>
                                    <p:animEffect transition="in" filter="fade">
                                      <p:cBhvr>
                                        <p:cTn id="57" dur="500"/>
                                        <p:tgtEl>
                                          <p:spTgt spid="80"/>
                                        </p:tgtEl>
                                      </p:cBhvr>
                                    </p:animEffect>
                                  </p:childTnLst>
                                </p:cTn>
                              </p:par>
                            </p:childTnLst>
                          </p:cTn>
                        </p:par>
                        <p:par>
                          <p:cTn id="58" fill="hold">
                            <p:stCondLst>
                              <p:cond delay="2500"/>
                            </p:stCondLst>
                            <p:childTnLst>
                              <p:par>
                                <p:cTn id="59" presetID="1" presetClass="entr" presetSubtype="0" fill="hold" nodeType="afterEffect">
                                  <p:stCondLst>
                                    <p:cond delay="0"/>
                                  </p:stCondLst>
                                  <p:childTnLst>
                                    <p:set>
                                      <p:cBhvr>
                                        <p:cTn id="60" dur="1" fill="hold">
                                          <p:stCondLst>
                                            <p:cond delay="0"/>
                                          </p:stCondLst>
                                        </p:cTn>
                                        <p:tgtEl>
                                          <p:spTgt spid="114"/>
                                        </p:tgtEl>
                                        <p:attrNameLst>
                                          <p:attrName>style.visibility</p:attrName>
                                        </p:attrNameLst>
                                      </p:cBhvr>
                                      <p:to>
                                        <p:strVal val="visible"/>
                                      </p:to>
                                    </p:set>
                                  </p:childTnLst>
                                </p:cTn>
                              </p:par>
                            </p:childTnLst>
                          </p:cTn>
                        </p:par>
                        <p:par>
                          <p:cTn id="61" fill="hold">
                            <p:stCondLst>
                              <p:cond delay="2500"/>
                            </p:stCondLst>
                            <p:childTnLst>
                              <p:par>
                                <p:cTn id="62" presetID="10" presetClass="exit" presetSubtype="0" fill="hold" nodeType="afterEffect">
                                  <p:stCondLst>
                                    <p:cond delay="2000"/>
                                  </p:stCondLst>
                                  <p:childTnLst>
                                    <p:animEffect transition="out" filter="fade">
                                      <p:cBhvr>
                                        <p:cTn id="63" dur="500"/>
                                        <p:tgtEl>
                                          <p:spTgt spid="114"/>
                                        </p:tgtEl>
                                      </p:cBhvr>
                                    </p:animEffect>
                                    <p:set>
                                      <p:cBhvr>
                                        <p:cTn id="64" dur="1" fill="hold">
                                          <p:stCondLst>
                                            <p:cond delay="499"/>
                                          </p:stCondLst>
                                        </p:cTn>
                                        <p:tgtEl>
                                          <p:spTgt spid="114"/>
                                        </p:tgtEl>
                                        <p:attrNameLst>
                                          <p:attrName>style.visibility</p:attrName>
                                        </p:attrNameLst>
                                      </p:cBhvr>
                                      <p:to>
                                        <p:strVal val="hidden"/>
                                      </p:to>
                                    </p:set>
                                  </p:childTnLst>
                                </p:cTn>
                              </p:par>
                            </p:childTnLst>
                          </p:cTn>
                        </p:par>
                      </p:childTnLst>
                    </p:cTn>
                  </p:par>
                </p:childTnLst>
              </p:cTn>
              <p:nextCondLst>
                <p:cond evt="onClick" delay="0">
                  <p:tgtEl>
                    <p:spTgt spid="85"/>
                  </p:tgtEl>
                </p:cond>
              </p:nextCondLst>
            </p:seq>
            <p:seq concurrent="1" nextAc="seek">
              <p:cTn id="65" restart="whenNotActive" fill="hold" evtFilter="cancelBubble" nodeType="interactiveSeq">
                <p:stCondLst>
                  <p:cond evt="onClick" delay="0">
                    <p:tgtEl>
                      <p:spTgt spid="84"/>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withEffect">
                                  <p:stCondLst>
                                    <p:cond delay="0"/>
                                  </p:stCondLst>
                                  <p:childTnLst>
                                    <p:animEffect transition="out" filter="fade">
                                      <p:cBhvr>
                                        <p:cTn id="69" dur="500"/>
                                        <p:tgtEl>
                                          <p:spTgt spid="84"/>
                                        </p:tgtEl>
                                      </p:cBhvr>
                                    </p:animEffect>
                                    <p:set>
                                      <p:cBhvr>
                                        <p:cTn id="70" dur="1" fill="hold">
                                          <p:stCondLst>
                                            <p:cond delay="499"/>
                                          </p:stCondLst>
                                        </p:cTn>
                                        <p:tgtEl>
                                          <p:spTgt spid="84"/>
                                        </p:tgtEl>
                                        <p:attrNameLst>
                                          <p:attrName>style.visibility</p:attrName>
                                        </p:attrNameLst>
                                      </p:cBhvr>
                                      <p:to>
                                        <p:strVal val="hidden"/>
                                      </p:to>
                                    </p:set>
                                  </p:childTnLst>
                                </p:cTn>
                              </p:par>
                            </p:childTnLst>
                          </p:cTn>
                        </p:par>
                        <p:par>
                          <p:cTn id="71" fill="hold">
                            <p:stCondLst>
                              <p:cond delay="500"/>
                            </p:stCondLst>
                            <p:childTnLst>
                              <p:par>
                                <p:cTn id="72" presetID="10" presetClass="exit" presetSubtype="0" fill="hold" nodeType="afterEffect">
                                  <p:stCondLst>
                                    <p:cond delay="0"/>
                                  </p:stCondLst>
                                  <p:childTnLst>
                                    <p:animEffect transition="out" filter="fade">
                                      <p:cBhvr>
                                        <p:cTn id="73" dur="500"/>
                                        <p:tgtEl>
                                          <p:spTgt spid="63"/>
                                        </p:tgtEl>
                                      </p:cBhvr>
                                    </p:animEffect>
                                    <p:set>
                                      <p:cBhvr>
                                        <p:cTn id="74" dur="1" fill="hold">
                                          <p:stCondLst>
                                            <p:cond delay="499"/>
                                          </p:stCondLst>
                                        </p:cTn>
                                        <p:tgtEl>
                                          <p:spTgt spid="63"/>
                                        </p:tgtEl>
                                        <p:attrNameLst>
                                          <p:attrName>style.visibility</p:attrName>
                                        </p:attrNameLst>
                                      </p:cBhvr>
                                      <p:to>
                                        <p:strVal val="hidden"/>
                                      </p:to>
                                    </p:set>
                                  </p:childTnLst>
                                  <p:subTnLst>
                                    <p:audio>
                                      <p:cMediaNode>
                                        <p:cTn display="0" masterRel="sameClick">
                                          <p:stCondLst>
                                            <p:cond evt="begin" delay="0">
                                              <p:tn val="72"/>
                                            </p:cond>
                                          </p:stCondLst>
                                          <p:endCondLst>
                                            <p:cond evt="onStopAudio" delay="0">
                                              <p:tgtEl>
                                                <p:sldTgt/>
                                              </p:tgtEl>
                                            </p:cond>
                                          </p:endCondLst>
                                        </p:cTn>
                                        <p:tgtEl>
                                          <p:sndTgt r:embed="rId3" name="Am-thanh-tra-loi-sai-www_nhacchuongvui_com.wav"/>
                                        </p:tgtEl>
                                      </p:cMediaNode>
                                    </p:audio>
                                  </p:subTnLst>
                                </p:cTn>
                              </p:par>
                            </p:childTnLst>
                          </p:cTn>
                        </p:par>
                        <p:par>
                          <p:cTn id="75" fill="hold">
                            <p:stCondLst>
                              <p:cond delay="1000"/>
                            </p:stCondLst>
                            <p:childTnLst>
                              <p:par>
                                <p:cTn id="76" presetID="10" presetClass="entr" presetSubtype="0" fill="hold" nodeType="afterEffect">
                                  <p:stCondLst>
                                    <p:cond delay="0"/>
                                  </p:stCondLst>
                                  <p:childTnLst>
                                    <p:set>
                                      <p:cBhvr>
                                        <p:cTn id="77" dur="1" fill="hold">
                                          <p:stCondLst>
                                            <p:cond delay="0"/>
                                          </p:stCondLst>
                                        </p:cTn>
                                        <p:tgtEl>
                                          <p:spTgt spid="81"/>
                                        </p:tgtEl>
                                        <p:attrNameLst>
                                          <p:attrName>style.visibility</p:attrName>
                                        </p:attrNameLst>
                                      </p:cBhvr>
                                      <p:to>
                                        <p:strVal val="visible"/>
                                      </p:to>
                                    </p:set>
                                    <p:animEffect transition="in" filter="fade">
                                      <p:cBhvr>
                                        <p:cTn id="78" dur="500"/>
                                        <p:tgtEl>
                                          <p:spTgt spid="81"/>
                                        </p:tgtEl>
                                      </p:cBhvr>
                                    </p:animEffect>
                                  </p:childTnLst>
                                </p:cTn>
                              </p:par>
                            </p:childTnLst>
                          </p:cTn>
                        </p:par>
                        <p:par>
                          <p:cTn id="79" fill="hold">
                            <p:stCondLst>
                              <p:cond delay="1500"/>
                            </p:stCondLst>
                            <p:childTnLst>
                              <p:par>
                                <p:cTn id="80" presetID="1" presetClass="entr" presetSubtype="0" fill="hold" nodeType="afterEffect">
                                  <p:stCondLst>
                                    <p:cond delay="0"/>
                                  </p:stCondLst>
                                  <p:childTnLst>
                                    <p:set>
                                      <p:cBhvr>
                                        <p:cTn id="81" dur="1" fill="hold">
                                          <p:stCondLst>
                                            <p:cond delay="0"/>
                                          </p:stCondLst>
                                        </p:cTn>
                                        <p:tgtEl>
                                          <p:spTgt spid="114"/>
                                        </p:tgtEl>
                                        <p:attrNameLst>
                                          <p:attrName>style.visibility</p:attrName>
                                        </p:attrNameLst>
                                      </p:cBhvr>
                                      <p:to>
                                        <p:strVal val="visible"/>
                                      </p:to>
                                    </p:set>
                                  </p:childTnLst>
                                </p:cTn>
                              </p:par>
                            </p:childTnLst>
                          </p:cTn>
                        </p:par>
                        <p:par>
                          <p:cTn id="82" fill="hold">
                            <p:stCondLst>
                              <p:cond delay="1500"/>
                            </p:stCondLst>
                            <p:childTnLst>
                              <p:par>
                                <p:cTn id="83" presetID="10" presetClass="exit" presetSubtype="0" fill="hold" nodeType="afterEffect">
                                  <p:stCondLst>
                                    <p:cond delay="2000"/>
                                  </p:stCondLst>
                                  <p:childTnLst>
                                    <p:animEffect transition="out" filter="fade">
                                      <p:cBhvr>
                                        <p:cTn id="84" dur="500"/>
                                        <p:tgtEl>
                                          <p:spTgt spid="114"/>
                                        </p:tgtEl>
                                      </p:cBhvr>
                                    </p:animEffect>
                                    <p:set>
                                      <p:cBhvr>
                                        <p:cTn id="85" dur="1" fill="hold">
                                          <p:stCondLst>
                                            <p:cond delay="499"/>
                                          </p:stCondLst>
                                        </p:cTn>
                                        <p:tgtEl>
                                          <p:spTgt spid="114"/>
                                        </p:tgtEl>
                                        <p:attrNameLst>
                                          <p:attrName>style.visibility</p:attrName>
                                        </p:attrNameLst>
                                      </p:cBhvr>
                                      <p:to>
                                        <p:strVal val="hidden"/>
                                      </p:to>
                                    </p:set>
                                  </p:childTnLst>
                                </p:cTn>
                              </p:par>
                            </p:childTnLst>
                          </p:cTn>
                        </p:par>
                      </p:childTnLst>
                    </p:cTn>
                  </p:par>
                </p:childTnLst>
              </p:cTn>
              <p:nextCondLst>
                <p:cond evt="onClick" delay="0">
                  <p:tgtEl>
                    <p:spTgt spid="84"/>
                  </p:tgtEl>
                </p:cond>
              </p:nextCondLst>
            </p:seq>
            <p:seq concurrent="1" nextAc="seek">
              <p:cTn id="86" restart="whenNotActive" fill="hold" evtFilter="cancelBubble" nodeType="interactiveSeq">
                <p:stCondLst>
                  <p:cond evt="onClick" delay="0">
                    <p:tgtEl>
                      <p:spTgt spid="88"/>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nodeType="withEffect">
                                  <p:stCondLst>
                                    <p:cond delay="0"/>
                                  </p:stCondLst>
                                  <p:childTnLst>
                                    <p:animEffect transition="out" filter="fade">
                                      <p:cBhvr>
                                        <p:cTn id="90" dur="500"/>
                                        <p:tgtEl>
                                          <p:spTgt spid="88"/>
                                        </p:tgtEl>
                                      </p:cBhvr>
                                    </p:animEffect>
                                    <p:set>
                                      <p:cBhvr>
                                        <p:cTn id="91" dur="1" fill="hold">
                                          <p:stCondLst>
                                            <p:cond delay="499"/>
                                          </p:stCondLst>
                                        </p:cTn>
                                        <p:tgtEl>
                                          <p:spTgt spid="88"/>
                                        </p:tgtEl>
                                        <p:attrNameLst>
                                          <p:attrName>style.visibility</p:attrName>
                                        </p:attrNameLst>
                                      </p:cBhvr>
                                      <p:to>
                                        <p:strVal val="hidden"/>
                                      </p:to>
                                    </p:set>
                                  </p:childTnLst>
                                </p:cTn>
                              </p:par>
                            </p:childTnLst>
                          </p:cTn>
                        </p:par>
                        <p:par>
                          <p:cTn id="92" fill="hold">
                            <p:stCondLst>
                              <p:cond delay="500"/>
                            </p:stCondLst>
                            <p:childTnLst>
                              <p:par>
                                <p:cTn id="93" presetID="10" presetClass="exit" presetSubtype="0" fill="hold" nodeType="afterEffect">
                                  <p:stCondLst>
                                    <p:cond delay="0"/>
                                  </p:stCondLst>
                                  <p:childTnLst>
                                    <p:animEffect transition="out" filter="fade">
                                      <p:cBhvr>
                                        <p:cTn id="94" dur="500"/>
                                        <p:tgtEl>
                                          <p:spTgt spid="62"/>
                                        </p:tgtEl>
                                      </p:cBhvr>
                                    </p:animEffect>
                                    <p:set>
                                      <p:cBhvr>
                                        <p:cTn id="95" dur="1" fill="hold">
                                          <p:stCondLst>
                                            <p:cond delay="499"/>
                                          </p:stCondLst>
                                        </p:cTn>
                                        <p:tgtEl>
                                          <p:spTgt spid="62"/>
                                        </p:tgtEl>
                                        <p:attrNameLst>
                                          <p:attrName>style.visibility</p:attrName>
                                        </p:attrNameLst>
                                      </p:cBhvr>
                                      <p:to>
                                        <p:strVal val="hidden"/>
                                      </p:to>
                                    </p:set>
                                  </p:childTnLst>
                                  <p:subTnLst>
                                    <p:audio>
                                      <p:cMediaNode>
                                        <p:cTn display="0" masterRel="sameClick">
                                          <p:stCondLst>
                                            <p:cond evt="begin" delay="0">
                                              <p:tn val="93"/>
                                            </p:cond>
                                          </p:stCondLst>
                                          <p:endCondLst>
                                            <p:cond evt="onStopAudio" delay="0">
                                              <p:tgtEl>
                                                <p:sldTgt/>
                                              </p:tgtEl>
                                            </p:cond>
                                          </p:endCondLst>
                                        </p:cTn>
                                        <p:tgtEl>
                                          <p:sndTgt r:embed="rId3" name="Am-thanh-tra-loi-sai-www_nhacchuongvui_com.wav"/>
                                        </p:tgtEl>
                                      </p:cMediaNode>
                                    </p:audio>
                                  </p:subTnLst>
                                </p:cTn>
                              </p:par>
                            </p:childTnLst>
                          </p:cTn>
                        </p:par>
                        <p:par>
                          <p:cTn id="96" fill="hold">
                            <p:stCondLst>
                              <p:cond delay="1000"/>
                            </p:stCondLst>
                            <p:childTnLst>
                              <p:par>
                                <p:cTn id="97" presetID="10" presetClass="entr" presetSubtype="0" fill="hold" nodeType="afterEffect">
                                  <p:stCondLst>
                                    <p:cond delay="0"/>
                                  </p:stCondLst>
                                  <p:childTnLst>
                                    <p:set>
                                      <p:cBhvr>
                                        <p:cTn id="98" dur="1" fill="hold">
                                          <p:stCondLst>
                                            <p:cond delay="0"/>
                                          </p:stCondLst>
                                        </p:cTn>
                                        <p:tgtEl>
                                          <p:spTgt spid="82"/>
                                        </p:tgtEl>
                                        <p:attrNameLst>
                                          <p:attrName>style.visibility</p:attrName>
                                        </p:attrNameLst>
                                      </p:cBhvr>
                                      <p:to>
                                        <p:strVal val="visible"/>
                                      </p:to>
                                    </p:set>
                                    <p:animEffect transition="in" filter="fade">
                                      <p:cBhvr>
                                        <p:cTn id="99" dur="500"/>
                                        <p:tgtEl>
                                          <p:spTgt spid="82"/>
                                        </p:tgtEl>
                                      </p:cBhvr>
                                    </p:animEffect>
                                  </p:childTnLst>
                                </p:cTn>
                              </p:par>
                            </p:childTnLst>
                          </p:cTn>
                        </p:par>
                        <p:par>
                          <p:cTn id="100" fill="hold">
                            <p:stCondLst>
                              <p:cond delay="1500"/>
                            </p:stCondLst>
                            <p:childTnLst>
                              <p:par>
                                <p:cTn id="101" presetID="1" presetClass="entr" presetSubtype="0" fill="hold" nodeType="afterEffect">
                                  <p:stCondLst>
                                    <p:cond delay="0"/>
                                  </p:stCondLst>
                                  <p:childTnLst>
                                    <p:set>
                                      <p:cBhvr>
                                        <p:cTn id="102" dur="1" fill="hold">
                                          <p:stCondLst>
                                            <p:cond delay="0"/>
                                          </p:stCondLst>
                                        </p:cTn>
                                        <p:tgtEl>
                                          <p:spTgt spid="114"/>
                                        </p:tgtEl>
                                        <p:attrNameLst>
                                          <p:attrName>style.visibility</p:attrName>
                                        </p:attrNameLst>
                                      </p:cBhvr>
                                      <p:to>
                                        <p:strVal val="visible"/>
                                      </p:to>
                                    </p:set>
                                  </p:childTnLst>
                                </p:cTn>
                              </p:par>
                            </p:childTnLst>
                          </p:cTn>
                        </p:par>
                        <p:par>
                          <p:cTn id="103" fill="hold">
                            <p:stCondLst>
                              <p:cond delay="1500"/>
                            </p:stCondLst>
                            <p:childTnLst>
                              <p:par>
                                <p:cTn id="104" presetID="10" presetClass="exit" presetSubtype="0" fill="hold" nodeType="afterEffect">
                                  <p:stCondLst>
                                    <p:cond delay="2000"/>
                                  </p:stCondLst>
                                  <p:childTnLst>
                                    <p:animEffect transition="out" filter="fade">
                                      <p:cBhvr>
                                        <p:cTn id="105" dur="500"/>
                                        <p:tgtEl>
                                          <p:spTgt spid="114"/>
                                        </p:tgtEl>
                                      </p:cBhvr>
                                    </p:animEffect>
                                    <p:set>
                                      <p:cBhvr>
                                        <p:cTn id="106" dur="1" fill="hold">
                                          <p:stCondLst>
                                            <p:cond delay="499"/>
                                          </p:stCondLst>
                                        </p:cTn>
                                        <p:tgtEl>
                                          <p:spTgt spid="114"/>
                                        </p:tgtEl>
                                        <p:attrNameLst>
                                          <p:attrName>style.visibility</p:attrName>
                                        </p:attrNameLst>
                                      </p:cBhvr>
                                      <p:to>
                                        <p:strVal val="hidden"/>
                                      </p:to>
                                    </p:set>
                                  </p:childTnLst>
                                </p:cTn>
                              </p:par>
                            </p:childTnLst>
                          </p:cTn>
                        </p:par>
                      </p:childTnLst>
                    </p:cTn>
                  </p:par>
                </p:childTnLst>
              </p:cTn>
              <p:nextCondLst>
                <p:cond evt="onClick" delay="0">
                  <p:tgtEl>
                    <p:spTgt spid="88"/>
                  </p:tgtEl>
                </p:cond>
              </p:nextCondLst>
            </p:seq>
            <p:seq concurrent="1" nextAc="seek">
              <p:cTn id="107" restart="whenNotActive" fill="hold" evtFilter="cancelBubble" nodeType="interactiveSeq">
                <p:stCondLst>
                  <p:cond evt="onClick" delay="0">
                    <p:tgtEl>
                      <p:spTgt spid="59"/>
                    </p:tgtEl>
                  </p:cond>
                </p:stCondLst>
                <p:endSync evt="end" delay="0">
                  <p:rtn val="all"/>
                </p:endSync>
                <p:childTnLst>
                  <p:par>
                    <p:cTn id="108" fill="hold">
                      <p:stCondLst>
                        <p:cond delay="0"/>
                      </p:stCondLst>
                      <p:childTnLst>
                        <p:par>
                          <p:cTn id="109" fill="hold">
                            <p:stCondLst>
                              <p:cond delay="0"/>
                            </p:stCondLst>
                            <p:childTnLst>
                              <p:par>
                                <p:cTn id="110" presetID="0" presetClass="path" presetSubtype="0" accel="50000" decel="50000" fill="hold" nodeType="clickEffect">
                                  <p:stCondLst>
                                    <p:cond delay="0"/>
                                  </p:stCondLst>
                                  <p:childTnLst>
                                    <p:animMotion origin="layout" path="M -6.04167E-6 3.7037E-6 L -6.04167E-6 3.7037E-6 C -0.00326 0.02662 -0.00652 0.05347 -0.00964 0.08033 C -0.0142 0.12037 -0.00717 0.06783 -0.01316 0.10347 C -0.0142 0.10949 -0.01394 0.11482 -0.0155 0.12037 C -0.01615 0.12269 -0.0172 0.12477 -0.01798 0.12685 C -0.01837 0.13287 -0.01837 0.14514 -0.02032 0.15208 C -0.02097 0.1544 -0.02188 0.15648 -0.02266 0.15857 C -0.02306 0.16065 -0.02332 0.16296 -0.02384 0.16482 C -0.02449 0.16713 -0.02553 0.16898 -0.02631 0.1713 C -0.02722 0.17384 -0.02787 0.17685 -0.02865 0.17963 C -0.02891 0.18195 -0.03217 0.21551 -0.03217 0.22199 C -0.03217 0.23889 -0.03165 0.25579 -0.031 0.27269 C -0.03087 0.27778 -0.03035 0.28264 -0.02983 0.2875 C -0.02957 0.28982 -0.02865 0.29398 -0.02865 0.29398 " pathEditMode="relative" ptsTypes="AAAAAAAAAAAAAAA">
                                      <p:cBhvr>
                                        <p:cTn id="111" dur="2000" fill="hold"/>
                                        <p:tgtEl>
                                          <p:spTgt spid="1028"/>
                                        </p:tgtEl>
                                        <p:attrNameLst>
                                          <p:attrName>ppt_x</p:attrName>
                                          <p:attrName>ppt_y</p:attrName>
                                        </p:attrNameLst>
                                      </p:cBhvr>
                                    </p:animMotion>
                                  </p:childTnLst>
                                </p:cTn>
                              </p:par>
                            </p:childTnLst>
                          </p:cTn>
                        </p:par>
                        <p:par>
                          <p:cTn id="112" fill="hold">
                            <p:stCondLst>
                              <p:cond delay="2000"/>
                            </p:stCondLst>
                            <p:childTnLst>
                              <p:par>
                                <p:cTn id="113" presetID="10" presetClass="exit" presetSubtype="0" fill="hold" nodeType="afterEffect">
                                  <p:stCondLst>
                                    <p:cond delay="0"/>
                                  </p:stCondLst>
                                  <p:childTnLst>
                                    <p:animEffect transition="out" filter="fade">
                                      <p:cBhvr>
                                        <p:cTn id="114" dur="500"/>
                                        <p:tgtEl>
                                          <p:spTgt spid="1028"/>
                                        </p:tgtEl>
                                      </p:cBhvr>
                                    </p:animEffect>
                                    <p:set>
                                      <p:cBhvr>
                                        <p:cTn id="115" dur="1" fill="hold">
                                          <p:stCondLst>
                                            <p:cond delay="499"/>
                                          </p:stCondLst>
                                        </p:cTn>
                                        <p:tgtEl>
                                          <p:spTgt spid="1028"/>
                                        </p:tgtEl>
                                        <p:attrNameLst>
                                          <p:attrName>style.visibility</p:attrName>
                                        </p:attrNameLst>
                                      </p:cBhvr>
                                      <p:to>
                                        <p:strVal val="hidden"/>
                                      </p:to>
                                    </p:set>
                                  </p:childTnLst>
                                </p:cTn>
                              </p:par>
                              <p:par>
                                <p:cTn id="116" presetID="10" presetClass="exit" presetSubtype="0" fill="hold" nodeType="withEffect">
                                  <p:stCondLst>
                                    <p:cond delay="0"/>
                                  </p:stCondLst>
                                  <p:childTnLst>
                                    <p:animEffect transition="out" filter="fade">
                                      <p:cBhvr>
                                        <p:cTn id="117" dur="500"/>
                                        <p:tgtEl>
                                          <p:spTgt spid="87"/>
                                        </p:tgtEl>
                                      </p:cBhvr>
                                    </p:animEffect>
                                    <p:set>
                                      <p:cBhvr>
                                        <p:cTn id="118" dur="1" fill="hold">
                                          <p:stCondLst>
                                            <p:cond delay="499"/>
                                          </p:stCondLst>
                                        </p:cTn>
                                        <p:tgtEl>
                                          <p:spTgt spid="87"/>
                                        </p:tgtEl>
                                        <p:attrNameLst>
                                          <p:attrName>style.visibility</p:attrName>
                                        </p:attrNameLst>
                                      </p:cBhvr>
                                      <p:to>
                                        <p:strVal val="hidden"/>
                                      </p:to>
                                    </p:set>
                                  </p:childTnLst>
                                </p:cTn>
                              </p:par>
                              <p:par>
                                <p:cTn id="119" presetID="10" presetClass="entr" presetSubtype="0" fill="hold" nodeType="withEffect">
                                  <p:stCondLst>
                                    <p:cond delay="0"/>
                                  </p:stCondLst>
                                  <p:childTnLst>
                                    <p:set>
                                      <p:cBhvr>
                                        <p:cTn id="120" dur="1" fill="hold">
                                          <p:stCondLst>
                                            <p:cond delay="0"/>
                                          </p:stCondLst>
                                        </p:cTn>
                                        <p:tgtEl>
                                          <p:spTgt spid="1032"/>
                                        </p:tgtEl>
                                        <p:attrNameLst>
                                          <p:attrName>style.visibility</p:attrName>
                                        </p:attrNameLst>
                                      </p:cBhvr>
                                      <p:to>
                                        <p:strVal val="visible"/>
                                      </p:to>
                                    </p:set>
                                    <p:animEffect transition="in" filter="fade">
                                      <p:cBhvr>
                                        <p:cTn id="121" dur="2000"/>
                                        <p:tgtEl>
                                          <p:spTgt spid="1032"/>
                                        </p:tgtEl>
                                      </p:cBhvr>
                                    </p:animEffect>
                                  </p:childTnLst>
                                </p:cTn>
                              </p:par>
                            </p:childTnLst>
                          </p:cTn>
                        </p:par>
                        <p:par>
                          <p:cTn id="122" fill="hold">
                            <p:stCondLst>
                              <p:cond delay="4000"/>
                            </p:stCondLst>
                            <p:childTnLst>
                              <p:par>
                                <p:cTn id="123" presetID="10" presetClass="exit" presetSubtype="0" fill="hold" nodeType="afterEffect">
                                  <p:stCondLst>
                                    <p:cond delay="0"/>
                                  </p:stCondLst>
                                  <p:childTnLst>
                                    <p:animEffect transition="out" filter="fade">
                                      <p:cBhvr>
                                        <p:cTn id="124" dur="500"/>
                                        <p:tgtEl>
                                          <p:spTgt spid="1032"/>
                                        </p:tgtEl>
                                      </p:cBhvr>
                                    </p:animEffect>
                                    <p:set>
                                      <p:cBhvr>
                                        <p:cTn id="125" dur="1" fill="hold">
                                          <p:stCondLst>
                                            <p:cond delay="499"/>
                                          </p:stCondLst>
                                        </p:cTn>
                                        <p:tgtEl>
                                          <p:spTgt spid="1032"/>
                                        </p:tgtEl>
                                        <p:attrNameLst>
                                          <p:attrName>style.visibility</p:attrName>
                                        </p:attrNameLst>
                                      </p:cBhvr>
                                      <p:to>
                                        <p:strVal val="hidden"/>
                                      </p:to>
                                    </p:set>
                                  </p:childTnLst>
                                </p:cTn>
                              </p:par>
                            </p:childTnLst>
                          </p:cTn>
                        </p:par>
                        <p:par>
                          <p:cTn id="126" fill="hold">
                            <p:stCondLst>
                              <p:cond delay="4500"/>
                            </p:stCondLst>
                            <p:childTnLst>
                              <p:par>
                                <p:cTn id="127" presetID="10" presetClass="entr" presetSubtype="0" fill="hold" nodeType="afterEffect">
                                  <p:stCondLst>
                                    <p:cond delay="0"/>
                                  </p:stCondLst>
                                  <p:childTnLst>
                                    <p:set>
                                      <p:cBhvr>
                                        <p:cTn id="128" dur="1" fill="hold">
                                          <p:stCondLst>
                                            <p:cond delay="0"/>
                                          </p:stCondLst>
                                        </p:cTn>
                                        <p:tgtEl>
                                          <p:spTgt spid="1028"/>
                                        </p:tgtEl>
                                        <p:attrNameLst>
                                          <p:attrName>style.visibility</p:attrName>
                                        </p:attrNameLst>
                                      </p:cBhvr>
                                      <p:to>
                                        <p:strVal val="visible"/>
                                      </p:to>
                                    </p:set>
                                    <p:animEffect transition="in" filter="fade">
                                      <p:cBhvr>
                                        <p:cTn id="129" dur="500"/>
                                        <p:tgtEl>
                                          <p:spTgt spid="1028"/>
                                        </p:tgtEl>
                                      </p:cBhvr>
                                    </p:animEffect>
                                  </p:childTnLst>
                                </p:cTn>
                              </p:par>
                            </p:childTnLst>
                          </p:cTn>
                        </p:par>
                        <p:par>
                          <p:cTn id="130" fill="hold">
                            <p:stCondLst>
                              <p:cond delay="5000"/>
                            </p:stCondLst>
                            <p:childTnLst>
                              <p:par>
                                <p:cTn id="131" presetID="0" presetClass="path" presetSubtype="0" accel="50000" decel="50000" fill="hold" nodeType="afterEffect">
                                  <p:stCondLst>
                                    <p:cond delay="0"/>
                                  </p:stCondLst>
                                  <p:childTnLst>
                                    <p:animMotion origin="layout" path="M -0.02865 0.29422 L -0.02865 0.29422 C -0.02787 0.2801 -0.02696 0.26597 -0.02631 0.25185 C -0.02605 0.2456 -0.02514 0.21135 -0.02397 0.20093 C -0.02344 0.19653 -0.02227 0.1926 -0.02162 0.1882 C -0.01719 0.16111 -0.02136 0.18102 -0.0168 0.16065 C -0.01407 0.13218 -0.01654 0.14306 -0.01199 0.12685 C -0.0116 0.12269 -0.0112 0.11852 -0.01081 0.11412 C -0.01042 0.11065 -0.0099 0.10718 -0.00964 0.10371 C -0.00912 0.09653 -0.00886 0.08959 -0.00847 0.08241 C -0.00808 0.06065 -0.00795 0.03866 -0.0073 0.0169 C -0.00704 0.0088 -0.00548 0.01065 -0.00248 0.00625 C -0.00118 0.0044 0.00116 2.22222E-6 0.00116 2.22222E-6 " pathEditMode="relative" ptsTypes="AAAAAAAAAAAAA">
                                      <p:cBhvr>
                                        <p:cTn id="132" dur="2000" fill="hold"/>
                                        <p:tgtEl>
                                          <p:spTgt spid="1028"/>
                                        </p:tgtEl>
                                        <p:attrNameLst>
                                          <p:attrName>ppt_x</p:attrName>
                                          <p:attrName>ppt_y</p:attrName>
                                        </p:attrNameLst>
                                      </p:cBhvr>
                                    </p:animMotion>
                                  </p:childTnLst>
                                </p:cTn>
                              </p:par>
                            </p:childTnLst>
                          </p:cTn>
                        </p:par>
                      </p:childTnLst>
                    </p:cTn>
                  </p:par>
                </p:childTnLst>
              </p:cTn>
              <p:nextCondLst>
                <p:cond evt="onClick" delay="0">
                  <p:tgtEl>
                    <p:spTgt spid="59"/>
                  </p:tgtEl>
                </p:cond>
              </p:nextCondLst>
            </p:seq>
            <p:seq concurrent="1" nextAc="seek">
              <p:cTn id="133" restart="whenNotActive" fill="hold" evtFilter="cancelBubble" nodeType="interactiveSeq">
                <p:stCondLst>
                  <p:cond evt="onClick" delay="0">
                    <p:tgtEl>
                      <p:spTgt spid="62"/>
                    </p:tgtEl>
                  </p:cond>
                </p:stCondLst>
                <p:endSync evt="end" delay="0">
                  <p:rtn val="all"/>
                </p:endSync>
                <p:childTnLst>
                  <p:par>
                    <p:cTn id="134" fill="hold">
                      <p:stCondLst>
                        <p:cond delay="0"/>
                      </p:stCondLst>
                      <p:childTnLst>
                        <p:par>
                          <p:cTn id="135" fill="hold">
                            <p:stCondLst>
                              <p:cond delay="0"/>
                            </p:stCondLst>
                            <p:childTnLst>
                              <p:par>
                                <p:cTn id="136" presetID="0" presetClass="path" presetSubtype="0" accel="50000" decel="50000" fill="hold" nodeType="clickEffect">
                                  <p:stCondLst>
                                    <p:cond delay="0"/>
                                  </p:stCondLst>
                                  <p:childTnLst>
                                    <p:animMotion origin="layout" path="M -5E-6 4.07407E-6 L -5E-6 4.07407E-6 C -0.00795 0.02037 -0.0142 0.04329 -0.02384 0.06134 C -0.02488 0.0632 -0.05522 0.12176 -0.06316 0.13102 C -0.06681 0.13542 -0.07032 0.13935 -0.07384 0.14375 C -0.07553 0.14583 -0.07696 0.14815 -0.07866 0.15023 C -0.08178 0.15394 -0.08517 0.15671 -0.08816 0.16065 C -0.09311 0.16736 -0.09714 0.17616 -0.10248 0.18195 C -0.10444 0.18403 -0.10652 0.18588 -0.10834 0.1882 C -0.11485 0.19583 -0.12097 0.20417 -0.12748 0.21157 C -0.13061 0.21505 -0.13399 0.21806 -0.13699 0.22222 C -0.14155 0.22801 -0.14662 0.23333 -0.15001 0.2412 L -0.15834 0.26019 C -0.15964 0.26296 -0.16082 0.26574 -0.16199 0.26875 L -0.16668 0.28148 " pathEditMode="relative" ptsTypes="AAAAAAAAAAAAAAA">
                                      <p:cBhvr>
                                        <p:cTn id="137" dur="2000" fill="hold"/>
                                        <p:tgtEl>
                                          <p:spTgt spid="1028"/>
                                        </p:tgtEl>
                                        <p:attrNameLst>
                                          <p:attrName>ppt_x</p:attrName>
                                          <p:attrName>ppt_y</p:attrName>
                                        </p:attrNameLst>
                                      </p:cBhvr>
                                    </p:animMotion>
                                  </p:childTnLst>
                                </p:cTn>
                              </p:par>
                            </p:childTnLst>
                          </p:cTn>
                        </p:par>
                        <p:par>
                          <p:cTn id="138" fill="hold">
                            <p:stCondLst>
                              <p:cond delay="2000"/>
                            </p:stCondLst>
                            <p:childTnLst>
                              <p:par>
                                <p:cTn id="139" presetID="10" presetClass="exit" presetSubtype="0" fill="hold" nodeType="afterEffect">
                                  <p:stCondLst>
                                    <p:cond delay="0"/>
                                  </p:stCondLst>
                                  <p:childTnLst>
                                    <p:animEffect transition="out" filter="fade">
                                      <p:cBhvr>
                                        <p:cTn id="140" dur="500"/>
                                        <p:tgtEl>
                                          <p:spTgt spid="1028"/>
                                        </p:tgtEl>
                                      </p:cBhvr>
                                    </p:animEffect>
                                    <p:set>
                                      <p:cBhvr>
                                        <p:cTn id="141" dur="1" fill="hold">
                                          <p:stCondLst>
                                            <p:cond delay="499"/>
                                          </p:stCondLst>
                                        </p:cTn>
                                        <p:tgtEl>
                                          <p:spTgt spid="1028"/>
                                        </p:tgtEl>
                                        <p:attrNameLst>
                                          <p:attrName>style.visibility</p:attrName>
                                        </p:attrNameLst>
                                      </p:cBhvr>
                                      <p:to>
                                        <p:strVal val="hidden"/>
                                      </p:to>
                                    </p:set>
                                  </p:childTnLst>
                                </p:cTn>
                              </p:par>
                              <p:par>
                                <p:cTn id="142" presetID="10" presetClass="exit" presetSubtype="0" fill="hold" nodeType="withEffect">
                                  <p:stCondLst>
                                    <p:cond delay="0"/>
                                  </p:stCondLst>
                                  <p:childTnLst>
                                    <p:animEffect transition="out" filter="fade">
                                      <p:cBhvr>
                                        <p:cTn id="143" dur="500"/>
                                        <p:tgtEl>
                                          <p:spTgt spid="88"/>
                                        </p:tgtEl>
                                      </p:cBhvr>
                                    </p:animEffect>
                                    <p:set>
                                      <p:cBhvr>
                                        <p:cTn id="144" dur="1" fill="hold">
                                          <p:stCondLst>
                                            <p:cond delay="499"/>
                                          </p:stCondLst>
                                        </p:cTn>
                                        <p:tgtEl>
                                          <p:spTgt spid="88"/>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94"/>
                                        </p:tgtEl>
                                        <p:attrNameLst>
                                          <p:attrName>style.visibility</p:attrName>
                                        </p:attrNameLst>
                                      </p:cBhvr>
                                      <p:to>
                                        <p:strVal val="visible"/>
                                      </p:to>
                                    </p:set>
                                    <p:animEffect transition="in" filter="fade">
                                      <p:cBhvr>
                                        <p:cTn id="147" dur="2000"/>
                                        <p:tgtEl>
                                          <p:spTgt spid="94"/>
                                        </p:tgtEl>
                                      </p:cBhvr>
                                    </p:animEffect>
                                  </p:childTnLst>
                                </p:cTn>
                              </p:par>
                            </p:childTnLst>
                          </p:cTn>
                        </p:par>
                        <p:par>
                          <p:cTn id="148" fill="hold">
                            <p:stCondLst>
                              <p:cond delay="4000"/>
                            </p:stCondLst>
                            <p:childTnLst>
                              <p:par>
                                <p:cTn id="149" presetID="10" presetClass="exit" presetSubtype="0" fill="hold" nodeType="afterEffect">
                                  <p:stCondLst>
                                    <p:cond delay="0"/>
                                  </p:stCondLst>
                                  <p:childTnLst>
                                    <p:animEffect transition="out" filter="fade">
                                      <p:cBhvr>
                                        <p:cTn id="150" dur="500"/>
                                        <p:tgtEl>
                                          <p:spTgt spid="94"/>
                                        </p:tgtEl>
                                      </p:cBhvr>
                                    </p:animEffect>
                                    <p:set>
                                      <p:cBhvr>
                                        <p:cTn id="151" dur="1" fill="hold">
                                          <p:stCondLst>
                                            <p:cond delay="499"/>
                                          </p:stCondLst>
                                        </p:cTn>
                                        <p:tgtEl>
                                          <p:spTgt spid="94"/>
                                        </p:tgtEl>
                                        <p:attrNameLst>
                                          <p:attrName>style.visibility</p:attrName>
                                        </p:attrNameLst>
                                      </p:cBhvr>
                                      <p:to>
                                        <p:strVal val="hidden"/>
                                      </p:to>
                                    </p:set>
                                  </p:childTnLst>
                                </p:cTn>
                              </p:par>
                            </p:childTnLst>
                          </p:cTn>
                        </p:par>
                        <p:par>
                          <p:cTn id="152" fill="hold">
                            <p:stCondLst>
                              <p:cond delay="4500"/>
                            </p:stCondLst>
                            <p:childTnLst>
                              <p:par>
                                <p:cTn id="153" presetID="10" presetClass="entr" presetSubtype="0" fill="hold" nodeType="afterEffect">
                                  <p:stCondLst>
                                    <p:cond delay="0"/>
                                  </p:stCondLst>
                                  <p:childTnLst>
                                    <p:set>
                                      <p:cBhvr>
                                        <p:cTn id="154" dur="1" fill="hold">
                                          <p:stCondLst>
                                            <p:cond delay="0"/>
                                          </p:stCondLst>
                                        </p:cTn>
                                        <p:tgtEl>
                                          <p:spTgt spid="1028"/>
                                        </p:tgtEl>
                                        <p:attrNameLst>
                                          <p:attrName>style.visibility</p:attrName>
                                        </p:attrNameLst>
                                      </p:cBhvr>
                                      <p:to>
                                        <p:strVal val="visible"/>
                                      </p:to>
                                    </p:set>
                                    <p:animEffect transition="in" filter="fade">
                                      <p:cBhvr>
                                        <p:cTn id="155" dur="500"/>
                                        <p:tgtEl>
                                          <p:spTgt spid="1028"/>
                                        </p:tgtEl>
                                      </p:cBhvr>
                                    </p:animEffect>
                                  </p:childTnLst>
                                </p:cTn>
                              </p:par>
                            </p:childTnLst>
                          </p:cTn>
                        </p:par>
                        <p:par>
                          <p:cTn id="156" fill="hold">
                            <p:stCondLst>
                              <p:cond delay="5000"/>
                            </p:stCondLst>
                            <p:childTnLst>
                              <p:par>
                                <p:cTn id="157" presetID="0" presetClass="path" presetSubtype="0" accel="50000" decel="50000" fill="hold" nodeType="afterEffect">
                                  <p:stCondLst>
                                    <p:cond delay="0"/>
                                  </p:stCondLst>
                                  <p:childTnLst>
                                    <p:animMotion origin="layout" path="M -5E-6 4.07407E-6 L -5E-6 4.07407E-6 C -0.00287 0.00556 -0.00548 0.01157 -0.00834 0.0169 C -0.0103 0.02037 -0.01889 0.02986 -0.02032 0.03171 C -0.02241 0.03426 -0.0241 0.03773 -0.02631 0.04005 C -0.02853 0.04259 -0.03113 0.04398 -0.03334 0.04653 C -0.03582 0.04907 -0.03816 0.05232 -0.0405 0.05486 C -0.04324 0.05787 -0.04623 0.06019 -0.04884 0.06343 C -0.05379 0.06945 -0.05834 0.07616 -0.06316 0.08241 C -0.06589 0.08611 -0.06876 0.08935 -0.07149 0.09306 C -0.07462 0.09722 -0.07748 0.10255 -0.081 0.10579 C -0.08256 0.10718 -0.08425 0.1081 -0.08582 0.10995 C -0.0879 0.1125 -0.08959 0.11574 -0.09168 0.11829 C -0.09519 0.12292 -0.10248 0.13102 -0.10248 0.13102 C -0.10366 0.1338 -0.10444 0.13727 -0.106 0.13958 C -0.1073 0.14167 -0.10951 0.14144 -0.11069 0.14375 C -0.11238 0.14676 -0.1129 0.15116 -0.11433 0.1544 C -0.13087 0.1912 -0.11069 0.13866 -0.12384 0.17755 C -0.12761 0.18889 -0.1267 0.1831 -0.131 0.19236 C -0.13191 0.19445 -0.13256 0.19676 -0.13334 0.19884 C -0.13451 0.20162 -0.13569 0.2044 -0.13699 0.20718 C -0.14024 0.22454 -0.13451 0.19769 -0.14532 0.22639 C -0.14741 0.23195 -0.14806 0.23472 -0.15118 0.23912 C -0.15353 0.24213 -0.15639 0.24398 -0.15834 0.24745 L -0.16186 0.25394 " pathEditMode="relative" ptsTypes="AAAAAAAAAAAAAAAAAAAAAAAAA">
                                      <p:cBhvr>
                                        <p:cTn id="158" dur="2000" spd="-100000" fill="hold"/>
                                        <p:tgtEl>
                                          <p:spTgt spid="1028"/>
                                        </p:tgtEl>
                                        <p:attrNameLst>
                                          <p:attrName>ppt_x</p:attrName>
                                          <p:attrName>ppt_y</p:attrName>
                                        </p:attrNameLst>
                                      </p:cBhvr>
                                    </p:animMotion>
                                  </p:childTnLst>
                                </p:cTn>
                              </p:par>
                            </p:childTnLst>
                          </p:cTn>
                        </p:par>
                      </p:childTnLst>
                    </p:cTn>
                  </p:par>
                </p:childTnLst>
              </p:cTn>
              <p:nextCondLst>
                <p:cond evt="onClick" delay="0">
                  <p:tgtEl>
                    <p:spTgt spid="62"/>
                  </p:tgtEl>
                </p:cond>
              </p:nextCondLst>
            </p:seq>
            <p:seq concurrent="1" nextAc="seek">
              <p:cTn id="159" restart="whenNotActive" fill="hold" evtFilter="cancelBubble" nodeType="interactiveSeq">
                <p:stCondLst>
                  <p:cond evt="onClick" delay="0">
                    <p:tgtEl>
                      <p:spTgt spid="63"/>
                    </p:tgtEl>
                  </p:cond>
                </p:stCondLst>
                <p:endSync evt="end" delay="0">
                  <p:rtn val="all"/>
                </p:endSync>
                <p:childTnLst>
                  <p:par>
                    <p:cTn id="160" fill="hold">
                      <p:stCondLst>
                        <p:cond delay="0"/>
                      </p:stCondLst>
                      <p:childTnLst>
                        <p:par>
                          <p:cTn id="161" fill="hold">
                            <p:stCondLst>
                              <p:cond delay="0"/>
                            </p:stCondLst>
                            <p:childTnLst>
                              <p:par>
                                <p:cTn id="162" presetID="0" presetClass="path" presetSubtype="0" accel="50000" decel="50000" fill="hold" nodeType="clickEffect">
                                  <p:stCondLst>
                                    <p:cond delay="0"/>
                                  </p:stCondLst>
                                  <p:childTnLst>
                                    <p:animMotion origin="layout" path="M -9.375E-6 7.40741E-6 L -9.375E-6 7.40741E-6 C -0.00326 0.00209 -0.00639 0.00441 -0.00964 0.00626 C -0.0112 0.00718 -0.0129 0.00718 -0.01433 0.00834 C -0.02761 0.01783 -0.01524 0.01297 -0.02865 0.01691 C -0.03568 0.02177 -0.0379 0.02385 -0.04649 0.02732 C -0.05079 0.02917 -0.05521 0.03033 -0.05964 0.03172 C -0.06394 0.0345 -0.06823 0.03774 -0.07266 0.04005 C -0.07579 0.04191 -0.07917 0.0426 -0.08217 0.04445 C -0.08503 0.04607 -0.08764 0.04908 -0.0905 0.0507 C -0.09402 0.05255 -0.09766 0.05325 -0.10131 0.05487 C -0.10964 0.05857 -0.09935 0.05533 -0.10964 0.06135 C -0.11146 0.06251 -0.11355 0.06274 -0.1155 0.06343 C -0.12435 0.07501 -0.11615 0.06598 -0.12514 0.07177 C -0.13152 0.07616 -0.12891 0.07779 -0.13698 0.08033 C -0.14128 0.08172 -0.14571 0.08172 -0.15014 0.08241 C -0.16055 0.08982 -0.15391 0.08566 -0.17032 0.09306 L -0.17032 0.09306 C -0.17266 0.09445 -0.17514 0.09561 -0.17748 0.09723 C -0.17917 0.09839 -0.1806 0.10047 -0.18217 0.1014 C -0.18373 0.10255 -0.18542 0.10279 -0.18698 0.10371 C -0.18933 0.10487 -0.19167 0.10672 -0.19415 0.10788 C -0.19649 0.1088 -0.19896 0.10904 -0.20131 0.10996 C -0.21915 0.11737 -0.20001 0.11181 -0.21797 0.11621 C -0.21915 0.11714 -0.22032 0.11783 -0.22149 0.11853 C -0.22331 0.11945 -0.228 0.12107 -0.22982 0.12269 C -0.23112 0.12385 -0.23217 0.1257 -0.23347 0.12686 C -0.24063 0.13334 -0.24063 0.13149 -0.24649 0.13751 C -0.24779 0.13866 -0.24883 0.14052 -0.25014 0.14167 C -0.25118 0.14283 -0.25248 0.14306 -0.25365 0.14376 C -0.25834 0.147 -0.26172 0.15001 -0.2668 0.15232 C -0.26993 0.15371 -0.27318 0.15464 -0.27631 0.15649 C -0.27865 0.15788 -0.28099 0.15973 -0.28347 0.16089 C -0.29493 0.16598 -0.28972 0.1639 -0.29883 0.16714 C -0.30521 0.18404 -0.29688 0.16366 -0.30482 0.17779 C -0.31277 0.19191 -0.30131 0.17709 -0.31081 0.1882 C -0.3112 0.19052 -0.3112 0.19283 -0.31198 0.19468 C -0.3129 0.19654 -0.31485 0.19677 -0.3155 0.19885 C -0.31693 0.20255 -0.31654 0.20788 -0.31797 0.21158 L -0.32032 0.21783 C -0.32318 0.2382 -0.31941 0.21297 -0.32383 0.23704 C -0.32435 0.23982 -0.32474 0.2426 -0.32514 0.24538 C -0.32553 0.24954 -0.32553 0.25417 -0.32631 0.25811 C -0.3267 0.26066 -0.328 0.26228 -0.32865 0.26459 C -0.3336 0.28195 -0.3254 0.25904 -0.33217 0.27709 C -0.33269 0.2801 -0.33295 0.28288 -0.33347 0.28566 C -0.33438 0.29167 -0.33529 0.29376 -0.33581 0.30047 C -0.33594 0.30255 -0.33581 0.30464 -0.33581 0.30695 " pathEditMode="relative" ptsTypes="AAAAAAAAAAAAAAAAAAAAAAAAAAAAAAAAAAAAAAAAAAAAAAAA">
                                      <p:cBhvr>
                                        <p:cTn id="163" dur="2000" fill="hold"/>
                                        <p:tgtEl>
                                          <p:spTgt spid="1028"/>
                                        </p:tgtEl>
                                        <p:attrNameLst>
                                          <p:attrName>ppt_x</p:attrName>
                                          <p:attrName>ppt_y</p:attrName>
                                        </p:attrNameLst>
                                      </p:cBhvr>
                                    </p:animMotion>
                                  </p:childTnLst>
                                </p:cTn>
                              </p:par>
                            </p:childTnLst>
                          </p:cTn>
                        </p:par>
                        <p:par>
                          <p:cTn id="164" fill="hold">
                            <p:stCondLst>
                              <p:cond delay="2000"/>
                            </p:stCondLst>
                            <p:childTnLst>
                              <p:par>
                                <p:cTn id="165" presetID="10" presetClass="exit" presetSubtype="0" fill="hold" nodeType="afterEffect">
                                  <p:stCondLst>
                                    <p:cond delay="0"/>
                                  </p:stCondLst>
                                  <p:childTnLst>
                                    <p:animEffect transition="out" filter="fade">
                                      <p:cBhvr>
                                        <p:cTn id="166" dur="500"/>
                                        <p:tgtEl>
                                          <p:spTgt spid="1028"/>
                                        </p:tgtEl>
                                      </p:cBhvr>
                                    </p:animEffect>
                                    <p:set>
                                      <p:cBhvr>
                                        <p:cTn id="167" dur="1" fill="hold">
                                          <p:stCondLst>
                                            <p:cond delay="499"/>
                                          </p:stCondLst>
                                        </p:cTn>
                                        <p:tgtEl>
                                          <p:spTgt spid="1028"/>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84"/>
                                        </p:tgtEl>
                                      </p:cBhvr>
                                    </p:animEffect>
                                    <p:set>
                                      <p:cBhvr>
                                        <p:cTn id="170" dur="1" fill="hold">
                                          <p:stCondLst>
                                            <p:cond delay="499"/>
                                          </p:stCondLst>
                                        </p:cTn>
                                        <p:tgtEl>
                                          <p:spTgt spid="84"/>
                                        </p:tgtEl>
                                        <p:attrNameLst>
                                          <p:attrName>style.visibility</p:attrName>
                                        </p:attrNameLst>
                                      </p:cBhvr>
                                      <p:to>
                                        <p:strVal val="hidden"/>
                                      </p:to>
                                    </p:set>
                                  </p:childTnLst>
                                </p:cTn>
                              </p:par>
                              <p:par>
                                <p:cTn id="171" presetID="10" presetClass="entr" presetSubtype="0" fill="hold" nodeType="withEffect">
                                  <p:stCondLst>
                                    <p:cond delay="0"/>
                                  </p:stCondLst>
                                  <p:childTnLst>
                                    <p:set>
                                      <p:cBhvr>
                                        <p:cTn id="172" dur="1" fill="hold">
                                          <p:stCondLst>
                                            <p:cond delay="0"/>
                                          </p:stCondLst>
                                        </p:cTn>
                                        <p:tgtEl>
                                          <p:spTgt spid="95"/>
                                        </p:tgtEl>
                                        <p:attrNameLst>
                                          <p:attrName>style.visibility</p:attrName>
                                        </p:attrNameLst>
                                      </p:cBhvr>
                                      <p:to>
                                        <p:strVal val="visible"/>
                                      </p:to>
                                    </p:set>
                                    <p:animEffect transition="in" filter="fade">
                                      <p:cBhvr>
                                        <p:cTn id="173" dur="2000"/>
                                        <p:tgtEl>
                                          <p:spTgt spid="95"/>
                                        </p:tgtEl>
                                      </p:cBhvr>
                                    </p:animEffect>
                                  </p:childTnLst>
                                </p:cTn>
                              </p:par>
                            </p:childTnLst>
                          </p:cTn>
                        </p:par>
                        <p:par>
                          <p:cTn id="174" fill="hold">
                            <p:stCondLst>
                              <p:cond delay="4000"/>
                            </p:stCondLst>
                            <p:childTnLst>
                              <p:par>
                                <p:cTn id="175" presetID="10" presetClass="exit" presetSubtype="0" fill="hold" nodeType="afterEffect">
                                  <p:stCondLst>
                                    <p:cond delay="0"/>
                                  </p:stCondLst>
                                  <p:childTnLst>
                                    <p:animEffect transition="out" filter="fade">
                                      <p:cBhvr>
                                        <p:cTn id="176" dur="500"/>
                                        <p:tgtEl>
                                          <p:spTgt spid="95"/>
                                        </p:tgtEl>
                                      </p:cBhvr>
                                    </p:animEffect>
                                    <p:set>
                                      <p:cBhvr>
                                        <p:cTn id="177" dur="1" fill="hold">
                                          <p:stCondLst>
                                            <p:cond delay="499"/>
                                          </p:stCondLst>
                                        </p:cTn>
                                        <p:tgtEl>
                                          <p:spTgt spid="95"/>
                                        </p:tgtEl>
                                        <p:attrNameLst>
                                          <p:attrName>style.visibility</p:attrName>
                                        </p:attrNameLst>
                                      </p:cBhvr>
                                      <p:to>
                                        <p:strVal val="hidden"/>
                                      </p:to>
                                    </p:set>
                                  </p:childTnLst>
                                </p:cTn>
                              </p:par>
                            </p:childTnLst>
                          </p:cTn>
                        </p:par>
                        <p:par>
                          <p:cTn id="178" fill="hold">
                            <p:stCondLst>
                              <p:cond delay="4500"/>
                            </p:stCondLst>
                            <p:childTnLst>
                              <p:par>
                                <p:cTn id="179" presetID="10" presetClass="entr" presetSubtype="0" fill="hold" nodeType="afterEffect">
                                  <p:stCondLst>
                                    <p:cond delay="0"/>
                                  </p:stCondLst>
                                  <p:childTnLst>
                                    <p:set>
                                      <p:cBhvr>
                                        <p:cTn id="180" dur="1" fill="hold">
                                          <p:stCondLst>
                                            <p:cond delay="0"/>
                                          </p:stCondLst>
                                        </p:cTn>
                                        <p:tgtEl>
                                          <p:spTgt spid="1028"/>
                                        </p:tgtEl>
                                        <p:attrNameLst>
                                          <p:attrName>style.visibility</p:attrName>
                                        </p:attrNameLst>
                                      </p:cBhvr>
                                      <p:to>
                                        <p:strVal val="visible"/>
                                      </p:to>
                                    </p:set>
                                    <p:animEffect transition="in" filter="fade">
                                      <p:cBhvr>
                                        <p:cTn id="181" dur="500"/>
                                        <p:tgtEl>
                                          <p:spTgt spid="1028"/>
                                        </p:tgtEl>
                                      </p:cBhvr>
                                    </p:animEffect>
                                  </p:childTnLst>
                                </p:cTn>
                              </p:par>
                            </p:childTnLst>
                          </p:cTn>
                        </p:par>
                        <p:par>
                          <p:cTn id="182" fill="hold">
                            <p:stCondLst>
                              <p:cond delay="5000"/>
                            </p:stCondLst>
                            <p:childTnLst>
                              <p:par>
                                <p:cTn id="183" presetID="0" presetClass="path" presetSubtype="0" accel="50000" decel="50000" fill="hold" nodeType="afterEffect">
                                  <p:stCondLst>
                                    <p:cond delay="0"/>
                                  </p:stCondLst>
                                  <p:childTnLst>
                                    <p:animMotion origin="layout" path="M -0.33581 0.30695 L -0.33581 0.30695 C -0.31433 0.25996 -0.33686 0.30394 -0.31212 0.26875 C -0.30522 0.25903 -0.29402 0.24283 -0.28829 0.23704 C -0.28269 0.23125 -0.27748 0.22454 -0.27162 0.21991 C -0.26602 0.21574 -0.26068 0.21065 -0.25495 0.20741 C -0.25248 0.20579 -0.25014 0.20487 -0.24779 0.20301 C -0.2349 0.19352 -0.24584 0.19908 -0.23581 0.19468 C -0.23425 0.19329 -0.23256 0.19213 -0.23113 0.19028 C -0.22943 0.18843 -0.228 0.18565 -0.22631 0.18403 C -0.22527 0.18287 -0.22397 0.18287 -0.22279 0.18195 C -0.2211 0.18056 -0.21954 0.17917 -0.21798 0.17755 C -0.20951 0.16922 -0.21498 0.17269 -0.2073 0.16922 L -0.19779 0.16065 C -0.19272 0.15625 -0.19259 0.15579 -0.18699 0.15232 C -0.18464 0.1507 -0.17982 0.14792 -0.17982 0.14792 C -0.17943 0.14584 -0.17956 0.14329 -0.17865 0.14167 C -0.17774 0.14005 -0.17631 0.14051 -0.17514 0.13959 C -0.16316 0.12894 -0.18139 0.14213 -0.1668 0.13102 C -0.16563 0.1301 -0.16433 0.1301 -0.16316 0.12894 C -0.14936 0.11551 -0.15873 0.12014 -0.14779 0.11621 C -0.14454 0.11274 -0.1418 0.10764 -0.13816 0.10556 C -0.13699 0.10487 -0.13581 0.1044 -0.13464 0.10348 C -0.13061 0.10024 -0.12266 0.09306 -0.12266 0.09306 C -0.12188 0.09074 -0.12136 0.08843 -0.12032 0.08658 C -0.11928 0.08473 -0.11798 0.0838 -0.1168 0.08241 C -0.11511 0.08033 -0.11368 0.07778 -0.11199 0.07593 C -0.11055 0.07431 -0.10873 0.07338 -0.1073 0.07176 C -0.09897 0.0625 -0.10587 0.06737 -0.09897 0.0632 C -0.09727 0.06112 -0.09597 0.05857 -0.09415 0.05695 C -0.07878 0.04329 -0.09884 0.06598 -0.08581 0.0507 C -0.08503 0.04838 -0.08451 0.04584 -0.08347 0.04422 C -0.07696 0.03426 -0.07683 0.03588 -0.06915 0.03357 C -0.06055 0.02616 -0.06719 0.03079 -0.05365 0.02732 C -0.0504 0.02639 -0.04024 0.02223 -0.03816 0.02084 C -0.03308 0.01783 -0.03581 0.01945 -0.02982 0.01667 C -0.02462 0.01065 -0.02253 0.00672 -0.0168 0.00394 C -0.01446 0.00278 -0.00313 0.00047 -0.00131 -0.00023 C 0.00741 -0.00301 -0.0004 -0.00231 0.00833 -0.00231 " pathEditMode="relative" ptsTypes="AAAAAAAAAAAAAAAAAAAAAAAAAAAAAAAAAAAAAAA">
                                      <p:cBhvr>
                                        <p:cTn id="184" dur="2000" fill="hold"/>
                                        <p:tgtEl>
                                          <p:spTgt spid="1028"/>
                                        </p:tgtEl>
                                        <p:attrNameLst>
                                          <p:attrName>ppt_x</p:attrName>
                                          <p:attrName>ppt_y</p:attrName>
                                        </p:attrNameLst>
                                      </p:cBhvr>
                                    </p:animMotion>
                                  </p:childTnLst>
                                </p:cTn>
                              </p:par>
                            </p:childTnLst>
                          </p:cTn>
                        </p:par>
                      </p:childTnLst>
                    </p:cTn>
                  </p:par>
                </p:childTnLst>
              </p:cTn>
              <p:nextCondLst>
                <p:cond evt="onClick" delay="0">
                  <p:tgtEl>
                    <p:spTgt spid="63"/>
                  </p:tgtEl>
                </p:cond>
              </p:nextCondLst>
            </p:seq>
            <p:seq concurrent="1" nextAc="seek">
              <p:cTn id="185" restart="whenNotActive" fill="hold" evtFilter="cancelBubble" nodeType="interactiveSeq">
                <p:stCondLst>
                  <p:cond evt="onClick" delay="0">
                    <p:tgtEl>
                      <p:spTgt spid="61"/>
                    </p:tgtEl>
                  </p:cond>
                </p:stCondLst>
                <p:endSync evt="end" delay="0">
                  <p:rtn val="all"/>
                </p:endSync>
                <p:childTnLst>
                  <p:par>
                    <p:cTn id="186" fill="hold">
                      <p:stCondLst>
                        <p:cond delay="0"/>
                      </p:stCondLst>
                      <p:childTnLst>
                        <p:par>
                          <p:cTn id="187" fill="hold">
                            <p:stCondLst>
                              <p:cond delay="0"/>
                            </p:stCondLst>
                            <p:childTnLst>
                              <p:par>
                                <p:cTn id="188" presetID="0" presetClass="path" presetSubtype="0" accel="50000" decel="50000" fill="hold" nodeType="clickEffect">
                                  <p:stCondLst>
                                    <p:cond delay="0"/>
                                  </p:stCondLst>
                                  <p:childTnLst>
                                    <p:animMotion origin="layout" path="M -1.25E-6 5.55556E-6 L -1.25E-6 5.55556E-6 L -0.01315 0.00418 C -0.01993 0.00603 -0.02526 0.00695 -0.03216 0.00834 C -0.03503 0.00973 -0.03763 0.01181 -0.0405 0.01251 C -0.04493 0.0139 -0.04922 0.0139 -0.05365 0.01482 C -0.05638 0.01529 -0.05925 0.01621 -0.06198 0.01691 C -0.08542 0.0308 -0.06315 0.01853 -0.07865 0.02524 C -0.07982 0.02594 -0.08099 0.02686 -0.08216 0.02732 C -0.0862 0.02894 -0.09011 0.03033 -0.09414 0.03172 C -0.09688 0.03242 -0.09974 0.03311 -0.10248 0.03381 C -0.10482 0.0345 -0.10716 0.03519 -0.10964 0.03589 C -0.12995 0.04793 -0.11029 0.03797 -0.13216 0.04445 C -0.13542 0.04538 -0.13854 0.04723 -0.1418 0.04862 C -0.14532 0.05001 -0.14883 0.05163 -0.15248 0.05279 C -0.16472 0.05719 -0.16394 0.05672 -0.17513 0.05927 C -0.19896 0.07617 -0.17396 0.06112 -0.20964 0.06969 C -0.21368 0.07084 -0.21745 0.07501 -0.22149 0.07617 C -0.22826 0.07779 -0.23503 0.07756 -0.2418 0.07825 C -0.24375 0.08033 -0.24558 0.08288 -0.24766 0.0845 C -0.25039 0.08681 -0.25899 0.0882 -0.26081 0.0889 C -0.26459 0.09006 -0.27513 0.09422 -0.27748 0.09515 C -0.28021 0.09793 -0.28269 0.10256 -0.28581 0.10371 C -0.29245 0.10603 -0.29935 0.10487 -0.30599 0.1058 C -0.30951 0.10626 -0.32019 0.10904 -0.32396 0.10996 L -0.33815 0.12061 C -0.34011 0.122 -0.34206 0.12431 -0.34414 0.12478 L -0.35248 0.12686 C -0.36159 0.13496 -0.35625 0.13126 -0.37266 0.13543 C -0.37904 0.13705 -0.38542 0.13844 -0.3918 0.13959 C -0.39571 0.14029 -0.39974 0.14075 -0.40365 0.14168 C -0.41003 0.14353 -0.41628 0.14631 -0.42266 0.14816 C -0.42709 0.14931 -0.43151 0.14931 -0.43581 0.15024 C -0.43946 0.15117 -0.45065 0.15441 -0.45599 0.15649 C -0.45769 0.15719 -0.45925 0.15834 -0.46081 0.15857 C -0.46472 0.15973 -0.46875 0.16019 -0.47266 0.16089 C -0.47331 0.16112 -0.4836 0.16644 -0.48581 0.16714 C -0.48894 0.16806 -0.49219 0.16853 -0.49532 0.16922 C -0.50495 0.17362 -0.49519 0.16945 -0.50964 0.17339 C -0.51159 0.17408 -0.51354 0.17501 -0.51563 0.1757 C -0.51797 0.1764 -0.52032 0.17663 -0.52266 0.17779 C -0.54688 0.18844 -0.51524 0.17686 -0.53581 0.18404 C -0.53815 0.18681 -0.54141 0.1882 -0.54297 0.1926 C -0.55144 0.21529 -0.53659 0.17663 -0.55013 0.20742 C -0.55157 0.21066 -0.55261 0.21436 -0.55365 0.21806 C -0.55586 0.22524 -0.55729 0.23103 -0.55847 0.23913 L -0.56081 0.25603 L -0.56198 0.26459 C -0.56328 0.28728 -0.56146 0.27941 -0.56433 0.29006 " pathEditMode="relative" ptsTypes="AAAAAAAAAAAAAAAAAAAAAAAAAAAAAAAAAAAAAAAAAAAAAAAAA">
                                      <p:cBhvr>
                                        <p:cTn id="189" dur="2000" fill="hold"/>
                                        <p:tgtEl>
                                          <p:spTgt spid="1028"/>
                                        </p:tgtEl>
                                        <p:attrNameLst>
                                          <p:attrName>ppt_x</p:attrName>
                                          <p:attrName>ppt_y</p:attrName>
                                        </p:attrNameLst>
                                      </p:cBhvr>
                                    </p:animMotion>
                                  </p:childTnLst>
                                </p:cTn>
                              </p:par>
                            </p:childTnLst>
                          </p:cTn>
                        </p:par>
                        <p:par>
                          <p:cTn id="190" fill="hold">
                            <p:stCondLst>
                              <p:cond delay="2000"/>
                            </p:stCondLst>
                            <p:childTnLst>
                              <p:par>
                                <p:cTn id="191" presetID="10" presetClass="exit" presetSubtype="0" fill="hold" nodeType="afterEffect">
                                  <p:stCondLst>
                                    <p:cond delay="0"/>
                                  </p:stCondLst>
                                  <p:childTnLst>
                                    <p:animEffect transition="out" filter="fade">
                                      <p:cBhvr>
                                        <p:cTn id="192" dur="500"/>
                                        <p:tgtEl>
                                          <p:spTgt spid="1028"/>
                                        </p:tgtEl>
                                      </p:cBhvr>
                                    </p:animEffect>
                                    <p:set>
                                      <p:cBhvr>
                                        <p:cTn id="193" dur="1" fill="hold">
                                          <p:stCondLst>
                                            <p:cond delay="499"/>
                                          </p:stCondLst>
                                        </p:cTn>
                                        <p:tgtEl>
                                          <p:spTgt spid="1028"/>
                                        </p:tgtEl>
                                        <p:attrNameLst>
                                          <p:attrName>style.visibility</p:attrName>
                                        </p:attrNameLst>
                                      </p:cBhvr>
                                      <p:to>
                                        <p:strVal val="hidden"/>
                                      </p:to>
                                    </p:set>
                                  </p:childTnLst>
                                </p:cTn>
                              </p:par>
                              <p:par>
                                <p:cTn id="194" presetID="10" presetClass="exit" presetSubtype="0" fill="hold" nodeType="withEffect">
                                  <p:stCondLst>
                                    <p:cond delay="0"/>
                                  </p:stCondLst>
                                  <p:childTnLst>
                                    <p:animEffect transition="out" filter="fade">
                                      <p:cBhvr>
                                        <p:cTn id="195" dur="500"/>
                                        <p:tgtEl>
                                          <p:spTgt spid="85"/>
                                        </p:tgtEl>
                                      </p:cBhvr>
                                    </p:animEffect>
                                    <p:set>
                                      <p:cBhvr>
                                        <p:cTn id="196" dur="1" fill="hold">
                                          <p:stCondLst>
                                            <p:cond delay="499"/>
                                          </p:stCondLst>
                                        </p:cTn>
                                        <p:tgtEl>
                                          <p:spTgt spid="85"/>
                                        </p:tgtEl>
                                        <p:attrNameLst>
                                          <p:attrName>style.visibility</p:attrName>
                                        </p:attrNameLst>
                                      </p:cBhvr>
                                      <p:to>
                                        <p:strVal val="hidden"/>
                                      </p:to>
                                    </p:set>
                                  </p:childTnLst>
                                </p:cTn>
                              </p:par>
                              <p:par>
                                <p:cTn id="197" presetID="10" presetClass="entr" presetSubtype="0" fill="hold" nodeType="withEffect">
                                  <p:stCondLst>
                                    <p:cond delay="0"/>
                                  </p:stCondLst>
                                  <p:childTnLst>
                                    <p:set>
                                      <p:cBhvr>
                                        <p:cTn id="198" dur="1" fill="hold">
                                          <p:stCondLst>
                                            <p:cond delay="0"/>
                                          </p:stCondLst>
                                        </p:cTn>
                                        <p:tgtEl>
                                          <p:spTgt spid="96"/>
                                        </p:tgtEl>
                                        <p:attrNameLst>
                                          <p:attrName>style.visibility</p:attrName>
                                        </p:attrNameLst>
                                      </p:cBhvr>
                                      <p:to>
                                        <p:strVal val="visible"/>
                                      </p:to>
                                    </p:set>
                                    <p:animEffect transition="in" filter="fade">
                                      <p:cBhvr>
                                        <p:cTn id="199" dur="2000"/>
                                        <p:tgtEl>
                                          <p:spTgt spid="96"/>
                                        </p:tgtEl>
                                      </p:cBhvr>
                                    </p:animEffect>
                                  </p:childTnLst>
                                </p:cTn>
                              </p:par>
                            </p:childTnLst>
                          </p:cTn>
                        </p:par>
                        <p:par>
                          <p:cTn id="200" fill="hold">
                            <p:stCondLst>
                              <p:cond delay="4000"/>
                            </p:stCondLst>
                            <p:childTnLst>
                              <p:par>
                                <p:cTn id="201" presetID="10" presetClass="exit" presetSubtype="0" fill="hold" nodeType="afterEffect">
                                  <p:stCondLst>
                                    <p:cond delay="0"/>
                                  </p:stCondLst>
                                  <p:childTnLst>
                                    <p:animEffect transition="out" filter="fade">
                                      <p:cBhvr>
                                        <p:cTn id="202" dur="500"/>
                                        <p:tgtEl>
                                          <p:spTgt spid="96"/>
                                        </p:tgtEl>
                                      </p:cBhvr>
                                    </p:animEffect>
                                    <p:set>
                                      <p:cBhvr>
                                        <p:cTn id="203" dur="1" fill="hold">
                                          <p:stCondLst>
                                            <p:cond delay="499"/>
                                          </p:stCondLst>
                                        </p:cTn>
                                        <p:tgtEl>
                                          <p:spTgt spid="96"/>
                                        </p:tgtEl>
                                        <p:attrNameLst>
                                          <p:attrName>style.visibility</p:attrName>
                                        </p:attrNameLst>
                                      </p:cBhvr>
                                      <p:to>
                                        <p:strVal val="hidden"/>
                                      </p:to>
                                    </p:set>
                                  </p:childTnLst>
                                </p:cTn>
                              </p:par>
                            </p:childTnLst>
                          </p:cTn>
                        </p:par>
                        <p:par>
                          <p:cTn id="204" fill="hold">
                            <p:stCondLst>
                              <p:cond delay="4500"/>
                            </p:stCondLst>
                            <p:childTnLst>
                              <p:par>
                                <p:cTn id="205" presetID="10" presetClass="entr" presetSubtype="0" fill="hold" nodeType="afterEffect">
                                  <p:stCondLst>
                                    <p:cond delay="0"/>
                                  </p:stCondLst>
                                  <p:childTnLst>
                                    <p:set>
                                      <p:cBhvr>
                                        <p:cTn id="206" dur="1" fill="hold">
                                          <p:stCondLst>
                                            <p:cond delay="0"/>
                                          </p:stCondLst>
                                        </p:cTn>
                                        <p:tgtEl>
                                          <p:spTgt spid="1028"/>
                                        </p:tgtEl>
                                        <p:attrNameLst>
                                          <p:attrName>style.visibility</p:attrName>
                                        </p:attrNameLst>
                                      </p:cBhvr>
                                      <p:to>
                                        <p:strVal val="visible"/>
                                      </p:to>
                                    </p:set>
                                    <p:animEffect transition="in" filter="fade">
                                      <p:cBhvr>
                                        <p:cTn id="207" dur="500"/>
                                        <p:tgtEl>
                                          <p:spTgt spid="1028"/>
                                        </p:tgtEl>
                                      </p:cBhvr>
                                    </p:animEffect>
                                  </p:childTnLst>
                                </p:cTn>
                              </p:par>
                            </p:childTnLst>
                          </p:cTn>
                        </p:par>
                        <p:par>
                          <p:cTn id="208" fill="hold">
                            <p:stCondLst>
                              <p:cond delay="5000"/>
                            </p:stCondLst>
                            <p:childTnLst>
                              <p:par>
                                <p:cTn id="209" presetID="0" presetClass="path" presetSubtype="0" accel="50000" decel="50000" fill="hold" nodeType="afterEffect">
                                  <p:stCondLst>
                                    <p:cond delay="0"/>
                                  </p:stCondLst>
                                  <p:childTnLst>
                                    <p:animMotion origin="layout" path="M -0.56433 0.29006 L -0.56433 0.29006 C -0.53542 0.27871 -0.50626 0.26922 -0.47748 0.25603 C -0.46199 0.24908 -0.44675 0.24075 -0.431 0.23496 C -0.41811 0.2301 -0.40482 0.22825 -0.3918 0.22431 C -0.37826 0.22038 -0.36472 0.21668 -0.35131 0.21158 C -0.34089 0.20765 -0.33074 0.2014 -0.32032 0.19677 C -0.3116 0.19306 -0.30261 0.19144 -0.29415 0.18635 C -0.27318 0.17362 -0.253 0.15765 -0.2323 0.14399 C -0.22397 0.13844 -0.21576 0.13288 -0.2073 0.12918 C -0.18594 0.11945 -0.16381 0.11598 -0.14298 0.10371 C -0.1418 0.10302 -0.14063 0.10209 -0.13933 0.10163 C -0.13542 0.10001 -0.13139 0.09955 -0.12748 0.09746 C -0.11264 0.0889 -0.09675 0.08404 -0.08347 0.06992 C -0.08139 0.06783 -0.07969 0.06482 -0.07748 0.06344 C -0.06134 0.05279 -0.04519 0.04214 -0.02865 0.03381 C -0.02305 0.03103 -0.01745 0.02894 -0.01199 0.02547 C -0.00782 0.02269 -0.00417 0.01783 -0.00014 0.01482 C 0.00143 0.01367 0.00312 0.01367 0.00468 0.01274 C 0.00637 0.01158 0.00937 0.00857 0.00937 0.00857 " pathEditMode="relative" ptsTypes="AAAAAAAAAAAAAAAAAAAA">
                                      <p:cBhvr>
                                        <p:cTn id="210" dur="2000" fill="hold"/>
                                        <p:tgtEl>
                                          <p:spTgt spid="1028"/>
                                        </p:tgtEl>
                                        <p:attrNameLst>
                                          <p:attrName>ppt_x</p:attrName>
                                          <p:attrName>ppt_y</p:attrName>
                                        </p:attrNameLst>
                                      </p:cBhvr>
                                    </p:animMotion>
                                  </p:childTnLst>
                                </p:cTn>
                              </p:par>
                            </p:childTnLst>
                          </p:cTn>
                        </p:par>
                      </p:childTnLst>
                    </p:cTn>
                  </p:par>
                </p:childTnLst>
              </p:cTn>
              <p:nextCondLst>
                <p:cond evt="onClick" delay="0">
                  <p:tgtEl>
                    <p:spTgt spid="61"/>
                  </p:tgtEl>
                </p:cond>
              </p:nextCondLst>
            </p:seq>
            <p:seq concurrent="1" nextAc="seek">
              <p:cTn id="211" restart="whenNotActive" fill="hold" evtFilter="cancelBubble" nodeType="interactiveSeq">
                <p:stCondLst>
                  <p:cond evt="onClick" delay="0">
                    <p:tgtEl>
                      <p:spTgt spid="60"/>
                    </p:tgtEl>
                  </p:cond>
                </p:stCondLst>
                <p:endSync evt="end" delay="0">
                  <p:rtn val="all"/>
                </p:endSync>
                <p:childTnLst>
                  <p:par>
                    <p:cTn id="212" fill="hold">
                      <p:stCondLst>
                        <p:cond delay="0"/>
                      </p:stCondLst>
                      <p:childTnLst>
                        <p:par>
                          <p:cTn id="213" fill="hold">
                            <p:stCondLst>
                              <p:cond delay="0"/>
                            </p:stCondLst>
                            <p:childTnLst>
                              <p:par>
                                <p:cTn id="214" presetID="0" presetClass="path" presetSubtype="0" accel="50000" decel="50000" fill="hold" nodeType="clickEffect">
                                  <p:stCondLst>
                                    <p:cond delay="0"/>
                                  </p:stCondLst>
                                  <p:childTnLst>
                                    <p:animMotion origin="layout" path="M -3.125E-6 4.07407E-6 L -3.125E-6 4.07407E-6 C -0.01432 0.00208 -0.02865 0.00301 -0.04297 0.00625 C -0.05599 0.00903 -0.04922 0.00764 -0.06315 0.01042 C -0.08542 0.02245 -0.06419 0.01227 -0.09297 0.02107 C -0.09857 0.02269 -0.10404 0.02546 -0.10964 0.02732 C -0.11471 0.02917 -0.11992 0.02986 -0.125 0.03171 C -0.13268 0.03426 -0.13998 0.03843 -0.14766 0.04005 C -0.1556 0.0419 -0.16354 0.04144 -0.17149 0.04213 C -0.1806 0.04445 -0.18985 0.04514 -0.19883 0.04861 C -0.24518 0.06644 -0.21914 0.06644 -0.26667 0.07824 C -0.27774 0.08102 -0.28893 0.08102 -0.3 0.08241 C -0.34375 0.10718 -0.30846 0.08889 -0.35482 0.10787 C -0.38034 0.11829 -0.38346 0.12245 -0.40833 0.12894 C -0.41862 0.13171 -0.42904 0.13218 -0.43932 0.13542 C -0.53242 0.16343 -0.46198 0.14838 -0.51432 0.15857 C -0.51901 0.16134 -0.5237 0.16482 -0.52865 0.16713 C -0.53294 0.16898 -0.53737 0.16968 -0.54167 0.1713 C -0.5461 0.17315 -0.55039 0.1757 -0.55482 0.17778 C -0.55833 0.17917 -0.56198 0.18009 -0.5655 0.18195 C -0.56758 0.18287 -0.5694 0.18519 -0.57149 0.18611 C -0.57787 0.18889 -0.5957 0.19005 -0.59883 0.19028 C -0.60326 0.19097 -0.60755 0.1919 -0.61198 0.19259 L -0.66784 0.19884 C -0.67344 0.20023 -0.67917 0.2 -0.68451 0.20301 L -0.69167 0.20741 C -0.69284 0.2088 -0.69388 0.21042 -0.69531 0.21157 C -0.69753 0.21343 -0.70235 0.21574 -0.70235 0.21574 C -0.70313 0.21782 -0.70365 0.2206 -0.70482 0.22222 C -0.70573 0.22361 -0.70716 0.22338 -0.70833 0.22431 C -0.71003 0.22546 -0.71159 0.22685 -0.71315 0.22847 C -0.72227 0.23773 -0.7224 0.23796 -0.72865 0.24537 L -0.73333 0.2581 C -0.73412 0.26019 -0.7349 0.2625 -0.73568 0.26435 C -0.73698 0.26736 -0.7375 0.2713 -0.73932 0.27292 C -0.7418 0.27523 -0.74479 0.27431 -0.74766 0.275 C -0.75274 0.27963 -0.75065 0.27917 -0.75352 0.27917 " pathEditMode="relative" ptsTypes="AAAAAAAAAAAAAAAAAAAAAAAAAAAAAAAAAAAAA">
                                      <p:cBhvr>
                                        <p:cTn id="215" dur="2000" fill="hold"/>
                                        <p:tgtEl>
                                          <p:spTgt spid="1028"/>
                                        </p:tgtEl>
                                        <p:attrNameLst>
                                          <p:attrName>ppt_x</p:attrName>
                                          <p:attrName>ppt_y</p:attrName>
                                        </p:attrNameLst>
                                      </p:cBhvr>
                                    </p:animMotion>
                                  </p:childTnLst>
                                </p:cTn>
                              </p:par>
                            </p:childTnLst>
                          </p:cTn>
                        </p:par>
                        <p:par>
                          <p:cTn id="216" fill="hold">
                            <p:stCondLst>
                              <p:cond delay="2000"/>
                            </p:stCondLst>
                            <p:childTnLst>
                              <p:par>
                                <p:cTn id="217" presetID="10" presetClass="exit" presetSubtype="0" fill="hold" nodeType="afterEffect">
                                  <p:stCondLst>
                                    <p:cond delay="0"/>
                                  </p:stCondLst>
                                  <p:childTnLst>
                                    <p:animEffect transition="out" filter="fade">
                                      <p:cBhvr>
                                        <p:cTn id="218" dur="500"/>
                                        <p:tgtEl>
                                          <p:spTgt spid="1028"/>
                                        </p:tgtEl>
                                      </p:cBhvr>
                                    </p:animEffect>
                                    <p:set>
                                      <p:cBhvr>
                                        <p:cTn id="219" dur="1" fill="hold">
                                          <p:stCondLst>
                                            <p:cond delay="499"/>
                                          </p:stCondLst>
                                        </p:cTn>
                                        <p:tgtEl>
                                          <p:spTgt spid="1028"/>
                                        </p:tgtEl>
                                        <p:attrNameLst>
                                          <p:attrName>style.visibility</p:attrName>
                                        </p:attrNameLst>
                                      </p:cBhvr>
                                      <p:to>
                                        <p:strVal val="hidden"/>
                                      </p:to>
                                    </p:set>
                                  </p:childTnLst>
                                </p:cTn>
                              </p:par>
                              <p:par>
                                <p:cTn id="220" presetID="10" presetClass="exit" presetSubtype="0" fill="hold" nodeType="withEffect">
                                  <p:stCondLst>
                                    <p:cond delay="0"/>
                                  </p:stCondLst>
                                  <p:childTnLst>
                                    <p:animEffect transition="out" filter="fade">
                                      <p:cBhvr>
                                        <p:cTn id="221" dur="500"/>
                                        <p:tgtEl>
                                          <p:spTgt spid="86"/>
                                        </p:tgtEl>
                                      </p:cBhvr>
                                    </p:animEffect>
                                    <p:set>
                                      <p:cBhvr>
                                        <p:cTn id="222" dur="1" fill="hold">
                                          <p:stCondLst>
                                            <p:cond delay="499"/>
                                          </p:stCondLst>
                                        </p:cTn>
                                        <p:tgtEl>
                                          <p:spTgt spid="86"/>
                                        </p:tgtEl>
                                        <p:attrNameLst>
                                          <p:attrName>style.visibility</p:attrName>
                                        </p:attrNameLst>
                                      </p:cBhvr>
                                      <p:to>
                                        <p:strVal val="hidden"/>
                                      </p:to>
                                    </p:set>
                                  </p:childTnLst>
                                </p:cTn>
                              </p:par>
                              <p:par>
                                <p:cTn id="223" presetID="10" presetClass="entr" presetSubtype="0" fill="hold" nodeType="withEffect">
                                  <p:stCondLst>
                                    <p:cond delay="0"/>
                                  </p:stCondLst>
                                  <p:childTnLst>
                                    <p:set>
                                      <p:cBhvr>
                                        <p:cTn id="224" dur="1" fill="hold">
                                          <p:stCondLst>
                                            <p:cond delay="0"/>
                                          </p:stCondLst>
                                        </p:cTn>
                                        <p:tgtEl>
                                          <p:spTgt spid="97"/>
                                        </p:tgtEl>
                                        <p:attrNameLst>
                                          <p:attrName>style.visibility</p:attrName>
                                        </p:attrNameLst>
                                      </p:cBhvr>
                                      <p:to>
                                        <p:strVal val="visible"/>
                                      </p:to>
                                    </p:set>
                                    <p:animEffect transition="in" filter="fade">
                                      <p:cBhvr>
                                        <p:cTn id="225" dur="2000"/>
                                        <p:tgtEl>
                                          <p:spTgt spid="97"/>
                                        </p:tgtEl>
                                      </p:cBhvr>
                                    </p:animEffect>
                                  </p:childTnLst>
                                </p:cTn>
                              </p:par>
                            </p:childTnLst>
                          </p:cTn>
                        </p:par>
                        <p:par>
                          <p:cTn id="226" fill="hold">
                            <p:stCondLst>
                              <p:cond delay="4000"/>
                            </p:stCondLst>
                            <p:childTnLst>
                              <p:par>
                                <p:cTn id="227" presetID="10" presetClass="exit" presetSubtype="0" fill="hold" nodeType="afterEffect">
                                  <p:stCondLst>
                                    <p:cond delay="0"/>
                                  </p:stCondLst>
                                  <p:childTnLst>
                                    <p:animEffect transition="out" filter="fade">
                                      <p:cBhvr>
                                        <p:cTn id="228" dur="500"/>
                                        <p:tgtEl>
                                          <p:spTgt spid="97"/>
                                        </p:tgtEl>
                                      </p:cBhvr>
                                    </p:animEffect>
                                    <p:set>
                                      <p:cBhvr>
                                        <p:cTn id="229" dur="1" fill="hold">
                                          <p:stCondLst>
                                            <p:cond delay="499"/>
                                          </p:stCondLst>
                                        </p:cTn>
                                        <p:tgtEl>
                                          <p:spTgt spid="97"/>
                                        </p:tgtEl>
                                        <p:attrNameLst>
                                          <p:attrName>style.visibility</p:attrName>
                                        </p:attrNameLst>
                                      </p:cBhvr>
                                      <p:to>
                                        <p:strVal val="hidden"/>
                                      </p:to>
                                    </p:set>
                                  </p:childTnLst>
                                </p:cTn>
                              </p:par>
                            </p:childTnLst>
                          </p:cTn>
                        </p:par>
                        <p:par>
                          <p:cTn id="230" fill="hold">
                            <p:stCondLst>
                              <p:cond delay="4500"/>
                            </p:stCondLst>
                            <p:childTnLst>
                              <p:par>
                                <p:cTn id="231" presetID="10" presetClass="entr" presetSubtype="0" fill="hold" nodeType="afterEffect">
                                  <p:stCondLst>
                                    <p:cond delay="0"/>
                                  </p:stCondLst>
                                  <p:childTnLst>
                                    <p:set>
                                      <p:cBhvr>
                                        <p:cTn id="232" dur="1" fill="hold">
                                          <p:stCondLst>
                                            <p:cond delay="0"/>
                                          </p:stCondLst>
                                        </p:cTn>
                                        <p:tgtEl>
                                          <p:spTgt spid="1028"/>
                                        </p:tgtEl>
                                        <p:attrNameLst>
                                          <p:attrName>style.visibility</p:attrName>
                                        </p:attrNameLst>
                                      </p:cBhvr>
                                      <p:to>
                                        <p:strVal val="visible"/>
                                      </p:to>
                                    </p:set>
                                    <p:animEffect transition="in" filter="fade">
                                      <p:cBhvr>
                                        <p:cTn id="233" dur="500"/>
                                        <p:tgtEl>
                                          <p:spTgt spid="1028"/>
                                        </p:tgtEl>
                                      </p:cBhvr>
                                    </p:animEffect>
                                  </p:childTnLst>
                                </p:cTn>
                              </p:par>
                            </p:childTnLst>
                          </p:cTn>
                        </p:par>
                        <p:par>
                          <p:cTn id="234" fill="hold">
                            <p:stCondLst>
                              <p:cond delay="5000"/>
                            </p:stCondLst>
                            <p:childTnLst>
                              <p:par>
                                <p:cTn id="235" presetID="0" presetClass="path" presetSubtype="0" accel="50000" decel="50000" fill="hold" nodeType="afterEffect">
                                  <p:stCondLst>
                                    <p:cond delay="0"/>
                                  </p:stCondLst>
                                  <p:childTnLst>
                                    <p:animMotion origin="layout" path="M -0.75352 0.27917 L -0.75352 0.27917 C -0.72071 0.2595 -0.68035 0.23635 -0.65352 0.20926 C -0.65079 0.20649 -0.64831 0.20186 -0.64519 0.2007 C -0.63035 0.19491 -0.61511 0.1926 -0.60001 0.18797 C -0.57813 0.18126 -0.55639 0.17315 -0.53451 0.1669 C -0.50717 0.15903 -0.47983 0.15255 -0.45235 0.14561 C -0.43816 0.14214 -0.42371 0.13936 -0.40951 0.13519 C -0.33842 0.11343 -0.39649 0.12964 -0.31186 0.11181 C -0.24545 0.09792 -0.2892 0.10255 -0.231 0.09908 L -0.20951 0.09075 C -0.18178 0.07917 -0.17514 0.0757 -0.15235 0.06737 C -0.14246 0.06366 -0.13269 0.0595 -0.12266 0.05672 C -0.11186 0.05394 -0.10105 0.05209 -0.0905 0.04839 C -0.08126 0.04514 -0.07227 0.03936 -0.06316 0.03565 C -0.05613 0.03288 -0.04675 0.03102 -0.03933 0.02917 C -0.03621 0.02755 -0.03256 0.02547 -0.02983 0.02292 C -0.02852 0.02176 -0.02761 0.01945 -0.02618 0.01876 C -0.02266 0.01667 -0.01902 0.01598 -0.0155 0.01436 C -0.01316 0.01227 -0.01081 0.00996 -0.00834 0.00811 C -0.00678 0.00695 -0.00509 0.00695 -0.00352 0.00602 C 0.00377 0.00116 -0.00144 0.00186 0.00364 0.00186 " pathEditMode="relative" ptsTypes="AAAAAAAAAAAAAAAAAAAAAA">
                                      <p:cBhvr>
                                        <p:cTn id="236" dur="2000" fill="hold"/>
                                        <p:tgtEl>
                                          <p:spTgt spid="1028"/>
                                        </p:tgtEl>
                                        <p:attrNameLst>
                                          <p:attrName>ppt_x</p:attrName>
                                          <p:attrName>ppt_y</p:attrName>
                                        </p:attrNameLst>
                                      </p:cBhvr>
                                    </p:animMotion>
                                  </p:childTnLst>
                                </p:cTn>
                              </p:par>
                            </p:childTnLst>
                          </p:cTn>
                        </p:par>
                      </p:childTnLst>
                    </p:cTn>
                  </p:par>
                </p:childTnLst>
              </p:cTn>
              <p:nextCondLst>
                <p:cond evt="onClick" delay="0">
                  <p:tgtEl>
                    <p:spTgt spid="60"/>
                  </p:tgtEl>
                </p:cond>
              </p:nextCondLst>
            </p:seq>
            <p:seq concurrent="1" nextAc="seek">
              <p:cTn id="237" restart="whenNotActive" fill="hold" evtFilter="cancelBubble" nodeType="interactiveSeq">
                <p:stCondLst>
                  <p:cond evt="onClick" delay="0">
                    <p:tgtEl>
                      <p:spTgt spid="73"/>
                    </p:tgtEl>
                  </p:cond>
                </p:stCondLst>
                <p:endSync evt="end" delay="0">
                  <p:rtn val="all"/>
                </p:endSync>
                <p:childTnLst>
                  <p:par>
                    <p:cTn id="238" fill="hold">
                      <p:stCondLst>
                        <p:cond delay="0"/>
                      </p:stCondLst>
                      <p:childTnLst>
                        <p:par>
                          <p:cTn id="239" fill="hold">
                            <p:stCondLst>
                              <p:cond delay="0"/>
                            </p:stCondLst>
                            <p:childTnLst>
                              <p:par>
                                <p:cTn id="240" presetID="10" presetClass="exit" presetSubtype="0" fill="hold" nodeType="withEffect">
                                  <p:stCondLst>
                                    <p:cond delay="0"/>
                                  </p:stCondLst>
                                  <p:childTnLst>
                                    <p:animEffect transition="out" filter="fade">
                                      <p:cBhvr>
                                        <p:cTn id="241" dur="500"/>
                                        <p:tgtEl>
                                          <p:spTgt spid="73"/>
                                        </p:tgtEl>
                                      </p:cBhvr>
                                    </p:animEffect>
                                    <p:set>
                                      <p:cBhvr>
                                        <p:cTn id="242" dur="1" fill="hold">
                                          <p:stCondLst>
                                            <p:cond delay="499"/>
                                          </p:stCondLst>
                                        </p:cTn>
                                        <p:tgtEl>
                                          <p:spTgt spid="73"/>
                                        </p:tgtEl>
                                        <p:attrNameLst>
                                          <p:attrName>style.visibility</p:attrName>
                                        </p:attrNameLst>
                                      </p:cBhvr>
                                      <p:to>
                                        <p:strVal val="hidden"/>
                                      </p:to>
                                    </p:set>
                                  </p:childTnLst>
                                </p:cTn>
                              </p:par>
                            </p:childTnLst>
                          </p:cTn>
                        </p:par>
                        <p:par>
                          <p:cTn id="243" fill="hold">
                            <p:stCondLst>
                              <p:cond delay="500"/>
                            </p:stCondLst>
                            <p:childTnLst>
                              <p:par>
                                <p:cTn id="244" presetID="10" presetClass="entr" presetSubtype="0" fill="hold" nodeType="afterEffect">
                                  <p:stCondLst>
                                    <p:cond delay="0"/>
                                  </p:stCondLst>
                                  <p:childTnLst>
                                    <p:set>
                                      <p:cBhvr>
                                        <p:cTn id="245" dur="1" fill="hold">
                                          <p:stCondLst>
                                            <p:cond delay="0"/>
                                          </p:stCondLst>
                                        </p:cTn>
                                        <p:tgtEl>
                                          <p:spTgt spid="53"/>
                                        </p:tgtEl>
                                        <p:attrNameLst>
                                          <p:attrName>style.visibility</p:attrName>
                                        </p:attrNameLst>
                                      </p:cBhvr>
                                      <p:to>
                                        <p:strVal val="visible"/>
                                      </p:to>
                                    </p:set>
                                    <p:animEffect transition="in" filter="fade">
                                      <p:cBhvr>
                                        <p:cTn id="246" dur="500"/>
                                        <p:tgtEl>
                                          <p:spTgt spid="53"/>
                                        </p:tgtEl>
                                      </p:cBhvr>
                                    </p:animEffect>
                                  </p:childTnLst>
                                  <p:subTnLst>
                                    <p:audio>
                                      <p:cMediaNode>
                                        <p:cTn display="0" masterRel="sameClick">
                                          <p:stCondLst>
                                            <p:cond evt="begin" delay="0">
                                              <p:tn val="244"/>
                                            </p:cond>
                                          </p:stCondLst>
                                          <p:endCondLst>
                                            <p:cond evt="onStopAudio" delay="0">
                                              <p:tgtEl>
                                                <p:sldTgt/>
                                              </p:tgtEl>
                                            </p:cond>
                                          </p:endCondLst>
                                        </p:cTn>
                                        <p:tgtEl>
                                          <p:sndTgt r:embed="rId4" name="ting ting (1).wav"/>
                                        </p:tgtEl>
                                      </p:cMediaNode>
                                    </p:audio>
                                  </p:subTnLst>
                                </p:cTn>
                              </p:par>
                            </p:childTnLst>
                          </p:cTn>
                        </p:par>
                      </p:childTnLst>
                    </p:cTn>
                  </p:par>
                </p:childTnLst>
              </p:cTn>
              <p:nextCondLst>
                <p:cond evt="onClick" delay="0">
                  <p:tgtEl>
                    <p:spTgt spid="73"/>
                  </p:tgtEl>
                </p:cond>
              </p:nextCondLst>
            </p:seq>
            <p:seq concurrent="1" nextAc="seek">
              <p:cTn id="247" restart="whenNotActive" fill="hold" evtFilter="cancelBubble" nodeType="interactiveSeq">
                <p:stCondLst>
                  <p:cond evt="onClick" delay="0">
                    <p:tgtEl>
                      <p:spTgt spid="72"/>
                    </p:tgtEl>
                  </p:cond>
                </p:stCondLst>
                <p:endSync evt="end" delay="0">
                  <p:rtn val="all"/>
                </p:endSync>
                <p:childTnLst>
                  <p:par>
                    <p:cTn id="248" fill="hold">
                      <p:stCondLst>
                        <p:cond delay="0"/>
                      </p:stCondLst>
                      <p:childTnLst>
                        <p:par>
                          <p:cTn id="249" fill="hold">
                            <p:stCondLst>
                              <p:cond delay="0"/>
                            </p:stCondLst>
                            <p:childTnLst>
                              <p:par>
                                <p:cTn id="250" presetID="10" presetClass="exit" presetSubtype="0" fill="hold" nodeType="withEffect">
                                  <p:stCondLst>
                                    <p:cond delay="0"/>
                                  </p:stCondLst>
                                  <p:childTnLst>
                                    <p:animEffect transition="out" filter="fade">
                                      <p:cBhvr>
                                        <p:cTn id="251" dur="500"/>
                                        <p:tgtEl>
                                          <p:spTgt spid="72"/>
                                        </p:tgtEl>
                                      </p:cBhvr>
                                    </p:animEffect>
                                    <p:set>
                                      <p:cBhvr>
                                        <p:cTn id="252" dur="1" fill="hold">
                                          <p:stCondLst>
                                            <p:cond delay="499"/>
                                          </p:stCondLst>
                                        </p:cTn>
                                        <p:tgtEl>
                                          <p:spTgt spid="72"/>
                                        </p:tgtEl>
                                        <p:attrNameLst>
                                          <p:attrName>style.visibility</p:attrName>
                                        </p:attrNameLst>
                                      </p:cBhvr>
                                      <p:to>
                                        <p:strVal val="hidden"/>
                                      </p:to>
                                    </p:set>
                                  </p:childTnLst>
                                </p:cTn>
                              </p:par>
                            </p:childTnLst>
                          </p:cTn>
                        </p:par>
                        <p:par>
                          <p:cTn id="253" fill="hold">
                            <p:stCondLst>
                              <p:cond delay="500"/>
                            </p:stCondLst>
                            <p:childTnLst>
                              <p:par>
                                <p:cTn id="254" presetID="10" presetClass="entr" presetSubtype="0" fill="hold" nodeType="afterEffect">
                                  <p:stCondLst>
                                    <p:cond delay="0"/>
                                  </p:stCondLst>
                                  <p:childTnLst>
                                    <p:set>
                                      <p:cBhvr>
                                        <p:cTn id="255" dur="1" fill="hold">
                                          <p:stCondLst>
                                            <p:cond delay="0"/>
                                          </p:stCondLst>
                                        </p:cTn>
                                        <p:tgtEl>
                                          <p:spTgt spid="52"/>
                                        </p:tgtEl>
                                        <p:attrNameLst>
                                          <p:attrName>style.visibility</p:attrName>
                                        </p:attrNameLst>
                                      </p:cBhvr>
                                      <p:to>
                                        <p:strVal val="visible"/>
                                      </p:to>
                                    </p:set>
                                    <p:animEffect transition="in" filter="fade">
                                      <p:cBhvr>
                                        <p:cTn id="256" dur="500"/>
                                        <p:tgtEl>
                                          <p:spTgt spid="52"/>
                                        </p:tgtEl>
                                      </p:cBhvr>
                                    </p:animEffect>
                                  </p:childTnLst>
                                  <p:subTnLst>
                                    <p:audio>
                                      <p:cMediaNode>
                                        <p:cTn display="0" masterRel="sameClick">
                                          <p:stCondLst>
                                            <p:cond evt="begin" delay="0">
                                              <p:tn val="254"/>
                                            </p:cond>
                                          </p:stCondLst>
                                          <p:endCondLst>
                                            <p:cond evt="onStopAudio" delay="0">
                                              <p:tgtEl>
                                                <p:sldTgt/>
                                              </p:tgtEl>
                                            </p:cond>
                                          </p:endCondLst>
                                        </p:cTn>
                                        <p:tgtEl>
                                          <p:sndTgt r:embed="rId4" name="ting ting (1).wav"/>
                                        </p:tgtEl>
                                      </p:cMediaNode>
                                    </p:audio>
                                  </p:subTnLst>
                                </p:cTn>
                              </p:par>
                            </p:childTnLst>
                          </p:cTn>
                        </p:par>
                      </p:childTnLst>
                    </p:cTn>
                  </p:par>
                </p:childTnLst>
              </p:cTn>
              <p:nextCondLst>
                <p:cond evt="onClick" delay="0">
                  <p:tgtEl>
                    <p:spTgt spid="72"/>
                  </p:tgtEl>
                </p:cond>
              </p:nextCondLst>
            </p:seq>
            <p:seq concurrent="1" nextAc="seek">
              <p:cTn id="257" restart="whenNotActive" fill="hold" evtFilter="cancelBubble" nodeType="interactiveSeq">
                <p:stCondLst>
                  <p:cond evt="onClick" delay="0">
                    <p:tgtEl>
                      <p:spTgt spid="64"/>
                    </p:tgtEl>
                  </p:cond>
                </p:stCondLst>
                <p:endSync evt="end" delay="0">
                  <p:rtn val="all"/>
                </p:endSync>
                <p:childTnLst>
                  <p:par>
                    <p:cTn id="258" fill="hold">
                      <p:stCondLst>
                        <p:cond delay="0"/>
                      </p:stCondLst>
                      <p:childTnLst>
                        <p:par>
                          <p:cTn id="259" fill="hold">
                            <p:stCondLst>
                              <p:cond delay="0"/>
                            </p:stCondLst>
                            <p:childTnLst>
                              <p:par>
                                <p:cTn id="260" presetID="10" presetClass="exit" presetSubtype="0" fill="hold" nodeType="withEffect">
                                  <p:stCondLst>
                                    <p:cond delay="0"/>
                                  </p:stCondLst>
                                  <p:childTnLst>
                                    <p:animEffect transition="out" filter="fade">
                                      <p:cBhvr>
                                        <p:cTn id="261" dur="500"/>
                                        <p:tgtEl>
                                          <p:spTgt spid="64"/>
                                        </p:tgtEl>
                                      </p:cBhvr>
                                    </p:animEffect>
                                    <p:set>
                                      <p:cBhvr>
                                        <p:cTn id="262" dur="1" fill="hold">
                                          <p:stCondLst>
                                            <p:cond delay="499"/>
                                          </p:stCondLst>
                                        </p:cTn>
                                        <p:tgtEl>
                                          <p:spTgt spid="64"/>
                                        </p:tgtEl>
                                        <p:attrNameLst>
                                          <p:attrName>style.visibility</p:attrName>
                                        </p:attrNameLst>
                                      </p:cBhvr>
                                      <p:to>
                                        <p:strVal val="hidden"/>
                                      </p:to>
                                    </p:set>
                                  </p:childTnLst>
                                </p:cTn>
                              </p:par>
                            </p:childTnLst>
                          </p:cTn>
                        </p:par>
                        <p:par>
                          <p:cTn id="263" fill="hold">
                            <p:stCondLst>
                              <p:cond delay="500"/>
                            </p:stCondLst>
                            <p:childTnLst>
                              <p:par>
                                <p:cTn id="264" presetID="10" presetClass="entr" presetSubtype="0" fill="hold" nodeType="afterEffect">
                                  <p:stCondLst>
                                    <p:cond delay="0"/>
                                  </p:stCondLst>
                                  <p:childTnLst>
                                    <p:set>
                                      <p:cBhvr>
                                        <p:cTn id="265" dur="1" fill="hold">
                                          <p:stCondLst>
                                            <p:cond delay="0"/>
                                          </p:stCondLst>
                                        </p:cTn>
                                        <p:tgtEl>
                                          <p:spTgt spid="51"/>
                                        </p:tgtEl>
                                        <p:attrNameLst>
                                          <p:attrName>style.visibility</p:attrName>
                                        </p:attrNameLst>
                                      </p:cBhvr>
                                      <p:to>
                                        <p:strVal val="visible"/>
                                      </p:to>
                                    </p:set>
                                    <p:animEffect transition="in" filter="fade">
                                      <p:cBhvr>
                                        <p:cTn id="266" dur="500"/>
                                        <p:tgtEl>
                                          <p:spTgt spid="51"/>
                                        </p:tgtEl>
                                      </p:cBhvr>
                                    </p:animEffect>
                                  </p:childTnLst>
                                  <p:subTnLst>
                                    <p:audio>
                                      <p:cMediaNode>
                                        <p:cTn display="0" masterRel="sameClick">
                                          <p:stCondLst>
                                            <p:cond evt="begin" delay="0">
                                              <p:tn val="264"/>
                                            </p:cond>
                                          </p:stCondLst>
                                          <p:endCondLst>
                                            <p:cond evt="onStopAudio" delay="0">
                                              <p:tgtEl>
                                                <p:sldTgt/>
                                              </p:tgtEl>
                                            </p:cond>
                                          </p:endCondLst>
                                        </p:cTn>
                                        <p:tgtEl>
                                          <p:sndTgt r:embed="rId4" name="ting ting (1).wav"/>
                                        </p:tgtEl>
                                      </p:cMediaNode>
                                    </p:audio>
                                  </p:subTnLst>
                                </p:cTn>
                              </p:par>
                            </p:childTnLst>
                          </p:cTn>
                        </p:par>
                      </p:childTnLst>
                    </p:cTn>
                  </p:par>
                </p:childTnLst>
              </p:cTn>
              <p:nextCondLst>
                <p:cond evt="onClick" delay="0">
                  <p:tgtEl>
                    <p:spTgt spid="64"/>
                  </p:tgtEl>
                </p:cond>
              </p:nextCondLst>
            </p:seq>
            <p:seq concurrent="1" nextAc="seek">
              <p:cTn id="267" restart="whenNotActive" fill="hold" evtFilter="cancelBubble" nodeType="interactiveSeq">
                <p:stCondLst>
                  <p:cond evt="onClick" delay="0">
                    <p:tgtEl>
                      <p:spTgt spid="57"/>
                    </p:tgtEl>
                  </p:cond>
                </p:stCondLst>
                <p:endSync evt="end" delay="0">
                  <p:rtn val="all"/>
                </p:endSync>
                <p:childTnLst>
                  <p:par>
                    <p:cTn id="268" fill="hold">
                      <p:stCondLst>
                        <p:cond delay="0"/>
                      </p:stCondLst>
                      <p:childTnLst>
                        <p:par>
                          <p:cTn id="269" fill="hold">
                            <p:stCondLst>
                              <p:cond delay="0"/>
                            </p:stCondLst>
                            <p:childTnLst>
                              <p:par>
                                <p:cTn id="270" presetID="10" presetClass="exit" presetSubtype="0" fill="hold" nodeType="withEffect">
                                  <p:stCondLst>
                                    <p:cond delay="0"/>
                                  </p:stCondLst>
                                  <p:childTnLst>
                                    <p:animEffect transition="out" filter="fade">
                                      <p:cBhvr>
                                        <p:cTn id="271" dur="500"/>
                                        <p:tgtEl>
                                          <p:spTgt spid="57"/>
                                        </p:tgtEl>
                                      </p:cBhvr>
                                    </p:animEffect>
                                    <p:set>
                                      <p:cBhvr>
                                        <p:cTn id="272" dur="1" fill="hold">
                                          <p:stCondLst>
                                            <p:cond delay="499"/>
                                          </p:stCondLst>
                                        </p:cTn>
                                        <p:tgtEl>
                                          <p:spTgt spid="57"/>
                                        </p:tgtEl>
                                        <p:attrNameLst>
                                          <p:attrName>style.visibility</p:attrName>
                                        </p:attrNameLst>
                                      </p:cBhvr>
                                      <p:to>
                                        <p:strVal val="hidden"/>
                                      </p:to>
                                    </p:set>
                                  </p:childTnLst>
                                </p:cTn>
                              </p:par>
                            </p:childTnLst>
                          </p:cTn>
                        </p:par>
                        <p:par>
                          <p:cTn id="273" fill="hold">
                            <p:stCondLst>
                              <p:cond delay="500"/>
                            </p:stCondLst>
                            <p:childTnLst>
                              <p:par>
                                <p:cTn id="274" presetID="10" presetClass="entr" presetSubtype="0" fill="hold" nodeType="afterEffect">
                                  <p:stCondLst>
                                    <p:cond delay="0"/>
                                  </p:stCondLst>
                                  <p:childTnLst>
                                    <p:set>
                                      <p:cBhvr>
                                        <p:cTn id="275" dur="1" fill="hold">
                                          <p:stCondLst>
                                            <p:cond delay="0"/>
                                          </p:stCondLst>
                                        </p:cTn>
                                        <p:tgtEl>
                                          <p:spTgt spid="50"/>
                                        </p:tgtEl>
                                        <p:attrNameLst>
                                          <p:attrName>style.visibility</p:attrName>
                                        </p:attrNameLst>
                                      </p:cBhvr>
                                      <p:to>
                                        <p:strVal val="visible"/>
                                      </p:to>
                                    </p:set>
                                    <p:animEffect transition="in" filter="fade">
                                      <p:cBhvr>
                                        <p:cTn id="276" dur="500"/>
                                        <p:tgtEl>
                                          <p:spTgt spid="50"/>
                                        </p:tgtEl>
                                      </p:cBhvr>
                                    </p:animEffect>
                                  </p:childTnLst>
                                  <p:subTnLst>
                                    <p:audio>
                                      <p:cMediaNode>
                                        <p:cTn display="0" masterRel="sameClick">
                                          <p:stCondLst>
                                            <p:cond evt="begin" delay="0">
                                              <p:tn val="274"/>
                                            </p:cond>
                                          </p:stCondLst>
                                          <p:endCondLst>
                                            <p:cond evt="onStopAudio" delay="0">
                                              <p:tgtEl>
                                                <p:sldTgt/>
                                              </p:tgtEl>
                                            </p:cond>
                                          </p:endCondLst>
                                        </p:cTn>
                                        <p:tgtEl>
                                          <p:sndTgt r:embed="rId4" name="ting ting (1).wav"/>
                                        </p:tgtEl>
                                      </p:cMediaNode>
                                    </p:audio>
                                  </p:subTnLst>
                                </p:cTn>
                              </p:par>
                            </p:childTnLst>
                          </p:cTn>
                        </p:par>
                      </p:childTnLst>
                    </p:cTn>
                  </p:par>
                </p:childTnLst>
              </p:cTn>
              <p:nextCondLst>
                <p:cond evt="onClick" delay="0">
                  <p:tgtEl>
                    <p:spTgt spid="57"/>
                  </p:tgtEl>
                </p:cond>
              </p:nextCondLst>
            </p:seq>
            <p:seq concurrent="1" nextAc="seek">
              <p:cTn id="277" restart="whenNotActive" fill="hold" evtFilter="cancelBubble" nodeType="interactiveSeq">
                <p:stCondLst>
                  <p:cond evt="onClick" delay="0">
                    <p:tgtEl>
                      <p:spTgt spid="55"/>
                    </p:tgtEl>
                  </p:cond>
                </p:stCondLst>
                <p:endSync evt="end" delay="0">
                  <p:rtn val="all"/>
                </p:endSync>
                <p:childTnLst>
                  <p:par>
                    <p:cTn id="278" fill="hold">
                      <p:stCondLst>
                        <p:cond delay="0"/>
                      </p:stCondLst>
                      <p:childTnLst>
                        <p:par>
                          <p:cTn id="279" fill="hold">
                            <p:stCondLst>
                              <p:cond delay="0"/>
                            </p:stCondLst>
                            <p:childTnLst>
                              <p:par>
                                <p:cTn id="280" presetID="10" presetClass="exit" presetSubtype="0" fill="hold" nodeType="clickEffect">
                                  <p:stCondLst>
                                    <p:cond delay="0"/>
                                  </p:stCondLst>
                                  <p:childTnLst>
                                    <p:animEffect transition="out" filter="fade">
                                      <p:cBhvr>
                                        <p:cTn id="281" dur="500"/>
                                        <p:tgtEl>
                                          <p:spTgt spid="55"/>
                                        </p:tgtEl>
                                      </p:cBhvr>
                                    </p:animEffect>
                                    <p:set>
                                      <p:cBhvr>
                                        <p:cTn id="282" dur="1" fill="hold">
                                          <p:stCondLst>
                                            <p:cond delay="499"/>
                                          </p:stCondLst>
                                        </p:cTn>
                                        <p:tgtEl>
                                          <p:spTgt spid="55"/>
                                        </p:tgtEl>
                                        <p:attrNameLst>
                                          <p:attrName>style.visibility</p:attrName>
                                        </p:attrNameLst>
                                      </p:cBhvr>
                                      <p:to>
                                        <p:strVal val="hidden"/>
                                      </p:to>
                                    </p:set>
                                  </p:childTnLst>
                                </p:cTn>
                              </p:par>
                            </p:childTnLst>
                          </p:cTn>
                        </p:par>
                        <p:par>
                          <p:cTn id="283" fill="hold">
                            <p:stCondLst>
                              <p:cond delay="500"/>
                            </p:stCondLst>
                            <p:childTnLst>
                              <p:par>
                                <p:cTn id="284" presetID="10" presetClass="entr" presetSubtype="0" fill="hold" nodeType="afterEffect">
                                  <p:stCondLst>
                                    <p:cond delay="0"/>
                                  </p:stCondLst>
                                  <p:childTnLst>
                                    <p:set>
                                      <p:cBhvr>
                                        <p:cTn id="285" dur="1" fill="hold">
                                          <p:stCondLst>
                                            <p:cond delay="0"/>
                                          </p:stCondLst>
                                        </p:cTn>
                                        <p:tgtEl>
                                          <p:spTgt spid="49"/>
                                        </p:tgtEl>
                                        <p:attrNameLst>
                                          <p:attrName>style.visibility</p:attrName>
                                        </p:attrNameLst>
                                      </p:cBhvr>
                                      <p:to>
                                        <p:strVal val="visible"/>
                                      </p:to>
                                    </p:set>
                                    <p:animEffect transition="in" filter="fade">
                                      <p:cBhvr>
                                        <p:cTn id="286" dur="500"/>
                                        <p:tgtEl>
                                          <p:spTgt spid="49"/>
                                        </p:tgtEl>
                                      </p:cBhvr>
                                    </p:animEffect>
                                  </p:childTnLst>
                                  <p:subTnLst>
                                    <p:audio>
                                      <p:cMediaNode>
                                        <p:cTn display="0" masterRel="sameClick">
                                          <p:stCondLst>
                                            <p:cond evt="begin" delay="0">
                                              <p:tn val="284"/>
                                            </p:cond>
                                          </p:stCondLst>
                                          <p:endCondLst>
                                            <p:cond evt="onStopAudio" delay="0">
                                              <p:tgtEl>
                                                <p:sldTgt/>
                                              </p:tgtEl>
                                            </p:cond>
                                          </p:endCondLst>
                                        </p:cTn>
                                        <p:tgtEl>
                                          <p:sndTgt r:embed="rId4" name="ting ting (1).wav"/>
                                        </p:tgtEl>
                                      </p:cMediaNode>
                                    </p:audio>
                                  </p:subTnLst>
                                </p:cTn>
                              </p:par>
                            </p:childTnLst>
                          </p:cTn>
                        </p:par>
                        <p:par>
                          <p:cTn id="287" fill="hold">
                            <p:stCondLst>
                              <p:cond delay="1000"/>
                            </p:stCondLst>
                            <p:childTnLst>
                              <p:par>
                                <p:cTn id="288" presetID="53" presetClass="entr" presetSubtype="16" fill="hold" nodeType="afterEffect">
                                  <p:stCondLst>
                                    <p:cond delay="0"/>
                                  </p:stCondLst>
                                  <p:childTnLst>
                                    <p:set>
                                      <p:cBhvr>
                                        <p:cTn id="289" dur="1" fill="hold">
                                          <p:stCondLst>
                                            <p:cond delay="0"/>
                                          </p:stCondLst>
                                        </p:cTn>
                                        <p:tgtEl>
                                          <p:spTgt spid="117"/>
                                        </p:tgtEl>
                                        <p:attrNameLst>
                                          <p:attrName>style.visibility</p:attrName>
                                        </p:attrNameLst>
                                      </p:cBhvr>
                                      <p:to>
                                        <p:strVal val="visible"/>
                                      </p:to>
                                    </p:set>
                                    <p:anim calcmode="lin" valueType="num">
                                      <p:cBhvr>
                                        <p:cTn id="290" dur="500" fill="hold"/>
                                        <p:tgtEl>
                                          <p:spTgt spid="117"/>
                                        </p:tgtEl>
                                        <p:attrNameLst>
                                          <p:attrName>ppt_w</p:attrName>
                                        </p:attrNameLst>
                                      </p:cBhvr>
                                      <p:tavLst>
                                        <p:tav tm="0">
                                          <p:val>
                                            <p:fltVal val="0"/>
                                          </p:val>
                                        </p:tav>
                                        <p:tav tm="100000">
                                          <p:val>
                                            <p:strVal val="#ppt_w"/>
                                          </p:val>
                                        </p:tav>
                                      </p:tavLst>
                                    </p:anim>
                                    <p:anim calcmode="lin" valueType="num">
                                      <p:cBhvr>
                                        <p:cTn id="291" dur="500" fill="hold"/>
                                        <p:tgtEl>
                                          <p:spTgt spid="117"/>
                                        </p:tgtEl>
                                        <p:attrNameLst>
                                          <p:attrName>ppt_h</p:attrName>
                                        </p:attrNameLst>
                                      </p:cBhvr>
                                      <p:tavLst>
                                        <p:tav tm="0">
                                          <p:val>
                                            <p:fltVal val="0"/>
                                          </p:val>
                                        </p:tav>
                                        <p:tav tm="100000">
                                          <p:val>
                                            <p:strVal val="#ppt_h"/>
                                          </p:val>
                                        </p:tav>
                                      </p:tavLst>
                                    </p:anim>
                                    <p:animEffect transition="in" filter="fade">
                                      <p:cBhvr>
                                        <p:cTn id="292" dur="500"/>
                                        <p:tgtEl>
                                          <p:spTgt spid="117"/>
                                        </p:tgtEl>
                                      </p:cBhvr>
                                    </p:animEffect>
                                  </p:childTnLst>
                                  <p:subTnLst>
                                    <p:audio>
                                      <p:cMediaNode>
                                        <p:cTn display="0" masterRel="sameClick">
                                          <p:stCondLst>
                                            <p:cond evt="begin" delay="0">
                                              <p:tn val="288"/>
                                            </p:cond>
                                          </p:stCondLst>
                                          <p:endCondLst>
                                            <p:cond evt="onStopAudio" delay="0">
                                              <p:tgtEl>
                                                <p:sldTgt/>
                                              </p:tgtEl>
                                            </p:cond>
                                          </p:endCondLst>
                                        </p:cTn>
                                        <p:tgtEl>
                                          <p:sndTgt r:embed="rId5" name="Tieng-yeah-tre-con-www_nhacchuongvui_com.wav"/>
                                        </p:tgtEl>
                                      </p:cMediaNode>
                                    </p:audio>
                                  </p:subTnLst>
                                </p:cTn>
                              </p:par>
                              <p:par>
                                <p:cTn id="293" presetID="53" presetClass="entr" presetSubtype="16" fill="hold" grpId="0" nodeType="withEffect">
                                  <p:stCondLst>
                                    <p:cond delay="0"/>
                                  </p:stCondLst>
                                  <p:childTnLst>
                                    <p:set>
                                      <p:cBhvr>
                                        <p:cTn id="294" dur="1" fill="hold">
                                          <p:stCondLst>
                                            <p:cond delay="0"/>
                                          </p:stCondLst>
                                        </p:cTn>
                                        <p:tgtEl>
                                          <p:spTgt spid="115"/>
                                        </p:tgtEl>
                                        <p:attrNameLst>
                                          <p:attrName>style.visibility</p:attrName>
                                        </p:attrNameLst>
                                      </p:cBhvr>
                                      <p:to>
                                        <p:strVal val="visible"/>
                                      </p:to>
                                    </p:set>
                                    <p:anim calcmode="lin" valueType="num">
                                      <p:cBhvr>
                                        <p:cTn id="295" dur="500" fill="hold"/>
                                        <p:tgtEl>
                                          <p:spTgt spid="115"/>
                                        </p:tgtEl>
                                        <p:attrNameLst>
                                          <p:attrName>ppt_w</p:attrName>
                                        </p:attrNameLst>
                                      </p:cBhvr>
                                      <p:tavLst>
                                        <p:tav tm="0">
                                          <p:val>
                                            <p:fltVal val="0"/>
                                          </p:val>
                                        </p:tav>
                                        <p:tav tm="100000">
                                          <p:val>
                                            <p:strVal val="#ppt_w"/>
                                          </p:val>
                                        </p:tav>
                                      </p:tavLst>
                                    </p:anim>
                                    <p:anim calcmode="lin" valueType="num">
                                      <p:cBhvr>
                                        <p:cTn id="296" dur="500" fill="hold"/>
                                        <p:tgtEl>
                                          <p:spTgt spid="115"/>
                                        </p:tgtEl>
                                        <p:attrNameLst>
                                          <p:attrName>ppt_h</p:attrName>
                                        </p:attrNameLst>
                                      </p:cBhvr>
                                      <p:tavLst>
                                        <p:tav tm="0">
                                          <p:val>
                                            <p:fltVal val="0"/>
                                          </p:val>
                                        </p:tav>
                                        <p:tav tm="100000">
                                          <p:val>
                                            <p:strVal val="#ppt_h"/>
                                          </p:val>
                                        </p:tav>
                                      </p:tavLst>
                                    </p:anim>
                                    <p:animEffect transition="in" filter="fade">
                                      <p:cBhvr>
                                        <p:cTn id="297" dur="500"/>
                                        <p:tgtEl>
                                          <p:spTgt spid="115"/>
                                        </p:tgtEl>
                                      </p:cBhvr>
                                    </p:animEffect>
                                  </p:childTnLst>
                                  <p:subTnLst>
                                    <p:audio>
                                      <p:cMediaNode>
                                        <p:cTn display="0" masterRel="sameClick">
                                          <p:stCondLst>
                                            <p:cond evt="begin" delay="0">
                                              <p:tn val="293"/>
                                            </p:cond>
                                          </p:stCondLst>
                                          <p:endCondLst>
                                            <p:cond evt="onStopAudio" delay="0">
                                              <p:tgtEl>
                                                <p:sldTgt/>
                                              </p:tgtEl>
                                            </p:cond>
                                          </p:endCondLst>
                                        </p:cTn>
                                        <p:tgtEl>
                                          <p:sndTgt r:embed="rId5" name="Tieng-yeah-tre-con-www_nhacchuongvui_com.wav"/>
                                        </p:tgtEl>
                                      </p:cMediaNode>
                                    </p:audio>
                                  </p:subTnLst>
                                </p:cTn>
                              </p:par>
                              <p:par>
                                <p:cTn id="298" presetID="53" presetClass="entr" presetSubtype="16" fill="hold" nodeType="withEffect">
                                  <p:stCondLst>
                                    <p:cond delay="0"/>
                                  </p:stCondLst>
                                  <p:childTnLst>
                                    <p:set>
                                      <p:cBhvr>
                                        <p:cTn id="299" dur="1" fill="hold">
                                          <p:stCondLst>
                                            <p:cond delay="0"/>
                                          </p:stCondLst>
                                        </p:cTn>
                                        <p:tgtEl>
                                          <p:spTgt spid="116"/>
                                        </p:tgtEl>
                                        <p:attrNameLst>
                                          <p:attrName>style.visibility</p:attrName>
                                        </p:attrNameLst>
                                      </p:cBhvr>
                                      <p:to>
                                        <p:strVal val="visible"/>
                                      </p:to>
                                    </p:set>
                                    <p:anim calcmode="lin" valueType="num">
                                      <p:cBhvr>
                                        <p:cTn id="300" dur="500" fill="hold"/>
                                        <p:tgtEl>
                                          <p:spTgt spid="116"/>
                                        </p:tgtEl>
                                        <p:attrNameLst>
                                          <p:attrName>ppt_w</p:attrName>
                                        </p:attrNameLst>
                                      </p:cBhvr>
                                      <p:tavLst>
                                        <p:tav tm="0">
                                          <p:val>
                                            <p:fltVal val="0"/>
                                          </p:val>
                                        </p:tav>
                                        <p:tav tm="100000">
                                          <p:val>
                                            <p:strVal val="#ppt_w"/>
                                          </p:val>
                                        </p:tav>
                                      </p:tavLst>
                                    </p:anim>
                                    <p:anim calcmode="lin" valueType="num">
                                      <p:cBhvr>
                                        <p:cTn id="301" dur="500" fill="hold"/>
                                        <p:tgtEl>
                                          <p:spTgt spid="116"/>
                                        </p:tgtEl>
                                        <p:attrNameLst>
                                          <p:attrName>ppt_h</p:attrName>
                                        </p:attrNameLst>
                                      </p:cBhvr>
                                      <p:tavLst>
                                        <p:tav tm="0">
                                          <p:val>
                                            <p:fltVal val="0"/>
                                          </p:val>
                                        </p:tav>
                                        <p:tav tm="100000">
                                          <p:val>
                                            <p:strVal val="#ppt_h"/>
                                          </p:val>
                                        </p:tav>
                                      </p:tavLst>
                                    </p:anim>
                                    <p:animEffect transition="in" filter="fade">
                                      <p:cBhvr>
                                        <p:cTn id="302" dur="500"/>
                                        <p:tgtEl>
                                          <p:spTgt spid="116"/>
                                        </p:tgtEl>
                                      </p:cBhvr>
                                    </p:animEffect>
                                  </p:childTnLst>
                                  <p:subTnLst>
                                    <p:audio>
                                      <p:cMediaNode>
                                        <p:cTn display="0" masterRel="sameClick">
                                          <p:stCondLst>
                                            <p:cond evt="begin" delay="0">
                                              <p:tn val="298"/>
                                            </p:cond>
                                          </p:stCondLst>
                                          <p:endCondLst>
                                            <p:cond evt="onStopAudio" delay="0">
                                              <p:tgtEl>
                                                <p:sldTgt/>
                                              </p:tgtEl>
                                            </p:cond>
                                          </p:endCondLst>
                                        </p:cTn>
                                        <p:tgtEl>
                                          <p:sndTgt r:embed="rId5" name="Tieng-yeah-tre-con-www_nhacchuongvui_com.wav"/>
                                        </p:tgtEl>
                                      </p:cMediaNode>
                                    </p:audio>
                                  </p:subTnLst>
                                </p:cTn>
                              </p:par>
                            </p:childTnLst>
                          </p:cTn>
                        </p:par>
                      </p:childTnLst>
                    </p:cTn>
                  </p:par>
                </p:childTnLst>
              </p:cTn>
              <p:nextCondLst>
                <p:cond evt="onClick" delay="0">
                  <p:tgtEl>
                    <p:spTgt spid="55"/>
                  </p:tgtEl>
                </p:cond>
              </p:nextCondLst>
            </p:seq>
            <p:seq concurrent="1" nextAc="seek">
              <p:cTn id="303" restart="whenNotActive" fill="hold" evtFilter="cancelBubble" nodeType="interactiveSeq">
                <p:stCondLst>
                  <p:cond evt="onClick" delay="0">
                    <p:tgtEl>
                      <p:spTgt spid="89"/>
                    </p:tgtEl>
                  </p:cond>
                </p:stCondLst>
                <p:endSync evt="end" delay="0">
                  <p:rtn val="all"/>
                </p:endSync>
                <p:childTnLst>
                  <p:par>
                    <p:cTn id="304" fill="hold">
                      <p:stCondLst>
                        <p:cond delay="0"/>
                      </p:stCondLst>
                      <p:childTnLst>
                        <p:par>
                          <p:cTn id="305" fill="hold">
                            <p:stCondLst>
                              <p:cond delay="0"/>
                            </p:stCondLst>
                            <p:childTnLst>
                              <p:par>
                                <p:cTn id="306" presetID="10" presetClass="exit" presetSubtype="0" fill="hold" grpId="0" nodeType="clickEffect">
                                  <p:stCondLst>
                                    <p:cond delay="0"/>
                                  </p:stCondLst>
                                  <p:childTnLst>
                                    <p:animEffect transition="out" filter="fade">
                                      <p:cBhvr>
                                        <p:cTn id="307" dur="500"/>
                                        <p:tgtEl>
                                          <p:spTgt spid="89"/>
                                        </p:tgtEl>
                                      </p:cBhvr>
                                    </p:animEffect>
                                    <p:set>
                                      <p:cBhvr>
                                        <p:cTn id="308" dur="1" fill="hold">
                                          <p:stCondLst>
                                            <p:cond delay="499"/>
                                          </p:stCondLst>
                                        </p:cTn>
                                        <p:tgtEl>
                                          <p:spTgt spid="89"/>
                                        </p:tgtEl>
                                        <p:attrNameLst>
                                          <p:attrName>style.visibility</p:attrName>
                                        </p:attrNameLst>
                                      </p:cBhvr>
                                      <p:to>
                                        <p:strVal val="hidden"/>
                                      </p:to>
                                    </p:set>
                                  </p:childTnLst>
                                </p:cTn>
                              </p:par>
                            </p:childTnLst>
                          </p:cTn>
                        </p:par>
                      </p:childTnLst>
                    </p:cTn>
                  </p:par>
                </p:childTnLst>
              </p:cTn>
              <p:nextCondLst>
                <p:cond evt="onClick" delay="0">
                  <p:tgtEl>
                    <p:spTgt spid="89"/>
                  </p:tgtEl>
                </p:cond>
              </p:nextCondLst>
            </p:seq>
            <p:seq concurrent="1" nextAc="seek">
              <p:cTn id="309" restart="whenNotActive" fill="hold" evtFilter="cancelBubble" nodeType="interactiveSeq">
                <p:stCondLst>
                  <p:cond evt="onClick" delay="0">
                    <p:tgtEl>
                      <p:spTgt spid="90"/>
                    </p:tgtEl>
                  </p:cond>
                </p:stCondLst>
                <p:endSync evt="end" delay="0">
                  <p:rtn val="all"/>
                </p:endSync>
                <p:childTnLst>
                  <p:par>
                    <p:cTn id="310" fill="hold">
                      <p:stCondLst>
                        <p:cond delay="0"/>
                      </p:stCondLst>
                      <p:childTnLst>
                        <p:par>
                          <p:cTn id="311" fill="hold">
                            <p:stCondLst>
                              <p:cond delay="0"/>
                            </p:stCondLst>
                            <p:childTnLst>
                              <p:par>
                                <p:cTn id="312" presetID="10" presetClass="exit" presetSubtype="0" fill="hold" grpId="0" nodeType="clickEffect">
                                  <p:stCondLst>
                                    <p:cond delay="0"/>
                                  </p:stCondLst>
                                  <p:childTnLst>
                                    <p:animEffect transition="out" filter="fade">
                                      <p:cBhvr>
                                        <p:cTn id="313" dur="500"/>
                                        <p:tgtEl>
                                          <p:spTgt spid="90"/>
                                        </p:tgtEl>
                                      </p:cBhvr>
                                    </p:animEffect>
                                    <p:set>
                                      <p:cBhvr>
                                        <p:cTn id="314" dur="1" fill="hold">
                                          <p:stCondLst>
                                            <p:cond delay="499"/>
                                          </p:stCondLst>
                                        </p:cTn>
                                        <p:tgtEl>
                                          <p:spTgt spid="90"/>
                                        </p:tgtEl>
                                        <p:attrNameLst>
                                          <p:attrName>style.visibility</p:attrName>
                                        </p:attrNameLst>
                                      </p:cBhvr>
                                      <p:to>
                                        <p:strVal val="hidden"/>
                                      </p:to>
                                    </p:set>
                                  </p:childTnLst>
                                </p:cTn>
                              </p:par>
                            </p:childTnLst>
                          </p:cTn>
                        </p:par>
                      </p:childTnLst>
                    </p:cTn>
                  </p:par>
                </p:childTnLst>
              </p:cTn>
              <p:nextCondLst>
                <p:cond evt="onClick" delay="0">
                  <p:tgtEl>
                    <p:spTgt spid="90"/>
                  </p:tgtEl>
                </p:cond>
              </p:nextCondLst>
            </p:seq>
            <p:seq concurrent="1" nextAc="seek">
              <p:cTn id="315" restart="whenNotActive" fill="hold" evtFilter="cancelBubble" nodeType="interactiveSeq">
                <p:stCondLst>
                  <p:cond evt="onClick" delay="0">
                    <p:tgtEl>
                      <p:spTgt spid="91"/>
                    </p:tgtEl>
                  </p:cond>
                </p:stCondLst>
                <p:endSync evt="end" delay="0">
                  <p:rtn val="all"/>
                </p:endSync>
                <p:childTnLst>
                  <p:par>
                    <p:cTn id="316" fill="hold">
                      <p:stCondLst>
                        <p:cond delay="0"/>
                      </p:stCondLst>
                      <p:childTnLst>
                        <p:par>
                          <p:cTn id="317" fill="hold">
                            <p:stCondLst>
                              <p:cond delay="0"/>
                            </p:stCondLst>
                            <p:childTnLst>
                              <p:par>
                                <p:cTn id="318" presetID="10" presetClass="exit" presetSubtype="0" fill="hold" grpId="0" nodeType="clickEffect">
                                  <p:stCondLst>
                                    <p:cond delay="0"/>
                                  </p:stCondLst>
                                  <p:childTnLst>
                                    <p:animEffect transition="out" filter="fade">
                                      <p:cBhvr>
                                        <p:cTn id="319" dur="500"/>
                                        <p:tgtEl>
                                          <p:spTgt spid="91"/>
                                        </p:tgtEl>
                                      </p:cBhvr>
                                    </p:animEffect>
                                    <p:set>
                                      <p:cBhvr>
                                        <p:cTn id="320" dur="1" fill="hold">
                                          <p:stCondLst>
                                            <p:cond delay="499"/>
                                          </p:stCondLst>
                                        </p:cTn>
                                        <p:tgtEl>
                                          <p:spTgt spid="91"/>
                                        </p:tgtEl>
                                        <p:attrNameLst>
                                          <p:attrName>style.visibility</p:attrName>
                                        </p:attrNameLst>
                                      </p:cBhvr>
                                      <p:to>
                                        <p:strVal val="hidden"/>
                                      </p:to>
                                    </p:set>
                                  </p:childTnLst>
                                </p:cTn>
                              </p:par>
                            </p:childTnLst>
                          </p:cTn>
                        </p:par>
                      </p:childTnLst>
                    </p:cTn>
                  </p:par>
                </p:childTnLst>
              </p:cTn>
              <p:nextCondLst>
                <p:cond evt="onClick" delay="0">
                  <p:tgtEl>
                    <p:spTgt spid="91"/>
                  </p:tgtEl>
                </p:cond>
              </p:nextCondLst>
            </p:seq>
            <p:seq concurrent="1" nextAc="seek">
              <p:cTn id="321" restart="whenNotActive" fill="hold" evtFilter="cancelBubble" nodeType="interactiveSeq">
                <p:stCondLst>
                  <p:cond evt="onClick" delay="0">
                    <p:tgtEl>
                      <p:spTgt spid="92"/>
                    </p:tgtEl>
                  </p:cond>
                </p:stCondLst>
                <p:endSync evt="end" delay="0">
                  <p:rtn val="all"/>
                </p:endSync>
                <p:childTnLst>
                  <p:par>
                    <p:cTn id="322" fill="hold">
                      <p:stCondLst>
                        <p:cond delay="0"/>
                      </p:stCondLst>
                      <p:childTnLst>
                        <p:par>
                          <p:cTn id="323" fill="hold">
                            <p:stCondLst>
                              <p:cond delay="0"/>
                            </p:stCondLst>
                            <p:childTnLst>
                              <p:par>
                                <p:cTn id="324" presetID="10" presetClass="exit" presetSubtype="0" fill="hold" grpId="0" nodeType="clickEffect">
                                  <p:stCondLst>
                                    <p:cond delay="0"/>
                                  </p:stCondLst>
                                  <p:childTnLst>
                                    <p:animEffect transition="out" filter="fade">
                                      <p:cBhvr>
                                        <p:cTn id="325" dur="500"/>
                                        <p:tgtEl>
                                          <p:spTgt spid="92"/>
                                        </p:tgtEl>
                                      </p:cBhvr>
                                    </p:animEffect>
                                    <p:set>
                                      <p:cBhvr>
                                        <p:cTn id="326" dur="1" fill="hold">
                                          <p:stCondLst>
                                            <p:cond delay="499"/>
                                          </p:stCondLst>
                                        </p:cTn>
                                        <p:tgtEl>
                                          <p:spTgt spid="92"/>
                                        </p:tgtEl>
                                        <p:attrNameLst>
                                          <p:attrName>style.visibility</p:attrName>
                                        </p:attrNameLst>
                                      </p:cBhvr>
                                      <p:to>
                                        <p:strVal val="hidden"/>
                                      </p:to>
                                    </p:set>
                                  </p:childTnLst>
                                </p:cTn>
                              </p:par>
                            </p:childTnLst>
                          </p:cTn>
                        </p:par>
                      </p:childTnLst>
                    </p:cTn>
                  </p:par>
                </p:childTnLst>
              </p:cTn>
              <p:nextCondLst>
                <p:cond evt="onClick" delay="0">
                  <p:tgtEl>
                    <p:spTgt spid="92"/>
                  </p:tgtEl>
                </p:cond>
              </p:nextCondLst>
            </p:seq>
            <p:seq concurrent="1" nextAc="seek">
              <p:cTn id="327" restart="whenNotActive" fill="hold" evtFilter="cancelBubble" nodeType="interactiveSeq">
                <p:stCondLst>
                  <p:cond evt="onClick" delay="0">
                    <p:tgtEl>
                      <p:spTgt spid="93"/>
                    </p:tgtEl>
                  </p:cond>
                </p:stCondLst>
                <p:endSync evt="end" delay="0">
                  <p:rtn val="all"/>
                </p:endSync>
                <p:childTnLst>
                  <p:par>
                    <p:cTn id="328" fill="hold">
                      <p:stCondLst>
                        <p:cond delay="0"/>
                      </p:stCondLst>
                      <p:childTnLst>
                        <p:par>
                          <p:cTn id="329" fill="hold">
                            <p:stCondLst>
                              <p:cond delay="0"/>
                            </p:stCondLst>
                            <p:childTnLst>
                              <p:par>
                                <p:cTn id="330" presetID="10" presetClass="exit" presetSubtype="0" fill="hold" grpId="0" nodeType="clickEffect">
                                  <p:stCondLst>
                                    <p:cond delay="0"/>
                                  </p:stCondLst>
                                  <p:childTnLst>
                                    <p:animEffect transition="out" filter="fade">
                                      <p:cBhvr>
                                        <p:cTn id="331" dur="500"/>
                                        <p:tgtEl>
                                          <p:spTgt spid="93"/>
                                        </p:tgtEl>
                                      </p:cBhvr>
                                    </p:animEffect>
                                    <p:set>
                                      <p:cBhvr>
                                        <p:cTn id="332" dur="1" fill="hold">
                                          <p:stCondLst>
                                            <p:cond delay="499"/>
                                          </p:stCondLst>
                                        </p:cTn>
                                        <p:tgtEl>
                                          <p:spTgt spid="93"/>
                                        </p:tgtEl>
                                        <p:attrNameLst>
                                          <p:attrName>style.visibility</p:attrName>
                                        </p:attrNameLst>
                                      </p:cBhvr>
                                      <p:to>
                                        <p:strVal val="hidden"/>
                                      </p:to>
                                    </p:set>
                                  </p:childTnLst>
                                </p:cTn>
                              </p:par>
                            </p:childTnLst>
                          </p:cTn>
                        </p:par>
                      </p:childTnLst>
                    </p:cTn>
                  </p:par>
                </p:childTnLst>
              </p:cTn>
              <p:nextCondLst>
                <p:cond evt="onClick" delay="0">
                  <p:tgtEl>
                    <p:spTgt spid="93"/>
                  </p:tgtEl>
                </p:cond>
              </p:nextCondLst>
            </p:seq>
          </p:childTnLst>
        </p:cTn>
      </p:par>
    </p:tnLst>
    <p:bldLst>
      <p:bldP spid="89" grpId="0" animBg="1"/>
      <p:bldP spid="90" grpId="0" animBg="1"/>
      <p:bldP spid="91" grpId="0" animBg="1"/>
      <p:bldP spid="92" grpId="0" animBg="1"/>
      <p:bldP spid="93" grpId="0" animBg="1"/>
      <p:bldP spid="1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rotWithShape="1">
          <a:blip r:embed="rId4" cstate="print">
            <a:extLst>
              <a:ext uri="{28A0092B-C50C-407E-A947-70E740481C1C}">
                <a14:useLocalDpi xmlns:a14="http://schemas.microsoft.com/office/drawing/2010/main" val="0"/>
              </a:ext>
            </a:extLst>
          </a:blip>
          <a:srcRect t="21875" b="21875"/>
          <a:stretch/>
        </p:blipFill>
        <p:spPr>
          <a:xfrm>
            <a:off x="0" y="7144"/>
            <a:ext cx="12192000" cy="6858000"/>
          </a:xfrm>
          <a:prstGeom prst="rect">
            <a:avLst/>
          </a:prstGeom>
        </p:spPr>
      </p:pic>
      <p:pic>
        <p:nvPicPr>
          <p:cNvPr id="28" name="Picture 27">
            <a:hlinkClick r:id="rId5" action="ppaction://hlinksldjump"/>
          </p:cNvPr>
          <p:cNvPicPr>
            <a:picLocks noChangeAspect="1"/>
          </p:cNvPicPr>
          <p:nvPr/>
        </p:nvPicPr>
        <p:blipFill>
          <a:blip r:embed="rId6"/>
          <a:stretch>
            <a:fillRect/>
          </a:stretch>
        </p:blipFill>
        <p:spPr>
          <a:xfrm>
            <a:off x="-230523" y="5569631"/>
            <a:ext cx="1407196" cy="1499123"/>
          </a:xfrm>
          <a:prstGeom prst="rect">
            <a:avLst/>
          </a:prstGeom>
        </p:spPr>
      </p:pic>
      <p:sp>
        <p:nvSpPr>
          <p:cNvPr id="41" name="Rectangle: Rounded Corners 40"/>
          <p:cNvSpPr/>
          <p:nvPr/>
        </p:nvSpPr>
        <p:spPr>
          <a:xfrm>
            <a:off x="854552" y="235975"/>
            <a:ext cx="10500851" cy="3488046"/>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2" name="TextBox 41"/>
          <p:cNvSpPr txBox="1"/>
          <p:nvPr/>
        </p:nvSpPr>
        <p:spPr>
          <a:xfrm>
            <a:off x="973394" y="412955"/>
            <a:ext cx="1017638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1.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Nhắc</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lại</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cách</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cộng</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phân</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có</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cùng</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mẫu</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t>
            </a:r>
          </a:p>
        </p:txBody>
      </p:sp>
      <p:sp>
        <p:nvSpPr>
          <p:cNvPr id="43" name="Rectangle: Rounded Corners 42"/>
          <p:cNvSpPr/>
          <p:nvPr/>
        </p:nvSpPr>
        <p:spPr>
          <a:xfrm>
            <a:off x="1390650" y="4108095"/>
            <a:ext cx="9964753" cy="1359255"/>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200" b="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Muốn cộng hai phân số có cùng mẫu số, ta cộng hai tử số với nhau và giữ nguyên mẫu số.</a:t>
            </a:r>
            <a:endParaRPr kumimoji="0" lang="en-US" sz="32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56"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799222"/>
            <a:ext cx="1339598" cy="117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567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fill="hold"/>
                                        <p:tgtEl>
                                          <p:spTgt spid="43"/>
                                        </p:tgtEl>
                                        <p:attrNameLst>
                                          <p:attrName>ppt_x</p:attrName>
                                        </p:attrNameLst>
                                      </p:cBhvr>
                                      <p:tavLst>
                                        <p:tav tm="0">
                                          <p:val>
                                            <p:strVal val="#ppt_x"/>
                                          </p:val>
                                        </p:tav>
                                        <p:tav tm="100000">
                                          <p:val>
                                            <p:strVal val="#ppt_x"/>
                                          </p:val>
                                        </p:tav>
                                      </p:tavLst>
                                    </p:anim>
                                    <p:anim calcmode="lin" valueType="num">
                                      <p:cBhvr additive="base">
                                        <p:cTn id="8" dur="500" fill="hold"/>
                                        <p:tgtEl>
                                          <p:spTgt spid="4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Am-thanh-tra-loi-dung-www_nhacchuongvui_com.wav"/>
                                        </p:tgtEl>
                                      </p:cMediaNode>
                                    </p:audio>
                                  </p:subTnLst>
                                </p:cTn>
                              </p:par>
                              <p:par>
                                <p:cTn id="9" presetID="2" presetClass="entr" presetSubtype="4" fill="hold" nodeType="withEffect">
                                  <p:stCondLst>
                                    <p:cond delay="0"/>
                                  </p:stCondLst>
                                  <p:childTnLst>
                                    <p:set>
                                      <p:cBhvr>
                                        <p:cTn id="10" dur="1" fill="hold">
                                          <p:stCondLst>
                                            <p:cond delay="0"/>
                                          </p:stCondLst>
                                        </p:cTn>
                                        <p:tgtEl>
                                          <p:spTgt spid="56"/>
                                        </p:tgtEl>
                                        <p:attrNameLst>
                                          <p:attrName>style.visibility</p:attrName>
                                        </p:attrNameLst>
                                      </p:cBhvr>
                                      <p:to>
                                        <p:strVal val="visible"/>
                                      </p:to>
                                    </p:set>
                                    <p:anim calcmode="lin" valueType="num">
                                      <p:cBhvr additive="base">
                                        <p:cTn id="11" dur="500" fill="hold"/>
                                        <p:tgtEl>
                                          <p:spTgt spid="56"/>
                                        </p:tgtEl>
                                        <p:attrNameLst>
                                          <p:attrName>ppt_x</p:attrName>
                                        </p:attrNameLst>
                                      </p:cBhvr>
                                      <p:tavLst>
                                        <p:tav tm="0">
                                          <p:val>
                                            <p:strVal val="#ppt_x"/>
                                          </p:val>
                                        </p:tav>
                                        <p:tav tm="100000">
                                          <p:val>
                                            <p:strVal val="#ppt_x"/>
                                          </p:val>
                                        </p:tav>
                                      </p:tavLst>
                                    </p:anim>
                                    <p:anim calcmode="lin" valueType="num">
                                      <p:cBhvr additive="base">
                                        <p:cTn id="12"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0942B7-F955-2256-3EA7-78F2423EC6D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1875" b="21875"/>
          <a:stretch/>
        </p:blipFill>
        <p:spPr>
          <a:xfrm>
            <a:off x="0" y="7144"/>
            <a:ext cx="12192000" cy="6858000"/>
          </a:xfrm>
          <a:prstGeom prst="rect">
            <a:avLst/>
          </a:prstGeom>
        </p:spPr>
      </p:pic>
      <p:pic>
        <p:nvPicPr>
          <p:cNvPr id="3" name="Picture 2">
            <a:hlinkClick r:id="rId4" action="ppaction://hlinksldjump"/>
            <a:extLst>
              <a:ext uri="{FF2B5EF4-FFF2-40B4-BE49-F238E27FC236}">
                <a16:creationId xmlns:a16="http://schemas.microsoft.com/office/drawing/2014/main" id="{ADB3293A-22D4-2F7B-32C4-0CEA71E38E08}"/>
              </a:ext>
            </a:extLst>
          </p:cNvPr>
          <p:cNvPicPr>
            <a:picLocks noChangeAspect="1"/>
          </p:cNvPicPr>
          <p:nvPr/>
        </p:nvPicPr>
        <p:blipFill>
          <a:blip r:embed="rId5"/>
          <a:stretch>
            <a:fillRect/>
          </a:stretch>
        </p:blipFill>
        <p:spPr>
          <a:xfrm>
            <a:off x="-230523" y="5569631"/>
            <a:ext cx="1407196" cy="1499123"/>
          </a:xfrm>
          <a:prstGeom prst="rect">
            <a:avLst/>
          </a:prstGeom>
        </p:spPr>
      </p:pic>
      <p:sp>
        <p:nvSpPr>
          <p:cNvPr id="4" name="Rectangle: Rounded Corners 3">
            <a:extLst>
              <a:ext uri="{FF2B5EF4-FFF2-40B4-BE49-F238E27FC236}">
                <a16:creationId xmlns:a16="http://schemas.microsoft.com/office/drawing/2014/main" id="{736EB46A-F78A-DBFA-4D46-2928AD0BB8D9}"/>
              </a:ext>
            </a:extLst>
          </p:cNvPr>
          <p:cNvSpPr/>
          <p:nvPr/>
        </p:nvSpPr>
        <p:spPr>
          <a:xfrm>
            <a:off x="854552" y="235975"/>
            <a:ext cx="10500851" cy="2745350"/>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28B7A0D3-03D2-1BF5-07E2-2548105EBA76}"/>
              </a:ext>
            </a:extLst>
          </p:cNvPr>
          <p:cNvSpPr txBox="1"/>
          <p:nvPr/>
        </p:nvSpPr>
        <p:spPr>
          <a:xfrm>
            <a:off x="973394" y="412955"/>
            <a:ext cx="10176387" cy="1446550"/>
          </a:xfrm>
          <a:prstGeom prst="rect">
            <a:avLst/>
          </a:prstGeom>
          <a:noFill/>
        </p:spPr>
        <p:txBody>
          <a:bodyPr wrap="square" rtlCol="0">
            <a:spAutoFit/>
          </a:bodyPr>
          <a:lstStyle/>
          <a:p>
            <a:pPr lvl="0" algn="ctr"/>
            <a:r>
              <a:rPr lang="en-US" sz="4400" b="1" dirty="0">
                <a:solidFill>
                  <a:prstClr val="black"/>
                </a:solidFill>
                <a:latin typeface="Cambria" panose="02040503050406030204" pitchFamily="18" charset="0"/>
                <a:ea typeface="Cambria" panose="02040503050406030204" pitchFamily="18" charset="0"/>
              </a:rPr>
              <a:t>2. </a:t>
            </a:r>
            <a:r>
              <a:rPr lang="en-US" sz="4400" b="1" dirty="0" err="1">
                <a:solidFill>
                  <a:prstClr val="black"/>
                </a:solidFill>
                <a:latin typeface="Cambria" panose="02040503050406030204" pitchFamily="18" charset="0"/>
                <a:ea typeface="Cambria" panose="02040503050406030204" pitchFamily="18" charset="0"/>
              </a:rPr>
              <a:t>Nhắc</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lại</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cách</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trừ</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phân</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số</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có</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cùng</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mẫu</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số</a:t>
            </a:r>
            <a:r>
              <a:rPr lang="en-US" sz="4400" b="1" dirty="0">
                <a:solidFill>
                  <a:prstClr val="black"/>
                </a:solidFill>
                <a:latin typeface="Cambria" panose="02040503050406030204" pitchFamily="18" charset="0"/>
                <a:ea typeface="Cambria" panose="02040503050406030204" pitchFamily="18" charset="0"/>
              </a:rPr>
              <a:t>.</a:t>
            </a:r>
            <a:endParaRPr kumimoji="0" lang="en-US" sz="8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EFCB51FA-2909-C37D-0F72-4162433D7E22}"/>
              </a:ext>
            </a:extLst>
          </p:cNvPr>
          <p:cNvSpPr/>
          <p:nvPr/>
        </p:nvSpPr>
        <p:spPr>
          <a:xfrm>
            <a:off x="1390650" y="4108095"/>
            <a:ext cx="9964753" cy="1654530"/>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nl-NL" sz="3200" dirty="0">
                <a:solidFill>
                  <a:srgbClr val="FF0000"/>
                </a:solidFill>
                <a:latin typeface="Cambria" panose="02040503050406030204" pitchFamily="18" charset="0"/>
                <a:ea typeface="Cambria" panose="02040503050406030204" pitchFamily="18" charset="0"/>
              </a:rPr>
              <a:t>Muốn trừ hai phân số có cùng mẫu số, ta lấy tử số của phân số thứ nhất trừ đi tử số của phân số thứ hai và giữ nguyên mẫu số.</a:t>
            </a:r>
            <a:endParaRPr lang="en-US" sz="3200" dirty="0">
              <a:solidFill>
                <a:srgbClr val="FF0000"/>
              </a:solidFill>
              <a:latin typeface="Cambria" panose="02040503050406030204" pitchFamily="18" charset="0"/>
              <a:ea typeface="Cambria" panose="02040503050406030204" pitchFamily="18" charset="0"/>
            </a:endParaRPr>
          </a:p>
        </p:txBody>
      </p:sp>
      <p:pic>
        <p:nvPicPr>
          <p:cNvPr id="7" name="Picture 6" descr="Káº¿t quáº£ hÃ¬nh áº£nh cho right wrong tick icon">
            <a:extLst>
              <a:ext uri="{FF2B5EF4-FFF2-40B4-BE49-F238E27FC236}">
                <a16:creationId xmlns:a16="http://schemas.microsoft.com/office/drawing/2014/main" id="{9F2439B5-794B-02A1-2B7C-D439C1C2E29C}"/>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799222"/>
            <a:ext cx="1339598" cy="117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7422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DD47A9B-66E4-87A5-E264-AFBDEF0C52A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1875" b="21875"/>
          <a:stretch/>
        </p:blipFill>
        <p:spPr>
          <a:xfrm>
            <a:off x="0" y="7144"/>
            <a:ext cx="12192000" cy="6858000"/>
          </a:xfrm>
          <a:prstGeom prst="rect">
            <a:avLst/>
          </a:prstGeom>
        </p:spPr>
      </p:pic>
      <p:pic>
        <p:nvPicPr>
          <p:cNvPr id="3" name="Picture 2">
            <a:hlinkClick r:id="rId4" action="ppaction://hlinksldjump"/>
            <a:extLst>
              <a:ext uri="{FF2B5EF4-FFF2-40B4-BE49-F238E27FC236}">
                <a16:creationId xmlns:a16="http://schemas.microsoft.com/office/drawing/2014/main" id="{BBC6ED3C-1936-CFBF-2451-E0F7C70534FF}"/>
              </a:ext>
            </a:extLst>
          </p:cNvPr>
          <p:cNvPicPr>
            <a:picLocks noChangeAspect="1"/>
          </p:cNvPicPr>
          <p:nvPr/>
        </p:nvPicPr>
        <p:blipFill>
          <a:blip r:embed="rId5"/>
          <a:stretch>
            <a:fillRect/>
          </a:stretch>
        </p:blipFill>
        <p:spPr>
          <a:xfrm>
            <a:off x="-230523" y="5569631"/>
            <a:ext cx="1407196" cy="1499123"/>
          </a:xfrm>
          <a:prstGeom prst="rect">
            <a:avLst/>
          </a:prstGeom>
        </p:spPr>
      </p:pic>
      <mc:AlternateContent xmlns:mc="http://schemas.openxmlformats.org/markup-compatibility/2006" xmlns:a14="http://schemas.microsoft.com/office/drawing/2010/main">
        <mc:Choice Requires="a14">
          <p:sp>
            <p:nvSpPr>
              <p:cNvPr id="4" name="Rectangle: Rounded Corners 3">
                <a:extLst>
                  <a:ext uri="{FF2B5EF4-FFF2-40B4-BE49-F238E27FC236}">
                    <a16:creationId xmlns:a16="http://schemas.microsoft.com/office/drawing/2014/main" id="{E1E8B895-4937-1F5C-EDD1-75A1E85F80F7}"/>
                  </a:ext>
                </a:extLst>
              </p:cNvPr>
              <p:cNvSpPr/>
              <p:nvPr/>
            </p:nvSpPr>
            <p:spPr>
              <a:xfrm>
                <a:off x="854552" y="235975"/>
                <a:ext cx="10500851" cy="2335775"/>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5400" dirty="0">
                    <a:effectLst/>
                    <a:latin typeface="Cambria" panose="02040503050406030204" pitchFamily="18" charset="0"/>
                    <a:ea typeface="Cambria" panose="02040503050406030204" pitchFamily="18" charset="0"/>
                  </a:rPr>
                  <a:t>3. Tính </a:t>
                </a:r>
                <a14:m>
                  <m:oMath xmlns:m="http://schemas.openxmlformats.org/officeDocument/2006/math">
                    <m:f>
                      <m:fPr>
                        <m:ctrlPr>
                          <a:rPr lang="en-US" sz="5400" i="1">
                            <a:effectLst/>
                            <a:latin typeface="Cambria Math" panose="02040503050406030204" pitchFamily="18" charset="0"/>
                          </a:rPr>
                        </m:ctrlPr>
                      </m:fPr>
                      <m:num>
                        <m:r>
                          <a:rPr lang="en-US" sz="5400" i="1">
                            <a:effectLst/>
                            <a:latin typeface="Cambria Math" panose="02040503050406030204" pitchFamily="18" charset="0"/>
                            <a:ea typeface="Times New Roman" panose="02020603050405020304" pitchFamily="18" charset="0"/>
                            <a:cs typeface="Times New Roman" panose="02020603050405020304" pitchFamily="18" charset="0"/>
                          </a:rPr>
                          <m:t>7</m:t>
                        </m:r>
                      </m:num>
                      <m:den>
                        <m:r>
                          <a:rPr lang="en-US" sz="5400" i="1">
                            <a:effectLst/>
                            <a:latin typeface="Cambria Math" panose="02040503050406030204" pitchFamily="18" charset="0"/>
                            <a:ea typeface="Times New Roman" panose="02020603050405020304" pitchFamily="18" charset="0"/>
                            <a:cs typeface="Times New Roman" panose="02020603050405020304" pitchFamily="18" charset="0"/>
                          </a:rPr>
                          <m:t>10</m:t>
                        </m:r>
                      </m:den>
                    </m:f>
                    <m:r>
                      <a:rPr lang="en-US" sz="54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5400" i="1">
                            <a:effectLst/>
                            <a:latin typeface="Cambria Math" panose="02040503050406030204" pitchFamily="18" charset="0"/>
                          </a:rPr>
                        </m:ctrlPr>
                      </m:fPr>
                      <m:num>
                        <m:r>
                          <a:rPr lang="en-US" sz="5400" i="1">
                            <a:effectLst/>
                            <a:latin typeface="Cambria Math" panose="02040503050406030204" pitchFamily="18" charset="0"/>
                            <a:ea typeface="Times New Roman" panose="02020603050405020304" pitchFamily="18" charset="0"/>
                            <a:cs typeface="Times New Roman" panose="02020603050405020304" pitchFamily="18" charset="0"/>
                          </a:rPr>
                          <m:t>6</m:t>
                        </m:r>
                      </m:num>
                      <m:den>
                        <m:r>
                          <a:rPr lang="en-US" sz="5400" i="1">
                            <a:effectLst/>
                            <a:latin typeface="Cambria Math" panose="02040503050406030204" pitchFamily="18" charset="0"/>
                            <a:ea typeface="Times New Roman" panose="02020603050405020304" pitchFamily="18" charset="0"/>
                            <a:cs typeface="Times New Roman" panose="02020603050405020304" pitchFamily="18" charset="0"/>
                          </a:rPr>
                          <m:t>10</m:t>
                        </m:r>
                      </m:den>
                    </m:f>
                  </m:oMath>
                </a14:m>
                <a:endParaRPr kumimoji="0" lang="en-US" sz="5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mc:Choice>
        <mc:Fallback xmlns="">
          <p:sp>
            <p:nvSpPr>
              <p:cNvPr id="4" name="Rectangle: Rounded Corners 3">
                <a:extLst>
                  <a:ext uri="{FF2B5EF4-FFF2-40B4-BE49-F238E27FC236}">
                    <a16:creationId xmlns:a16="http://schemas.microsoft.com/office/drawing/2014/main" id="{E1E8B895-4937-1F5C-EDD1-75A1E85F80F7}"/>
                  </a:ext>
                </a:extLst>
              </p:cNvPr>
              <p:cNvSpPr>
                <a:spLocks noRot="1" noChangeAspect="1" noMove="1" noResize="1" noEditPoints="1" noAdjustHandles="1" noChangeArrowheads="1" noChangeShapeType="1" noTextEdit="1"/>
              </p:cNvSpPr>
              <p:nvPr/>
            </p:nvSpPr>
            <p:spPr>
              <a:xfrm>
                <a:off x="854552" y="235975"/>
                <a:ext cx="10500851" cy="2335775"/>
              </a:xfrm>
              <a:prstGeom prst="roundRect">
                <a:avLst/>
              </a:prstGeom>
              <a:blipFill>
                <a:blip r:embed="rId6"/>
                <a:stretch>
                  <a:fillRect/>
                </a:stretch>
              </a:blip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Rounded Corners 5">
                <a:extLst>
                  <a:ext uri="{FF2B5EF4-FFF2-40B4-BE49-F238E27FC236}">
                    <a16:creationId xmlns:a16="http://schemas.microsoft.com/office/drawing/2014/main" id="{8616BE42-4C56-2697-B093-D0064609DFA9}"/>
                  </a:ext>
                </a:extLst>
              </p:cNvPr>
              <p:cNvSpPr/>
              <p:nvPr/>
            </p:nvSpPr>
            <p:spPr>
              <a:xfrm>
                <a:off x="1390650" y="4108095"/>
                <a:ext cx="9964753" cy="1616430"/>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lvl="0"/>
                <a14:m>
                  <m:oMathPara xmlns:m="http://schemas.openxmlformats.org/officeDocument/2006/math">
                    <m:oMathParaPr>
                      <m:jc m:val="centerGroup"/>
                    </m:oMathParaPr>
                    <m:oMath xmlns:m="http://schemas.openxmlformats.org/officeDocument/2006/math">
                      <m:f>
                        <m:fPr>
                          <m:ctrlPr>
                            <a:rPr lang="en-US" sz="4400" b="1" i="1" smtClean="0">
                              <a:solidFill>
                                <a:srgbClr val="FF0000"/>
                              </a:solidFill>
                              <a:latin typeface="Cambria Math" panose="02040503050406030204" pitchFamily="18" charset="0"/>
                            </a:rPr>
                          </m:ctrlPr>
                        </m:fPr>
                        <m:num>
                          <m:r>
                            <a:rPr lang="en-US" sz="4400" b="1" i="1">
                              <a:solidFill>
                                <a:srgbClr val="FF0000"/>
                              </a:solidFill>
                              <a:latin typeface="Cambria Math" panose="02040503050406030204" pitchFamily="18" charset="0"/>
                            </a:rPr>
                            <m:t>𝟕</m:t>
                          </m:r>
                        </m:num>
                        <m:den>
                          <m:r>
                            <a:rPr lang="en-US" sz="4400" b="1" i="1">
                              <a:solidFill>
                                <a:srgbClr val="FF0000"/>
                              </a:solidFill>
                              <a:latin typeface="Cambria Math" panose="02040503050406030204" pitchFamily="18" charset="0"/>
                            </a:rPr>
                            <m:t>𝟏𝟎</m:t>
                          </m:r>
                        </m:den>
                      </m:f>
                      <m:r>
                        <a:rPr lang="en-US" sz="4400" b="1" i="1">
                          <a:solidFill>
                            <a:srgbClr val="FF0000"/>
                          </a:solidFill>
                          <a:latin typeface="Cambria Math" panose="02040503050406030204" pitchFamily="18" charset="0"/>
                        </a:rPr>
                        <m:t>+</m:t>
                      </m:r>
                      <m:f>
                        <m:fPr>
                          <m:ctrlPr>
                            <a:rPr lang="en-US" sz="4400" b="1" i="1">
                              <a:solidFill>
                                <a:srgbClr val="FF0000"/>
                              </a:solidFill>
                              <a:latin typeface="Cambria Math" panose="02040503050406030204" pitchFamily="18" charset="0"/>
                            </a:rPr>
                          </m:ctrlPr>
                        </m:fPr>
                        <m:num>
                          <m:r>
                            <a:rPr lang="en-US" sz="4400" b="1" i="1">
                              <a:solidFill>
                                <a:srgbClr val="FF0000"/>
                              </a:solidFill>
                              <a:latin typeface="Cambria Math" panose="02040503050406030204" pitchFamily="18" charset="0"/>
                            </a:rPr>
                            <m:t>𝟔</m:t>
                          </m:r>
                        </m:num>
                        <m:den>
                          <m:r>
                            <a:rPr lang="en-US" sz="4400" b="1" i="1">
                              <a:solidFill>
                                <a:srgbClr val="FF0000"/>
                              </a:solidFill>
                              <a:latin typeface="Cambria Math" panose="02040503050406030204" pitchFamily="18" charset="0"/>
                            </a:rPr>
                            <m:t>𝟏𝟎</m:t>
                          </m:r>
                        </m:den>
                      </m:f>
                      <m:r>
                        <a:rPr lang="en-US" sz="4400" b="1" i="1">
                          <a:solidFill>
                            <a:srgbClr val="FF0000"/>
                          </a:solidFill>
                          <a:latin typeface="Cambria Math" panose="02040503050406030204" pitchFamily="18" charset="0"/>
                        </a:rPr>
                        <m:t>=</m:t>
                      </m:r>
                      <m:f>
                        <m:fPr>
                          <m:ctrlPr>
                            <a:rPr lang="en-US" sz="4400" b="1" i="1">
                              <a:solidFill>
                                <a:srgbClr val="FF0000"/>
                              </a:solidFill>
                              <a:latin typeface="Cambria Math" panose="02040503050406030204" pitchFamily="18" charset="0"/>
                            </a:rPr>
                          </m:ctrlPr>
                        </m:fPr>
                        <m:num>
                          <m:r>
                            <a:rPr lang="en-US" sz="4400" b="1" i="1">
                              <a:solidFill>
                                <a:srgbClr val="FF0000"/>
                              </a:solidFill>
                              <a:latin typeface="Cambria Math" panose="02040503050406030204" pitchFamily="18" charset="0"/>
                            </a:rPr>
                            <m:t>𝟕</m:t>
                          </m:r>
                          <m:r>
                            <a:rPr lang="en-US" sz="4400" b="1" i="1">
                              <a:solidFill>
                                <a:srgbClr val="FF0000"/>
                              </a:solidFill>
                              <a:latin typeface="Cambria Math" panose="02040503050406030204" pitchFamily="18" charset="0"/>
                            </a:rPr>
                            <m:t>+</m:t>
                          </m:r>
                          <m:r>
                            <a:rPr lang="en-US" sz="4400" b="1" i="1">
                              <a:solidFill>
                                <a:srgbClr val="FF0000"/>
                              </a:solidFill>
                              <a:latin typeface="Cambria Math" panose="02040503050406030204" pitchFamily="18" charset="0"/>
                            </a:rPr>
                            <m:t>𝟔</m:t>
                          </m:r>
                        </m:num>
                        <m:den>
                          <m:r>
                            <a:rPr lang="en-US" sz="4400" b="1" i="1">
                              <a:solidFill>
                                <a:srgbClr val="FF0000"/>
                              </a:solidFill>
                              <a:latin typeface="Cambria Math" panose="02040503050406030204" pitchFamily="18" charset="0"/>
                            </a:rPr>
                            <m:t>𝟏𝟎</m:t>
                          </m:r>
                        </m:den>
                      </m:f>
                      <m:r>
                        <a:rPr lang="en-US" sz="4400" b="1" i="1">
                          <a:solidFill>
                            <a:srgbClr val="FF0000"/>
                          </a:solidFill>
                          <a:latin typeface="Cambria Math" panose="02040503050406030204" pitchFamily="18" charset="0"/>
                        </a:rPr>
                        <m:t>=</m:t>
                      </m:r>
                      <m:f>
                        <m:fPr>
                          <m:ctrlPr>
                            <a:rPr lang="en-US" sz="4400" b="1" i="1">
                              <a:solidFill>
                                <a:srgbClr val="FF0000"/>
                              </a:solidFill>
                              <a:latin typeface="Cambria Math" panose="02040503050406030204" pitchFamily="18" charset="0"/>
                            </a:rPr>
                          </m:ctrlPr>
                        </m:fPr>
                        <m:num>
                          <m:r>
                            <a:rPr lang="en-US" sz="4400" b="1" i="1">
                              <a:solidFill>
                                <a:srgbClr val="FF0000"/>
                              </a:solidFill>
                              <a:latin typeface="Cambria Math" panose="02040503050406030204" pitchFamily="18" charset="0"/>
                            </a:rPr>
                            <m:t>𝟏𝟑</m:t>
                          </m:r>
                        </m:num>
                        <m:den>
                          <m:r>
                            <a:rPr lang="en-US" sz="4400" b="1" i="1">
                              <a:solidFill>
                                <a:srgbClr val="FF0000"/>
                              </a:solidFill>
                              <a:latin typeface="Cambria Math" panose="02040503050406030204" pitchFamily="18" charset="0"/>
                            </a:rPr>
                            <m:t>𝟏𝟎</m:t>
                          </m:r>
                        </m:den>
                      </m:f>
                    </m:oMath>
                  </m:oMathPara>
                </a14:m>
                <a:endPar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mc:Choice>
        <mc:Fallback xmlns="">
          <p:sp>
            <p:nvSpPr>
              <p:cNvPr id="6" name="Rectangle: Rounded Corners 5">
                <a:extLst>
                  <a:ext uri="{FF2B5EF4-FFF2-40B4-BE49-F238E27FC236}">
                    <a16:creationId xmlns:a16="http://schemas.microsoft.com/office/drawing/2014/main" id="{8616BE42-4C56-2697-B093-D0064609DFA9}"/>
                  </a:ext>
                </a:extLst>
              </p:cNvPr>
              <p:cNvSpPr>
                <a:spLocks noRot="1" noChangeAspect="1" noMove="1" noResize="1" noEditPoints="1" noAdjustHandles="1" noChangeArrowheads="1" noChangeShapeType="1" noTextEdit="1"/>
              </p:cNvSpPr>
              <p:nvPr/>
            </p:nvSpPr>
            <p:spPr>
              <a:xfrm>
                <a:off x="1390650" y="4108095"/>
                <a:ext cx="9964753" cy="1616430"/>
              </a:xfrm>
              <a:prstGeom prst="roundRect">
                <a:avLst/>
              </a:prstGeom>
              <a:blipFill>
                <a:blip r:embed="rId7"/>
                <a:stretch>
                  <a:fillRect/>
                </a:stretch>
              </a:blipFill>
              <a:ln/>
            </p:spPr>
            <p:txBody>
              <a:bodyPr/>
              <a:lstStyle/>
              <a:p>
                <a:r>
                  <a:rPr lang="en-US">
                    <a:noFill/>
                  </a:rPr>
                  <a:t> </a:t>
                </a:r>
              </a:p>
            </p:txBody>
          </p:sp>
        </mc:Fallback>
      </mc:AlternateContent>
      <p:pic>
        <p:nvPicPr>
          <p:cNvPr id="7" name="Picture 6" descr="Káº¿t quáº£ hÃ¬nh áº£nh cho right wrong tick icon">
            <a:extLst>
              <a:ext uri="{FF2B5EF4-FFF2-40B4-BE49-F238E27FC236}">
                <a16:creationId xmlns:a16="http://schemas.microsoft.com/office/drawing/2014/main" id="{8960170B-6883-F25E-05FC-DED82F8F502F}"/>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799222"/>
            <a:ext cx="1339598" cy="117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9034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648ECB9-8972-8AD9-64A7-D93855B1A34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1875" b="21875"/>
          <a:stretch/>
        </p:blipFill>
        <p:spPr>
          <a:xfrm>
            <a:off x="0" y="7144"/>
            <a:ext cx="12192000" cy="6858000"/>
          </a:xfrm>
          <a:prstGeom prst="rect">
            <a:avLst/>
          </a:prstGeom>
        </p:spPr>
      </p:pic>
      <p:pic>
        <p:nvPicPr>
          <p:cNvPr id="3" name="Picture 2">
            <a:hlinkClick r:id="rId4" action="ppaction://hlinksldjump"/>
            <a:extLst>
              <a:ext uri="{FF2B5EF4-FFF2-40B4-BE49-F238E27FC236}">
                <a16:creationId xmlns:a16="http://schemas.microsoft.com/office/drawing/2014/main" id="{E66F5AA0-1C23-DBE6-4F84-E30F495682F4}"/>
              </a:ext>
            </a:extLst>
          </p:cNvPr>
          <p:cNvPicPr>
            <a:picLocks noChangeAspect="1"/>
          </p:cNvPicPr>
          <p:nvPr/>
        </p:nvPicPr>
        <p:blipFill>
          <a:blip r:embed="rId5"/>
          <a:stretch>
            <a:fillRect/>
          </a:stretch>
        </p:blipFill>
        <p:spPr>
          <a:xfrm>
            <a:off x="-230523" y="5569631"/>
            <a:ext cx="1407196" cy="1499123"/>
          </a:xfrm>
          <a:prstGeom prst="rect">
            <a:avLst/>
          </a:prstGeom>
        </p:spPr>
      </p:pic>
      <p:sp>
        <p:nvSpPr>
          <p:cNvPr id="4" name="Rectangle: Rounded Corners 3">
            <a:extLst>
              <a:ext uri="{FF2B5EF4-FFF2-40B4-BE49-F238E27FC236}">
                <a16:creationId xmlns:a16="http://schemas.microsoft.com/office/drawing/2014/main" id="{DDD0E8FC-4E5A-2A99-A8B3-75BD081203BE}"/>
              </a:ext>
            </a:extLst>
          </p:cNvPr>
          <p:cNvSpPr/>
          <p:nvPr/>
        </p:nvSpPr>
        <p:spPr>
          <a:xfrm>
            <a:off x="854552" y="235975"/>
            <a:ext cx="10500851" cy="2745350"/>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71239FD-BD30-34C8-AB7C-A1DE20076EC2}"/>
                  </a:ext>
                </a:extLst>
              </p:cNvPr>
              <p:cNvSpPr txBox="1"/>
              <p:nvPr/>
            </p:nvSpPr>
            <p:spPr>
              <a:xfrm>
                <a:off x="973394" y="412955"/>
                <a:ext cx="10176387" cy="1692707"/>
              </a:xfrm>
              <a:prstGeom prst="rect">
                <a:avLst/>
              </a:prstGeom>
              <a:noFill/>
            </p:spPr>
            <p:txBody>
              <a:bodyPr wrap="square" rtlCol="0">
                <a:spAutoFit/>
              </a:bodyPr>
              <a:lstStyle/>
              <a:p>
                <a:pPr algn="ctr"/>
                <a:r>
                  <a:rPr lang="nl-NL" sz="7200" dirty="0">
                    <a:latin typeface="Cambria" panose="02040503050406030204" pitchFamily="18" charset="0"/>
                    <a:ea typeface="Cambria" panose="02040503050406030204" pitchFamily="18" charset="0"/>
                  </a:rPr>
                  <a:t>4. Tính </a:t>
                </a:r>
                <a14:m>
                  <m:oMath xmlns:m="http://schemas.openxmlformats.org/officeDocument/2006/math">
                    <m:f>
                      <m:fPr>
                        <m:ctrlPr>
                          <a:rPr lang="en-US" sz="7200" i="1">
                            <a:latin typeface="Cambria Math" panose="02040503050406030204" pitchFamily="18" charset="0"/>
                          </a:rPr>
                        </m:ctrlPr>
                      </m:fPr>
                      <m:num>
                        <m:r>
                          <a:rPr lang="en-US" sz="7200" i="1">
                            <a:latin typeface="Cambria Math" panose="02040503050406030204" pitchFamily="18" charset="0"/>
                          </a:rPr>
                          <m:t>11</m:t>
                        </m:r>
                      </m:num>
                      <m:den>
                        <m:r>
                          <a:rPr lang="en-US" sz="7200" i="1">
                            <a:latin typeface="Cambria Math" panose="02040503050406030204" pitchFamily="18" charset="0"/>
                          </a:rPr>
                          <m:t>15</m:t>
                        </m:r>
                      </m:den>
                    </m:f>
                    <m:r>
                      <a:rPr lang="en-US" sz="7200" i="1">
                        <a:latin typeface="Cambria Math" panose="02040503050406030204" pitchFamily="18" charset="0"/>
                      </a:rPr>
                      <m:t>−</m:t>
                    </m:r>
                    <m:f>
                      <m:fPr>
                        <m:ctrlPr>
                          <a:rPr lang="en-US" sz="7200" i="1">
                            <a:latin typeface="Cambria Math" panose="02040503050406030204" pitchFamily="18" charset="0"/>
                          </a:rPr>
                        </m:ctrlPr>
                      </m:fPr>
                      <m:num>
                        <m:r>
                          <a:rPr lang="en-US" sz="7200" i="1">
                            <a:latin typeface="Cambria Math" panose="02040503050406030204" pitchFamily="18" charset="0"/>
                          </a:rPr>
                          <m:t>7</m:t>
                        </m:r>
                      </m:num>
                      <m:den>
                        <m:r>
                          <a:rPr lang="en-US" sz="7200" i="1">
                            <a:latin typeface="Cambria Math" panose="02040503050406030204" pitchFamily="18" charset="0"/>
                          </a:rPr>
                          <m:t>15</m:t>
                        </m:r>
                      </m:den>
                    </m:f>
                  </m:oMath>
                </a14:m>
                <a:endParaRPr lang="en-US" sz="7200" dirty="0">
                  <a:latin typeface="Cambria" panose="02040503050406030204" pitchFamily="18" charset="0"/>
                  <a:ea typeface="Cambria" panose="02040503050406030204" pitchFamily="18" charset="0"/>
                </a:endParaRPr>
              </a:p>
            </p:txBody>
          </p:sp>
        </mc:Choice>
        <mc:Fallback xmlns="">
          <p:sp>
            <p:nvSpPr>
              <p:cNvPr id="5" name="TextBox 4">
                <a:extLst>
                  <a:ext uri="{FF2B5EF4-FFF2-40B4-BE49-F238E27FC236}">
                    <a16:creationId xmlns:a16="http://schemas.microsoft.com/office/drawing/2014/main" id="{471239FD-BD30-34C8-AB7C-A1DE20076EC2}"/>
                  </a:ext>
                </a:extLst>
              </p:cNvPr>
              <p:cNvSpPr txBox="1">
                <a:spLocks noRot="1" noChangeAspect="1" noMove="1" noResize="1" noEditPoints="1" noAdjustHandles="1" noChangeArrowheads="1" noChangeShapeType="1" noTextEdit="1"/>
              </p:cNvSpPr>
              <p:nvPr/>
            </p:nvSpPr>
            <p:spPr>
              <a:xfrm>
                <a:off x="973394" y="412955"/>
                <a:ext cx="10176387" cy="1692707"/>
              </a:xfrm>
              <a:prstGeom prst="rect">
                <a:avLst/>
              </a:prstGeom>
              <a:blipFill>
                <a:blip r:embed="rId6"/>
                <a:stretch>
                  <a:fillRect b="-1407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Rounded Corners 5">
                <a:extLst>
                  <a:ext uri="{FF2B5EF4-FFF2-40B4-BE49-F238E27FC236}">
                    <a16:creationId xmlns:a16="http://schemas.microsoft.com/office/drawing/2014/main" id="{CAB0AEF3-BA88-C443-6CF1-905E7ED977E1}"/>
                  </a:ext>
                </a:extLst>
              </p:cNvPr>
              <p:cNvSpPr/>
              <p:nvPr/>
            </p:nvSpPr>
            <p:spPr>
              <a:xfrm>
                <a:off x="1390650" y="4108095"/>
                <a:ext cx="9964753" cy="1616430"/>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14:m>
                  <m:oMathPara xmlns:m="http://schemas.openxmlformats.org/officeDocument/2006/math">
                    <m:oMathParaPr>
                      <m:jc m:val="centerGroup"/>
                    </m:oMathParaPr>
                    <m:oMath xmlns:m="http://schemas.openxmlformats.org/officeDocument/2006/math">
                      <m:f>
                        <m:fPr>
                          <m:ctrlPr>
                            <a:rPr lang="en-US" sz="4400" b="1" i="1" smtClean="0">
                              <a:solidFill>
                                <a:srgbClr val="FF0000"/>
                              </a:solidFill>
                              <a:latin typeface="Cambria Math" panose="02040503050406030204" pitchFamily="18" charset="0"/>
                            </a:rPr>
                          </m:ctrlPr>
                        </m:fPr>
                        <m:num>
                          <m:r>
                            <a:rPr lang="en-US" sz="4400" b="1" i="1">
                              <a:solidFill>
                                <a:srgbClr val="FF0000"/>
                              </a:solidFill>
                              <a:latin typeface="Cambria Math" panose="02040503050406030204" pitchFamily="18" charset="0"/>
                            </a:rPr>
                            <m:t>𝟏𝟏</m:t>
                          </m:r>
                        </m:num>
                        <m:den>
                          <m:r>
                            <a:rPr lang="en-US" sz="4400" b="1" i="1">
                              <a:solidFill>
                                <a:srgbClr val="FF0000"/>
                              </a:solidFill>
                              <a:latin typeface="Cambria Math" panose="02040503050406030204" pitchFamily="18" charset="0"/>
                            </a:rPr>
                            <m:t>𝟏𝟓</m:t>
                          </m:r>
                        </m:den>
                      </m:f>
                      <m:r>
                        <a:rPr lang="en-US" sz="4400" b="1" i="1">
                          <a:solidFill>
                            <a:srgbClr val="FF0000"/>
                          </a:solidFill>
                          <a:latin typeface="Cambria Math" panose="02040503050406030204" pitchFamily="18" charset="0"/>
                        </a:rPr>
                        <m:t>−</m:t>
                      </m:r>
                      <m:f>
                        <m:fPr>
                          <m:ctrlPr>
                            <a:rPr lang="en-US" sz="4400" b="1" i="1">
                              <a:solidFill>
                                <a:srgbClr val="FF0000"/>
                              </a:solidFill>
                              <a:latin typeface="Cambria Math" panose="02040503050406030204" pitchFamily="18" charset="0"/>
                            </a:rPr>
                          </m:ctrlPr>
                        </m:fPr>
                        <m:num>
                          <m:r>
                            <a:rPr lang="en-US" sz="4400" b="1" i="1">
                              <a:solidFill>
                                <a:srgbClr val="FF0000"/>
                              </a:solidFill>
                              <a:latin typeface="Cambria Math" panose="02040503050406030204" pitchFamily="18" charset="0"/>
                            </a:rPr>
                            <m:t>𝟕</m:t>
                          </m:r>
                        </m:num>
                        <m:den>
                          <m:r>
                            <a:rPr lang="en-US" sz="4400" b="1" i="1">
                              <a:solidFill>
                                <a:srgbClr val="FF0000"/>
                              </a:solidFill>
                              <a:latin typeface="Cambria Math" panose="02040503050406030204" pitchFamily="18" charset="0"/>
                            </a:rPr>
                            <m:t>𝟏𝟓</m:t>
                          </m:r>
                        </m:den>
                      </m:f>
                      <m:r>
                        <a:rPr lang="en-US" sz="4400" b="1" i="1">
                          <a:solidFill>
                            <a:srgbClr val="FF0000"/>
                          </a:solidFill>
                          <a:latin typeface="Cambria Math" panose="02040503050406030204" pitchFamily="18" charset="0"/>
                        </a:rPr>
                        <m:t>=</m:t>
                      </m:r>
                      <m:f>
                        <m:fPr>
                          <m:ctrlPr>
                            <a:rPr lang="en-US" sz="4400" b="1" i="1">
                              <a:solidFill>
                                <a:srgbClr val="FF0000"/>
                              </a:solidFill>
                              <a:latin typeface="Cambria Math" panose="02040503050406030204" pitchFamily="18" charset="0"/>
                            </a:rPr>
                          </m:ctrlPr>
                        </m:fPr>
                        <m:num>
                          <m:r>
                            <a:rPr lang="en-US" sz="4400" b="1" i="1">
                              <a:solidFill>
                                <a:srgbClr val="FF0000"/>
                              </a:solidFill>
                              <a:latin typeface="Cambria Math" panose="02040503050406030204" pitchFamily="18" charset="0"/>
                            </a:rPr>
                            <m:t>𝟏𝟏</m:t>
                          </m:r>
                          <m:r>
                            <a:rPr lang="en-US" sz="4400" b="1" i="1">
                              <a:solidFill>
                                <a:srgbClr val="FF0000"/>
                              </a:solidFill>
                              <a:latin typeface="Cambria Math" panose="02040503050406030204" pitchFamily="18" charset="0"/>
                            </a:rPr>
                            <m:t>−</m:t>
                          </m:r>
                          <m:r>
                            <a:rPr lang="en-US" sz="4400" b="1" i="1">
                              <a:solidFill>
                                <a:srgbClr val="FF0000"/>
                              </a:solidFill>
                              <a:latin typeface="Cambria Math" panose="02040503050406030204" pitchFamily="18" charset="0"/>
                            </a:rPr>
                            <m:t>𝟕</m:t>
                          </m:r>
                        </m:num>
                        <m:den>
                          <m:r>
                            <a:rPr lang="en-US" sz="4400" b="1" i="1">
                              <a:solidFill>
                                <a:srgbClr val="FF0000"/>
                              </a:solidFill>
                              <a:latin typeface="Cambria Math" panose="02040503050406030204" pitchFamily="18" charset="0"/>
                            </a:rPr>
                            <m:t>𝟏𝟓</m:t>
                          </m:r>
                        </m:den>
                      </m:f>
                      <m:r>
                        <a:rPr lang="en-US" sz="4400" b="1" i="1">
                          <a:solidFill>
                            <a:srgbClr val="FF0000"/>
                          </a:solidFill>
                          <a:latin typeface="Cambria Math" panose="02040503050406030204" pitchFamily="18" charset="0"/>
                        </a:rPr>
                        <m:t>=</m:t>
                      </m:r>
                      <m:f>
                        <m:fPr>
                          <m:ctrlPr>
                            <a:rPr lang="en-US" sz="4400" b="1" i="1">
                              <a:solidFill>
                                <a:srgbClr val="FF0000"/>
                              </a:solidFill>
                              <a:latin typeface="Cambria Math" panose="02040503050406030204" pitchFamily="18" charset="0"/>
                            </a:rPr>
                          </m:ctrlPr>
                        </m:fPr>
                        <m:num>
                          <m:r>
                            <a:rPr lang="en-US" sz="4400" b="1" i="1">
                              <a:solidFill>
                                <a:srgbClr val="FF0000"/>
                              </a:solidFill>
                              <a:latin typeface="Cambria Math" panose="02040503050406030204" pitchFamily="18" charset="0"/>
                            </a:rPr>
                            <m:t>𝟒</m:t>
                          </m:r>
                        </m:num>
                        <m:den>
                          <m:r>
                            <a:rPr lang="en-US" sz="4400" b="1" i="1">
                              <a:solidFill>
                                <a:srgbClr val="FF0000"/>
                              </a:solidFill>
                              <a:latin typeface="Cambria Math" panose="02040503050406030204" pitchFamily="18" charset="0"/>
                            </a:rPr>
                            <m:t>𝟏𝟓</m:t>
                          </m:r>
                        </m:den>
                      </m:f>
                    </m:oMath>
                  </m:oMathPara>
                </a14:m>
                <a:endParaRPr lang="en-US" sz="4400" b="1" dirty="0">
                  <a:solidFill>
                    <a:srgbClr val="FF0000"/>
                  </a:solidFill>
                  <a:latin typeface="Cambria" panose="02040503050406030204" pitchFamily="18" charset="0"/>
                  <a:ea typeface="Cambria" panose="02040503050406030204" pitchFamily="18" charset="0"/>
                </a:endParaRPr>
              </a:p>
            </p:txBody>
          </p:sp>
        </mc:Choice>
        <mc:Fallback xmlns="">
          <p:sp>
            <p:nvSpPr>
              <p:cNvPr id="6" name="Rectangle: Rounded Corners 5">
                <a:extLst>
                  <a:ext uri="{FF2B5EF4-FFF2-40B4-BE49-F238E27FC236}">
                    <a16:creationId xmlns:a16="http://schemas.microsoft.com/office/drawing/2014/main" id="{CAB0AEF3-BA88-C443-6CF1-905E7ED977E1}"/>
                  </a:ext>
                </a:extLst>
              </p:cNvPr>
              <p:cNvSpPr>
                <a:spLocks noRot="1" noChangeAspect="1" noMove="1" noResize="1" noEditPoints="1" noAdjustHandles="1" noChangeArrowheads="1" noChangeShapeType="1" noTextEdit="1"/>
              </p:cNvSpPr>
              <p:nvPr/>
            </p:nvSpPr>
            <p:spPr>
              <a:xfrm>
                <a:off x="1390650" y="4108095"/>
                <a:ext cx="9964753" cy="1616430"/>
              </a:xfrm>
              <a:prstGeom prst="roundRect">
                <a:avLst/>
              </a:prstGeom>
              <a:blipFill>
                <a:blip r:embed="rId7"/>
                <a:stretch>
                  <a:fillRect/>
                </a:stretch>
              </a:blipFill>
              <a:ln/>
            </p:spPr>
            <p:txBody>
              <a:bodyPr/>
              <a:lstStyle/>
              <a:p>
                <a:r>
                  <a:rPr lang="en-US">
                    <a:noFill/>
                  </a:rPr>
                  <a:t> </a:t>
                </a:r>
              </a:p>
            </p:txBody>
          </p:sp>
        </mc:Fallback>
      </mc:AlternateContent>
      <p:pic>
        <p:nvPicPr>
          <p:cNvPr id="7" name="Picture 6" descr="Káº¿t quáº£ hÃ¬nh áº£nh cho right wrong tick icon">
            <a:extLst>
              <a:ext uri="{FF2B5EF4-FFF2-40B4-BE49-F238E27FC236}">
                <a16:creationId xmlns:a16="http://schemas.microsoft.com/office/drawing/2014/main" id="{B3F15A52-7661-4E8F-1D69-D4321B259B33}"/>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799222"/>
            <a:ext cx="1339598" cy="117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3382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8B2C329-0EFC-57AA-E733-BB4E0D2FCF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1875" b="21875"/>
          <a:stretch/>
        </p:blipFill>
        <p:spPr>
          <a:xfrm>
            <a:off x="0" y="7144"/>
            <a:ext cx="12192000" cy="6858000"/>
          </a:xfrm>
          <a:prstGeom prst="rect">
            <a:avLst/>
          </a:prstGeom>
        </p:spPr>
      </p:pic>
      <p:pic>
        <p:nvPicPr>
          <p:cNvPr id="3" name="Picture 2">
            <a:hlinkClick r:id="rId5" action="ppaction://hlinksldjump"/>
            <a:extLst>
              <a:ext uri="{FF2B5EF4-FFF2-40B4-BE49-F238E27FC236}">
                <a16:creationId xmlns:a16="http://schemas.microsoft.com/office/drawing/2014/main" id="{B5F01ED4-05E3-BBEA-7369-7E529CB56F2B}"/>
              </a:ext>
            </a:extLst>
          </p:cNvPr>
          <p:cNvPicPr>
            <a:picLocks noChangeAspect="1"/>
          </p:cNvPicPr>
          <p:nvPr/>
        </p:nvPicPr>
        <p:blipFill>
          <a:blip r:embed="rId6"/>
          <a:stretch>
            <a:fillRect/>
          </a:stretch>
        </p:blipFill>
        <p:spPr>
          <a:xfrm>
            <a:off x="-230523" y="5569631"/>
            <a:ext cx="1407196" cy="1499123"/>
          </a:xfrm>
          <a:prstGeom prst="rect">
            <a:avLst/>
          </a:prstGeom>
        </p:spPr>
      </p:pic>
      <p:sp>
        <p:nvSpPr>
          <p:cNvPr id="4" name="Rectangle: Rounded Corners 3">
            <a:extLst>
              <a:ext uri="{FF2B5EF4-FFF2-40B4-BE49-F238E27FC236}">
                <a16:creationId xmlns:a16="http://schemas.microsoft.com/office/drawing/2014/main" id="{BE52E8F3-06B5-B1BD-4E7B-A4401B1501C2}"/>
              </a:ext>
            </a:extLst>
          </p:cNvPr>
          <p:cNvSpPr/>
          <p:nvPr/>
        </p:nvSpPr>
        <p:spPr>
          <a:xfrm>
            <a:off x="854552" y="235975"/>
            <a:ext cx="10500851" cy="2745350"/>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918DA46C-EB62-9BC4-0947-ADEBD563D5BE}"/>
                  </a:ext>
                </a:extLst>
              </p:cNvPr>
              <p:cNvSpPr txBox="1"/>
              <p:nvPr/>
            </p:nvSpPr>
            <p:spPr>
              <a:xfrm>
                <a:off x="973394" y="412955"/>
                <a:ext cx="10176387" cy="1530099"/>
              </a:xfrm>
              <a:prstGeom prst="rect">
                <a:avLst/>
              </a:prstGeom>
              <a:noFill/>
            </p:spPr>
            <p:txBody>
              <a:bodyPr wrap="square" rtlCol="0">
                <a:spAutoFit/>
              </a:bodyPr>
              <a:lstStyle/>
              <a:p>
                <a:pPr algn="ctr"/>
                <a:r>
                  <a:rPr lang="nl-NL" sz="6600" dirty="0">
                    <a:latin typeface="Cambria" panose="02040503050406030204" pitchFamily="18" charset="0"/>
                    <a:ea typeface="Cambria" panose="02040503050406030204" pitchFamily="18" charset="0"/>
                  </a:rPr>
                  <a:t>5. Tính </a:t>
                </a:r>
                <a14:m>
                  <m:oMath xmlns:m="http://schemas.openxmlformats.org/officeDocument/2006/math">
                    <m:f>
                      <m:fPr>
                        <m:ctrlPr>
                          <a:rPr lang="en-US" sz="6600" i="1">
                            <a:latin typeface="Cambria Math" panose="02040503050406030204" pitchFamily="18" charset="0"/>
                          </a:rPr>
                        </m:ctrlPr>
                      </m:fPr>
                      <m:num>
                        <m:r>
                          <a:rPr lang="en-US" sz="6600" b="0" i="1" smtClean="0">
                            <a:latin typeface="Cambria Math" panose="02040503050406030204" pitchFamily="18" charset="0"/>
                          </a:rPr>
                          <m:t>9</m:t>
                        </m:r>
                      </m:num>
                      <m:den>
                        <m:r>
                          <a:rPr lang="en-US" sz="6600" i="1">
                            <a:latin typeface="Cambria Math" panose="02040503050406030204" pitchFamily="18" charset="0"/>
                          </a:rPr>
                          <m:t>1</m:t>
                        </m:r>
                        <m:r>
                          <a:rPr lang="en-US" sz="6600" b="0" i="1" smtClean="0">
                            <a:latin typeface="Cambria Math" panose="02040503050406030204" pitchFamily="18" charset="0"/>
                          </a:rPr>
                          <m:t>7</m:t>
                        </m:r>
                      </m:den>
                    </m:f>
                    <m:r>
                      <a:rPr lang="en-US" sz="6600" i="1">
                        <a:latin typeface="Cambria Math" panose="02040503050406030204" pitchFamily="18" charset="0"/>
                      </a:rPr>
                      <m:t>−</m:t>
                    </m:r>
                    <m:f>
                      <m:fPr>
                        <m:ctrlPr>
                          <a:rPr lang="en-US" sz="6600" i="1">
                            <a:latin typeface="Cambria Math" panose="02040503050406030204" pitchFamily="18" charset="0"/>
                          </a:rPr>
                        </m:ctrlPr>
                      </m:fPr>
                      <m:num>
                        <m:r>
                          <a:rPr lang="en-US" sz="6600" i="1">
                            <a:latin typeface="Cambria Math" panose="02040503050406030204" pitchFamily="18" charset="0"/>
                          </a:rPr>
                          <m:t>7</m:t>
                        </m:r>
                      </m:num>
                      <m:den>
                        <m:r>
                          <a:rPr lang="en-US" sz="6600" b="0" i="1" smtClean="0">
                            <a:latin typeface="Cambria Math" panose="02040503050406030204" pitchFamily="18" charset="0"/>
                          </a:rPr>
                          <m:t>17</m:t>
                        </m:r>
                      </m:den>
                    </m:f>
                  </m:oMath>
                </a14:m>
                <a:endParaRPr lang="en-US" sz="6600" dirty="0">
                  <a:latin typeface="Cambria" panose="02040503050406030204" pitchFamily="18" charset="0"/>
                  <a:ea typeface="Cambria" panose="02040503050406030204" pitchFamily="18" charset="0"/>
                </a:endParaRPr>
              </a:p>
            </p:txBody>
          </p:sp>
        </mc:Choice>
        <mc:Fallback xmlns="">
          <p:sp>
            <p:nvSpPr>
              <p:cNvPr id="5" name="TextBox 4">
                <a:extLst>
                  <a:ext uri="{FF2B5EF4-FFF2-40B4-BE49-F238E27FC236}">
                    <a16:creationId xmlns:a16="http://schemas.microsoft.com/office/drawing/2014/main" id="{918DA46C-EB62-9BC4-0947-ADEBD563D5BE}"/>
                  </a:ext>
                </a:extLst>
              </p:cNvPr>
              <p:cNvSpPr txBox="1">
                <a:spLocks noRot="1" noChangeAspect="1" noMove="1" noResize="1" noEditPoints="1" noAdjustHandles="1" noChangeArrowheads="1" noChangeShapeType="1" noTextEdit="1"/>
              </p:cNvSpPr>
              <p:nvPr/>
            </p:nvSpPr>
            <p:spPr>
              <a:xfrm>
                <a:off x="973394" y="412955"/>
                <a:ext cx="10176387" cy="1530099"/>
              </a:xfrm>
              <a:prstGeom prst="rect">
                <a:avLst/>
              </a:prstGeom>
              <a:blipFill>
                <a:blip r:embed="rId7"/>
                <a:stretch>
                  <a:fillRect t="-1992" b="-143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Rounded Corners 14">
                <a:extLst>
                  <a:ext uri="{FF2B5EF4-FFF2-40B4-BE49-F238E27FC236}">
                    <a16:creationId xmlns:a16="http://schemas.microsoft.com/office/drawing/2014/main" id="{D9BCFA0C-50E9-8455-CF5D-401ED37EE07D}"/>
                  </a:ext>
                </a:extLst>
              </p:cNvPr>
              <p:cNvSpPr/>
              <p:nvPr/>
            </p:nvSpPr>
            <p:spPr>
              <a:xfrm>
                <a:off x="1390650" y="4108095"/>
                <a:ext cx="9964753" cy="1359255"/>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14:m>
                  <m:oMathPara xmlns:m="http://schemas.openxmlformats.org/officeDocument/2006/math">
                    <m:oMathParaPr>
                      <m:jc m:val="centerGroup"/>
                    </m:oMathParaPr>
                    <m:oMath xmlns:m="http://schemas.openxmlformats.org/officeDocument/2006/math">
                      <m:f>
                        <m:fPr>
                          <m:ctrlPr>
                            <a:rPr lang="en-US" sz="4400" b="1" i="1" smtClean="0">
                              <a:solidFill>
                                <a:srgbClr val="FF0000"/>
                              </a:solidFill>
                              <a:latin typeface="Cambria Math" panose="02040503050406030204" pitchFamily="18" charset="0"/>
                            </a:rPr>
                          </m:ctrlPr>
                        </m:fPr>
                        <m:num>
                          <m:r>
                            <a:rPr lang="en-US" sz="4400" b="1" i="1" smtClean="0">
                              <a:solidFill>
                                <a:srgbClr val="FF0000"/>
                              </a:solidFill>
                              <a:latin typeface="Cambria Math" panose="02040503050406030204" pitchFamily="18" charset="0"/>
                            </a:rPr>
                            <m:t>𝟗</m:t>
                          </m:r>
                        </m:num>
                        <m:den>
                          <m:r>
                            <a:rPr lang="en-US" sz="4400" b="1" i="1">
                              <a:solidFill>
                                <a:srgbClr val="FF0000"/>
                              </a:solidFill>
                              <a:latin typeface="Cambria Math" panose="02040503050406030204" pitchFamily="18" charset="0"/>
                            </a:rPr>
                            <m:t>𝟏</m:t>
                          </m:r>
                          <m:r>
                            <a:rPr lang="en-US" sz="4400" b="1" i="1" smtClean="0">
                              <a:solidFill>
                                <a:srgbClr val="FF0000"/>
                              </a:solidFill>
                              <a:latin typeface="Cambria Math" panose="02040503050406030204" pitchFamily="18" charset="0"/>
                            </a:rPr>
                            <m:t>𝟕</m:t>
                          </m:r>
                        </m:den>
                      </m:f>
                      <m:r>
                        <a:rPr lang="en-US" sz="4400" b="1" i="1">
                          <a:solidFill>
                            <a:srgbClr val="FF0000"/>
                          </a:solidFill>
                          <a:latin typeface="Cambria Math" panose="02040503050406030204" pitchFamily="18" charset="0"/>
                        </a:rPr>
                        <m:t>−</m:t>
                      </m:r>
                      <m:f>
                        <m:fPr>
                          <m:ctrlPr>
                            <a:rPr lang="en-US" sz="4400" b="1" i="1">
                              <a:solidFill>
                                <a:srgbClr val="FF0000"/>
                              </a:solidFill>
                              <a:latin typeface="Cambria Math" panose="02040503050406030204" pitchFamily="18" charset="0"/>
                            </a:rPr>
                          </m:ctrlPr>
                        </m:fPr>
                        <m:num>
                          <m:r>
                            <a:rPr lang="en-US" sz="4400" b="1" i="1">
                              <a:solidFill>
                                <a:srgbClr val="FF0000"/>
                              </a:solidFill>
                              <a:latin typeface="Cambria Math" panose="02040503050406030204" pitchFamily="18" charset="0"/>
                            </a:rPr>
                            <m:t>𝟕</m:t>
                          </m:r>
                        </m:num>
                        <m:den>
                          <m:r>
                            <a:rPr lang="en-US" sz="4400" b="1" i="1">
                              <a:solidFill>
                                <a:srgbClr val="FF0000"/>
                              </a:solidFill>
                              <a:latin typeface="Cambria Math" panose="02040503050406030204" pitchFamily="18" charset="0"/>
                            </a:rPr>
                            <m:t>𝟏</m:t>
                          </m:r>
                          <m:r>
                            <a:rPr lang="en-US" sz="4400" b="1" i="1" smtClean="0">
                              <a:solidFill>
                                <a:srgbClr val="FF0000"/>
                              </a:solidFill>
                              <a:latin typeface="Cambria Math" panose="02040503050406030204" pitchFamily="18" charset="0"/>
                            </a:rPr>
                            <m:t>𝟕</m:t>
                          </m:r>
                        </m:den>
                      </m:f>
                      <m:r>
                        <a:rPr lang="en-US" sz="4400" b="1" i="1">
                          <a:solidFill>
                            <a:srgbClr val="FF0000"/>
                          </a:solidFill>
                          <a:latin typeface="Cambria Math" panose="02040503050406030204" pitchFamily="18" charset="0"/>
                        </a:rPr>
                        <m:t>=</m:t>
                      </m:r>
                      <m:f>
                        <m:fPr>
                          <m:ctrlPr>
                            <a:rPr lang="en-US" sz="4400" b="1" i="1" smtClean="0">
                              <a:solidFill>
                                <a:srgbClr val="FF0000"/>
                              </a:solidFill>
                              <a:latin typeface="Cambria Math" panose="02040503050406030204" pitchFamily="18" charset="0"/>
                            </a:rPr>
                          </m:ctrlPr>
                        </m:fPr>
                        <m:num>
                          <m:r>
                            <a:rPr lang="en-US" sz="4400" b="1" i="1" smtClean="0">
                              <a:solidFill>
                                <a:srgbClr val="FF0000"/>
                              </a:solidFill>
                              <a:latin typeface="Cambria Math" panose="02040503050406030204" pitchFamily="18" charset="0"/>
                            </a:rPr>
                            <m:t>𝟗</m:t>
                          </m:r>
                          <m:r>
                            <a:rPr lang="en-US" sz="4400" b="1" i="1">
                              <a:solidFill>
                                <a:srgbClr val="FF0000"/>
                              </a:solidFill>
                              <a:latin typeface="Cambria Math" panose="02040503050406030204" pitchFamily="18" charset="0"/>
                            </a:rPr>
                            <m:t>−</m:t>
                          </m:r>
                          <m:r>
                            <a:rPr lang="en-US" sz="4400" b="1" i="1">
                              <a:solidFill>
                                <a:srgbClr val="FF0000"/>
                              </a:solidFill>
                              <a:latin typeface="Cambria Math" panose="02040503050406030204" pitchFamily="18" charset="0"/>
                            </a:rPr>
                            <m:t>𝟕</m:t>
                          </m:r>
                        </m:num>
                        <m:den>
                          <m:r>
                            <a:rPr lang="en-US" sz="4400" b="1" i="1">
                              <a:solidFill>
                                <a:srgbClr val="FF0000"/>
                              </a:solidFill>
                              <a:latin typeface="Cambria Math" panose="02040503050406030204" pitchFamily="18" charset="0"/>
                            </a:rPr>
                            <m:t>𝟏</m:t>
                          </m:r>
                          <m:r>
                            <a:rPr lang="en-US" sz="4400" b="1" i="1" smtClean="0">
                              <a:solidFill>
                                <a:srgbClr val="FF0000"/>
                              </a:solidFill>
                              <a:latin typeface="Cambria Math" panose="02040503050406030204" pitchFamily="18" charset="0"/>
                            </a:rPr>
                            <m:t>𝟕</m:t>
                          </m:r>
                        </m:den>
                      </m:f>
                      <m:r>
                        <a:rPr lang="en-US" sz="4400" b="1" i="1">
                          <a:solidFill>
                            <a:srgbClr val="FF0000"/>
                          </a:solidFill>
                          <a:latin typeface="Cambria Math" panose="02040503050406030204" pitchFamily="18" charset="0"/>
                        </a:rPr>
                        <m:t>=</m:t>
                      </m:r>
                      <m:f>
                        <m:fPr>
                          <m:ctrlPr>
                            <a:rPr lang="en-US" sz="4400" b="1" i="1">
                              <a:solidFill>
                                <a:srgbClr val="FF0000"/>
                              </a:solidFill>
                              <a:latin typeface="Cambria Math" panose="02040503050406030204" pitchFamily="18" charset="0"/>
                            </a:rPr>
                          </m:ctrlPr>
                        </m:fPr>
                        <m:num>
                          <m:r>
                            <a:rPr lang="en-US" sz="4400" b="1" i="1" smtClean="0">
                              <a:solidFill>
                                <a:srgbClr val="FF0000"/>
                              </a:solidFill>
                              <a:latin typeface="Cambria Math" panose="02040503050406030204" pitchFamily="18" charset="0"/>
                            </a:rPr>
                            <m:t>𝟐</m:t>
                          </m:r>
                        </m:num>
                        <m:den>
                          <m:r>
                            <a:rPr lang="en-US" sz="4400" b="1" i="1">
                              <a:solidFill>
                                <a:srgbClr val="FF0000"/>
                              </a:solidFill>
                              <a:latin typeface="Cambria Math" panose="02040503050406030204" pitchFamily="18" charset="0"/>
                            </a:rPr>
                            <m:t>𝟏</m:t>
                          </m:r>
                          <m:r>
                            <a:rPr lang="en-US" sz="4400" b="1" i="1" smtClean="0">
                              <a:solidFill>
                                <a:srgbClr val="FF0000"/>
                              </a:solidFill>
                              <a:latin typeface="Cambria Math" panose="02040503050406030204" pitchFamily="18" charset="0"/>
                            </a:rPr>
                            <m:t>𝟕</m:t>
                          </m:r>
                        </m:den>
                      </m:f>
                    </m:oMath>
                  </m:oMathPara>
                </a14:m>
                <a:endParaRPr lang="en-US" sz="4400" b="1" dirty="0">
                  <a:solidFill>
                    <a:srgbClr val="FF0000"/>
                  </a:solidFill>
                  <a:latin typeface="Cambria" panose="02040503050406030204" pitchFamily="18" charset="0"/>
                  <a:ea typeface="Cambria" panose="02040503050406030204" pitchFamily="18" charset="0"/>
                </a:endParaRPr>
              </a:p>
            </p:txBody>
          </p:sp>
        </mc:Choice>
        <mc:Fallback xmlns="">
          <p:sp>
            <p:nvSpPr>
              <p:cNvPr id="15" name="Rectangle: Rounded Corners 14">
                <a:extLst>
                  <a:ext uri="{FF2B5EF4-FFF2-40B4-BE49-F238E27FC236}">
                    <a16:creationId xmlns:a16="http://schemas.microsoft.com/office/drawing/2014/main" id="{D9BCFA0C-50E9-8455-CF5D-401ED37EE07D}"/>
                  </a:ext>
                </a:extLst>
              </p:cNvPr>
              <p:cNvSpPr>
                <a:spLocks noRot="1" noChangeAspect="1" noMove="1" noResize="1" noEditPoints="1" noAdjustHandles="1" noChangeArrowheads="1" noChangeShapeType="1" noTextEdit="1"/>
              </p:cNvSpPr>
              <p:nvPr/>
            </p:nvSpPr>
            <p:spPr>
              <a:xfrm>
                <a:off x="1390650" y="4108095"/>
                <a:ext cx="9964753" cy="1359255"/>
              </a:xfrm>
              <a:prstGeom prst="roundRect">
                <a:avLst/>
              </a:prstGeom>
              <a:blipFill>
                <a:blip r:embed="rId8"/>
                <a:stretch>
                  <a:fillRect/>
                </a:stretch>
              </a:blipFill>
              <a:ln/>
            </p:spPr>
            <p:txBody>
              <a:bodyPr/>
              <a:lstStyle/>
              <a:p>
                <a:r>
                  <a:rPr lang="en-US">
                    <a:noFill/>
                  </a:rPr>
                  <a:t> </a:t>
                </a:r>
              </a:p>
            </p:txBody>
          </p:sp>
        </mc:Fallback>
      </mc:AlternateContent>
      <p:pic>
        <p:nvPicPr>
          <p:cNvPr id="18" name="Picture 17" descr="Káº¿t quáº£ hÃ¬nh áº£nh cho right wrong tick icon">
            <a:extLst>
              <a:ext uri="{FF2B5EF4-FFF2-40B4-BE49-F238E27FC236}">
                <a16:creationId xmlns:a16="http://schemas.microsoft.com/office/drawing/2014/main" id="{73DBEB92-F639-16AB-D1FA-69F4735CDE59}"/>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3799222"/>
            <a:ext cx="1339598" cy="117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9703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Am-thanh-tra-loi-dung-www_nhacchuongvui_com.wav"/>
                                        </p:tgtEl>
                                      </p:cMediaNode>
                                    </p:audio>
                                  </p:subTnLst>
                                </p:cTn>
                              </p:par>
                              <p:par>
                                <p:cTn id="9" presetID="2" presetClass="entr" presetSubtype="4"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theme/theme1.xml><?xml version="1.0" encoding="utf-8"?>
<a:theme xmlns:a="http://schemas.openxmlformats.org/drawingml/2006/main" name="Math Mystery Escape Room by Slidesgo">
  <a:themeElements>
    <a:clrScheme name="Simple Light">
      <a:dk1>
        <a:srgbClr val="629CAE"/>
      </a:dk1>
      <a:lt1>
        <a:srgbClr val="72B5CA"/>
      </a:lt1>
      <a:dk2>
        <a:srgbClr val="A8E1F2"/>
      </a:dk2>
      <a:lt2>
        <a:srgbClr val="9F7494"/>
      </a:lt2>
      <a:accent1>
        <a:srgbClr val="B885AB"/>
      </a:accent1>
      <a:accent2>
        <a:srgbClr val="E6C7DE"/>
      </a:accent2>
      <a:accent3>
        <a:srgbClr val="C44253"/>
      </a:accent3>
      <a:accent4>
        <a:srgbClr val="FF657D"/>
      </a:accent4>
      <a:accent5>
        <a:srgbClr val="FAC539"/>
      </a:accent5>
      <a:accent6>
        <a:srgbClr val="FFE15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TotalTime>
  <Words>447</Words>
  <Application>Microsoft Office PowerPoint</Application>
  <PresentationFormat>Widescreen</PresentationFormat>
  <Paragraphs>65</Paragraphs>
  <Slides>18</Slides>
  <Notes>12</Notes>
  <HiddenSlides>0</HiddenSlides>
  <MMClips>0</MMClips>
  <ScaleCrop>false</ScaleCrop>
  <HeadingPairs>
    <vt:vector size="6" baseType="variant">
      <vt:variant>
        <vt:lpstr>Fonts Used</vt:lpstr>
      </vt:variant>
      <vt:variant>
        <vt:i4>18</vt:i4>
      </vt:variant>
      <vt:variant>
        <vt:lpstr>Theme</vt:lpstr>
      </vt:variant>
      <vt:variant>
        <vt:i4>3</vt:i4>
      </vt:variant>
      <vt:variant>
        <vt:lpstr>Slide Titles</vt:lpstr>
      </vt:variant>
      <vt:variant>
        <vt:i4>18</vt:i4>
      </vt:variant>
    </vt:vector>
  </HeadingPairs>
  <TitlesOfParts>
    <vt:vector size="39" baseType="lpstr">
      <vt:lpstr>等线</vt:lpstr>
      <vt:lpstr>等线 Light</vt:lpstr>
      <vt:lpstr>微软雅黑</vt:lpstr>
      <vt:lpstr>宋体</vt:lpstr>
      <vt:lpstr>#9Slide04 SFU Fenice</vt:lpstr>
      <vt:lpstr>.VnBlack</vt:lpstr>
      <vt:lpstr>Arial</vt:lpstr>
      <vt:lpstr>Bahiana</vt:lpstr>
      <vt:lpstr>Calibri</vt:lpstr>
      <vt:lpstr>Calibri Light</vt:lpstr>
      <vt:lpstr>Cambria</vt:lpstr>
      <vt:lpstr>Cambria Math</vt:lpstr>
      <vt:lpstr>DFPOP1-W9</vt:lpstr>
      <vt:lpstr>Didact Gothic</vt:lpstr>
      <vt:lpstr>iCiel Cadena</vt:lpstr>
      <vt:lpstr>Times New Roman</vt:lpstr>
      <vt:lpstr>UTM Cookies</vt:lpstr>
      <vt:lpstr>UTM Staccato </vt:lpstr>
      <vt:lpstr>Math Mystery Escape Room by Slidesgo</vt:lpstr>
      <vt:lpstr>1_Office Theme</vt:lpstr>
      <vt:lpstr>1_Office 主题​​</vt:lpstr>
      <vt:lpstr>LỚP 4A  NĂM HỌC 2024 - 2025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14</cp:revision>
  <dcterms:created xsi:type="dcterms:W3CDTF">2024-02-16T01:35:05Z</dcterms:created>
  <dcterms:modified xsi:type="dcterms:W3CDTF">2025-03-31T02:19:05Z</dcterms:modified>
</cp:coreProperties>
</file>