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72" r:id="rId7"/>
    <p:sldId id="268" r:id="rId8"/>
    <p:sldId id="273" r:id="rId9"/>
    <p:sldId id="27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11" autoAdjust="0"/>
  </p:normalViewPr>
  <p:slideViewPr>
    <p:cSldViewPr>
      <p:cViewPr varScale="1">
        <p:scale>
          <a:sx n="70" d="100"/>
          <a:sy n="70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39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74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27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92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25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6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6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5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06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F82D-0B72-434F-ACD6-1243AC9E70DC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9B02-7EB6-4153-AEB9-3F9469E9F2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1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Predefined Process 3"/>
          <p:cNvSpPr/>
          <p:nvPr/>
        </p:nvSpPr>
        <p:spPr>
          <a:xfrm>
            <a:off x="7308304" y="0"/>
            <a:ext cx="1940738" cy="1700808"/>
          </a:xfrm>
          <a:prstGeom prst="flowChartPredefined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Utm"/>
              </a:rPr>
              <a:t>TIẾNG VIỆT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764" y="126876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fr-FR" sz="4800" b="1" kern="0">
                <a:solidFill>
                  <a:srgbClr val="FF0000"/>
                </a:solidFill>
                <a:effectLst/>
                <a:latin typeface="Utm"/>
                <a:ea typeface="Times New Roman"/>
                <a:cs typeface="Times New Roman"/>
              </a:rPr>
              <a:t>TUẦN </a:t>
            </a:r>
            <a:r>
              <a:rPr lang="en-US" sz="4800" b="1" kern="0">
                <a:solidFill>
                  <a:srgbClr val="FF0000"/>
                </a:solidFill>
                <a:effectLst/>
                <a:latin typeface="Utm"/>
                <a:ea typeface="Times New Roman"/>
                <a:cs typeface="Times New Roman"/>
              </a:rPr>
              <a:t>27</a:t>
            </a:r>
            <a:r>
              <a:rPr lang="vi-VN" sz="4800" kern="10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vi-VN" sz="4800" kern="10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ÔN TẬP GIỮA HỌC KÌ 2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95525" algn="l"/>
                <a:tab pos="4453890" algn="l"/>
              </a:tabLst>
            </a:pPr>
            <a:r>
              <a:rPr lang="vi-VN" sz="4800" kern="100">
                <a:solidFill>
                  <a:srgbClr val="FF0000"/>
                </a:solidFill>
                <a:effectLst/>
                <a:latin typeface="Utm"/>
                <a:ea typeface="Calibri"/>
                <a:cs typeface="Times New Roman"/>
              </a:rPr>
              <a:t>(Tiết 4) </a:t>
            </a:r>
          </a:p>
        </p:txBody>
      </p:sp>
    </p:spTree>
    <p:extLst>
      <p:ext uri="{BB962C8B-B14F-4D97-AF65-F5344CB8AC3E}">
        <p14:creationId xmlns:p14="http://schemas.microsoft.com/office/powerpoint/2010/main" val="25090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hoi d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073"/>
            <a:ext cx="9289114" cy="68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F8644C23-6EAC-490C-A720-65A1C3E914A9}"/>
              </a:ext>
            </a:extLst>
          </p:cNvPr>
          <p:cNvSpPr/>
          <p:nvPr/>
        </p:nvSpPr>
        <p:spPr>
          <a:xfrm>
            <a:off x="683568" y="1457979"/>
            <a:ext cx="8099285" cy="2104222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42A95-399D-4474-B72F-D28BF99CB2CF}"/>
              </a:ext>
            </a:extLst>
          </p:cNvPr>
          <p:cNvSpPr/>
          <p:nvPr/>
        </p:nvSpPr>
        <p:spPr>
          <a:xfrm>
            <a:off x="844164" y="2094592"/>
            <a:ext cx="777809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: </a:t>
            </a:r>
            <a:r>
              <a:rPr lang="vi-VN" sz="4800" b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Hang Sơn Đoòng</a:t>
            </a:r>
            <a:endParaRPr lang="en-US" sz="48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42A95-399D-4474-B72F-D28BF99CB2CF}"/>
              </a:ext>
            </a:extLst>
          </p:cNvPr>
          <p:cNvSpPr/>
          <p:nvPr/>
        </p:nvSpPr>
        <p:spPr>
          <a:xfrm>
            <a:off x="547118" y="-27384"/>
            <a:ext cx="86769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Utm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25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2025</a:t>
            </a:r>
            <a:endParaRPr lang="en-US" sz="4800" b="1" dirty="0">
              <a:latin typeface="Ut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836712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212529"/>
                </a:solidFill>
                <a:latin typeface="Utm"/>
              </a:rPr>
              <a:t>Nghe - viết:       </a:t>
            </a:r>
            <a:r>
              <a:rPr lang="vi-VN" sz="3600" b="1">
                <a:solidFill>
                  <a:srgbClr val="FF0000"/>
                </a:solidFill>
                <a:latin typeface="Utm"/>
              </a:rPr>
              <a:t>“Hang Sơn Đoòn</a:t>
            </a:r>
            <a:r>
              <a:rPr lang="vi-VN" sz="3600">
                <a:solidFill>
                  <a:srgbClr val="FF0000"/>
                </a:solidFill>
                <a:latin typeface="Utm"/>
              </a:rPr>
              <a:t>g”</a:t>
            </a:r>
          </a:p>
          <a:p>
            <a:pPr algn="just"/>
            <a:r>
              <a:rPr lang="vi-VN" sz="3600">
                <a:solidFill>
                  <a:srgbClr val="212529"/>
                </a:solidFill>
                <a:latin typeface="Utm"/>
              </a:rPr>
              <a:t>     Hang Sơn Đoòng là hang động tự nhiên lớn nhất thế giới, thuộc vương Quốc gia Phong Nha – Kẻ Bàng (tỉnh Quảng Bình). Kì quan này là một phần của hệ thống hang động ngầm, nối với hơn 150 hang động khác ở Việt Nam, giáp biên giới Việt – Lào. Vào trong hang, bạn sẽ nhìn thấy hình ảnh đầy lạ lẫm của Trái Đất giống như cách đây hàng triệu năm. </a:t>
            </a:r>
            <a:endParaRPr lang="vi-VN" sz="3600" b="0" i="0">
              <a:solidFill>
                <a:srgbClr val="212529"/>
              </a:solidFill>
              <a:effectLst/>
              <a:latin typeface="Utm"/>
            </a:endParaRPr>
          </a:p>
        </p:txBody>
      </p:sp>
    </p:spTree>
    <p:extLst>
      <p:ext uri="{BB962C8B-B14F-4D97-AF65-F5344CB8AC3E}">
        <p14:creationId xmlns:p14="http://schemas.microsoft.com/office/powerpoint/2010/main" val="560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85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5496884" y="-27384"/>
            <a:ext cx="60789" cy="6840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008" y="-128528"/>
            <a:ext cx="53640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212529"/>
                </a:solidFill>
                <a:latin typeface="Utm"/>
              </a:rPr>
              <a:t>      </a:t>
            </a:r>
            <a:r>
              <a:rPr lang="vi-VN" sz="3200" b="1">
                <a:solidFill>
                  <a:srgbClr val="FF0000"/>
                </a:solidFill>
                <a:latin typeface="Utm"/>
              </a:rPr>
              <a:t>“Hang Sơn Đoòn</a:t>
            </a:r>
            <a:r>
              <a:rPr lang="vi-VN" sz="3200">
                <a:solidFill>
                  <a:srgbClr val="FF0000"/>
                </a:solidFill>
                <a:latin typeface="Utm"/>
              </a:rPr>
              <a:t>g”</a:t>
            </a:r>
          </a:p>
          <a:p>
            <a:pPr algn="just"/>
            <a:r>
              <a:rPr lang="vi-VN" sz="3200">
                <a:solidFill>
                  <a:srgbClr val="212529"/>
                </a:solidFill>
                <a:latin typeface="Utm"/>
              </a:rPr>
              <a:t>     Hang Sơn Đoòng là hang động tự nhiên lớn nhất thế giới, thuộc vương Quốc gia Phong Nha – Kẻ Bàng (tỉnh Quảng Bình). Kì quan này là một phần của hệ thống hang động ngầm, nối với hơn 150 hang động khác ở Việt Nam, giáp biên giới Việt – Lào. Vào trong hang, bạn sẽ nhìn thấy hình ảnh đầy lạ lẫm của Trái Đất giống như cách đây hàng triệu năm. </a:t>
            </a:r>
            <a:endParaRPr lang="vi-VN" sz="3200" b="0" i="0">
              <a:solidFill>
                <a:srgbClr val="212529"/>
              </a:solidFill>
              <a:effectLst/>
              <a:latin typeface="Ut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216" y="658446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Phong Nha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5063" y="1556792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Kẻ Bàng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7606" y="2462630"/>
            <a:ext cx="202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Việt – Lào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4306" y="3166537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Sơn Đoòng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9791" y="3903712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70C0"/>
                </a:solidFill>
                <a:latin typeface="Utm"/>
              </a:rPr>
              <a:t>lạ lẫm</a:t>
            </a:r>
          </a:p>
        </p:txBody>
      </p:sp>
    </p:spTree>
    <p:extLst>
      <p:ext uri="{BB962C8B-B14F-4D97-AF65-F5344CB8AC3E}">
        <p14:creationId xmlns:p14="http://schemas.microsoft.com/office/powerpoint/2010/main" val="27112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4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nh ngo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4" y="1261507"/>
            <a:ext cx="5040560" cy="46401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48720"/>
            <a:ext cx="37780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0" y="471721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hom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" y="4933315"/>
            <a:ext cx="994410" cy="19246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1902799" y="476672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1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z4626609788495_102a38b0218770355f9b3223c99eaf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" y="27384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F8644C23-6EAC-490C-A720-65A1C3E914A9}"/>
              </a:ext>
            </a:extLst>
          </p:cNvPr>
          <p:cNvSpPr/>
          <p:nvPr/>
        </p:nvSpPr>
        <p:spPr>
          <a:xfrm>
            <a:off x="467544" y="1645410"/>
            <a:ext cx="8099285" cy="3867681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42A95-399D-4474-B72F-D28BF99CB2CF}"/>
              </a:ext>
            </a:extLst>
          </p:cNvPr>
          <p:cNvSpPr/>
          <p:nvPr/>
        </p:nvSpPr>
        <p:spPr>
          <a:xfrm>
            <a:off x="1619672" y="908720"/>
            <a:ext cx="476893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1">
                <a:solidFill>
                  <a:srgbClr val="0070C0"/>
                </a:solidFill>
                <a:latin typeface="Utm"/>
                <a:cs typeface="Times New Roman" panose="02020603050405020304" pitchFamily="18" charset="0"/>
              </a:rPr>
              <a:t>Trả  lời câu hỏi:</a:t>
            </a:r>
            <a:endParaRPr lang="en-US" sz="4800" b="1" dirty="0">
              <a:solidFill>
                <a:srgbClr val="0070C0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42A95-399D-4474-B72F-D28BF99CB2CF}"/>
              </a:ext>
            </a:extLst>
          </p:cNvPr>
          <p:cNvSpPr/>
          <p:nvPr/>
        </p:nvSpPr>
        <p:spPr>
          <a:xfrm>
            <a:off x="547118" y="-27384"/>
            <a:ext cx="86769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Utm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25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Utm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Utm"/>
                <a:cs typeface="Times New Roman" panose="02020603050405020304" pitchFamily="18" charset="0"/>
              </a:rPr>
              <a:t>năm</a:t>
            </a:r>
            <a:r>
              <a:rPr lang="en-US" sz="4800">
                <a:latin typeface="Utm"/>
                <a:cs typeface="Times New Roman" panose="02020603050405020304" pitchFamily="18" charset="0"/>
              </a:rPr>
              <a:t> 2025</a:t>
            </a:r>
            <a:endParaRPr lang="en-US" sz="4800" b="1" dirty="0"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56" y="2009591"/>
            <a:ext cx="8099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Utm"/>
              </a:rPr>
              <a:t>	</a:t>
            </a:r>
            <a:r>
              <a:rPr lang="vi-VN" sz="3200" b="1">
                <a:solidFill>
                  <a:schemeClr val="bg1"/>
                </a:solidFill>
                <a:latin typeface="Utm"/>
              </a:rPr>
              <a:t>Dấu gạch ngang và dấu ngoặc đơn trong đoạn văn Hang Sơn Đoòng được dùng làm gì?</a:t>
            </a:r>
            <a:endParaRPr lang="vi-VN" sz="3200">
              <a:solidFill>
                <a:schemeClr val="bg1"/>
              </a:solidFill>
              <a:latin typeface="Ut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906" y="3588389"/>
            <a:ext cx="712879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Utm"/>
              </a:rPr>
              <a:t>- Dấu gạch ngang dùng để đánh dấu các liên danh. Dấu ngoặc đơn dùng để đánh dấu phần chú thích.</a:t>
            </a:r>
            <a:endParaRPr lang="vi-VN" sz="3200">
              <a:latin typeface="Utm"/>
            </a:endParaRPr>
          </a:p>
        </p:txBody>
      </p:sp>
    </p:spTree>
    <p:extLst>
      <p:ext uri="{BB962C8B-B14F-4D97-AF65-F5344CB8AC3E}">
        <p14:creationId xmlns:p14="http://schemas.microsoft.com/office/powerpoint/2010/main" val="23989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màn hình 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825B51B8-27EA-45CD-B206-D547EC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2060848"/>
            <a:ext cx="8496944" cy="206264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Tạm biệt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23488"/>
            <a:ext cx="29386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31" y="-66208"/>
            <a:ext cx="2324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0710" y="2736303"/>
            <a:ext cx="305043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306</Words>
  <Application>Microsoft Office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Quicksand</vt:lpstr>
      <vt:lpstr>Times New Roman</vt:lpstr>
      <vt:lpstr>Utm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dcterms:created xsi:type="dcterms:W3CDTF">2023-12-28T13:25:57Z</dcterms:created>
  <dcterms:modified xsi:type="dcterms:W3CDTF">2025-03-31T02:10:47Z</dcterms:modified>
</cp:coreProperties>
</file>