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</p:sldMasterIdLst>
  <p:notesMasterIdLst>
    <p:notesMasterId r:id="rId8"/>
  </p:notesMasterIdLst>
  <p:sldIdLst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98436-3AB8-4B4C-A156-149663346875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5E405-81C3-4CEB-BD0B-098E2AF67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5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06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949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826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690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4246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47030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00185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880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5744363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0405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6808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7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3755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038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194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1641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032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4288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824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6757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474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2365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301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116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323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2697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9391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8706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5974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1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49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Tô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chữ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hoa</a:t>
            </a:r>
            <a:r>
              <a:rPr kumimoji="0" lang="en-US" alt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D,</a:t>
            </a:r>
            <a:r>
              <a:rPr kumimoji="0" lang="en-US" altLang="en-US" sz="6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Đ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09102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6840855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23285" y="2774950"/>
            <a:ext cx="705802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ừng</a:t>
            </a:r>
            <a:r>
              <a:rPr kumimoji="0" lang="en-US" alt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cây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35065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661035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47415" y="2774950"/>
            <a:ext cx="705802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đồi</a:t>
            </a:r>
            <a:r>
              <a:rPr lang="en-US" altLang="en-US" sz="63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vắng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21639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1002157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469390" y="2799715"/>
            <a:ext cx="9884410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Đường</a:t>
            </a:r>
            <a:r>
              <a:rPr lang="en-US" altLang="en-US" sz="63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đến</a:t>
            </a:r>
            <a:r>
              <a:rPr lang="en-US" altLang="en-US" sz="63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trường</a:t>
            </a:r>
            <a:r>
              <a:rPr lang="en-US" altLang="en-US" sz="63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thật</a:t>
            </a:r>
            <a:r>
              <a:rPr lang="en-US" altLang="en-US" sz="63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đẹp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26493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</Words>
  <Application>Microsoft Office PowerPoint</Application>
  <PresentationFormat>Màn hình rộng</PresentationFormat>
  <Paragraphs>8</Paragraphs>
  <Slides>4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4</vt:i4>
      </vt:variant>
    </vt:vector>
  </HeadingPairs>
  <TitlesOfParts>
    <vt:vector size="13" baseType="lpstr">
      <vt:lpstr>SimSun</vt:lpstr>
      <vt:lpstr>Arial</vt:lpstr>
      <vt:lpstr>Calibri</vt:lpstr>
      <vt:lpstr>Calibri Light</vt:lpstr>
      <vt:lpstr>HP001 4 hàng</vt:lpstr>
      <vt:lpstr>UTM Avo</vt:lpstr>
      <vt:lpstr>2_Office Theme</vt:lpstr>
      <vt:lpstr>Office 主题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2021-01-19T04:01:06Z</dcterms:created>
  <dcterms:modified xsi:type="dcterms:W3CDTF">2025-03-30T10:18:07Z</dcterms:modified>
</cp:coreProperties>
</file>