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8" r:id="rId3"/>
  </p:sldMasterIdLst>
  <p:notesMasterIdLst>
    <p:notesMasterId r:id="rId8"/>
  </p:notesMasterIdLst>
  <p:sldIdLst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1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3/30/2025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3/30/2025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6400" b="0" dirty="0">
                <a:latin typeface="UTM Avo" panose="02040603050506020204" charset="0"/>
                <a:cs typeface="UTM Avo" panose="02040603050506020204" charset="0"/>
              </a:rPr>
              <a:t>Tô </a:t>
            </a:r>
            <a:r>
              <a:rPr lang="en-US" altLang="en-US" sz="6400" b="0" dirty="0" err="1">
                <a:latin typeface="UTM Avo" panose="02040603050506020204" charset="0"/>
                <a:cs typeface="UTM Avo" panose="02040603050506020204" charset="0"/>
              </a:rPr>
              <a:t>chữ</a:t>
            </a:r>
            <a:r>
              <a:rPr lang="en-US" altLang="en-US" sz="6400" b="0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6400" b="0" dirty="0" err="1" smtClean="0">
                <a:latin typeface="UTM Avo" panose="02040603050506020204" charset="0"/>
                <a:cs typeface="UTM Avo" panose="02040603050506020204" charset="0"/>
              </a:rPr>
              <a:t>hoa</a:t>
            </a:r>
            <a:r>
              <a:rPr lang="en-US" altLang="en-US" sz="6400" b="0" dirty="0" smtClean="0">
                <a:latin typeface="UTM Avo" panose="02040603050506020204" charset="0"/>
                <a:cs typeface="UTM Avo" panose="02040603050506020204" charset="0"/>
              </a:rPr>
              <a:t> C</a:t>
            </a:r>
            <a:endParaRPr lang="en-US" altLang="en-US" sz="6400" b="0" dirty="0"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6840855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3423285" y="2774950"/>
            <a:ext cx="7058025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6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buồn bã</a:t>
            </a: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Avo" panose="02040603050506020204" charset="0"/>
                <a:cs typeface="UTM Avo" panose="02040603050506020204" charset="0"/>
              </a:rPr>
              <a:t>Viết từ ứng dụng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67865"/>
            <a:ext cx="6610350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3447415" y="2774950"/>
            <a:ext cx="7058025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6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nức nở</a:t>
            </a: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Avo" panose="02040603050506020204" charset="0"/>
                <a:cs typeface="UTM Avo" panose="02040603050506020204" charset="0"/>
              </a:rPr>
              <a:t>Viết từ ứng dụng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67865"/>
            <a:ext cx="10021570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469390" y="2799715"/>
            <a:ext cx="9884410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6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Chữ kiến nhỏ quá, thầy chê</a:t>
            </a: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Avo" panose="02040603050506020204" charset="0"/>
                <a:cs typeface="UTM Avo" panose="02040603050506020204" charset="0"/>
              </a:rPr>
              <a:t>Viết từ ứng dụng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</Words>
  <Application>Microsoft Office PowerPoint</Application>
  <PresentationFormat>Màn hình rộng</PresentationFormat>
  <Paragraphs>8</Paragraphs>
  <Slides>4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4</vt:i4>
      </vt:variant>
    </vt:vector>
  </HeadingPairs>
  <TitlesOfParts>
    <vt:vector size="13" baseType="lpstr">
      <vt:lpstr>SimSun</vt:lpstr>
      <vt:lpstr>Arial</vt:lpstr>
      <vt:lpstr>Calibri</vt:lpstr>
      <vt:lpstr>Calibri Light</vt:lpstr>
      <vt:lpstr>HP001 4 hàng</vt:lpstr>
      <vt:lpstr>UTM Avo</vt:lpstr>
      <vt:lpstr>2_Office Theme</vt:lpstr>
      <vt:lpstr>Office 主题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2</cp:revision>
  <dcterms:created xsi:type="dcterms:W3CDTF">2021-01-19T03:11:08Z</dcterms:created>
  <dcterms:modified xsi:type="dcterms:W3CDTF">2025-03-30T10:16:47Z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