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18"/>
  </p:notesMasterIdLst>
  <p:sldIdLst>
    <p:sldId id="256" r:id="rId4"/>
    <p:sldId id="259" r:id="rId5"/>
    <p:sldId id="273" r:id="rId6"/>
    <p:sldId id="261" r:id="rId7"/>
    <p:sldId id="275" r:id="rId8"/>
    <p:sldId id="281" r:id="rId9"/>
    <p:sldId id="282" r:id="rId10"/>
    <p:sldId id="283" r:id="rId11"/>
    <p:sldId id="284" r:id="rId12"/>
    <p:sldId id="285" r:id="rId13"/>
    <p:sldId id="263" r:id="rId14"/>
    <p:sldId id="286" r:id="rId15"/>
    <p:sldId id="279" r:id="rId16"/>
    <p:sldId id="28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B02"/>
    <a:srgbClr val="D883FF"/>
    <a:srgbClr val="FF7E79"/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5"/>
    <p:restoredTop sz="94643"/>
  </p:normalViewPr>
  <p:slideViewPr>
    <p:cSldViewPr snapToGrid="0">
      <p:cViewPr varScale="1">
        <p:scale>
          <a:sx n="104" d="100"/>
          <a:sy n="104" d="100"/>
        </p:scale>
        <p:origin x="8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C878A-2486-3842-A38B-964336143CEF}" type="datetimeFigureOut">
              <a:rPr lang="en-VN" smtClean="0"/>
              <a:t>12/19/2023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CC821-A277-DD4F-8399-DB39D31E3C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353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CC821-A277-DD4F-8399-DB39D31E3CFB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27495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CC821-A277-DD4F-8399-DB39D31E3CFB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5973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0.png"/><Relationship Id="rId5" Type="http://schemas.openxmlformats.org/officeDocument/2006/relationships/image" Target="../media/image19.svg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53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5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53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1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19.sv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png"/><Relationship Id="rId5" Type="http://schemas.openxmlformats.org/officeDocument/2006/relationships/image" Target="../media/image19.sv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374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26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3: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Chính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0C94EED-769C-4519-35B7-65E0E4EA3281}"/>
              </a:ext>
            </a:extLst>
          </p:cNvPr>
          <p:cNvGrpSpPr/>
          <p:nvPr/>
        </p:nvGrpSpPr>
        <p:grpSpPr>
          <a:xfrm>
            <a:off x="2786710" y="1621434"/>
            <a:ext cx="6595076" cy="764472"/>
            <a:chOff x="2563243" y="196305"/>
            <a:chExt cx="9892612" cy="787704"/>
          </a:xfrm>
        </p:grpSpPr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C45B834C-B50E-806A-8CEA-C1CFA2EFB926}"/>
                </a:ext>
              </a:extLst>
            </p:cNvPr>
            <p:cNvGrpSpPr/>
            <p:nvPr/>
          </p:nvGrpSpPr>
          <p:grpSpPr>
            <a:xfrm>
              <a:off x="2563243" y="196305"/>
              <a:ext cx="9892612" cy="787704"/>
              <a:chOff x="2144861" y="26674"/>
              <a:chExt cx="9166428" cy="2720655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2A3A41E0-ECC9-50A2-F8BC-38AFC8486220}"/>
                  </a:ext>
                </a:extLst>
              </p:cNvPr>
              <p:cNvSpPr/>
              <p:nvPr/>
            </p:nvSpPr>
            <p:spPr>
              <a:xfrm>
                <a:off x="2144861" y="26674"/>
                <a:ext cx="9166428" cy="2720655"/>
              </a:xfrm>
              <a:custGeom>
                <a:avLst/>
                <a:gdLst/>
                <a:ahLst/>
                <a:cxnLst/>
                <a:rect l="l" t="t" r="r" b="b"/>
                <a:pathLst>
                  <a:path w="7687971" h="4048338">
                    <a:moveTo>
                      <a:pt x="0" y="0"/>
                    </a:moveTo>
                    <a:lnTo>
                      <a:pt x="0" y="107950"/>
                    </a:lnTo>
                    <a:lnTo>
                      <a:pt x="0" y="148590"/>
                    </a:lnTo>
                    <a:lnTo>
                      <a:pt x="0" y="3602568"/>
                    </a:lnTo>
                    <a:lnTo>
                      <a:pt x="0" y="3677498"/>
                    </a:lnTo>
                    <a:lnTo>
                      <a:pt x="0" y="3762588"/>
                    </a:lnTo>
                    <a:lnTo>
                      <a:pt x="3641090" y="3762588"/>
                    </a:lnTo>
                    <a:lnTo>
                      <a:pt x="3759200" y="4048338"/>
                    </a:lnTo>
                    <a:lnTo>
                      <a:pt x="3877310" y="3762588"/>
                    </a:lnTo>
                    <a:lnTo>
                      <a:pt x="7687971" y="3762588"/>
                    </a:lnTo>
                    <a:lnTo>
                      <a:pt x="7687971" y="3677498"/>
                    </a:lnTo>
                    <a:lnTo>
                      <a:pt x="7687971" y="3602568"/>
                    </a:lnTo>
                    <a:lnTo>
                      <a:pt x="7687971" y="148590"/>
                    </a:lnTo>
                    <a:lnTo>
                      <a:pt x="7687971" y="107950"/>
                    </a:lnTo>
                    <a:lnTo>
                      <a:pt x="76879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02E18E-8F6E-B29B-76D6-A4382A4F815D}"/>
                </a:ext>
              </a:extLst>
            </p:cNvPr>
            <p:cNvSpPr txBox="1"/>
            <p:nvPr/>
          </p:nvSpPr>
          <p:spPr>
            <a:xfrm>
              <a:off x="3416437" y="352309"/>
              <a:ext cx="8221480" cy="47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Hoạt động 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3</a:t>
              </a: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: Giúp kiến tha bánh 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6390D7E5-B76F-9AB8-9402-352F591BF457}"/>
              </a:ext>
            </a:extLst>
          </p:cNvPr>
          <p:cNvGrpSpPr/>
          <p:nvPr/>
        </p:nvGrpSpPr>
        <p:grpSpPr>
          <a:xfrm rot="-5400000">
            <a:off x="3889629" y="-986365"/>
            <a:ext cx="4609262" cy="11353801"/>
            <a:chOff x="0" y="0"/>
            <a:chExt cx="7533409" cy="16982054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2B9077EB-B613-9035-A298-A334D66062C4}"/>
                </a:ext>
              </a:extLst>
            </p:cNvPr>
            <p:cNvSpPr/>
            <p:nvPr/>
          </p:nvSpPr>
          <p:spPr>
            <a:xfrm>
              <a:off x="26670" y="26670"/>
              <a:ext cx="7480069" cy="16886803"/>
            </a:xfrm>
            <a:custGeom>
              <a:avLst/>
              <a:gdLst/>
              <a:ahLst/>
              <a:cxnLst/>
              <a:rect l="l" t="t" r="r" b="b"/>
              <a:pathLst>
                <a:path w="7480069" h="16886803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16441033"/>
                  </a:lnTo>
                  <a:lnTo>
                    <a:pt x="0" y="16515964"/>
                  </a:lnTo>
                  <a:lnTo>
                    <a:pt x="0" y="16601053"/>
                  </a:lnTo>
                  <a:lnTo>
                    <a:pt x="3641090" y="16601053"/>
                  </a:lnTo>
                  <a:lnTo>
                    <a:pt x="3759200" y="16886803"/>
                  </a:lnTo>
                  <a:lnTo>
                    <a:pt x="3877310" y="16601053"/>
                  </a:lnTo>
                  <a:lnTo>
                    <a:pt x="7480069" y="16601053"/>
                  </a:lnTo>
                  <a:lnTo>
                    <a:pt x="7480069" y="16515964"/>
                  </a:lnTo>
                  <a:lnTo>
                    <a:pt x="7480069" y="16441033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" name="Picture 9">
            <a:extLst>
              <a:ext uri="{FF2B5EF4-FFF2-40B4-BE49-F238E27FC236}">
                <a16:creationId xmlns:a16="http://schemas.microsoft.com/office/drawing/2014/main" id="{6DD3BB16-45FB-ADFE-6D90-1C22A5D06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82" r="559" b="36052"/>
          <a:stretch>
            <a:fillRect/>
          </a:stretch>
        </p:blipFill>
        <p:spPr>
          <a:xfrm>
            <a:off x="82917" y="6470138"/>
            <a:ext cx="12192000" cy="901105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06FBEFC-85F4-0DEE-F3B8-A11239D40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564"/>
          <a:stretch>
            <a:fillRect/>
          </a:stretch>
        </p:blipFill>
        <p:spPr>
          <a:xfrm>
            <a:off x="-507460" y="5838459"/>
            <a:ext cx="1512385" cy="1500277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AA8895E3-2F71-2F1A-869A-0531098E8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14196" y="6383090"/>
            <a:ext cx="1024593" cy="959275"/>
          </a:xfrm>
          <a:prstGeom prst="rect">
            <a:avLst/>
          </a:prstGeom>
        </p:spPr>
      </p:pic>
      <p:sp>
        <p:nvSpPr>
          <p:cNvPr id="23" name="Pentagon 22">
            <a:extLst>
              <a:ext uri="{FF2B5EF4-FFF2-40B4-BE49-F238E27FC236}">
                <a16:creationId xmlns:a16="http://schemas.microsoft.com/office/drawing/2014/main" id="{5E48801D-D80C-B15F-BF56-B4ACEDAAC13C}"/>
              </a:ext>
            </a:extLst>
          </p:cNvPr>
          <p:cNvSpPr/>
          <p:nvPr/>
        </p:nvSpPr>
        <p:spPr>
          <a:xfrm>
            <a:off x="847559" y="2570138"/>
            <a:ext cx="4064000" cy="508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b)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dấu hỏi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hay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dấu ngã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E9AEE0E-E194-485E-5DE4-0BE5C46AC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4" y="3273989"/>
            <a:ext cx="1753695" cy="294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582643A-B645-D3F9-E8A9-F818BF7F2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98" y="3354867"/>
            <a:ext cx="1720154" cy="277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7A845DD-90C1-868D-3D29-D3D9F4E38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59" y="3303802"/>
            <a:ext cx="3049339" cy="287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35D0F313-40BD-407F-3AD9-26121628F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68" y="2404449"/>
            <a:ext cx="15711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83A713F-692A-9490-4D92-A8D167086151}"/>
              </a:ext>
            </a:extLst>
          </p:cNvPr>
          <p:cNvSpPr/>
          <p:nvPr/>
        </p:nvSpPr>
        <p:spPr>
          <a:xfrm>
            <a:off x="7500708" y="2552307"/>
            <a:ext cx="2082800" cy="577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Vui vẻ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A1D524B-EABE-6720-EB47-FE684FBAB35D}"/>
              </a:ext>
            </a:extLst>
          </p:cNvPr>
          <p:cNvSpPr/>
          <p:nvPr/>
        </p:nvSpPr>
        <p:spPr>
          <a:xfrm>
            <a:off x="8959394" y="3227429"/>
            <a:ext cx="2082800" cy="5777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Cơn bão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080110D-1FC5-D2FD-1359-E09CD95480B8}"/>
              </a:ext>
            </a:extLst>
          </p:cNvPr>
          <p:cNvSpPr/>
          <p:nvPr/>
        </p:nvSpPr>
        <p:spPr>
          <a:xfrm>
            <a:off x="7602308" y="3915064"/>
            <a:ext cx="2082800" cy="577769"/>
          </a:xfrm>
          <a:prstGeom prst="roundRect">
            <a:avLst/>
          </a:prstGeom>
          <a:solidFill>
            <a:srgbClr val="D883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Nóng nảy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AEAA0728-161E-57C2-51C2-3AD6FC84B950}"/>
              </a:ext>
            </a:extLst>
          </p:cNvPr>
          <p:cNvSpPr/>
          <p:nvPr/>
        </p:nvSpPr>
        <p:spPr>
          <a:xfrm>
            <a:off x="9044502" y="4587306"/>
            <a:ext cx="2082800" cy="5777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Học vẽ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6F56429-27C1-272D-12BA-6D2FCB809475}"/>
              </a:ext>
            </a:extLst>
          </p:cNvPr>
          <p:cNvSpPr/>
          <p:nvPr/>
        </p:nvSpPr>
        <p:spPr>
          <a:xfrm>
            <a:off x="7714793" y="5261489"/>
            <a:ext cx="2082800" cy="5777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Dạy bảo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DC8B310-70B5-E1D7-646E-93302AC3DAC4}"/>
              </a:ext>
            </a:extLst>
          </p:cNvPr>
          <p:cNvSpPr/>
          <p:nvPr/>
        </p:nvSpPr>
        <p:spPr>
          <a:xfrm>
            <a:off x="9108635" y="5916432"/>
            <a:ext cx="2082800" cy="577769"/>
          </a:xfrm>
          <a:prstGeom prst="roundRect">
            <a:avLst/>
          </a:prstGeom>
          <a:solidFill>
            <a:srgbClr val="FF7E7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Lúc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nãy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4" grpId="0" animBg="1"/>
      <p:bldP spid="45" grpId="0" animBg="1"/>
      <p:bldP spid="46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EF9966-2A42-ACE0-2FE6-3D951F3D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A80F8645-BCAB-A86C-51A3-05997AF6B033}"/>
              </a:ext>
            </a:extLst>
          </p:cNvPr>
          <p:cNvGrpSpPr/>
          <p:nvPr/>
        </p:nvGrpSpPr>
        <p:grpSpPr>
          <a:xfrm>
            <a:off x="679892" y="1887014"/>
            <a:ext cx="3994502" cy="2034901"/>
            <a:chOff x="0" y="0"/>
            <a:chExt cx="6086895" cy="2408132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1DFDCE86-36C4-494B-34E8-1771CCB0BB87}"/>
                </a:ext>
              </a:extLst>
            </p:cNvPr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5">
            <a:extLst>
              <a:ext uri="{FF2B5EF4-FFF2-40B4-BE49-F238E27FC236}">
                <a16:creationId xmlns:a16="http://schemas.microsoft.com/office/drawing/2014/main" id="{EEA106C3-BDB6-6733-3C87-F417622D2DDA}"/>
              </a:ext>
            </a:extLst>
          </p:cNvPr>
          <p:cNvGrpSpPr/>
          <p:nvPr/>
        </p:nvGrpSpPr>
        <p:grpSpPr>
          <a:xfrm>
            <a:off x="1150126" y="1656662"/>
            <a:ext cx="2985969" cy="625803"/>
            <a:chOff x="0" y="0"/>
            <a:chExt cx="4789490" cy="1003787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3883A1E-6B06-B471-02EC-5FD8B02F5D8F}"/>
                </a:ext>
              </a:extLst>
            </p:cNvPr>
            <p:cNvSpPr/>
            <p:nvPr/>
          </p:nvSpPr>
          <p:spPr>
            <a:xfrm>
              <a:off x="0" y="0"/>
              <a:ext cx="4789491" cy="1003787"/>
            </a:xfrm>
            <a:custGeom>
              <a:avLst/>
              <a:gdLst/>
              <a:ahLst/>
              <a:cxnLst/>
              <a:rect l="l" t="t" r="r" b="b"/>
              <a:pathLst>
                <a:path w="4789491" h="1003787">
                  <a:moveTo>
                    <a:pt x="4665030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5030" y="0"/>
                  </a:lnTo>
                  <a:cubicBezTo>
                    <a:pt x="4733610" y="0"/>
                    <a:pt x="4789491" y="55880"/>
                    <a:pt x="4789491" y="124460"/>
                  </a:cubicBezTo>
                  <a:lnTo>
                    <a:pt x="4789491" y="879327"/>
                  </a:lnTo>
                  <a:cubicBezTo>
                    <a:pt x="4789491" y="947907"/>
                    <a:pt x="4733610" y="1003787"/>
                    <a:pt x="4665030" y="1003787"/>
                  </a:cubicBezTo>
                  <a:close/>
                </a:path>
              </a:pathLst>
            </a:custGeom>
            <a:solidFill>
              <a:srgbClr val="FFCC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6E8883ED-1DBD-A8B6-BD62-D9A1E4560214}"/>
              </a:ext>
            </a:extLst>
          </p:cNvPr>
          <p:cNvSpPr txBox="1"/>
          <p:nvPr/>
        </p:nvSpPr>
        <p:spPr>
          <a:xfrm>
            <a:off x="1298233" y="1766949"/>
            <a:ext cx="268975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itchFamily="34" charset="0"/>
              </a:rPr>
              <a:t>1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4F632D81-ADFF-50C9-8803-6905E5AB7075}"/>
              </a:ext>
            </a:extLst>
          </p:cNvPr>
          <p:cNvGrpSpPr/>
          <p:nvPr/>
        </p:nvGrpSpPr>
        <p:grpSpPr>
          <a:xfrm>
            <a:off x="7722394" y="1887014"/>
            <a:ext cx="3784600" cy="2034901"/>
            <a:chOff x="0" y="0"/>
            <a:chExt cx="6086895" cy="2408132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EDF5CC9A-56CA-C989-DC40-E1E22D5060DC}"/>
                </a:ext>
              </a:extLst>
            </p:cNvPr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1BD7B09C-77CE-DBA0-CC0B-77280477843A}"/>
              </a:ext>
            </a:extLst>
          </p:cNvPr>
          <p:cNvGrpSpPr/>
          <p:nvPr/>
        </p:nvGrpSpPr>
        <p:grpSpPr>
          <a:xfrm>
            <a:off x="8284852" y="1656662"/>
            <a:ext cx="2985969" cy="625803"/>
            <a:chOff x="0" y="0"/>
            <a:chExt cx="4789490" cy="1003787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03D9CE21-43A1-226C-A95D-5DFC92F06F00}"/>
                </a:ext>
              </a:extLst>
            </p:cNvPr>
            <p:cNvSpPr/>
            <p:nvPr/>
          </p:nvSpPr>
          <p:spPr>
            <a:xfrm>
              <a:off x="0" y="0"/>
              <a:ext cx="4789491" cy="1003787"/>
            </a:xfrm>
            <a:custGeom>
              <a:avLst/>
              <a:gdLst/>
              <a:ahLst/>
              <a:cxnLst/>
              <a:rect l="l" t="t" r="r" b="b"/>
              <a:pathLst>
                <a:path w="4789491" h="1003787">
                  <a:moveTo>
                    <a:pt x="4665030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5030" y="0"/>
                  </a:lnTo>
                  <a:cubicBezTo>
                    <a:pt x="4733610" y="0"/>
                    <a:pt x="4789491" y="55880"/>
                    <a:pt x="4789491" y="124460"/>
                  </a:cubicBezTo>
                  <a:lnTo>
                    <a:pt x="4789491" y="879327"/>
                  </a:lnTo>
                  <a:cubicBezTo>
                    <a:pt x="4789491" y="947907"/>
                    <a:pt x="4733610" y="1003787"/>
                    <a:pt x="4665030" y="1003787"/>
                  </a:cubicBezTo>
                  <a:close/>
                </a:path>
              </a:pathLst>
            </a:custGeom>
            <a:solidFill>
              <a:srgbClr val="FFCC00"/>
            </a:solidFill>
          </p:spPr>
        </p:sp>
      </p:grpSp>
      <p:sp>
        <p:nvSpPr>
          <p:cNvPr id="11" name="TextBox 18">
            <a:extLst>
              <a:ext uri="{FF2B5EF4-FFF2-40B4-BE49-F238E27FC236}">
                <a16:creationId xmlns:a16="http://schemas.microsoft.com/office/drawing/2014/main" id="{C20F4474-4E06-CD59-9DFD-F986044F4284}"/>
              </a:ext>
            </a:extLst>
          </p:cNvPr>
          <p:cNvSpPr txBox="1"/>
          <p:nvPr/>
        </p:nvSpPr>
        <p:spPr>
          <a:xfrm>
            <a:off x="8432959" y="1766948"/>
            <a:ext cx="268975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A0E40E01-D680-841E-0814-7D066F19E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728" b="22553"/>
          <a:stretch>
            <a:fillRect/>
          </a:stretch>
        </p:blipFill>
        <p:spPr>
          <a:xfrm flipH="1">
            <a:off x="10133257" y="5740075"/>
            <a:ext cx="2059537" cy="1117925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C584E7B2-15C3-E41C-3AF0-1FCD6D1F5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6537"/>
          <a:stretch>
            <a:fillRect/>
          </a:stretch>
        </p:blipFill>
        <p:spPr>
          <a:xfrm>
            <a:off x="-101422" y="6055652"/>
            <a:ext cx="2471011" cy="803685"/>
          </a:xfrm>
          <a:prstGeom prst="rect">
            <a:avLst/>
          </a:prstGeom>
        </p:spPr>
      </p:pic>
      <p:pic>
        <p:nvPicPr>
          <p:cNvPr id="14" name="Picture 23">
            <a:extLst>
              <a:ext uri="{FF2B5EF4-FFF2-40B4-BE49-F238E27FC236}">
                <a16:creationId xmlns:a16="http://schemas.microsoft.com/office/drawing/2014/main" id="{0F3AA0B0-40A7-C533-65A3-CBE1DB112E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5477" y="5506960"/>
            <a:ext cx="498641" cy="466230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DC90F7C8-08D4-980A-5061-096BA082A0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73685" y="5769050"/>
            <a:ext cx="436664" cy="4082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E01921-9876-69D2-FA95-5B24B3C0843E}"/>
              </a:ext>
            </a:extLst>
          </p:cNvPr>
          <p:cNvSpPr/>
          <p:nvPr/>
        </p:nvSpPr>
        <p:spPr>
          <a:xfrm>
            <a:off x="679891" y="2457034"/>
            <a:ext cx="3373306" cy="447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630">
              <a:lnSpc>
                <a:spcPts val="3023"/>
              </a:lnSpc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Ôn lại bài đã học</a:t>
            </a:r>
            <a:endParaRPr lang="en-US" sz="2400" b="1" dirty="0">
              <a:solidFill>
                <a:schemeClr val="bg1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3F602B-AC2A-6270-E7E3-F0FA1F2250F9}"/>
              </a:ext>
            </a:extLst>
          </p:cNvPr>
          <p:cNvSpPr/>
          <p:nvPr/>
        </p:nvSpPr>
        <p:spPr>
          <a:xfrm>
            <a:off x="7886021" y="2274634"/>
            <a:ext cx="3384800" cy="1569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3969"/>
              </a:lnSpc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Chuẩn bị bài </a:t>
            </a:r>
          </a:p>
          <a:p>
            <a:pPr algn="ctr" defTabSz="609630">
              <a:lnSpc>
                <a:spcPts val="3969"/>
              </a:lnSpc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Trao đổi – </a:t>
            </a:r>
          </a:p>
          <a:p>
            <a:pPr algn="ctr" defTabSz="609630">
              <a:lnSpc>
                <a:spcPts val="3969"/>
              </a:lnSpc>
              <a:spcBef>
                <a:spcPct val="0"/>
              </a:spcBef>
            </a:pPr>
            <a:r>
              <a:rPr lang="en-US" sz="2400" b="1" i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Em đọc sách báo</a:t>
            </a:r>
            <a:endParaRPr lang="en-US" sz="2400" b="1" i="1" dirty="0">
              <a:solidFill>
                <a:schemeClr val="bg1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AC42124-56E5-EBC5-2188-F90CFA92E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468" y="4017485"/>
            <a:ext cx="2641955" cy="2433901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C6F9F2DD-6E7B-0A6E-121C-6A47665A9E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3651" y="2360740"/>
            <a:ext cx="2720287" cy="2136519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DCD1E4EC-884F-D2A3-6CA5-B7575C168C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92167" y="4021617"/>
            <a:ext cx="2714827" cy="242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1BDC085-DEE6-4FCC-6E95-A4BE3711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">
            <a:extLst>
              <a:ext uri="{FF2B5EF4-FFF2-40B4-BE49-F238E27FC236}">
                <a16:creationId xmlns:a16="http://schemas.microsoft.com/office/drawing/2014/main" id="{F167951D-7369-A5D0-7105-E10170F5862D}"/>
              </a:ext>
            </a:extLst>
          </p:cNvPr>
          <p:cNvGrpSpPr/>
          <p:nvPr/>
        </p:nvGrpSpPr>
        <p:grpSpPr>
          <a:xfrm>
            <a:off x="-272227" y="6001961"/>
            <a:ext cx="12736453" cy="1528751"/>
            <a:chOff x="0" y="0"/>
            <a:chExt cx="6350000" cy="6350000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2502AF4B-5B78-324C-9706-4D517538A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52" name="Picture 11">
            <a:extLst>
              <a:ext uri="{FF2B5EF4-FFF2-40B4-BE49-F238E27FC236}">
                <a16:creationId xmlns:a16="http://schemas.microsoft.com/office/drawing/2014/main" id="{8640DA2A-FFDA-6A2D-6987-F25BF5E5A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31185">
            <a:off x="2154586" y="6443382"/>
            <a:ext cx="1219911" cy="192402"/>
          </a:xfrm>
          <a:prstGeom prst="rect">
            <a:avLst/>
          </a:prstGeom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9C528634-0505-63BA-8B09-69AF908D5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94029" y="6223049"/>
            <a:ext cx="603942" cy="453506"/>
          </a:xfrm>
          <a:prstGeom prst="rect">
            <a:avLst/>
          </a:prstGeom>
        </p:spPr>
      </p:pic>
      <p:pic>
        <p:nvPicPr>
          <p:cNvPr id="54" name="Picture 16">
            <a:extLst>
              <a:ext uri="{FF2B5EF4-FFF2-40B4-BE49-F238E27FC236}">
                <a16:creationId xmlns:a16="http://schemas.microsoft.com/office/drawing/2014/main" id="{3ABC8AAC-2446-EB8F-BD74-28713215B3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58445" y="4975470"/>
            <a:ext cx="1088289" cy="498635"/>
          </a:xfrm>
          <a:prstGeom prst="rect">
            <a:avLst/>
          </a:prstGeom>
        </p:spPr>
      </p:pic>
      <p:sp>
        <p:nvSpPr>
          <p:cNvPr id="55" name="Snip Single Corner Rectangle 54">
            <a:extLst>
              <a:ext uri="{FF2B5EF4-FFF2-40B4-BE49-F238E27FC236}">
                <a16:creationId xmlns:a16="http://schemas.microsoft.com/office/drawing/2014/main" id="{9C786DBD-9C5B-D5BD-7661-D27996442F97}"/>
              </a:ext>
            </a:extLst>
          </p:cNvPr>
          <p:cNvSpPr/>
          <p:nvPr/>
        </p:nvSpPr>
        <p:spPr>
          <a:xfrm>
            <a:off x="342798" y="1776896"/>
            <a:ext cx="4114801" cy="538637"/>
          </a:xfrm>
          <a:prstGeom prst="snip1Rect">
            <a:avLst/>
          </a:prstGeom>
          <a:noFill/>
          <a:ln w="25400" cap="flat" cmpd="sng" algn="ctr">
            <a:solidFill>
              <a:srgbClr val="00B05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C2E18C4-5E9C-D8A7-6131-CAE7F4228864}"/>
              </a:ext>
            </a:extLst>
          </p:cNvPr>
          <p:cNvSpPr txBox="1"/>
          <p:nvPr/>
        </p:nvSpPr>
        <p:spPr>
          <a:xfrm>
            <a:off x="342798" y="1815381"/>
            <a:ext cx="4148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Kiểm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tra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: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0CDEA193-FC4D-6D1F-CB6D-A1403BBC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23" y="2568224"/>
            <a:ext cx="2072723" cy="288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>
            <a:extLst>
              <a:ext uri="{FF2B5EF4-FFF2-40B4-BE49-F238E27FC236}">
                <a16:creationId xmlns:a16="http://schemas.microsoft.com/office/drawing/2014/main" id="{720FD717-3C95-E75F-100D-45230F2F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7" b="97917" l="2845" r="96061">
                        <a14:foregroundMark x1="7440" y1="35880" x2="7221" y2="59491"/>
                        <a14:foregroundMark x1="3849" y1="35086" x2="6565" y2="47917"/>
                        <a14:foregroundMark x1="4376" y1="94444" x2="16630" y2="94444"/>
                        <a14:foregroundMark x1="16630" y1="94444" x2="33260" y2="93750"/>
                        <a14:foregroundMark x1="26477" y1="37731" x2="35230" y2="41204"/>
                        <a14:foregroundMark x1="5689" y1="95833" x2="29759" y2="95833"/>
                        <a14:foregroundMark x1="29759" y1="95833" x2="41357" y2="95139"/>
                        <a14:foregroundMark x1="41357" y1="95139" x2="43326" y2="95139"/>
                        <a14:foregroundMark x1="92560" y1="26620" x2="93217" y2="64120"/>
                        <a14:foregroundMark x1="58643" y1="8102" x2="93435" y2="8796"/>
                        <a14:foregroundMark x1="52954" y1="7176" x2="71554" y2="5093"/>
                        <a14:foregroundMark x1="84464" y1="4167" x2="94092" y2="4861"/>
                        <a14:foregroundMark x1="92560" y1="14352" x2="91904" y2="38426"/>
                        <a14:foregroundMark x1="93873" y1="36574" x2="93435" y2="52546"/>
                        <a14:foregroundMark x1="95405" y1="20602" x2="96061" y2="49537"/>
                        <a14:backgroundMark x1="36761" y1="99074" x2="47046" y2="99306"/>
                        <a14:backgroundMark x1="1969" y1="30787" x2="2845" y2="32639"/>
                        <a14:backgroundMark x1="2407" y1="32176" x2="2626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8" y="2568224"/>
            <a:ext cx="3327773" cy="31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998FCDE0-A5C4-795D-8F71-23F6C4A01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97" b="96875" l="9375" r="92045">
                        <a14:foregroundMark x1="17614" y1="8789" x2="18466" y2="26563"/>
                        <a14:foregroundMark x1="18750" y1="4883" x2="17045" y2="7031"/>
                        <a14:foregroundMark x1="13068" y1="7031" x2="9943" y2="9375"/>
                        <a14:foregroundMark x1="52273" y1="4297" x2="52557" y2="5664"/>
                        <a14:foregroundMark x1="18182" y1="32031" x2="17898" y2="45117"/>
                        <a14:foregroundMark x1="17898" y1="45117" x2="18182" y2="45313"/>
                        <a14:foregroundMark x1="19886" y1="33008" x2="19886" y2="39453"/>
                        <a14:foregroundMark x1="21875" y1="31641" x2="21591" y2="38086"/>
                        <a14:foregroundMark x1="19886" y1="42383" x2="21591" y2="89648"/>
                        <a14:foregroundMark x1="18750" y1="93555" x2="18466" y2="95313"/>
                        <a14:foregroundMark x1="21023" y1="42188" x2="22443" y2="67578"/>
                        <a14:foregroundMark x1="22159" y1="38672" x2="23295" y2="51758"/>
                        <a14:foregroundMark x1="23295" y1="51758" x2="23295" y2="51367"/>
                        <a14:foregroundMark x1="21023" y1="38477" x2="23011" y2="43750"/>
                        <a14:foregroundMark x1="23295" y1="38672" x2="22727" y2="43945"/>
                        <a14:foregroundMark x1="23011" y1="45508" x2="23011" y2="48633"/>
                        <a14:foregroundMark x1="48580" y1="39648" x2="50000" y2="50781"/>
                        <a14:foregroundMark x1="53693" y1="97070" x2="53693" y2="97070"/>
                        <a14:foregroundMark x1="48580" y1="45508" x2="52557" y2="75000"/>
                        <a14:foregroundMark x1="86080" y1="3906" x2="92045" y2="34766"/>
                        <a14:foregroundMark x1="92045" y1="34766" x2="92045" y2="34766"/>
                        <a14:foregroundMark x1="84943" y1="40625" x2="84091" y2="51953"/>
                        <a14:foregroundMark x1="85511" y1="43750" x2="85511" y2="52148"/>
                        <a14:foregroundMark x1="86080" y1="76563" x2="87500" y2="94141"/>
                        <a14:backgroundMark x1="45739" y1="11719" x2="46591" y2="18164"/>
                        <a14:backgroundMark x1="47159" y1="25195" x2="47159" y2="25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683" y="2315533"/>
            <a:ext cx="2268051" cy="31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3">
            <a:extLst>
              <a:ext uri="{FF2B5EF4-FFF2-40B4-BE49-F238E27FC236}">
                <a16:creationId xmlns:a16="http://schemas.microsoft.com/office/drawing/2014/main" id="{6246B3DD-E25E-7258-BCA9-DD10909BA3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2785" y="5380665"/>
            <a:ext cx="769215" cy="1346547"/>
          </a:xfrm>
          <a:prstGeom prst="rect">
            <a:avLst/>
          </a:prstGeom>
        </p:spPr>
      </p:pic>
      <p:pic>
        <p:nvPicPr>
          <p:cNvPr id="61" name="Picture 14">
            <a:extLst>
              <a:ext uri="{FF2B5EF4-FFF2-40B4-BE49-F238E27FC236}">
                <a16:creationId xmlns:a16="http://schemas.microsoft.com/office/drawing/2014/main" id="{091A6400-623A-14E9-5861-5430143750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68844" y="5107111"/>
            <a:ext cx="925483" cy="16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A36CA4E-E7B0-3A90-64C2-9F1D18EA4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0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>
            <a:extLst>
              <a:ext uri="{FF2B5EF4-FFF2-40B4-BE49-F238E27FC236}">
                <a16:creationId xmlns:a16="http://schemas.microsoft.com/office/drawing/2014/main" id="{EB6D9BD5-F1CA-D379-EA8E-387157C17063}"/>
              </a:ext>
            </a:extLst>
          </p:cNvPr>
          <p:cNvGrpSpPr/>
          <p:nvPr/>
        </p:nvGrpSpPr>
        <p:grpSpPr>
          <a:xfrm rot="-5400000">
            <a:off x="1884651" y="1123917"/>
            <a:ext cx="4020064" cy="7157804"/>
            <a:chOff x="936319" y="26669"/>
            <a:chExt cx="6570420" cy="16886803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09A4BD8B-705E-B2C5-4F72-DDC0868D27B2}"/>
                </a:ext>
              </a:extLst>
            </p:cNvPr>
            <p:cNvSpPr/>
            <p:nvPr/>
          </p:nvSpPr>
          <p:spPr>
            <a:xfrm>
              <a:off x="936319" y="26669"/>
              <a:ext cx="6570420" cy="16886803"/>
            </a:xfrm>
            <a:custGeom>
              <a:avLst/>
              <a:gdLst/>
              <a:ahLst/>
              <a:cxnLst/>
              <a:rect l="l" t="t" r="r" b="b"/>
              <a:pathLst>
                <a:path w="7480069" h="16886803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16441033"/>
                  </a:lnTo>
                  <a:lnTo>
                    <a:pt x="0" y="16515964"/>
                  </a:lnTo>
                  <a:lnTo>
                    <a:pt x="0" y="16601053"/>
                  </a:lnTo>
                  <a:lnTo>
                    <a:pt x="3641090" y="16601053"/>
                  </a:lnTo>
                  <a:lnTo>
                    <a:pt x="3759200" y="16886803"/>
                  </a:lnTo>
                  <a:lnTo>
                    <a:pt x="3877310" y="16601053"/>
                  </a:lnTo>
                  <a:lnTo>
                    <a:pt x="7480069" y="16601053"/>
                  </a:lnTo>
                  <a:lnTo>
                    <a:pt x="7480069" y="16515964"/>
                  </a:lnTo>
                  <a:lnTo>
                    <a:pt x="7480069" y="16441033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7" name="Picture 9">
            <a:extLst>
              <a:ext uri="{FF2B5EF4-FFF2-40B4-BE49-F238E27FC236}">
                <a16:creationId xmlns:a16="http://schemas.microsoft.com/office/drawing/2014/main" id="{C9127952-9318-1B2B-87F5-8A7FA9D5D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82" r="559" b="36052"/>
          <a:stretch>
            <a:fillRect/>
          </a:stretch>
        </p:blipFill>
        <p:spPr>
          <a:xfrm>
            <a:off x="16256" y="6484577"/>
            <a:ext cx="12192000" cy="901105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4A54A5E4-61CB-8F43-3682-168B7EA95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564"/>
          <a:stretch>
            <a:fillRect/>
          </a:stretch>
        </p:blipFill>
        <p:spPr>
          <a:xfrm>
            <a:off x="-35340" y="6479495"/>
            <a:ext cx="1238793" cy="1228875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9B5B0578-67D0-2C4D-04BD-8E4C7973E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817066">
            <a:off x="-785548" y="1926856"/>
            <a:ext cx="1603609" cy="1843228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812CA5F3-E812-604C-1EC3-2C11B1FE1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777401" flipH="1">
            <a:off x="11148573" y="1615768"/>
            <a:ext cx="1603609" cy="184322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0C94EED-769C-4519-35B7-65E0E4EA3281}"/>
              </a:ext>
            </a:extLst>
          </p:cNvPr>
          <p:cNvGrpSpPr/>
          <p:nvPr/>
        </p:nvGrpSpPr>
        <p:grpSpPr>
          <a:xfrm>
            <a:off x="4019413" y="1667929"/>
            <a:ext cx="4153173" cy="764472"/>
            <a:chOff x="2563243" y="196305"/>
            <a:chExt cx="6229759" cy="787704"/>
          </a:xfrm>
        </p:grpSpPr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C45B834C-B50E-806A-8CEA-C1CFA2EFB926}"/>
                </a:ext>
              </a:extLst>
            </p:cNvPr>
            <p:cNvGrpSpPr/>
            <p:nvPr/>
          </p:nvGrpSpPr>
          <p:grpSpPr>
            <a:xfrm>
              <a:off x="2563243" y="196305"/>
              <a:ext cx="6229759" cy="787704"/>
              <a:chOff x="2144861" y="26674"/>
              <a:chExt cx="5772453" cy="2720655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2A3A41E0-ECC9-50A2-F8BC-38AFC8486220}"/>
                  </a:ext>
                </a:extLst>
              </p:cNvPr>
              <p:cNvSpPr/>
              <p:nvPr/>
            </p:nvSpPr>
            <p:spPr>
              <a:xfrm>
                <a:off x="2144861" y="26674"/>
                <a:ext cx="5772453" cy="2720655"/>
              </a:xfrm>
              <a:custGeom>
                <a:avLst/>
                <a:gdLst/>
                <a:ahLst/>
                <a:cxnLst/>
                <a:rect l="l" t="t" r="r" b="b"/>
                <a:pathLst>
                  <a:path w="7687971" h="4048338">
                    <a:moveTo>
                      <a:pt x="0" y="0"/>
                    </a:moveTo>
                    <a:lnTo>
                      <a:pt x="0" y="107950"/>
                    </a:lnTo>
                    <a:lnTo>
                      <a:pt x="0" y="148590"/>
                    </a:lnTo>
                    <a:lnTo>
                      <a:pt x="0" y="3602568"/>
                    </a:lnTo>
                    <a:lnTo>
                      <a:pt x="0" y="3677498"/>
                    </a:lnTo>
                    <a:lnTo>
                      <a:pt x="0" y="3762588"/>
                    </a:lnTo>
                    <a:lnTo>
                      <a:pt x="3641090" y="3762588"/>
                    </a:lnTo>
                    <a:lnTo>
                      <a:pt x="3759200" y="4048338"/>
                    </a:lnTo>
                    <a:lnTo>
                      <a:pt x="3877310" y="3762588"/>
                    </a:lnTo>
                    <a:lnTo>
                      <a:pt x="7687971" y="3762588"/>
                    </a:lnTo>
                    <a:lnTo>
                      <a:pt x="7687971" y="3677498"/>
                    </a:lnTo>
                    <a:lnTo>
                      <a:pt x="7687971" y="3602568"/>
                    </a:lnTo>
                    <a:lnTo>
                      <a:pt x="7687971" y="148590"/>
                    </a:lnTo>
                    <a:lnTo>
                      <a:pt x="7687971" y="107950"/>
                    </a:lnTo>
                    <a:lnTo>
                      <a:pt x="76879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02E18E-8F6E-B29B-76D6-A4382A4F815D}"/>
                </a:ext>
              </a:extLst>
            </p:cNvPr>
            <p:cNvSpPr txBox="1"/>
            <p:nvPr/>
          </p:nvSpPr>
          <p:spPr>
            <a:xfrm>
              <a:off x="2598499" y="318512"/>
              <a:ext cx="6055023" cy="47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Hoạt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động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1. Nghe -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viết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sp>
        <p:nvSpPr>
          <p:cNvPr id="36" name="Pentagon 35">
            <a:extLst>
              <a:ext uri="{FF2B5EF4-FFF2-40B4-BE49-F238E27FC236}">
                <a16:creationId xmlns:a16="http://schemas.microsoft.com/office/drawing/2014/main" id="{C85C5844-74DD-AA3B-9EDC-3C0D2F7D9074}"/>
              </a:ext>
            </a:extLst>
          </p:cNvPr>
          <p:cNvSpPr/>
          <p:nvPr/>
        </p:nvSpPr>
        <p:spPr>
          <a:xfrm>
            <a:off x="898655" y="2817645"/>
            <a:ext cx="2944925" cy="508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nhanh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:</a:t>
            </a: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FEB18B5C-0929-D0A4-DFAB-7B87F1C99A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545327" y="2867881"/>
            <a:ext cx="1681727" cy="4020064"/>
          </a:xfrm>
          <a:prstGeom prst="rect">
            <a:avLst/>
          </a:prstGeom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53B9D197-6AC3-0EB8-AD0A-21A67641377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385904" y="3685099"/>
            <a:ext cx="2153245" cy="3202846"/>
          </a:xfrm>
          <a:prstGeom prst="rect">
            <a:avLst/>
          </a:prstGeom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1001E195-FF8F-31AA-70C4-AC82E1842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293549" y="3841926"/>
            <a:ext cx="2082801" cy="301607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803D972-1594-AF47-3158-9D338CF4F376}"/>
              </a:ext>
            </a:extLst>
          </p:cNvPr>
          <p:cNvSpPr/>
          <p:nvPr/>
        </p:nvSpPr>
        <p:spPr>
          <a:xfrm>
            <a:off x="471405" y="3290962"/>
            <a:ext cx="5704019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1.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Tên bài viết cách lề bao nhiêu?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3FFE16-9893-014B-8CF2-F1BF4741F304}"/>
              </a:ext>
            </a:extLst>
          </p:cNvPr>
          <p:cNvSpPr/>
          <p:nvPr/>
        </p:nvSpPr>
        <p:spPr>
          <a:xfrm>
            <a:off x="471405" y="4624400"/>
            <a:ext cx="6581739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2.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Chữ đầu tiên của đoạn văn cách lề bao nhiêu?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3BD0FCB-C184-45E8-918F-182E9E02B82E}"/>
              </a:ext>
            </a:extLst>
          </p:cNvPr>
          <p:cNvGrpSpPr/>
          <p:nvPr/>
        </p:nvGrpSpPr>
        <p:grpSpPr>
          <a:xfrm>
            <a:off x="584057" y="5730440"/>
            <a:ext cx="6474123" cy="687152"/>
            <a:chOff x="663550" y="4628841"/>
            <a:chExt cx="9711185" cy="1167762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F05A8F6-2A5F-968F-8DAC-6590C7CE0E17}"/>
                </a:ext>
              </a:extLst>
            </p:cNvPr>
            <p:cNvSpPr/>
            <p:nvPr/>
          </p:nvSpPr>
          <p:spPr>
            <a:xfrm>
              <a:off x="663550" y="4628841"/>
              <a:ext cx="9623450" cy="1167762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BACC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E5D3CCC-C0C5-CD47-3381-15E631CF7001}"/>
                </a:ext>
              </a:extLst>
            </p:cNvPr>
            <p:cNvSpPr/>
            <p:nvPr/>
          </p:nvSpPr>
          <p:spPr>
            <a:xfrm>
              <a:off x="924550" y="4889556"/>
              <a:ext cx="9450185" cy="692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Chữ đầu đoạn viết cách lề 1 ô vuông to.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D35A96F-D2D0-7B38-EF17-1CB53B16ADB3}"/>
              </a:ext>
            </a:extLst>
          </p:cNvPr>
          <p:cNvGrpSpPr/>
          <p:nvPr/>
        </p:nvGrpSpPr>
        <p:grpSpPr>
          <a:xfrm>
            <a:off x="641650" y="3941326"/>
            <a:ext cx="6415633" cy="670989"/>
            <a:chOff x="663550" y="4628841"/>
            <a:chExt cx="9623450" cy="1167762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DABD0CC8-38C4-6328-3526-9E651097A88B}"/>
                </a:ext>
              </a:extLst>
            </p:cNvPr>
            <p:cNvSpPr/>
            <p:nvPr/>
          </p:nvSpPr>
          <p:spPr>
            <a:xfrm>
              <a:off x="663550" y="4628841"/>
              <a:ext cx="9623450" cy="1167762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BACC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8AC9938-4F2A-FDF5-9A8A-D753DD6AA099}"/>
                </a:ext>
              </a:extLst>
            </p:cNvPr>
            <p:cNvSpPr/>
            <p:nvPr/>
          </p:nvSpPr>
          <p:spPr>
            <a:xfrm>
              <a:off x="924550" y="4862608"/>
              <a:ext cx="8935620" cy="692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Tên bài chỉ gồm 4 tiếng: viết từ ô thứ 4.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5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0C94EED-769C-4519-35B7-65E0E4EA3281}"/>
              </a:ext>
            </a:extLst>
          </p:cNvPr>
          <p:cNvGrpSpPr/>
          <p:nvPr/>
        </p:nvGrpSpPr>
        <p:grpSpPr>
          <a:xfrm>
            <a:off x="4019413" y="1667929"/>
            <a:ext cx="4153173" cy="764472"/>
            <a:chOff x="2563243" y="196305"/>
            <a:chExt cx="6229759" cy="787704"/>
          </a:xfrm>
        </p:grpSpPr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C45B834C-B50E-806A-8CEA-C1CFA2EFB926}"/>
                </a:ext>
              </a:extLst>
            </p:cNvPr>
            <p:cNvGrpSpPr/>
            <p:nvPr/>
          </p:nvGrpSpPr>
          <p:grpSpPr>
            <a:xfrm>
              <a:off x="2563243" y="196305"/>
              <a:ext cx="6229759" cy="787704"/>
              <a:chOff x="2144861" y="26674"/>
              <a:chExt cx="5772453" cy="2720655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2A3A41E0-ECC9-50A2-F8BC-38AFC8486220}"/>
                  </a:ext>
                </a:extLst>
              </p:cNvPr>
              <p:cNvSpPr/>
              <p:nvPr/>
            </p:nvSpPr>
            <p:spPr>
              <a:xfrm>
                <a:off x="2144861" y="26674"/>
                <a:ext cx="5772453" cy="2720655"/>
              </a:xfrm>
              <a:custGeom>
                <a:avLst/>
                <a:gdLst/>
                <a:ahLst/>
                <a:cxnLst/>
                <a:rect l="l" t="t" r="r" b="b"/>
                <a:pathLst>
                  <a:path w="7687971" h="4048338">
                    <a:moveTo>
                      <a:pt x="0" y="0"/>
                    </a:moveTo>
                    <a:lnTo>
                      <a:pt x="0" y="107950"/>
                    </a:lnTo>
                    <a:lnTo>
                      <a:pt x="0" y="148590"/>
                    </a:lnTo>
                    <a:lnTo>
                      <a:pt x="0" y="3602568"/>
                    </a:lnTo>
                    <a:lnTo>
                      <a:pt x="0" y="3677498"/>
                    </a:lnTo>
                    <a:lnTo>
                      <a:pt x="0" y="3762588"/>
                    </a:lnTo>
                    <a:lnTo>
                      <a:pt x="3641090" y="3762588"/>
                    </a:lnTo>
                    <a:lnTo>
                      <a:pt x="3759200" y="4048338"/>
                    </a:lnTo>
                    <a:lnTo>
                      <a:pt x="3877310" y="3762588"/>
                    </a:lnTo>
                    <a:lnTo>
                      <a:pt x="7687971" y="3762588"/>
                    </a:lnTo>
                    <a:lnTo>
                      <a:pt x="7687971" y="3677498"/>
                    </a:lnTo>
                    <a:lnTo>
                      <a:pt x="7687971" y="3602568"/>
                    </a:lnTo>
                    <a:lnTo>
                      <a:pt x="7687971" y="148590"/>
                    </a:lnTo>
                    <a:lnTo>
                      <a:pt x="7687971" y="107950"/>
                    </a:lnTo>
                    <a:lnTo>
                      <a:pt x="76879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02E18E-8F6E-B29B-76D6-A4382A4F815D}"/>
                </a:ext>
              </a:extLst>
            </p:cNvPr>
            <p:cNvSpPr txBox="1"/>
            <p:nvPr/>
          </p:nvSpPr>
          <p:spPr>
            <a:xfrm>
              <a:off x="2598499" y="318512"/>
              <a:ext cx="6055023" cy="47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Hoạt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động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1. Nghe -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viết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2DC8558-6960-FDBA-997E-34C8BCF43146}"/>
              </a:ext>
            </a:extLst>
          </p:cNvPr>
          <p:cNvGrpSpPr/>
          <p:nvPr/>
        </p:nvGrpSpPr>
        <p:grpSpPr>
          <a:xfrm rot="-5400000">
            <a:off x="4021952" y="-1183151"/>
            <a:ext cx="4402097" cy="11633201"/>
            <a:chOff x="0" y="0"/>
            <a:chExt cx="7533409" cy="16982054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AED48C2A-63D7-5707-854C-893CB402FBAA}"/>
                </a:ext>
              </a:extLst>
            </p:cNvPr>
            <p:cNvSpPr/>
            <p:nvPr/>
          </p:nvSpPr>
          <p:spPr>
            <a:xfrm>
              <a:off x="26670" y="26670"/>
              <a:ext cx="7480069" cy="16886803"/>
            </a:xfrm>
            <a:custGeom>
              <a:avLst/>
              <a:gdLst/>
              <a:ahLst/>
              <a:cxnLst/>
              <a:rect l="l" t="t" r="r" b="b"/>
              <a:pathLst>
                <a:path w="7480069" h="16886803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16441033"/>
                  </a:lnTo>
                  <a:lnTo>
                    <a:pt x="0" y="16515964"/>
                  </a:lnTo>
                  <a:lnTo>
                    <a:pt x="0" y="16601053"/>
                  </a:lnTo>
                  <a:lnTo>
                    <a:pt x="3641090" y="16601053"/>
                  </a:lnTo>
                  <a:lnTo>
                    <a:pt x="3759200" y="16886803"/>
                  </a:lnTo>
                  <a:lnTo>
                    <a:pt x="3877310" y="16601053"/>
                  </a:lnTo>
                  <a:lnTo>
                    <a:pt x="7480069" y="16601053"/>
                  </a:lnTo>
                  <a:lnTo>
                    <a:pt x="7480069" y="16515964"/>
                  </a:lnTo>
                  <a:lnTo>
                    <a:pt x="7480069" y="16441033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9">
            <a:extLst>
              <a:ext uri="{FF2B5EF4-FFF2-40B4-BE49-F238E27FC236}">
                <a16:creationId xmlns:a16="http://schemas.microsoft.com/office/drawing/2014/main" id="{4331EEFD-2994-5A89-072A-4C5F8194D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82" r="559" b="36052"/>
          <a:stretch>
            <a:fillRect/>
          </a:stretch>
        </p:blipFill>
        <p:spPr>
          <a:xfrm>
            <a:off x="0" y="6038779"/>
            <a:ext cx="12192000" cy="901105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CA6201EB-76A9-B181-BD4C-AC02ADE77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64773" y="5922771"/>
            <a:ext cx="862455" cy="80747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AD3D3B8-CB31-E905-DAEF-370CEA1737C8}"/>
              </a:ext>
            </a:extLst>
          </p:cNvPr>
          <p:cNvSpPr/>
          <p:nvPr/>
        </p:nvSpPr>
        <p:spPr>
          <a:xfrm>
            <a:off x="759124" y="2686402"/>
            <a:ext cx="4912906" cy="508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Nghe –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viết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Hội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đua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ghe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ngo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0B2B47F-D5D8-6F38-01A0-57DB41737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8" y="3361511"/>
            <a:ext cx="8033097" cy="266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B31ABA0-65F9-8E82-9AE5-6B0E00587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5564"/>
          <a:stretch>
            <a:fillRect/>
          </a:stretch>
        </p:blipFill>
        <p:spPr>
          <a:xfrm>
            <a:off x="-70393" y="5439607"/>
            <a:ext cx="1512385" cy="150027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BE3D8B8A-10D3-EAE2-E792-080747095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94892" y="3645100"/>
            <a:ext cx="2658313" cy="235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0C94EED-769C-4519-35B7-65E0E4EA3281}"/>
              </a:ext>
            </a:extLst>
          </p:cNvPr>
          <p:cNvGrpSpPr/>
          <p:nvPr/>
        </p:nvGrpSpPr>
        <p:grpSpPr>
          <a:xfrm>
            <a:off x="2786710" y="1621434"/>
            <a:ext cx="6618579" cy="764472"/>
            <a:chOff x="2563243" y="196305"/>
            <a:chExt cx="9927867" cy="787704"/>
          </a:xfrm>
        </p:grpSpPr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C45B834C-B50E-806A-8CEA-C1CFA2EFB926}"/>
                </a:ext>
              </a:extLst>
            </p:cNvPr>
            <p:cNvGrpSpPr/>
            <p:nvPr/>
          </p:nvGrpSpPr>
          <p:grpSpPr>
            <a:xfrm>
              <a:off x="2563243" y="196305"/>
              <a:ext cx="9892612" cy="787704"/>
              <a:chOff x="2144861" y="26674"/>
              <a:chExt cx="9166428" cy="2720655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2A3A41E0-ECC9-50A2-F8BC-38AFC8486220}"/>
                  </a:ext>
                </a:extLst>
              </p:cNvPr>
              <p:cNvSpPr/>
              <p:nvPr/>
            </p:nvSpPr>
            <p:spPr>
              <a:xfrm>
                <a:off x="2144861" y="26674"/>
                <a:ext cx="9166428" cy="2720655"/>
              </a:xfrm>
              <a:custGeom>
                <a:avLst/>
                <a:gdLst/>
                <a:ahLst/>
                <a:cxnLst/>
                <a:rect l="l" t="t" r="r" b="b"/>
                <a:pathLst>
                  <a:path w="7687971" h="4048338">
                    <a:moveTo>
                      <a:pt x="0" y="0"/>
                    </a:moveTo>
                    <a:lnTo>
                      <a:pt x="0" y="107950"/>
                    </a:lnTo>
                    <a:lnTo>
                      <a:pt x="0" y="148590"/>
                    </a:lnTo>
                    <a:lnTo>
                      <a:pt x="0" y="3602568"/>
                    </a:lnTo>
                    <a:lnTo>
                      <a:pt x="0" y="3677498"/>
                    </a:lnTo>
                    <a:lnTo>
                      <a:pt x="0" y="3762588"/>
                    </a:lnTo>
                    <a:lnTo>
                      <a:pt x="3641090" y="3762588"/>
                    </a:lnTo>
                    <a:lnTo>
                      <a:pt x="3759200" y="4048338"/>
                    </a:lnTo>
                    <a:lnTo>
                      <a:pt x="3877310" y="3762588"/>
                    </a:lnTo>
                    <a:lnTo>
                      <a:pt x="7687971" y="3762588"/>
                    </a:lnTo>
                    <a:lnTo>
                      <a:pt x="7687971" y="3677498"/>
                    </a:lnTo>
                    <a:lnTo>
                      <a:pt x="7687971" y="3602568"/>
                    </a:lnTo>
                    <a:lnTo>
                      <a:pt x="7687971" y="148590"/>
                    </a:lnTo>
                    <a:lnTo>
                      <a:pt x="7687971" y="107950"/>
                    </a:lnTo>
                    <a:lnTo>
                      <a:pt x="76879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02E18E-8F6E-B29B-76D6-A4382A4F815D}"/>
                </a:ext>
              </a:extLst>
            </p:cNvPr>
            <p:cNvSpPr txBox="1"/>
            <p:nvPr/>
          </p:nvSpPr>
          <p:spPr>
            <a:xfrm>
              <a:off x="2598499" y="318512"/>
              <a:ext cx="9892611" cy="47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Hoạt động 2: Chọn chữ và dấu phù hợp 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:a16="http://schemas.microsoft.com/office/drawing/2014/main" id="{3C51D613-52D6-E582-80E9-CEE029621119}"/>
              </a:ext>
            </a:extLst>
          </p:cNvPr>
          <p:cNvGrpSpPr/>
          <p:nvPr/>
        </p:nvGrpSpPr>
        <p:grpSpPr>
          <a:xfrm rot="-5400000">
            <a:off x="4087030" y="-980317"/>
            <a:ext cx="4269947" cy="11037543"/>
            <a:chOff x="1027755" y="26671"/>
            <a:chExt cx="6478986" cy="16886803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CC345341-3CC2-2E1F-259E-74A02F2BEF29}"/>
                </a:ext>
              </a:extLst>
            </p:cNvPr>
            <p:cNvSpPr/>
            <p:nvPr/>
          </p:nvSpPr>
          <p:spPr>
            <a:xfrm>
              <a:off x="1027755" y="26671"/>
              <a:ext cx="6478986" cy="16886803"/>
            </a:xfrm>
            <a:custGeom>
              <a:avLst/>
              <a:gdLst/>
              <a:ahLst/>
              <a:cxnLst/>
              <a:rect l="l" t="t" r="r" b="b"/>
              <a:pathLst>
                <a:path w="7480069" h="16886803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16441033"/>
                  </a:lnTo>
                  <a:lnTo>
                    <a:pt x="0" y="16515964"/>
                  </a:lnTo>
                  <a:lnTo>
                    <a:pt x="0" y="16601053"/>
                  </a:lnTo>
                  <a:lnTo>
                    <a:pt x="3641090" y="16601053"/>
                  </a:lnTo>
                  <a:lnTo>
                    <a:pt x="3759200" y="16886803"/>
                  </a:lnTo>
                  <a:lnTo>
                    <a:pt x="3877310" y="16601053"/>
                  </a:lnTo>
                  <a:lnTo>
                    <a:pt x="7480069" y="16601053"/>
                  </a:lnTo>
                  <a:lnTo>
                    <a:pt x="7480069" y="16515964"/>
                  </a:lnTo>
                  <a:lnTo>
                    <a:pt x="7480069" y="16441033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7" name="Picture 9">
            <a:extLst>
              <a:ext uri="{FF2B5EF4-FFF2-40B4-BE49-F238E27FC236}">
                <a16:creationId xmlns:a16="http://schemas.microsoft.com/office/drawing/2014/main" id="{5BF9FC44-90CF-3629-D177-DACE14D6F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82" r="559" b="36052"/>
          <a:stretch>
            <a:fillRect/>
          </a:stretch>
        </p:blipFill>
        <p:spPr>
          <a:xfrm>
            <a:off x="0" y="6003653"/>
            <a:ext cx="12192000" cy="901105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FC9654D7-0622-8DA8-E6E9-74C8CBDC8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564"/>
          <a:stretch>
            <a:fillRect/>
          </a:stretch>
        </p:blipFill>
        <p:spPr>
          <a:xfrm>
            <a:off x="-381012" y="5396245"/>
            <a:ext cx="1512385" cy="1500277"/>
          </a:xfrm>
          <a:prstGeom prst="rect">
            <a:avLst/>
          </a:prstGeom>
        </p:spPr>
      </p:pic>
      <p:sp>
        <p:nvSpPr>
          <p:cNvPr id="29" name="Pentagon 28">
            <a:extLst>
              <a:ext uri="{FF2B5EF4-FFF2-40B4-BE49-F238E27FC236}">
                <a16:creationId xmlns:a16="http://schemas.microsoft.com/office/drawing/2014/main" id="{BDBCD783-2724-38D5-5EDC-D0492AF8357D}"/>
              </a:ext>
            </a:extLst>
          </p:cNvPr>
          <p:cNvSpPr/>
          <p:nvPr/>
        </p:nvSpPr>
        <p:spPr>
          <a:xfrm>
            <a:off x="1043266" y="2626574"/>
            <a:ext cx="3556000" cy="508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a) Chữ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,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hay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gi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?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E4249384-5131-7864-6014-7177D46F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15" y="3193830"/>
            <a:ext cx="4827612" cy="347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110A19B5-F0FC-8D85-A50A-F93F806B6A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24634" y="5984557"/>
            <a:ext cx="874321" cy="818584"/>
          </a:xfrm>
          <a:prstGeom prst="rect">
            <a:avLst/>
          </a:prstGeom>
        </p:spPr>
      </p:pic>
      <p:sp>
        <p:nvSpPr>
          <p:cNvPr id="36" name="Right Arrow 35">
            <a:extLst>
              <a:ext uri="{FF2B5EF4-FFF2-40B4-BE49-F238E27FC236}">
                <a16:creationId xmlns:a16="http://schemas.microsoft.com/office/drawing/2014/main" id="{F845E546-E54E-39B5-8883-16FA6991296B}"/>
              </a:ext>
            </a:extLst>
          </p:cNvPr>
          <p:cNvSpPr/>
          <p:nvPr/>
        </p:nvSpPr>
        <p:spPr>
          <a:xfrm>
            <a:off x="6222003" y="3315787"/>
            <a:ext cx="635996" cy="254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0C3AC32-B85A-52DB-F8B0-6A4B90015F37}"/>
              </a:ext>
            </a:extLst>
          </p:cNvPr>
          <p:cNvSpPr/>
          <p:nvPr/>
        </p:nvSpPr>
        <p:spPr>
          <a:xfrm>
            <a:off x="6897213" y="3214760"/>
            <a:ext cx="2032000" cy="4560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Xuôi </a:t>
            </a: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òng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93AE24C5-DC16-6728-2C98-9ABDB543CFF3}"/>
              </a:ext>
            </a:extLst>
          </p:cNvPr>
          <p:cNvSpPr/>
          <p:nvPr/>
        </p:nvSpPr>
        <p:spPr>
          <a:xfrm>
            <a:off x="6219789" y="4061994"/>
            <a:ext cx="635996" cy="254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C0FF04C-68A6-2A52-F496-0F589CAB4E60}"/>
              </a:ext>
            </a:extLst>
          </p:cNvPr>
          <p:cNvSpPr/>
          <p:nvPr/>
        </p:nvSpPr>
        <p:spPr>
          <a:xfrm>
            <a:off x="6897177" y="3930241"/>
            <a:ext cx="2032035" cy="4560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ừa </a:t>
            </a: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gi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ó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8792639E-7C6B-3AD5-1894-E78F1DC7716C}"/>
              </a:ext>
            </a:extLst>
          </p:cNvPr>
          <p:cNvSpPr/>
          <p:nvPr/>
        </p:nvSpPr>
        <p:spPr>
          <a:xfrm>
            <a:off x="6221967" y="4820672"/>
            <a:ext cx="635996" cy="254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C5E5A7D-FBEE-E272-3817-725506D2AA5B}"/>
              </a:ext>
            </a:extLst>
          </p:cNvPr>
          <p:cNvSpPr/>
          <p:nvPr/>
        </p:nvSpPr>
        <p:spPr>
          <a:xfrm>
            <a:off x="6897177" y="4719645"/>
            <a:ext cx="2032000" cy="4560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òng sữa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E67E5235-702E-88C9-8A94-272B8BC15848}"/>
              </a:ext>
            </a:extLst>
          </p:cNvPr>
          <p:cNvSpPr/>
          <p:nvPr/>
        </p:nvSpPr>
        <p:spPr>
          <a:xfrm>
            <a:off x="6219789" y="5315276"/>
            <a:ext cx="635996" cy="254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35BBA3B-DB41-8E44-E23C-6CCA0BDFA898}"/>
              </a:ext>
            </a:extLst>
          </p:cNvPr>
          <p:cNvSpPr/>
          <p:nvPr/>
        </p:nvSpPr>
        <p:spPr>
          <a:xfrm>
            <a:off x="6894999" y="5214249"/>
            <a:ext cx="2032000" cy="4560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uộng lúa</a:t>
            </a:r>
          </a:p>
        </p:txBody>
      </p:sp>
    </p:spTree>
    <p:extLst>
      <p:ext uri="{BB962C8B-B14F-4D97-AF65-F5344CB8AC3E}">
        <p14:creationId xmlns:p14="http://schemas.microsoft.com/office/powerpoint/2010/main" val="159224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0C94EED-769C-4519-35B7-65E0E4EA3281}"/>
              </a:ext>
            </a:extLst>
          </p:cNvPr>
          <p:cNvGrpSpPr/>
          <p:nvPr/>
        </p:nvGrpSpPr>
        <p:grpSpPr>
          <a:xfrm>
            <a:off x="2786710" y="1621434"/>
            <a:ext cx="6618579" cy="764472"/>
            <a:chOff x="2563243" y="196305"/>
            <a:chExt cx="9927867" cy="787704"/>
          </a:xfrm>
        </p:grpSpPr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C45B834C-B50E-806A-8CEA-C1CFA2EFB926}"/>
                </a:ext>
              </a:extLst>
            </p:cNvPr>
            <p:cNvGrpSpPr/>
            <p:nvPr/>
          </p:nvGrpSpPr>
          <p:grpSpPr>
            <a:xfrm>
              <a:off x="2563243" y="196305"/>
              <a:ext cx="9892612" cy="787704"/>
              <a:chOff x="2144861" y="26674"/>
              <a:chExt cx="9166428" cy="2720655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2A3A41E0-ECC9-50A2-F8BC-38AFC8486220}"/>
                  </a:ext>
                </a:extLst>
              </p:cNvPr>
              <p:cNvSpPr/>
              <p:nvPr/>
            </p:nvSpPr>
            <p:spPr>
              <a:xfrm>
                <a:off x="2144861" y="26674"/>
                <a:ext cx="9166428" cy="2720655"/>
              </a:xfrm>
              <a:custGeom>
                <a:avLst/>
                <a:gdLst/>
                <a:ahLst/>
                <a:cxnLst/>
                <a:rect l="l" t="t" r="r" b="b"/>
                <a:pathLst>
                  <a:path w="7687971" h="4048338">
                    <a:moveTo>
                      <a:pt x="0" y="0"/>
                    </a:moveTo>
                    <a:lnTo>
                      <a:pt x="0" y="107950"/>
                    </a:lnTo>
                    <a:lnTo>
                      <a:pt x="0" y="148590"/>
                    </a:lnTo>
                    <a:lnTo>
                      <a:pt x="0" y="3602568"/>
                    </a:lnTo>
                    <a:lnTo>
                      <a:pt x="0" y="3677498"/>
                    </a:lnTo>
                    <a:lnTo>
                      <a:pt x="0" y="3762588"/>
                    </a:lnTo>
                    <a:lnTo>
                      <a:pt x="3641090" y="3762588"/>
                    </a:lnTo>
                    <a:lnTo>
                      <a:pt x="3759200" y="4048338"/>
                    </a:lnTo>
                    <a:lnTo>
                      <a:pt x="3877310" y="3762588"/>
                    </a:lnTo>
                    <a:lnTo>
                      <a:pt x="7687971" y="3762588"/>
                    </a:lnTo>
                    <a:lnTo>
                      <a:pt x="7687971" y="3677498"/>
                    </a:lnTo>
                    <a:lnTo>
                      <a:pt x="7687971" y="3602568"/>
                    </a:lnTo>
                    <a:lnTo>
                      <a:pt x="7687971" y="148590"/>
                    </a:lnTo>
                    <a:lnTo>
                      <a:pt x="7687971" y="107950"/>
                    </a:lnTo>
                    <a:lnTo>
                      <a:pt x="76879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02E18E-8F6E-B29B-76D6-A4382A4F815D}"/>
                </a:ext>
              </a:extLst>
            </p:cNvPr>
            <p:cNvSpPr txBox="1"/>
            <p:nvPr/>
          </p:nvSpPr>
          <p:spPr>
            <a:xfrm>
              <a:off x="2598499" y="318512"/>
              <a:ext cx="9892611" cy="47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Hoạt động 2: Chọn chữ và dấu phù hợp 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id="{B745EC0D-6D8A-EE09-69CC-4BFC9DE71DE9}"/>
              </a:ext>
            </a:extLst>
          </p:cNvPr>
          <p:cNvGrpSpPr/>
          <p:nvPr/>
        </p:nvGrpSpPr>
        <p:grpSpPr>
          <a:xfrm rot="-5400000">
            <a:off x="3892969" y="-1100664"/>
            <a:ext cx="4609262" cy="11582401"/>
            <a:chOff x="0" y="0"/>
            <a:chExt cx="7533409" cy="16982054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2D1D3EEE-C92E-E512-0DBF-F06EC735671D}"/>
                </a:ext>
              </a:extLst>
            </p:cNvPr>
            <p:cNvSpPr/>
            <p:nvPr/>
          </p:nvSpPr>
          <p:spPr>
            <a:xfrm>
              <a:off x="26670" y="26670"/>
              <a:ext cx="7480069" cy="16886803"/>
            </a:xfrm>
            <a:custGeom>
              <a:avLst/>
              <a:gdLst/>
              <a:ahLst/>
              <a:cxnLst/>
              <a:rect l="l" t="t" r="r" b="b"/>
              <a:pathLst>
                <a:path w="7480069" h="16886803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16441033"/>
                  </a:lnTo>
                  <a:lnTo>
                    <a:pt x="0" y="16515964"/>
                  </a:lnTo>
                  <a:lnTo>
                    <a:pt x="0" y="16601053"/>
                  </a:lnTo>
                  <a:lnTo>
                    <a:pt x="3641090" y="16601053"/>
                  </a:lnTo>
                  <a:lnTo>
                    <a:pt x="3759200" y="16886803"/>
                  </a:lnTo>
                  <a:lnTo>
                    <a:pt x="3877310" y="16601053"/>
                  </a:lnTo>
                  <a:lnTo>
                    <a:pt x="7480069" y="16601053"/>
                  </a:lnTo>
                  <a:lnTo>
                    <a:pt x="7480069" y="16515964"/>
                  </a:lnTo>
                  <a:lnTo>
                    <a:pt x="7480069" y="16441033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9">
            <a:extLst>
              <a:ext uri="{FF2B5EF4-FFF2-40B4-BE49-F238E27FC236}">
                <a16:creationId xmlns:a16="http://schemas.microsoft.com/office/drawing/2014/main" id="{922D699F-E4C1-B938-47FC-CDB65A016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82" r="559" b="36052"/>
          <a:stretch>
            <a:fillRect/>
          </a:stretch>
        </p:blipFill>
        <p:spPr>
          <a:xfrm>
            <a:off x="0" y="6123751"/>
            <a:ext cx="12192000" cy="901105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A616BA4-9875-28EA-B2B0-E2CCB8675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564"/>
          <a:stretch>
            <a:fillRect/>
          </a:stretch>
        </p:blipFill>
        <p:spPr>
          <a:xfrm>
            <a:off x="-590377" y="5492072"/>
            <a:ext cx="1512385" cy="1500277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3D1073FA-51FA-23DA-DA35-83F5556DB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95447" y="5829161"/>
            <a:ext cx="953366" cy="892589"/>
          </a:xfrm>
          <a:prstGeom prst="rect">
            <a:avLst/>
          </a:prstGeom>
        </p:spPr>
      </p:pic>
      <p:sp>
        <p:nvSpPr>
          <p:cNvPr id="20" name="Pentagon 19">
            <a:extLst>
              <a:ext uri="{FF2B5EF4-FFF2-40B4-BE49-F238E27FC236}">
                <a16:creationId xmlns:a16="http://schemas.microsoft.com/office/drawing/2014/main" id="{4D01A72E-49B2-DA7F-2154-AEB3F4F9D063}"/>
              </a:ext>
            </a:extLst>
          </p:cNvPr>
          <p:cNvSpPr/>
          <p:nvPr/>
        </p:nvSpPr>
        <p:spPr>
          <a:xfrm>
            <a:off x="1015999" y="2570139"/>
            <a:ext cx="4368800" cy="508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b) Dấu hỏi hay dấu ngã?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C8EAFE8-6BC1-2B08-EC50-BBE88BC45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07" y="3289903"/>
            <a:ext cx="4909270" cy="212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FA22180B-FCA0-A406-31E6-51355640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996" y="3289904"/>
            <a:ext cx="4904997" cy="249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E60FEEE-5E05-39F8-34FB-55A541C516D8}"/>
              </a:ext>
            </a:extLst>
          </p:cNvPr>
          <p:cNvSpPr/>
          <p:nvPr/>
        </p:nvSpPr>
        <p:spPr>
          <a:xfrm>
            <a:off x="1023256" y="5787406"/>
            <a:ext cx="1422400" cy="558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nhỏ</a:t>
            </a: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6D90475-6EB0-DA9E-706A-D85F05A06B7D}"/>
              </a:ext>
            </a:extLst>
          </p:cNvPr>
          <p:cNvSpPr/>
          <p:nvPr/>
        </p:nvSpPr>
        <p:spPr>
          <a:xfrm>
            <a:off x="4408877" y="5782251"/>
            <a:ext cx="1422400" cy="558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mãi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23D7309-F237-DA71-0854-B78FFC5679F3}"/>
              </a:ext>
            </a:extLst>
          </p:cNvPr>
          <p:cNvSpPr/>
          <p:nvPr/>
        </p:nvSpPr>
        <p:spPr>
          <a:xfrm>
            <a:off x="2665442" y="5782251"/>
            <a:ext cx="1422400" cy="558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Chở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148C6D0-DBED-EE70-4A8F-EC95BE24B42A}"/>
              </a:ext>
            </a:extLst>
          </p:cNvPr>
          <p:cNvSpPr/>
          <p:nvPr/>
        </p:nvSpPr>
        <p:spPr>
          <a:xfrm>
            <a:off x="7417214" y="5764108"/>
            <a:ext cx="1422400" cy="558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bản</a:t>
            </a: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E3364F6-0877-88A6-81D4-CA3126E36043}"/>
              </a:ext>
            </a:extLst>
          </p:cNvPr>
          <p:cNvSpPr/>
          <p:nvPr/>
        </p:nvSpPr>
        <p:spPr>
          <a:xfrm>
            <a:off x="9245599" y="5764108"/>
            <a:ext cx="1422400" cy="558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vẫy</a:t>
            </a: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44" grpId="0" animBg="1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0C94EED-769C-4519-35B7-65E0E4EA3281}"/>
              </a:ext>
            </a:extLst>
          </p:cNvPr>
          <p:cNvGrpSpPr/>
          <p:nvPr/>
        </p:nvGrpSpPr>
        <p:grpSpPr>
          <a:xfrm>
            <a:off x="2786710" y="1621434"/>
            <a:ext cx="6595076" cy="764472"/>
            <a:chOff x="2563243" y="196305"/>
            <a:chExt cx="9892612" cy="787704"/>
          </a:xfrm>
        </p:grpSpPr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C45B834C-B50E-806A-8CEA-C1CFA2EFB926}"/>
                </a:ext>
              </a:extLst>
            </p:cNvPr>
            <p:cNvGrpSpPr/>
            <p:nvPr/>
          </p:nvGrpSpPr>
          <p:grpSpPr>
            <a:xfrm>
              <a:off x="2563243" y="196305"/>
              <a:ext cx="9892612" cy="787704"/>
              <a:chOff x="2144861" y="26674"/>
              <a:chExt cx="9166428" cy="2720655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2A3A41E0-ECC9-50A2-F8BC-38AFC8486220}"/>
                  </a:ext>
                </a:extLst>
              </p:cNvPr>
              <p:cNvSpPr/>
              <p:nvPr/>
            </p:nvSpPr>
            <p:spPr>
              <a:xfrm>
                <a:off x="2144861" y="26674"/>
                <a:ext cx="9166428" cy="2720655"/>
              </a:xfrm>
              <a:custGeom>
                <a:avLst/>
                <a:gdLst/>
                <a:ahLst/>
                <a:cxnLst/>
                <a:rect l="l" t="t" r="r" b="b"/>
                <a:pathLst>
                  <a:path w="7687971" h="4048338">
                    <a:moveTo>
                      <a:pt x="0" y="0"/>
                    </a:moveTo>
                    <a:lnTo>
                      <a:pt x="0" y="107950"/>
                    </a:lnTo>
                    <a:lnTo>
                      <a:pt x="0" y="148590"/>
                    </a:lnTo>
                    <a:lnTo>
                      <a:pt x="0" y="3602568"/>
                    </a:lnTo>
                    <a:lnTo>
                      <a:pt x="0" y="3677498"/>
                    </a:lnTo>
                    <a:lnTo>
                      <a:pt x="0" y="3762588"/>
                    </a:lnTo>
                    <a:lnTo>
                      <a:pt x="3641090" y="3762588"/>
                    </a:lnTo>
                    <a:lnTo>
                      <a:pt x="3759200" y="4048338"/>
                    </a:lnTo>
                    <a:lnTo>
                      <a:pt x="3877310" y="3762588"/>
                    </a:lnTo>
                    <a:lnTo>
                      <a:pt x="7687971" y="3762588"/>
                    </a:lnTo>
                    <a:lnTo>
                      <a:pt x="7687971" y="3677498"/>
                    </a:lnTo>
                    <a:lnTo>
                      <a:pt x="7687971" y="3602568"/>
                    </a:lnTo>
                    <a:lnTo>
                      <a:pt x="7687971" y="148590"/>
                    </a:lnTo>
                    <a:lnTo>
                      <a:pt x="7687971" y="107950"/>
                    </a:lnTo>
                    <a:lnTo>
                      <a:pt x="76879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02E18E-8F6E-B29B-76D6-A4382A4F815D}"/>
                </a:ext>
              </a:extLst>
            </p:cNvPr>
            <p:cNvSpPr txBox="1"/>
            <p:nvPr/>
          </p:nvSpPr>
          <p:spPr>
            <a:xfrm>
              <a:off x="3416437" y="352309"/>
              <a:ext cx="8221480" cy="47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Hoạt động 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3</a:t>
              </a: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: Giúp kiến tha bánh 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28" name="Group 2">
            <a:extLst>
              <a:ext uri="{FF2B5EF4-FFF2-40B4-BE49-F238E27FC236}">
                <a16:creationId xmlns:a16="http://schemas.microsoft.com/office/drawing/2014/main" id="{5343536E-F0C4-6473-8802-D746D9F0B763}"/>
              </a:ext>
            </a:extLst>
          </p:cNvPr>
          <p:cNvGrpSpPr/>
          <p:nvPr/>
        </p:nvGrpSpPr>
        <p:grpSpPr>
          <a:xfrm rot="-5400000">
            <a:off x="3995275" y="-887500"/>
            <a:ext cx="4453457" cy="11037543"/>
            <a:chOff x="1133854" y="26670"/>
            <a:chExt cx="6372885" cy="16886803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809D2CB9-C5E8-88CC-CC95-8B504C36978F}"/>
                </a:ext>
              </a:extLst>
            </p:cNvPr>
            <p:cNvSpPr/>
            <p:nvPr/>
          </p:nvSpPr>
          <p:spPr>
            <a:xfrm>
              <a:off x="1133854" y="26670"/>
              <a:ext cx="6372885" cy="16886803"/>
            </a:xfrm>
            <a:custGeom>
              <a:avLst/>
              <a:gdLst/>
              <a:ahLst/>
              <a:cxnLst/>
              <a:rect l="l" t="t" r="r" b="b"/>
              <a:pathLst>
                <a:path w="7480069" h="16886803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16441033"/>
                  </a:lnTo>
                  <a:lnTo>
                    <a:pt x="0" y="16515964"/>
                  </a:lnTo>
                  <a:lnTo>
                    <a:pt x="0" y="16601053"/>
                  </a:lnTo>
                  <a:lnTo>
                    <a:pt x="3641090" y="16601053"/>
                  </a:lnTo>
                  <a:lnTo>
                    <a:pt x="3759200" y="16886803"/>
                  </a:lnTo>
                  <a:lnTo>
                    <a:pt x="3877310" y="16601053"/>
                  </a:lnTo>
                  <a:lnTo>
                    <a:pt x="7480069" y="16601053"/>
                  </a:lnTo>
                  <a:lnTo>
                    <a:pt x="7480069" y="16515964"/>
                  </a:lnTo>
                  <a:lnTo>
                    <a:pt x="7480069" y="16441033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0" name="Picture 9">
            <a:extLst>
              <a:ext uri="{FF2B5EF4-FFF2-40B4-BE49-F238E27FC236}">
                <a16:creationId xmlns:a16="http://schemas.microsoft.com/office/drawing/2014/main" id="{E6B41AE7-4CF5-0700-38C6-2B62ABB6E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82" r="559" b="36052"/>
          <a:stretch>
            <a:fillRect/>
          </a:stretch>
        </p:blipFill>
        <p:spPr>
          <a:xfrm>
            <a:off x="124691" y="6207465"/>
            <a:ext cx="12192000" cy="901105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85F859BD-5324-7CB6-99B7-010580EB9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564"/>
          <a:stretch>
            <a:fillRect/>
          </a:stretch>
        </p:blipFill>
        <p:spPr>
          <a:xfrm>
            <a:off x="-775013" y="5608293"/>
            <a:ext cx="1512385" cy="1500277"/>
          </a:xfrm>
          <a:prstGeom prst="rect">
            <a:avLst/>
          </a:prstGeom>
        </p:spPr>
      </p:pic>
      <p:pic>
        <p:nvPicPr>
          <p:cNvPr id="36" name="Picture 11">
            <a:extLst>
              <a:ext uri="{FF2B5EF4-FFF2-40B4-BE49-F238E27FC236}">
                <a16:creationId xmlns:a16="http://schemas.microsoft.com/office/drawing/2014/main" id="{C6572394-E6F4-E2BA-2BDB-AA1C6FA70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62717" y="5846286"/>
            <a:ext cx="1024593" cy="959275"/>
          </a:xfrm>
          <a:prstGeom prst="rect">
            <a:avLst/>
          </a:prstGeom>
        </p:spPr>
      </p:pic>
      <p:sp>
        <p:nvSpPr>
          <p:cNvPr id="37" name="Pentagon 36">
            <a:extLst>
              <a:ext uri="{FF2B5EF4-FFF2-40B4-BE49-F238E27FC236}">
                <a16:creationId xmlns:a16="http://schemas.microsoft.com/office/drawing/2014/main" id="{39884D0F-CDA3-98D5-9DA4-431A93E41C28}"/>
              </a:ext>
            </a:extLst>
          </p:cNvPr>
          <p:cNvSpPr/>
          <p:nvPr/>
        </p:nvSpPr>
        <p:spPr>
          <a:xfrm>
            <a:off x="1016000" y="2640403"/>
            <a:ext cx="2641600" cy="508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a)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,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gi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?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BA5C4F46-9235-C3A4-F0E8-B42843038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19" y="3070723"/>
            <a:ext cx="5488505" cy="82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7B807B40-6E14-EC5A-26AE-5C574015E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19" y="5739130"/>
            <a:ext cx="5488505" cy="98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3C0ED513-A565-0EDA-F62E-9E15FAAB2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27" y="3858808"/>
            <a:ext cx="4334850" cy="18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6F8047FC-4545-A103-4B52-8DDC7E447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95" y="3219763"/>
            <a:ext cx="3034001" cy="336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9647D10-F1B7-ECE3-2C73-12253639DF4A}"/>
              </a:ext>
            </a:extLst>
          </p:cNvPr>
          <p:cNvCxnSpPr>
            <a:cxnSpLocks/>
          </p:cNvCxnSpPr>
          <p:nvPr/>
        </p:nvCxnSpPr>
        <p:spPr>
          <a:xfrm>
            <a:off x="4976554" y="3465763"/>
            <a:ext cx="293420" cy="51565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tailEnd type="arrow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AED66A-C7ED-0F9E-B02F-AB5CDE66AB00}"/>
              </a:ext>
            </a:extLst>
          </p:cNvPr>
          <p:cNvCxnSpPr>
            <a:cxnSpLocks/>
          </p:cNvCxnSpPr>
          <p:nvPr/>
        </p:nvCxnSpPr>
        <p:spPr>
          <a:xfrm>
            <a:off x="6426266" y="3560801"/>
            <a:ext cx="1861523" cy="42062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tailEnd type="arrow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1B28E7B-2876-A888-D53E-0656524C6F4A}"/>
              </a:ext>
            </a:extLst>
          </p:cNvPr>
          <p:cNvCxnSpPr>
            <a:cxnSpLocks/>
          </p:cNvCxnSpPr>
          <p:nvPr/>
        </p:nvCxnSpPr>
        <p:spPr>
          <a:xfrm flipH="1">
            <a:off x="6815823" y="3453070"/>
            <a:ext cx="1337362" cy="52835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tailEnd type="arrow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44CDC6C-4348-14A9-2728-C6C4EFF44D2E}"/>
              </a:ext>
            </a:extLst>
          </p:cNvPr>
          <p:cNvCxnSpPr>
            <a:cxnSpLocks/>
          </p:cNvCxnSpPr>
          <p:nvPr/>
        </p:nvCxnSpPr>
        <p:spPr>
          <a:xfrm flipV="1">
            <a:off x="5641999" y="5539929"/>
            <a:ext cx="1298478" cy="66753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tailEnd type="arrow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725BF42-699E-799E-2E55-22AB8A2BC1A5}"/>
              </a:ext>
            </a:extLst>
          </p:cNvPr>
          <p:cNvCxnSpPr>
            <a:cxnSpLocks/>
          </p:cNvCxnSpPr>
          <p:nvPr/>
        </p:nvCxnSpPr>
        <p:spPr>
          <a:xfrm flipH="1" flipV="1">
            <a:off x="5407320" y="5539929"/>
            <a:ext cx="2285304" cy="6489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tailEnd type="arrow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608E98-DDF2-8537-E98A-7485BF0DC27C}"/>
              </a:ext>
            </a:extLst>
          </p:cNvPr>
          <p:cNvCxnSpPr>
            <a:cxnSpLocks/>
          </p:cNvCxnSpPr>
          <p:nvPr/>
        </p:nvCxnSpPr>
        <p:spPr>
          <a:xfrm flipH="1" flipV="1">
            <a:off x="8395855" y="5539929"/>
            <a:ext cx="675471" cy="6489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2480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248</Words>
  <Application>Microsoft Office PowerPoint</Application>
  <PresentationFormat>Widescreen</PresentationFormat>
  <Paragraphs>49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 Light</vt:lpstr>
      <vt:lpstr>UTM Avo</vt:lpstr>
      <vt:lpstr>Arial</vt:lpstr>
      <vt:lpstr>Calibri</vt:lpstr>
      <vt:lpstr>Office Theme</vt:lpstr>
      <vt:lpstr>2_Office Theme</vt:lpstr>
      <vt:lpstr>1_Office Theme</vt:lpstr>
      <vt:lpstr>Tuần 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Ziczac</cp:lastModifiedBy>
  <cp:revision>16</cp:revision>
  <dcterms:created xsi:type="dcterms:W3CDTF">2023-10-19T01:39:18Z</dcterms:created>
  <dcterms:modified xsi:type="dcterms:W3CDTF">2023-12-19T03:29:26Z</dcterms:modified>
</cp:coreProperties>
</file>