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1" r:id="rId2"/>
    <p:sldMasterId id="2147483709" r:id="rId3"/>
    <p:sldMasterId id="2147483721" r:id="rId4"/>
  </p:sldMasterIdLst>
  <p:notesMasterIdLst>
    <p:notesMasterId r:id="rId22"/>
  </p:notesMasterIdLst>
  <p:sldIdLst>
    <p:sldId id="2671" r:id="rId5"/>
    <p:sldId id="2652" r:id="rId6"/>
    <p:sldId id="2653" r:id="rId7"/>
    <p:sldId id="2665" r:id="rId8"/>
    <p:sldId id="2667" r:id="rId9"/>
    <p:sldId id="2668" r:id="rId10"/>
    <p:sldId id="2669" r:id="rId11"/>
    <p:sldId id="2654" r:id="rId12"/>
    <p:sldId id="2655" r:id="rId13"/>
    <p:sldId id="2656" r:id="rId14"/>
    <p:sldId id="2662" r:id="rId15"/>
    <p:sldId id="2663" r:id="rId16"/>
    <p:sldId id="2657" r:id="rId17"/>
    <p:sldId id="2659" r:id="rId18"/>
    <p:sldId id="291" r:id="rId19"/>
    <p:sldId id="2649" r:id="rId20"/>
    <p:sldId id="33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9729F-31FD-42B0-AACD-ACB77993266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DE144-59D6-4AB8-B000-104DBB4C4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6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6255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7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52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4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7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02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6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04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4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34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55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0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6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44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0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1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1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3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9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6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1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0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6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32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32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88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59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29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2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2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97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18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64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3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2025/3/30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177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6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8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6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3" Type="http://schemas.openxmlformats.org/officeDocument/2006/relationships/image" Target="../media/image21.jp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slide" Target="slide15.xml"/><Relationship Id="rId9" Type="http://schemas.openxmlformats.org/officeDocument/2006/relationships/slide" Target="slide4.xml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6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62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6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249" y="608388"/>
            <a:ext cx="1145429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MỪNG CÁC THẦY CÔ GIÁO VỀ DỰ CHUYÊN ĐỀ CỤM CỘNG HÒA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6302" y="2009954"/>
            <a:ext cx="47586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- 202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4459" y="3149406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 : TOÁN – LỚP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6302" y="5673012"/>
            <a:ext cx="5383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 Thị Hiền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7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9F488E-45F0-463A-B833-9A2947CA5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09537"/>
            <a:ext cx="4572000" cy="923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B9D3AA-F13C-49FE-9EF6-2A36EE125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1695450"/>
            <a:ext cx="9872550" cy="27051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1429962-7F9B-48EA-BBF2-F45720F250C6}"/>
              </a:ext>
            </a:extLst>
          </p:cNvPr>
          <p:cNvSpPr/>
          <p:nvPr/>
        </p:nvSpPr>
        <p:spPr>
          <a:xfrm>
            <a:off x="1520890" y="3834883"/>
            <a:ext cx="1586204" cy="565668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CA3CA8-16ED-40C8-A657-E550F71A2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295275"/>
            <a:ext cx="3981450" cy="628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AC28C6-D262-467B-9AEC-F04259BBB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075" y="1603258"/>
            <a:ext cx="10656784" cy="22669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F6007F7-2965-4C75-801A-B7C2B8403A67}"/>
              </a:ext>
            </a:extLst>
          </p:cNvPr>
          <p:cNvSpPr/>
          <p:nvPr/>
        </p:nvSpPr>
        <p:spPr>
          <a:xfrm>
            <a:off x="1511558" y="3741576"/>
            <a:ext cx="1623527" cy="601825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36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0BFB97-D642-4D27-9399-5899705F9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247650"/>
            <a:ext cx="771525" cy="742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B6E680-2D17-4CEB-9CA4-BED49849F6FB}"/>
                  </a:ext>
                </a:extLst>
              </p:cNvPr>
              <p:cNvSpPr txBox="1"/>
              <p:nvPr/>
            </p:nvSpPr>
            <p:spPr>
              <a:xfrm>
                <a:off x="2190750" y="200025"/>
                <a:ext cx="7820025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AutoNum type="alphaLcParenR"/>
                </a:pP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Thực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hành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: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Gấp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hình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để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tạo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thành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 </a:t>
                </a:r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</m:oMath>
                </a14:m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2B6E680-2D17-4CEB-9CA4-BED49849F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0" y="200025"/>
                <a:ext cx="7820025" cy="801310"/>
              </a:xfrm>
              <a:prstGeom prst="rect">
                <a:avLst/>
              </a:prstGeom>
              <a:blipFill rotWithShape="1">
                <a:blip r:embed="rId3"/>
                <a:stretch>
                  <a:fillRect l="-2027" b="-13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8200939-6703-4936-A8AC-EBF9BEF27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42" y="2433636"/>
            <a:ext cx="4787091" cy="3279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BB33BA-2475-4743-AD0C-2B805FE28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381" y="2433636"/>
            <a:ext cx="5529263" cy="3526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DA9E95-F493-4AC5-8802-095BAAFA107A}"/>
                  </a:ext>
                </a:extLst>
              </p:cNvPr>
              <p:cNvSpPr txBox="1"/>
              <p:nvPr/>
            </p:nvSpPr>
            <p:spPr>
              <a:xfrm>
                <a:off x="2190749" y="1153735"/>
                <a:ext cx="7820025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b)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Thực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hành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: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Gấp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hình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để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tạo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+mj-lt"/>
                  </a:rPr>
                  <a:t>thành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+mj-lt"/>
                  </a:rPr>
                  <a:t> </a:t>
                </a:r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</m:oMath>
                </a14:m>
                <a:endParaRPr lang="en-US" sz="3200" b="1" i="0" dirty="0">
                  <a:solidFill>
                    <a:srgbClr val="00206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7DA9E95-F493-4AC5-8802-095BAAFA1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49" y="1153735"/>
                <a:ext cx="7820025" cy="801310"/>
              </a:xfrm>
              <a:prstGeom prst="rect">
                <a:avLst/>
              </a:prstGeom>
              <a:blipFill rotWithShape="1">
                <a:blip r:embed="rId6"/>
                <a:stretch>
                  <a:fillRect l="-1949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8529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2A558-403F-4F9D-AAEB-837A8655C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276225"/>
            <a:ext cx="771525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A62667-9637-41F0-8B10-5B6DE8C25728}"/>
                  </a:ext>
                </a:extLst>
              </p:cNvPr>
              <p:cNvSpPr txBox="1"/>
              <p:nvPr/>
            </p:nvSpPr>
            <p:spPr>
              <a:xfrm>
                <a:off x="2419350" y="304800"/>
                <a:ext cx="8820150" cy="178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Trang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muốn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ăn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chiếc bánh,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Nguyên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muốn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ăn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en-US" sz="32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chiếc bánh.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Em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hãy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chỉ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giúp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hai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bạn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phần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bánh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thích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hợp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ở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bên</a:t>
                </a:r>
                <a:r>
                  <a:rPr lang="en-US" sz="3200" b="1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A62667-9637-41F0-8B10-5B6DE8C25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304800"/>
                <a:ext cx="8820150" cy="1786195"/>
              </a:xfrm>
              <a:prstGeom prst="rect">
                <a:avLst/>
              </a:prstGeom>
              <a:blipFill>
                <a:blip r:embed="rId3"/>
                <a:stretch>
                  <a:fillRect l="-1797" r="-1728" b="-10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1C63DD7-6B60-4C97-B7BE-F4977618E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5639" y="2524125"/>
            <a:ext cx="2419174" cy="2476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9A2F83-759B-4150-A00D-8388AE125C83}"/>
                  </a:ext>
                </a:extLst>
              </p:cNvPr>
              <p:cNvSpPr txBox="1"/>
              <p:nvPr/>
            </p:nvSpPr>
            <p:spPr>
              <a:xfrm>
                <a:off x="381000" y="2819400"/>
                <a:ext cx="8610600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Trang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muốn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ăn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chiếc bánh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Trang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nửa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bánh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3200" b="1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9A2F83-759B-4150-A00D-8388AE125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19400"/>
                <a:ext cx="8610600" cy="1293752"/>
              </a:xfrm>
              <a:prstGeom prst="rect">
                <a:avLst/>
              </a:prstGeom>
              <a:blipFill>
                <a:blip r:embed="rId5"/>
                <a:stretch>
                  <a:fillRect l="-1629" r="-113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4255FF-93D9-420C-82DB-ABD70F74EC95}"/>
              </a:ext>
            </a:extLst>
          </p:cNvPr>
          <p:cNvCxnSpPr>
            <a:cxnSpLocks/>
          </p:cNvCxnSpPr>
          <p:nvPr/>
        </p:nvCxnSpPr>
        <p:spPr>
          <a:xfrm>
            <a:off x="10658475" y="2781300"/>
            <a:ext cx="0" cy="2057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CCCC86-EEB9-4207-8046-32653A5CF510}"/>
                  </a:ext>
                </a:extLst>
              </p:cNvPr>
              <p:cNvSpPr txBox="1"/>
              <p:nvPr/>
            </p:nvSpPr>
            <p:spPr>
              <a:xfrm>
                <a:off x="390525" y="4448175"/>
                <a:ext cx="8610600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Nguyên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muốn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ăn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cái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bánh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CCCC86-EEB9-4207-8046-32653A5CF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4448175"/>
                <a:ext cx="8610600" cy="1293752"/>
              </a:xfrm>
              <a:prstGeom prst="rect">
                <a:avLst/>
              </a:prstGeom>
              <a:blipFill>
                <a:blip r:embed="rId6"/>
                <a:stretch>
                  <a:fillRect l="-1628" r="-1769" b="-14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FDECD6BE-7563-4887-8315-C2976F99AAC7}"/>
              </a:ext>
            </a:extLst>
          </p:cNvPr>
          <p:cNvGrpSpPr/>
          <p:nvPr/>
        </p:nvGrpSpPr>
        <p:grpSpPr>
          <a:xfrm>
            <a:off x="10648950" y="2781300"/>
            <a:ext cx="1095375" cy="1047750"/>
            <a:chOff x="10648950" y="2781300"/>
            <a:chExt cx="1095375" cy="104775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5777FB8-127F-48AA-8900-EB2E9F4AF566}"/>
                </a:ext>
              </a:extLst>
            </p:cNvPr>
            <p:cNvCxnSpPr>
              <a:cxnSpLocks/>
            </p:cNvCxnSpPr>
            <p:nvPr/>
          </p:nvCxnSpPr>
          <p:spPr>
            <a:xfrm>
              <a:off x="10658475" y="2781300"/>
              <a:ext cx="0" cy="10287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565758A-DDA9-40B9-8BC2-9BC2AA985C34}"/>
                </a:ext>
              </a:extLst>
            </p:cNvPr>
            <p:cNvCxnSpPr>
              <a:cxnSpLocks/>
            </p:cNvCxnSpPr>
            <p:nvPr/>
          </p:nvCxnSpPr>
          <p:spPr>
            <a:xfrm>
              <a:off x="10648950" y="3829050"/>
              <a:ext cx="109537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11748" y="2321224"/>
            <a:ext cx="43685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 C</a:t>
            </a:r>
            <a:r>
              <a:rPr lang="vi-VN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thỏ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cà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rốt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cho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hỏi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nhé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4CAB0C-7515-422D-AD55-7BFC69254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65125"/>
            <a:ext cx="9286875" cy="4191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7E3A39-AC78-40F1-90B4-5108C4A4BC56}"/>
              </a:ext>
            </a:extLst>
          </p:cNvPr>
          <p:cNvSpPr/>
          <p:nvPr/>
        </p:nvSpPr>
        <p:spPr>
          <a:xfrm>
            <a:off x="1228436" y="4357066"/>
            <a:ext cx="10479809" cy="17485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87323F-289D-436C-AC91-880F4B7DF96D}"/>
              </a:ext>
            </a:extLst>
          </p:cNvPr>
          <p:cNvSpPr/>
          <p:nvPr/>
        </p:nvSpPr>
        <p:spPr>
          <a:xfrm>
            <a:off x="8086725" y="1637388"/>
            <a:ext cx="1543050" cy="619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phần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0804F3-8D67-40AF-A091-63041A0B7BD1}"/>
              </a:ext>
            </a:extLst>
          </p:cNvPr>
          <p:cNvSpPr/>
          <p:nvPr/>
        </p:nvSpPr>
        <p:spPr>
          <a:xfrm>
            <a:off x="3886200" y="1542138"/>
            <a:ext cx="1543050" cy="619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phần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A3AD4E6-D6BA-4D92-9176-47B8A020B54F}"/>
              </a:ext>
            </a:extLst>
          </p:cNvPr>
          <p:cNvSpPr/>
          <p:nvPr/>
        </p:nvSpPr>
        <p:spPr>
          <a:xfrm rot="16200000">
            <a:off x="4122336" y="747712"/>
            <a:ext cx="1990725" cy="1981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260710" y="2998771"/>
                <a:ext cx="11718854" cy="295868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marR="0" lvl="0" indent="-4572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4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10" y="2998771"/>
                <a:ext cx="11718854" cy="295868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24AA39AF-6D21-44AE-B158-E772DCA6A973}"/>
              </a:ext>
            </a:extLst>
          </p:cNvPr>
          <p:cNvSpPr/>
          <p:nvPr/>
        </p:nvSpPr>
        <p:spPr>
          <a:xfrm>
            <a:off x="4117575" y="752475"/>
            <a:ext cx="990711" cy="1971676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BFB51B-0769-4794-84B7-4C6F69AB7D75}"/>
              </a:ext>
            </a:extLst>
          </p:cNvPr>
          <p:cNvSpPr/>
          <p:nvPr/>
        </p:nvSpPr>
        <p:spPr>
          <a:xfrm>
            <a:off x="5108286" y="752475"/>
            <a:ext cx="1000124" cy="197167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24A1C9-E1CA-41C3-94AA-C2FEB5A6ED36}"/>
              </a:ext>
            </a:extLst>
          </p:cNvPr>
          <p:cNvCxnSpPr>
            <a:cxnSpLocks/>
            <a:endCxn id="22" idx="1"/>
          </p:cNvCxnSpPr>
          <p:nvPr/>
        </p:nvCxnSpPr>
        <p:spPr>
          <a:xfrm flipH="1">
            <a:off x="5117699" y="728605"/>
            <a:ext cx="9303" cy="200507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03380" y="1093627"/>
            <a:ext cx="83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03380" y="1632236"/>
            <a:ext cx="4191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366432" y="1105095"/>
            <a:ext cx="83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366432" y="1643704"/>
            <a:ext cx="4191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uiExpand="1" build="p" animBg="1"/>
      <p:bldP spid="20" grpId="0" animBg="1"/>
      <p:bldP spid="23" grpId="0" animBg="1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C57BA757-1690-4F47-831E-89E67FB1BE39}"/>
              </a:ext>
            </a:extLst>
          </p:cNvPr>
          <p:cNvSpPr/>
          <p:nvPr/>
        </p:nvSpPr>
        <p:spPr>
          <a:xfrm>
            <a:off x="3448052" y="821966"/>
            <a:ext cx="8620124" cy="76511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bốn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AAC808-2D27-4F2C-9161-5FEB74253F9A}"/>
              </a:ext>
            </a:extLst>
          </p:cNvPr>
          <p:cNvSpPr/>
          <p:nvPr/>
        </p:nvSpPr>
        <p:spPr>
          <a:xfrm rot="16200000">
            <a:off x="694843" y="1320279"/>
            <a:ext cx="1990725" cy="1981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4BE0EA-50CA-4EF1-A256-59340D573412}"/>
              </a:ext>
            </a:extLst>
          </p:cNvPr>
          <p:cNvSpPr/>
          <p:nvPr/>
        </p:nvSpPr>
        <p:spPr>
          <a:xfrm>
            <a:off x="720891" y="1315517"/>
            <a:ext cx="981074" cy="1009649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9953" y="1384254"/>
            <a:ext cx="83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010426" y="1861307"/>
            <a:ext cx="4191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992547" y="2307455"/>
            <a:ext cx="83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92547" y="2784509"/>
            <a:ext cx="4191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010738" y="2355805"/>
            <a:ext cx="83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975944" y="2832702"/>
            <a:ext cx="4191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975944" y="1352554"/>
            <a:ext cx="83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62149" y="1851784"/>
            <a:ext cx="4191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" name="Straight Connector 7"/>
          <p:cNvCxnSpPr/>
          <p:nvPr/>
        </p:nvCxnSpPr>
        <p:spPr>
          <a:xfrm flipV="1">
            <a:off x="665679" y="2335857"/>
            <a:ext cx="200889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696383" y="1343510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79">
            <a:extLst>
              <a:ext uri="{FF2B5EF4-FFF2-40B4-BE49-F238E27FC236}">
                <a16:creationId xmlns:a16="http://schemas.microsoft.com/office/drawing/2014/main" id="{C57BA757-1690-4F47-831E-89E67FB1BE39}"/>
              </a:ext>
            </a:extLst>
          </p:cNvPr>
          <p:cNvSpPr/>
          <p:nvPr/>
        </p:nvSpPr>
        <p:spPr>
          <a:xfrm>
            <a:off x="3448052" y="1787470"/>
            <a:ext cx="3176684" cy="6640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phần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: Rounded Corners 79">
            <a:extLst>
              <a:ext uri="{FF2B5EF4-FFF2-40B4-BE49-F238E27FC236}">
                <a16:creationId xmlns:a16="http://schemas.microsoft.com/office/drawing/2014/main" id="{C57BA757-1690-4F47-831E-89E67FB1BE39}"/>
              </a:ext>
            </a:extLst>
          </p:cNvPr>
          <p:cNvSpPr/>
          <p:nvPr/>
        </p:nvSpPr>
        <p:spPr>
          <a:xfrm>
            <a:off x="3448051" y="2500691"/>
            <a:ext cx="8620124" cy="9516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19114" y="2561736"/>
            <a:ext cx="8382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784320" y="3038633"/>
            <a:ext cx="419100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</p:cxnSp>
      <p:sp>
        <p:nvSpPr>
          <p:cNvPr id="27" name="Rectangle: Rounded Corners 79">
            <a:extLst>
              <a:ext uri="{FF2B5EF4-FFF2-40B4-BE49-F238E27FC236}">
                <a16:creationId xmlns:a16="http://schemas.microsoft.com/office/drawing/2014/main" id="{C57BA757-1690-4F47-831E-89E67FB1BE39}"/>
              </a:ext>
            </a:extLst>
          </p:cNvPr>
          <p:cNvSpPr/>
          <p:nvPr/>
        </p:nvSpPr>
        <p:spPr>
          <a:xfrm>
            <a:off x="3405773" y="1691783"/>
            <a:ext cx="8620124" cy="6640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8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26" grpId="0" animBg="1"/>
      <p:bldP spid="30" grpId="0" animBg="1"/>
      <p:bldP spid="12" grpId="0"/>
      <p:bldP spid="14" grpId="0"/>
      <p:bldP spid="19" grpId="0"/>
      <p:bldP spid="21" grpId="0"/>
      <p:bldP spid="16" grpId="0" animBg="1"/>
      <p:bldP spid="16" grpId="1" animBg="1"/>
      <p:bldP spid="23" grpId="0" animBg="1"/>
      <p:bldP spid="24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63402" y="248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04843" y="234195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1 </a:t>
            </a: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850430" y="1028075"/>
            <a:ext cx="4191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5" name="Right Triangle 4"/>
          <p:cNvSpPr/>
          <p:nvPr/>
        </p:nvSpPr>
        <p:spPr>
          <a:xfrm>
            <a:off x="1600200" y="2113723"/>
            <a:ext cx="1371600" cy="1447800"/>
          </a:xfrm>
          <a:prstGeom prst="rtTriangl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8485" y="2723323"/>
            <a:ext cx="888724" cy="8382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7209" y="2723322"/>
            <a:ext cx="829917" cy="838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2113722"/>
            <a:ext cx="838200" cy="762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6543" y="2845904"/>
            <a:ext cx="838200" cy="7619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2119520"/>
            <a:ext cx="838200" cy="7305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2842592"/>
            <a:ext cx="8382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5496" y="1808922"/>
            <a:ext cx="1905000" cy="1752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ight Triangle 12"/>
          <p:cNvSpPr/>
          <p:nvPr/>
        </p:nvSpPr>
        <p:spPr>
          <a:xfrm>
            <a:off x="8355496" y="2494722"/>
            <a:ext cx="1702904" cy="1066800"/>
          </a:xfrm>
          <a:prstGeom prst="rtTriangl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3402" y="403859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21402" y="393596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5727" y="4038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4800" y="403859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18" name="Oval 17"/>
          <p:cNvSpPr/>
          <p:nvPr/>
        </p:nvSpPr>
        <p:spPr>
          <a:xfrm>
            <a:off x="1370045" y="3935964"/>
            <a:ext cx="1371600" cy="685800"/>
          </a:xfrm>
          <a:prstGeom prst="ellips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02830" y="3935964"/>
            <a:ext cx="1371600" cy="685800"/>
          </a:xfrm>
          <a:prstGeom prst="ellips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ight Triangle 19"/>
          <p:cNvSpPr/>
          <p:nvPr/>
        </p:nvSpPr>
        <p:spPr>
          <a:xfrm rot="10800000">
            <a:off x="1600201" y="2113722"/>
            <a:ext cx="1371600" cy="1447800"/>
          </a:xfrm>
          <a:prstGeom prst="rtTriangl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ight Triangle 20"/>
          <p:cNvSpPr/>
          <p:nvPr/>
        </p:nvSpPr>
        <p:spPr>
          <a:xfrm>
            <a:off x="1563402" y="2113723"/>
            <a:ext cx="1371600" cy="1447800"/>
          </a:xfrm>
          <a:prstGeom prst="rtTriangl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3328" y="2723323"/>
            <a:ext cx="888724" cy="8382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82052" y="2723322"/>
            <a:ext cx="829917" cy="838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04843" y="2113722"/>
            <a:ext cx="838200" cy="762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1386" y="2845904"/>
            <a:ext cx="838200" cy="7619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43043" y="2119520"/>
            <a:ext cx="838200" cy="73052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04843" y="2842592"/>
            <a:ext cx="838200" cy="762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ight Triangle 27"/>
          <p:cNvSpPr/>
          <p:nvPr/>
        </p:nvSpPr>
        <p:spPr>
          <a:xfrm rot="10800000">
            <a:off x="1600201" y="2122004"/>
            <a:ext cx="1371600" cy="1447800"/>
          </a:xfrm>
          <a:prstGeom prst="rtTriangl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4138" y="4751227"/>
            <a:ext cx="83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994138" y="5289836"/>
            <a:ext cx="4191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688630" y="4751227"/>
            <a:ext cx="83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688630" y="5291781"/>
            <a:ext cx="4191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432818" y="4814858"/>
            <a:ext cx="83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4432818" y="5291912"/>
            <a:ext cx="4191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6649127" y="248816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666372" y="1020317"/>
            <a:ext cx="41910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268111" y="634303"/>
            <a:ext cx="606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40" name="Oval 39"/>
          <p:cNvSpPr/>
          <p:nvPr/>
        </p:nvSpPr>
        <p:spPr>
          <a:xfrm>
            <a:off x="3899418" y="3935964"/>
            <a:ext cx="1371600" cy="685800"/>
          </a:xfrm>
          <a:prstGeom prst="ellips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9" grpId="0"/>
      <p:bldP spid="31" grpId="0"/>
      <p:bldP spid="35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2229" y="288019"/>
            <a:ext cx="31563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Luyện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viết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995716"/>
              </p:ext>
            </p:extLst>
          </p:nvPr>
        </p:nvGraphicFramePr>
        <p:xfrm>
          <a:off x="1502229" y="1431019"/>
          <a:ext cx="8610602" cy="5246864"/>
        </p:xfrm>
        <a:graphic>
          <a:graphicData uri="http://schemas.openxmlformats.org/drawingml/2006/table">
            <a:tbl>
              <a:tblPr firstRow="1" bandRow="1"/>
              <a:tblGrid>
                <a:gridCol w="890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7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07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07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07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8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25967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967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967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967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967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967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967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509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/>
                    </a:p>
                  </a:txBody>
                  <a:tcPr marL="109725" marR="109725" marT="54854" marB="54854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200" dirty="0"/>
                    </a:p>
                  </a:txBody>
                  <a:tcPr marL="109725" marR="109725" marT="54854" marB="5485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58858" y="1477674"/>
            <a:ext cx="1905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5660" y="3990729"/>
            <a:ext cx="1905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334710" y="3941808"/>
            <a:ext cx="1752600" cy="2"/>
          </a:xfrm>
          <a:prstGeom prst="line">
            <a:avLst/>
          </a:prstGeom>
          <a:noFill/>
          <a:ln w="76200" cap="flat" cmpd="sng" algn="ctr">
            <a:solidFill>
              <a:srgbClr val="FF5050"/>
            </a:solidFill>
            <a:prstDash val="solid"/>
          </a:ln>
          <a:effectLst/>
        </p:spPr>
      </p:cxnSp>
      <p:sp>
        <p:nvSpPr>
          <p:cNvPr id="8" name="Title 1"/>
          <p:cNvSpPr txBox="1">
            <a:spLocks/>
          </p:cNvSpPr>
          <p:nvPr/>
        </p:nvSpPr>
        <p:spPr>
          <a:xfrm>
            <a:off x="4579324" y="305452"/>
            <a:ext cx="3543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phần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9324" y="287280"/>
            <a:ext cx="3543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phần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b="1" i="1" noProof="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4219" y="1477674"/>
            <a:ext cx="1905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882726" y="3916179"/>
            <a:ext cx="1752600" cy="2"/>
          </a:xfrm>
          <a:prstGeom prst="line">
            <a:avLst/>
          </a:prstGeom>
          <a:noFill/>
          <a:ln w="76200" cap="flat" cmpd="sng" algn="ctr">
            <a:solidFill>
              <a:srgbClr val="FF5050"/>
            </a:solidFill>
            <a:prstDash val="soli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138208" y="3995291"/>
            <a:ext cx="1905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670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A2616-79EE-4A3D-81DC-4E5E3136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126" y="1621775"/>
            <a:ext cx="3125269" cy="3114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64D228-E25E-40E9-948E-725981D17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273" y="1621776"/>
            <a:ext cx="3086101" cy="32330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5371" y="3601621"/>
            <a:ext cx="197809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71388" y="4010126"/>
            <a:ext cx="23075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66121" y="2076060"/>
            <a:ext cx="709127" cy="475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85247" y="2228459"/>
            <a:ext cx="709127" cy="475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1590674" y="399139"/>
            <a:ext cx="4162424" cy="638175"/>
            <a:chOff x="1110526" y="1381125"/>
            <a:chExt cx="3575774" cy="63817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110526" y="1381125"/>
              <a:ext cx="651599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2924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Nói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(Theo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mẫu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01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1590674" y="399139"/>
            <a:ext cx="4162424" cy="638175"/>
            <a:chOff x="1110526" y="1381125"/>
            <a:chExt cx="3575774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110526" y="1381125"/>
              <a:ext cx="651599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2924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Nói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(Theo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mẫu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90A2616-79EE-4A3D-81DC-4E5E3136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1743074"/>
            <a:ext cx="3125269" cy="3114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775152-E594-4C92-A587-AF0C56CD9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439" y="1790699"/>
            <a:ext cx="8561073" cy="3057526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5C8EA27D-EB14-45E1-876A-6AD50D6EDB8C}"/>
              </a:ext>
            </a:extLst>
          </p:cNvPr>
          <p:cNvSpPr/>
          <p:nvPr/>
        </p:nvSpPr>
        <p:spPr>
          <a:xfrm>
            <a:off x="3371851" y="4992381"/>
            <a:ext cx="2762250" cy="11702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 dirty="0" err="1">
                <a:solidFill>
                  <a:srgbClr val="000000"/>
                </a:solidFill>
              </a:rPr>
              <a:t>Đã</a:t>
            </a:r>
            <a:r>
              <a:rPr lang="en-US" sz="2700" b="1" dirty="0">
                <a:solidFill>
                  <a:srgbClr val="000000"/>
                </a:solidFill>
              </a:rPr>
              <a:t> </a:t>
            </a:r>
            <a:r>
              <a:rPr lang="en-US" sz="2700" b="1" dirty="0" err="1">
                <a:solidFill>
                  <a:srgbClr val="000000"/>
                </a:solidFill>
              </a:rPr>
              <a:t>tô</a:t>
            </a:r>
            <a:r>
              <a:rPr lang="en-US" sz="2700" b="1" dirty="0">
                <a:solidFill>
                  <a:srgbClr val="000000"/>
                </a:solidFill>
              </a:rPr>
              <a:t> </a:t>
            </a:r>
            <a:r>
              <a:rPr lang="en-US" sz="2700" b="1" dirty="0" err="1">
                <a:solidFill>
                  <a:srgbClr val="000000"/>
                </a:solidFill>
              </a:rPr>
              <a:t>màu</a:t>
            </a:r>
            <a:r>
              <a:rPr lang="en-US" sz="2700" b="1" dirty="0">
                <a:solidFill>
                  <a:srgbClr val="000000"/>
                </a:solidFill>
              </a:rPr>
              <a:t> </a:t>
            </a:r>
            <a:r>
              <a:rPr lang="en-US" sz="2700" b="1" dirty="0" err="1">
                <a:solidFill>
                  <a:srgbClr val="000000"/>
                </a:solidFill>
              </a:rPr>
              <a:t>một</a:t>
            </a:r>
            <a:r>
              <a:rPr lang="en-US" sz="2700" b="1" dirty="0">
                <a:solidFill>
                  <a:srgbClr val="000000"/>
                </a:solidFill>
              </a:rPr>
              <a:t> </a:t>
            </a:r>
            <a:r>
              <a:rPr lang="en-US" sz="2700" b="1" dirty="0" err="1">
                <a:solidFill>
                  <a:srgbClr val="000000"/>
                </a:solidFill>
              </a:rPr>
              <a:t>phần</a:t>
            </a:r>
            <a:r>
              <a:rPr lang="en-US" sz="2700" b="1" dirty="0">
                <a:solidFill>
                  <a:srgbClr val="000000"/>
                </a:solidFill>
              </a:rPr>
              <a:t> </a:t>
            </a:r>
            <a:r>
              <a:rPr lang="en-US" sz="2700" b="1" dirty="0" err="1">
                <a:solidFill>
                  <a:srgbClr val="000000"/>
                </a:solidFill>
              </a:rPr>
              <a:t>hai</a:t>
            </a:r>
            <a:r>
              <a:rPr lang="en-US" sz="2700" b="1" dirty="0">
                <a:solidFill>
                  <a:srgbClr val="000000"/>
                </a:solidFill>
              </a:rPr>
              <a:t> </a:t>
            </a:r>
            <a:r>
              <a:rPr lang="en-US" sz="2700" b="1" dirty="0" err="1">
                <a:solidFill>
                  <a:srgbClr val="000000"/>
                </a:solidFill>
              </a:rPr>
              <a:t>hình</a:t>
            </a:r>
            <a:r>
              <a:rPr lang="en-US" sz="2700" b="1" dirty="0">
                <a:solidFill>
                  <a:srgbClr val="000000"/>
                </a:solidFill>
              </a:rPr>
              <a:t> </a:t>
            </a:r>
            <a:r>
              <a:rPr lang="en-US" sz="2700" b="1" dirty="0" err="1">
                <a:solidFill>
                  <a:srgbClr val="000000"/>
                </a:solidFill>
              </a:rPr>
              <a:t>tròn</a:t>
            </a:r>
            <a:r>
              <a:rPr lang="en-US" sz="2700" b="1" dirty="0">
                <a:solidFill>
                  <a:srgbClr val="000000"/>
                </a:solidFill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162B227-6338-4522-8528-A5B6EB276FA5}"/>
              </a:ext>
            </a:extLst>
          </p:cNvPr>
          <p:cNvSpPr/>
          <p:nvPr/>
        </p:nvSpPr>
        <p:spPr>
          <a:xfrm>
            <a:off x="6372226" y="4944756"/>
            <a:ext cx="2667000" cy="12845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>
                <a:solidFill>
                  <a:srgbClr val="000000"/>
                </a:solidFill>
              </a:rPr>
              <a:t>Đã tô màu một phần hai hình chữ nhật.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74F6DF3-BEE8-42AB-B962-570C0A4430B6}"/>
              </a:ext>
            </a:extLst>
          </p:cNvPr>
          <p:cNvSpPr/>
          <p:nvPr/>
        </p:nvSpPr>
        <p:spPr>
          <a:xfrm>
            <a:off x="9324976" y="4944756"/>
            <a:ext cx="2667000" cy="12845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700" b="1">
                <a:solidFill>
                  <a:srgbClr val="000000"/>
                </a:solidFill>
              </a:rPr>
              <a:t>Đã tô màu một phần hai hình vuông.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64D228-E25E-40E9-948E-725981D17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1371600"/>
            <a:ext cx="3086101" cy="3233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02B016-70BB-4A50-B734-A0FA6906C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086" y="1400175"/>
            <a:ext cx="7815263" cy="314965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A2AE99-2B4D-40C2-ADA0-F43468AFCFE9}"/>
              </a:ext>
            </a:extLst>
          </p:cNvPr>
          <p:cNvSpPr/>
          <p:nvPr/>
        </p:nvSpPr>
        <p:spPr>
          <a:xfrm>
            <a:off x="3724275" y="4830456"/>
            <a:ext cx="2705100" cy="11702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b="1">
                <a:solidFill>
                  <a:srgbClr val="000000"/>
                </a:solidFill>
              </a:rPr>
              <a:t>Đã tô màu một phần tư hình B.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85590C-381F-4BAC-B71D-8234AD08857D}"/>
              </a:ext>
            </a:extLst>
          </p:cNvPr>
          <p:cNvSpPr/>
          <p:nvPr/>
        </p:nvSpPr>
        <p:spPr>
          <a:xfrm>
            <a:off x="6724649" y="4859031"/>
            <a:ext cx="2552701" cy="11702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b="1" dirty="0">
                <a:solidFill>
                  <a:srgbClr val="000000"/>
                </a:solidFill>
              </a:rPr>
              <a:t>Đã tô màu một phần tư hình </a:t>
            </a:r>
            <a:r>
              <a:rPr lang="en-US" sz="2400" b="1" dirty="0">
                <a:solidFill>
                  <a:srgbClr val="000000"/>
                </a:solidFill>
              </a:rPr>
              <a:t>C.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F1E212-C59B-4C3A-92F2-284A06D54B6E}"/>
              </a:ext>
            </a:extLst>
          </p:cNvPr>
          <p:cNvSpPr/>
          <p:nvPr/>
        </p:nvSpPr>
        <p:spPr>
          <a:xfrm>
            <a:off x="9410701" y="4849506"/>
            <a:ext cx="2314574" cy="11702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b="1" dirty="0">
                <a:solidFill>
                  <a:srgbClr val="000000"/>
                </a:solidFill>
              </a:rPr>
              <a:t>Đã tô màu một phần tư  hình D.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380</Words>
  <Application>Microsoft Office PowerPoint</Application>
  <PresentationFormat>Widescreen</PresentationFormat>
  <Paragraphs>83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等线</vt:lpstr>
      <vt:lpstr>等线 Light</vt:lpstr>
      <vt:lpstr>Arial</vt:lpstr>
      <vt:lpstr>Calibri</vt:lpstr>
      <vt:lpstr>Cambria Math</vt:lpstr>
      <vt:lpstr>ITC Avant Garde Std Bk</vt:lpstr>
      <vt:lpstr>Times New Roman</vt:lpstr>
      <vt:lpstr>UVN Banh Mi</vt:lpstr>
      <vt:lpstr>庞门正道标题体</vt:lpstr>
      <vt:lpstr>方正卡通简体</vt:lpstr>
      <vt:lpstr>千图网海量PPT模板www.58pic.com​​</vt:lpstr>
      <vt:lpstr>1_Office Theme</vt:lpstr>
      <vt:lpstr>10_Office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72</cp:revision>
  <dcterms:created xsi:type="dcterms:W3CDTF">2022-10-14T23:23:14Z</dcterms:created>
  <dcterms:modified xsi:type="dcterms:W3CDTF">2025-03-30T09:44:31Z</dcterms:modified>
</cp:coreProperties>
</file>