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0"/>
  </p:notesMasterIdLst>
  <p:sldIdLst>
    <p:sldId id="427" r:id="rId3"/>
    <p:sldId id="450" r:id="rId4"/>
    <p:sldId id="451" r:id="rId5"/>
    <p:sldId id="452" r:id="rId6"/>
    <p:sldId id="453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B1DBF-2093-4C1F-8EAB-50A9C63E162C}" v="10" dt="2022-08-27T03:56:13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69" d="100"/>
          <a:sy n="69" d="100"/>
        </p:scale>
        <p:origin x="264" y="6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F3DB1DBF-2093-4C1F-8EAB-50A9C63E162C}"/>
    <pc:docChg chg="modSld">
      <pc:chgData name="T H" userId="270efafb50020bd6" providerId="LiveId" clId="{F3DB1DBF-2093-4C1F-8EAB-50A9C63E162C}" dt="2022-08-27T03:56:13.385" v="23" actId="20577"/>
      <pc:docMkLst>
        <pc:docMk/>
      </pc:docMkLst>
      <pc:sldChg chg="modSp">
        <pc:chgData name="T H" userId="270efafb50020bd6" providerId="LiveId" clId="{F3DB1DBF-2093-4C1F-8EAB-50A9C63E162C}" dt="2022-08-27T03:48:55.307" v="2" actId="14100"/>
        <pc:sldMkLst>
          <pc:docMk/>
          <pc:sldMk cId="75381060" sldId="450"/>
        </pc:sldMkLst>
        <pc:picChg chg="mod">
          <ac:chgData name="T H" userId="270efafb50020bd6" providerId="LiveId" clId="{F3DB1DBF-2093-4C1F-8EAB-50A9C63E162C}" dt="2022-08-27T03:48:55.307" v="2" actId="14100"/>
          <ac:picMkLst>
            <pc:docMk/>
            <pc:sldMk cId="75381060" sldId="450"/>
            <ac:picMk id="2" creationId="{00000000-0000-0000-0000-000000000000}"/>
          </ac:picMkLst>
        </pc:picChg>
      </pc:sldChg>
      <pc:sldChg chg="modSp mod">
        <pc:chgData name="T H" userId="270efafb50020bd6" providerId="LiveId" clId="{F3DB1DBF-2093-4C1F-8EAB-50A9C63E162C}" dt="2022-08-27T03:51:08.741" v="5" actId="1076"/>
        <pc:sldMkLst>
          <pc:docMk/>
          <pc:sldMk cId="1330165541" sldId="451"/>
        </pc:sldMkLst>
        <pc:spChg chg="mod">
          <ac:chgData name="T H" userId="270efafb50020bd6" providerId="LiveId" clId="{F3DB1DBF-2093-4C1F-8EAB-50A9C63E162C}" dt="2022-08-27T03:51:08.741" v="5" actId="1076"/>
          <ac:spMkLst>
            <pc:docMk/>
            <pc:sldMk cId="1330165541" sldId="451"/>
            <ac:spMk id="63" creationId="{00000000-0000-0000-0000-000000000000}"/>
          </ac:spMkLst>
        </pc:spChg>
        <pc:grpChg chg="mod">
          <ac:chgData name="T H" userId="270efafb50020bd6" providerId="LiveId" clId="{F3DB1DBF-2093-4C1F-8EAB-50A9C63E162C}" dt="2022-08-27T03:51:06.581" v="4" actId="1076"/>
          <ac:grpSpMkLst>
            <pc:docMk/>
            <pc:sldMk cId="1330165541" sldId="451"/>
            <ac:grpSpMk id="62" creationId="{00000000-0000-0000-0000-000000000000}"/>
          </ac:grpSpMkLst>
        </pc:grpChg>
        <pc:picChg chg="mod">
          <ac:chgData name="T H" userId="270efafb50020bd6" providerId="LiveId" clId="{F3DB1DBF-2093-4C1F-8EAB-50A9C63E162C}" dt="2022-08-27T03:51:06.581" v="4" actId="1076"/>
          <ac:picMkLst>
            <pc:docMk/>
            <pc:sldMk cId="1330165541" sldId="451"/>
            <ac:picMk id="64" creationId="{00000000-0000-0000-0000-000000000000}"/>
          </ac:picMkLst>
        </pc:picChg>
      </pc:sldChg>
      <pc:sldChg chg="modSp mod">
        <pc:chgData name="T H" userId="270efafb50020bd6" providerId="LiveId" clId="{F3DB1DBF-2093-4C1F-8EAB-50A9C63E162C}" dt="2022-08-27T03:56:13.385" v="23" actId="20577"/>
        <pc:sldMkLst>
          <pc:docMk/>
          <pc:sldMk cId="2496173247" sldId="452"/>
        </pc:sldMkLst>
        <pc:spChg chg="mod">
          <ac:chgData name="T H" userId="270efafb50020bd6" providerId="LiveId" clId="{F3DB1DBF-2093-4C1F-8EAB-50A9C63E162C}" dt="2022-08-27T03:56:13.385" v="23" actId="20577"/>
          <ac:spMkLst>
            <pc:docMk/>
            <pc:sldMk cId="2496173247" sldId="452"/>
            <ac:spMk id="2" creationId="{00000000-0000-0000-0000-000000000000}"/>
          </ac:spMkLst>
        </pc:spChg>
        <pc:spChg chg="mod">
          <ac:chgData name="T H" userId="270efafb50020bd6" providerId="LiveId" clId="{F3DB1DBF-2093-4C1F-8EAB-50A9C63E162C}" dt="2022-08-27T03:53:53.492" v="9" actId="20577"/>
          <ac:spMkLst>
            <pc:docMk/>
            <pc:sldMk cId="2496173247" sldId="452"/>
            <ac:spMk id="15" creationId="{00000000-0000-0000-0000-000000000000}"/>
          </ac:spMkLst>
        </pc:spChg>
      </pc:sldChg>
      <pc:sldChg chg="modSp mod">
        <pc:chgData name="T H" userId="270efafb50020bd6" providerId="LiveId" clId="{F3DB1DBF-2093-4C1F-8EAB-50A9C63E162C}" dt="2022-08-27T03:55:34.988" v="22" actId="14100"/>
        <pc:sldMkLst>
          <pc:docMk/>
          <pc:sldMk cId="3009752242" sldId="453"/>
        </pc:sldMkLst>
        <pc:spChg chg="mod">
          <ac:chgData name="T H" userId="270efafb50020bd6" providerId="LiveId" clId="{F3DB1DBF-2093-4C1F-8EAB-50A9C63E162C}" dt="2022-08-27T03:54:00.004" v="13" actId="20577"/>
          <ac:spMkLst>
            <pc:docMk/>
            <pc:sldMk cId="3009752242" sldId="453"/>
            <ac:spMk id="15" creationId="{00000000-0000-0000-0000-000000000000}"/>
          </ac:spMkLst>
        </pc:spChg>
        <pc:spChg chg="mod">
          <ac:chgData name="T H" userId="270efafb50020bd6" providerId="LiveId" clId="{F3DB1DBF-2093-4C1F-8EAB-50A9C63E162C}" dt="2022-08-27T03:55:34.988" v="22" actId="14100"/>
          <ac:spMkLst>
            <pc:docMk/>
            <pc:sldMk cId="3009752242" sldId="453"/>
            <ac:spMk id="25" creationId="{00000000-0000-0000-0000-000000000000}"/>
          </ac:spMkLst>
        </pc:spChg>
        <pc:spChg chg="mod">
          <ac:chgData name="T H" userId="270efafb50020bd6" providerId="LiveId" clId="{F3DB1DBF-2093-4C1F-8EAB-50A9C63E162C}" dt="2022-08-27T03:55:26.246" v="21" actId="255"/>
          <ac:spMkLst>
            <pc:docMk/>
            <pc:sldMk cId="3009752242" sldId="453"/>
            <ac:spMk id="36" creationId="{00000000-0000-0000-0000-000000000000}"/>
          </ac:spMkLst>
        </pc:spChg>
        <pc:grpChg chg="mod">
          <ac:chgData name="T H" userId="270efafb50020bd6" providerId="LiveId" clId="{F3DB1DBF-2093-4C1F-8EAB-50A9C63E162C}" dt="2022-08-27T03:54:26.942" v="18" actId="1076"/>
          <ac:grpSpMkLst>
            <pc:docMk/>
            <pc:sldMk cId="3009752242" sldId="453"/>
            <ac:grpSpMk id="5" creationId="{00000000-0000-0000-0000-000000000000}"/>
          </ac:grpSpMkLst>
        </pc:grpChg>
        <pc:picChg chg="mod">
          <ac:chgData name="T H" userId="270efafb50020bd6" providerId="LiveId" clId="{F3DB1DBF-2093-4C1F-8EAB-50A9C63E162C}" dt="2022-08-27T03:54:26.942" v="18" actId="1076"/>
          <ac:picMkLst>
            <pc:docMk/>
            <pc:sldMk cId="3009752242" sldId="453"/>
            <ac:picMk id="30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6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1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44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3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4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7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1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1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LÊ LỢI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HOẠT ĐỘNG SẢN XUẤT NÔNG NGHIỆP (T2)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  <a:r>
              <a:rPr lang="vi-VN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Vũ Thị Hiền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  <a:r>
              <a:rPr lang="vi-VN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5791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73149" y="1600200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80319" y="2057400"/>
            <a:ext cx="13536981" cy="1276529"/>
            <a:chOff x="1280319" y="2057400"/>
            <a:chExt cx="13536981" cy="1276529"/>
          </a:xfrm>
        </p:grpSpPr>
        <p:sp>
          <p:nvSpPr>
            <p:cNvPr id="14" name="Rectangle 13"/>
            <p:cNvSpPr/>
            <p:nvPr/>
          </p:nvSpPr>
          <p:spPr>
            <a:xfrm>
              <a:off x="2588450" y="2133600"/>
              <a:ext cx="122288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Chia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9" y="3369872"/>
            <a:ext cx="11277600" cy="55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10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9" y="3278654"/>
            <a:ext cx="8610600" cy="5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1573149" y="1600200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051719" y="2057400"/>
            <a:ext cx="13448050" cy="1221254"/>
            <a:chOff x="1051719" y="2057400"/>
            <a:chExt cx="13448050" cy="1221254"/>
          </a:xfrm>
        </p:grpSpPr>
        <p:sp>
          <p:nvSpPr>
            <p:cNvPr id="63" name="Rectangle 62"/>
            <p:cNvSpPr/>
            <p:nvPr/>
          </p:nvSpPr>
          <p:spPr>
            <a:xfrm>
              <a:off x="2270919" y="2380565"/>
              <a:ext cx="12228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0517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0165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573149" y="1600200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280319" y="2057400"/>
            <a:ext cx="13536981" cy="1221254"/>
            <a:chOff x="1280319" y="2057400"/>
            <a:chExt cx="13536981" cy="1221254"/>
          </a:xfrm>
        </p:grpSpPr>
        <p:sp>
          <p:nvSpPr>
            <p:cNvPr id="63" name="Rectangle 62"/>
            <p:cNvSpPr/>
            <p:nvPr/>
          </p:nvSpPr>
          <p:spPr>
            <a:xfrm>
              <a:off x="2588450" y="2362200"/>
              <a:ext cx="12228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5" b="22938" l="4952" r="17607">
                          <a14:foregroundMark x1="8941" y1="13481" x2="11004" y2="13280"/>
                          <a14:foregroundMark x1="11004" y1="13280" x2="13343" y2="15493"/>
                          <a14:foregroundMark x1="13480" y1="16298" x2="14580" y2="16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7659" r="82591" b="76975"/>
            <a:stretch/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73149" y="3200400"/>
            <a:ext cx="13244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Cách tiến hành:</a:t>
            </a: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Tổ chức cho HS thực hiện theo nhóm 6.</a:t>
            </a: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 các tranh, ảnh (đã chuẩn bị trước ở nhà) về các sản phẩm nông nghiệp ở địa phương vào bảng nhóm.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trưng bày sản phẩm, mỗi nhóm cử một bạn để giới thiệu. Các nhóm đi tham quan sản phẩm của nhóm bạn.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nhận xét, góp ý sản phẩm cho nhau.</a:t>
            </a: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Bình chọn nhóm có sản phẩm“Ấn tượng nhất”; bạn “Giới thiệu hay nhất”; 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Mời nhóm ấn tượng nhất trình bày sản phẩm trước lớp.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732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7560" y="2568400"/>
            <a:ext cx="15431930" cy="4823000"/>
            <a:chOff x="1205260" y="2111201"/>
            <a:chExt cx="15431930" cy="4823000"/>
          </a:xfrm>
        </p:grpSpPr>
        <p:sp>
          <p:nvSpPr>
            <p:cNvPr id="25" name="Rounded Rectangle 1"/>
            <p:cNvSpPr/>
            <p:nvPr/>
          </p:nvSpPr>
          <p:spPr>
            <a:xfrm>
              <a:off x="1473389" y="3148091"/>
              <a:ext cx="15163801" cy="3786110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719033 w 12719033"/>
                <a:gd name="connsiteY4" fmla="*/ 3314566 h 3977495"/>
                <a:gd name="connsiteX5" fmla="*/ 12056104 w 12719033"/>
                <a:gd name="connsiteY5" fmla="*/ 3977495 h 3977495"/>
                <a:gd name="connsiteX6" fmla="*/ 679128 w 12719033"/>
                <a:gd name="connsiteY6" fmla="*/ 3977495 h 3977495"/>
                <a:gd name="connsiteX7" fmla="*/ 16199 w 12719033"/>
                <a:gd name="connsiteY7" fmla="*/ 3314566 h 3977495"/>
                <a:gd name="connsiteX8" fmla="*/ 212349 w 12719033"/>
                <a:gd name="connsiteY8" fmla="*/ 1403375 h 3977495"/>
                <a:gd name="connsiteX9" fmla="*/ 309497 w 12719033"/>
                <a:gd name="connsiteY9" fmla="*/ 697435 h 3977495"/>
                <a:gd name="connsiteX0" fmla="*/ 308601 w 12718137"/>
                <a:gd name="connsiteY0" fmla="*/ 697435 h 3977495"/>
                <a:gd name="connsiteX1" fmla="*/ 678232 w 12718137"/>
                <a:gd name="connsiteY1" fmla="*/ 0 h 3977495"/>
                <a:gd name="connsiteX2" fmla="*/ 11882680 w 12718137"/>
                <a:gd name="connsiteY2" fmla="*/ 0 h 3977495"/>
                <a:gd name="connsiteX3" fmla="*/ 12493851 w 12718137"/>
                <a:gd name="connsiteY3" fmla="*/ 680182 h 3977495"/>
                <a:gd name="connsiteX4" fmla="*/ 12718137 w 12718137"/>
                <a:gd name="connsiteY4" fmla="*/ 3314566 h 3977495"/>
                <a:gd name="connsiteX5" fmla="*/ 12055208 w 12718137"/>
                <a:gd name="connsiteY5" fmla="*/ 3977495 h 3977495"/>
                <a:gd name="connsiteX6" fmla="*/ 678232 w 12718137"/>
                <a:gd name="connsiteY6" fmla="*/ 3977495 h 3977495"/>
                <a:gd name="connsiteX7" fmla="*/ 15303 w 12718137"/>
                <a:gd name="connsiteY7" fmla="*/ 3314566 h 3977495"/>
                <a:gd name="connsiteX8" fmla="*/ 228078 w 12718137"/>
                <a:gd name="connsiteY8" fmla="*/ 1537684 h 3977495"/>
                <a:gd name="connsiteX9" fmla="*/ 308601 w 12718137"/>
                <a:gd name="connsiteY9" fmla="*/ 697435 h 3977495"/>
                <a:gd name="connsiteX0" fmla="*/ 310503 w 12720039"/>
                <a:gd name="connsiteY0" fmla="*/ 697435 h 3977495"/>
                <a:gd name="connsiteX1" fmla="*/ 680134 w 12720039"/>
                <a:gd name="connsiteY1" fmla="*/ 0 h 3977495"/>
                <a:gd name="connsiteX2" fmla="*/ 11884582 w 12720039"/>
                <a:gd name="connsiteY2" fmla="*/ 0 h 3977495"/>
                <a:gd name="connsiteX3" fmla="*/ 12495753 w 12720039"/>
                <a:gd name="connsiteY3" fmla="*/ 680182 h 3977495"/>
                <a:gd name="connsiteX4" fmla="*/ 12720039 w 12720039"/>
                <a:gd name="connsiteY4" fmla="*/ 3314566 h 3977495"/>
                <a:gd name="connsiteX5" fmla="*/ 12057110 w 12720039"/>
                <a:gd name="connsiteY5" fmla="*/ 3977495 h 3977495"/>
                <a:gd name="connsiteX6" fmla="*/ 680134 w 12720039"/>
                <a:gd name="connsiteY6" fmla="*/ 3977495 h 3977495"/>
                <a:gd name="connsiteX7" fmla="*/ 17205 w 12720039"/>
                <a:gd name="connsiteY7" fmla="*/ 3314566 h 3977495"/>
                <a:gd name="connsiteX8" fmla="*/ 196730 w 12720039"/>
                <a:gd name="connsiteY8" fmla="*/ 1959798 h 3977495"/>
                <a:gd name="connsiteX9" fmla="*/ 310503 w 12720039"/>
                <a:gd name="connsiteY9" fmla="*/ 697435 h 3977495"/>
                <a:gd name="connsiteX0" fmla="*/ 306417 w 12715953"/>
                <a:gd name="connsiteY0" fmla="*/ 697435 h 3977495"/>
                <a:gd name="connsiteX1" fmla="*/ 676048 w 12715953"/>
                <a:gd name="connsiteY1" fmla="*/ 0 h 3977495"/>
                <a:gd name="connsiteX2" fmla="*/ 11880496 w 12715953"/>
                <a:gd name="connsiteY2" fmla="*/ 0 h 3977495"/>
                <a:gd name="connsiteX3" fmla="*/ 12491667 w 12715953"/>
                <a:gd name="connsiteY3" fmla="*/ 680182 h 3977495"/>
                <a:gd name="connsiteX4" fmla="*/ 12715953 w 12715953"/>
                <a:gd name="connsiteY4" fmla="*/ 3314566 h 3977495"/>
                <a:gd name="connsiteX5" fmla="*/ 12053024 w 12715953"/>
                <a:gd name="connsiteY5" fmla="*/ 3977495 h 3977495"/>
                <a:gd name="connsiteX6" fmla="*/ 676048 w 12715953"/>
                <a:gd name="connsiteY6" fmla="*/ 3977495 h 3977495"/>
                <a:gd name="connsiteX7" fmla="*/ 13119 w 12715953"/>
                <a:gd name="connsiteY7" fmla="*/ 3314566 h 3977495"/>
                <a:gd name="connsiteX8" fmla="*/ 275768 w 12715953"/>
                <a:gd name="connsiteY8" fmla="*/ 2017358 h 3977495"/>
                <a:gd name="connsiteX9" fmla="*/ 306417 w 12715953"/>
                <a:gd name="connsiteY9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719033 w 12719033"/>
                <a:gd name="connsiteY4" fmla="*/ 3314566 h 3977495"/>
                <a:gd name="connsiteX5" fmla="*/ 12056104 w 12719033"/>
                <a:gd name="connsiteY5" fmla="*/ 3977495 h 3977495"/>
                <a:gd name="connsiteX6" fmla="*/ 679128 w 12719033"/>
                <a:gd name="connsiteY6" fmla="*/ 3977495 h 3977495"/>
                <a:gd name="connsiteX7" fmla="*/ 16199 w 12719033"/>
                <a:gd name="connsiteY7" fmla="*/ 3314566 h 3977495"/>
                <a:gd name="connsiteX8" fmla="*/ 212348 w 12719033"/>
                <a:gd name="connsiteY8" fmla="*/ 2017358 h 3977495"/>
                <a:gd name="connsiteX9" fmla="*/ 309497 w 12719033"/>
                <a:gd name="connsiteY9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719033 w 12719033"/>
                <a:gd name="connsiteY4" fmla="*/ 3314566 h 3977495"/>
                <a:gd name="connsiteX5" fmla="*/ 12056104 w 12719033"/>
                <a:gd name="connsiteY5" fmla="*/ 3977495 h 3977495"/>
                <a:gd name="connsiteX6" fmla="*/ 679128 w 12719033"/>
                <a:gd name="connsiteY6" fmla="*/ 3977495 h 3977495"/>
                <a:gd name="connsiteX7" fmla="*/ 16199 w 12719033"/>
                <a:gd name="connsiteY7" fmla="*/ 3314566 h 3977495"/>
                <a:gd name="connsiteX8" fmla="*/ 212348 w 12719033"/>
                <a:gd name="connsiteY8" fmla="*/ 2017358 h 3977495"/>
                <a:gd name="connsiteX9" fmla="*/ 309497 w 12719033"/>
                <a:gd name="connsiteY9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564675 w 12719033"/>
                <a:gd name="connsiteY4" fmla="*/ 1748739 h 3977495"/>
                <a:gd name="connsiteX5" fmla="*/ 12719033 w 12719033"/>
                <a:gd name="connsiteY5" fmla="*/ 3314566 h 3977495"/>
                <a:gd name="connsiteX6" fmla="*/ 12056104 w 12719033"/>
                <a:gd name="connsiteY6" fmla="*/ 3977495 h 3977495"/>
                <a:gd name="connsiteX7" fmla="*/ 679128 w 12719033"/>
                <a:gd name="connsiteY7" fmla="*/ 3977495 h 3977495"/>
                <a:gd name="connsiteX8" fmla="*/ 16199 w 12719033"/>
                <a:gd name="connsiteY8" fmla="*/ 3314566 h 3977495"/>
                <a:gd name="connsiteX9" fmla="*/ 212348 w 12719033"/>
                <a:gd name="connsiteY9" fmla="*/ 2017358 h 3977495"/>
                <a:gd name="connsiteX10" fmla="*/ 309497 w 12719033"/>
                <a:gd name="connsiteY10" fmla="*/ 697435 h 3977495"/>
                <a:gd name="connsiteX0" fmla="*/ 309497 w 12719033"/>
                <a:gd name="connsiteY0" fmla="*/ 697435 h 3977495"/>
                <a:gd name="connsiteX1" fmla="*/ 679128 w 12719033"/>
                <a:gd name="connsiteY1" fmla="*/ 0 h 3977495"/>
                <a:gd name="connsiteX2" fmla="*/ 11883576 w 12719033"/>
                <a:gd name="connsiteY2" fmla="*/ 0 h 3977495"/>
                <a:gd name="connsiteX3" fmla="*/ 12494747 w 12719033"/>
                <a:gd name="connsiteY3" fmla="*/ 680182 h 3977495"/>
                <a:gd name="connsiteX4" fmla="*/ 12448301 w 12719033"/>
                <a:gd name="connsiteY4" fmla="*/ 1844674 h 3977495"/>
                <a:gd name="connsiteX5" fmla="*/ 12719033 w 12719033"/>
                <a:gd name="connsiteY5" fmla="*/ 3314566 h 3977495"/>
                <a:gd name="connsiteX6" fmla="*/ 12056104 w 12719033"/>
                <a:gd name="connsiteY6" fmla="*/ 3977495 h 3977495"/>
                <a:gd name="connsiteX7" fmla="*/ 679128 w 12719033"/>
                <a:gd name="connsiteY7" fmla="*/ 3977495 h 3977495"/>
                <a:gd name="connsiteX8" fmla="*/ 16199 w 12719033"/>
                <a:gd name="connsiteY8" fmla="*/ 3314566 h 3977495"/>
                <a:gd name="connsiteX9" fmla="*/ 212348 w 12719033"/>
                <a:gd name="connsiteY9" fmla="*/ 2017358 h 3977495"/>
                <a:gd name="connsiteX10" fmla="*/ 309497 w 12719033"/>
                <a:gd name="connsiteY10" fmla="*/ 697435 h 3977495"/>
                <a:gd name="connsiteX0" fmla="*/ 309497 w 12619284"/>
                <a:gd name="connsiteY0" fmla="*/ 697435 h 3977495"/>
                <a:gd name="connsiteX1" fmla="*/ 679128 w 12619284"/>
                <a:gd name="connsiteY1" fmla="*/ 0 h 3977495"/>
                <a:gd name="connsiteX2" fmla="*/ 11883576 w 12619284"/>
                <a:gd name="connsiteY2" fmla="*/ 0 h 3977495"/>
                <a:gd name="connsiteX3" fmla="*/ 12494747 w 12619284"/>
                <a:gd name="connsiteY3" fmla="*/ 680182 h 3977495"/>
                <a:gd name="connsiteX4" fmla="*/ 12448301 w 12619284"/>
                <a:gd name="connsiteY4" fmla="*/ 1844674 h 3977495"/>
                <a:gd name="connsiteX5" fmla="*/ 12619284 w 12619284"/>
                <a:gd name="connsiteY5" fmla="*/ 3007576 h 3977495"/>
                <a:gd name="connsiteX6" fmla="*/ 12056104 w 12619284"/>
                <a:gd name="connsiteY6" fmla="*/ 3977495 h 3977495"/>
                <a:gd name="connsiteX7" fmla="*/ 679128 w 12619284"/>
                <a:gd name="connsiteY7" fmla="*/ 3977495 h 3977495"/>
                <a:gd name="connsiteX8" fmla="*/ 16199 w 12619284"/>
                <a:gd name="connsiteY8" fmla="*/ 3314566 h 3977495"/>
                <a:gd name="connsiteX9" fmla="*/ 212348 w 12619284"/>
                <a:gd name="connsiteY9" fmla="*/ 2017358 h 3977495"/>
                <a:gd name="connsiteX10" fmla="*/ 309497 w 12619284"/>
                <a:gd name="connsiteY10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9284" h="3977495">
                  <a:moveTo>
                    <a:pt x="309497" y="697435"/>
                  </a:moveTo>
                  <a:cubicBezTo>
                    <a:pt x="395761" y="314057"/>
                    <a:pt x="416519" y="138023"/>
                    <a:pt x="679128" y="0"/>
                  </a:cubicBezTo>
                  <a:lnTo>
                    <a:pt x="11883576" y="0"/>
                  </a:lnTo>
                  <a:cubicBezTo>
                    <a:pt x="12111679" y="69011"/>
                    <a:pt x="12425735" y="314056"/>
                    <a:pt x="12494747" y="680182"/>
                  </a:cubicBezTo>
                  <a:lnTo>
                    <a:pt x="12448301" y="1844674"/>
                  </a:lnTo>
                  <a:lnTo>
                    <a:pt x="12619284" y="3007576"/>
                  </a:lnTo>
                  <a:cubicBezTo>
                    <a:pt x="12619284" y="3373702"/>
                    <a:pt x="12422230" y="3977495"/>
                    <a:pt x="12056104" y="3977495"/>
                  </a:cubicBezTo>
                  <a:lnTo>
                    <a:pt x="679128" y="3977495"/>
                  </a:lnTo>
                  <a:cubicBezTo>
                    <a:pt x="313002" y="3977495"/>
                    <a:pt x="16199" y="3680692"/>
                    <a:pt x="16199" y="3314566"/>
                  </a:cubicBezTo>
                  <a:cubicBezTo>
                    <a:pt x="-61598" y="2885546"/>
                    <a:pt x="163465" y="2453547"/>
                    <a:pt x="212348" y="2017358"/>
                  </a:cubicBezTo>
                  <a:cubicBezTo>
                    <a:pt x="244606" y="1485235"/>
                    <a:pt x="231701" y="931331"/>
                    <a:pt x="309497" y="697435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37519" y="3506403"/>
              <a:ext cx="14399058" cy="3212739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phê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pPr algn="just">
                <a:lnSpc>
                  <a:spcPct val="130000"/>
                </a:lnSpc>
              </a:pP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i="1" dirty="0">
                <a:solidFill>
                  <a:srgbClr val="FF0000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1390" y1="34914" x2="85762" y2="38362"/>
                          <a14:foregroundMark x1="85762" y1="38362" x2="67504" y2="16379"/>
                          <a14:foregroundMark x1="66667" y1="16379" x2="45394" y2="25000"/>
                          <a14:foregroundMark x1="46231" y1="26293" x2="73032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260" y="2111201"/>
              <a:ext cx="4059363" cy="1577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1573149" y="1600200"/>
            <a:ext cx="1220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752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9984</TotalTime>
  <Words>324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1160</cp:revision>
  <dcterms:created xsi:type="dcterms:W3CDTF">2008-09-09T22:52:10Z</dcterms:created>
  <dcterms:modified xsi:type="dcterms:W3CDTF">2025-03-30T09:37:45Z</dcterms:modified>
</cp:coreProperties>
</file>