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23" r:id="rId3"/>
    <p:sldId id="437" r:id="rId4"/>
    <p:sldId id="436" r:id="rId5"/>
    <p:sldId id="438" r:id="rId6"/>
    <p:sldId id="439" r:id="rId7"/>
    <p:sldId id="441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264" y="6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LÊ LỢI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 - VIẾT: BẬN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Hiền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9398405" cy="1200329"/>
            <a:chOff x="1508918" y="1888664"/>
            <a:chExt cx="6172201" cy="201139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201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Nhớ-viết: Bận (</a:t>
              </a: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 dòng thơ đầu)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5B323-C23C-4F2D-8DDC-C11E449FD7C4}"/>
              </a:ext>
            </a:extLst>
          </p:cNvPr>
          <p:cNvSpPr/>
          <p:nvPr/>
        </p:nvSpPr>
        <p:spPr>
          <a:xfrm>
            <a:off x="2076682" y="2984077"/>
            <a:ext cx="5652782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Bận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TrƟ thu bận xanh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Sông Hồng bận chảy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Cái xe bận chạy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Lịch bận tính ngày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Con chim bận bay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Cái hoa bận đỏ.</a:t>
            </a:r>
          </a:p>
          <a:p>
            <a:pPr algn="just">
              <a:lnSpc>
                <a:spcPct val="110000"/>
              </a:lnSpc>
            </a:pPr>
            <a:endParaRPr lang="en-US" sz="4400" b="1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9B3E89-0E5D-4470-B887-687A0F32B338}"/>
              </a:ext>
            </a:extLst>
          </p:cNvPr>
          <p:cNvSpPr/>
          <p:nvPr/>
        </p:nvSpPr>
        <p:spPr>
          <a:xfrm>
            <a:off x="8738638" y="2984076"/>
            <a:ext cx="5652782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Cờ bận vẫy gió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 bận thành thơ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Hạt bận vào mùa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Than bận làm lửa.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Cô bận cấy lúa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Chú bận đánh thù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Mẹ bận hát ru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Bà bận thĔ nấu.</a:t>
            </a:r>
          </a:p>
        </p:txBody>
      </p:sp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23119" y="281940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Chọn vần phù hợp với ô trống</a:t>
              </a:r>
            </a:p>
          </p:txBody>
        </p:sp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1646078" y="2896526"/>
              <a:ext cx="5778479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DA3F97-4F23-4374-8E7D-30828B88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" t="69767" r="80596" b="15785"/>
          <a:stretch/>
        </p:blipFill>
        <p:spPr>
          <a:xfrm>
            <a:off x="695770" y="4938158"/>
            <a:ext cx="2000146" cy="6463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1D03F5-948B-4FA2-8E46-0629D67C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79" t="10599" r="3902" b="34563"/>
          <a:stretch/>
        </p:blipFill>
        <p:spPr>
          <a:xfrm>
            <a:off x="10615933" y="2209775"/>
            <a:ext cx="3048000" cy="22098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D81AA70-DAE9-46A8-B028-393C43805824}"/>
              </a:ext>
            </a:extLst>
          </p:cNvPr>
          <p:cNvSpPr/>
          <p:nvPr/>
        </p:nvSpPr>
        <p:spPr>
          <a:xfrm>
            <a:off x="823119" y="3773245"/>
            <a:ext cx="5740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Vần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uênh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83909-F95D-4662-92B5-6C77B1536D4E}"/>
              </a:ext>
            </a:extLst>
          </p:cNvPr>
          <p:cNvSpPr txBox="1"/>
          <p:nvPr/>
        </p:nvSpPr>
        <p:spPr>
          <a:xfrm>
            <a:off x="609763" y="4953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bËp b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ªnh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FBC721-6B43-4D0D-9AE8-FB3997E5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6" t="68572" r="63711" b="15588"/>
          <a:stretch/>
        </p:blipFill>
        <p:spPr>
          <a:xfrm>
            <a:off x="3217131" y="4875856"/>
            <a:ext cx="2000146" cy="7086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FDFA1F-6583-4FCC-9BEB-0761A09CB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3" t="68572" r="42638" b="15588"/>
          <a:stretch/>
        </p:blipFill>
        <p:spPr>
          <a:xfrm>
            <a:off x="5962565" y="4875856"/>
            <a:ext cx="2135050" cy="708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6D4240-6869-462F-80C1-F6DA6F6EE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96" t="68572" r="18709" b="15828"/>
          <a:stretch/>
        </p:blipFill>
        <p:spPr>
          <a:xfrm>
            <a:off x="9207555" y="4922023"/>
            <a:ext cx="2725213" cy="697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61CC93-79BC-4178-A519-D43B530F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40" t="68572" r="541" b="15588"/>
          <a:stretch/>
        </p:blipFill>
        <p:spPr>
          <a:xfrm>
            <a:off x="12881389" y="4922023"/>
            <a:ext cx="2135050" cy="7086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4C0DC9-A771-4A48-8E55-B977213FF9D3}"/>
              </a:ext>
            </a:extLst>
          </p:cNvPr>
          <p:cNvSpPr txBox="1"/>
          <p:nvPr/>
        </p:nvSpPr>
        <p:spPr>
          <a:xfrm>
            <a:off x="6008504" y="4968638"/>
            <a:ext cx="306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t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uÒnh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toµng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40A52-BE22-4F9B-ADF3-B86196D63D32}"/>
              </a:ext>
            </a:extLst>
          </p:cNvPr>
          <p:cNvSpPr txBox="1"/>
          <p:nvPr/>
        </p:nvSpPr>
        <p:spPr>
          <a:xfrm>
            <a:off x="3247611" y="4953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cång k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Ònh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BCFDE-017F-4A03-8428-9255FEAE18ED}"/>
              </a:ext>
            </a:extLst>
          </p:cNvPr>
          <p:cNvSpPr txBox="1"/>
          <p:nvPr/>
        </p:nvSpPr>
        <p:spPr>
          <a:xfrm>
            <a:off x="9063341" y="4999714"/>
            <a:ext cx="36923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ch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uÖnh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cho¹ng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F923C-81E7-4D05-B24B-23B5FFDF9203}"/>
              </a:ext>
            </a:extLst>
          </p:cNvPr>
          <p:cNvSpPr txBox="1"/>
          <p:nvPr/>
        </p:nvSpPr>
        <p:spPr>
          <a:xfrm>
            <a:off x="12844027" y="5003048"/>
            <a:ext cx="306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x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uÒnh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xoµng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29" grpId="0"/>
      <p:bldP spid="24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1AE37-6133-406C-9EFB-B5167C23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1" r="84500" b="67421"/>
          <a:stretch/>
        </p:blipFill>
        <p:spPr>
          <a:xfrm>
            <a:off x="428919" y="3922807"/>
            <a:ext cx="2319337" cy="7392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6781801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Chọn vần phù hợp với ô trống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778479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899319" y="3090964"/>
            <a:ext cx="5740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Vần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uêch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0DDFE6-545B-4C77-8A03-06F5C53B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5" t="37495" r="67106"/>
          <a:stretch/>
        </p:blipFill>
        <p:spPr>
          <a:xfrm>
            <a:off x="1143319" y="5562600"/>
            <a:ext cx="3429000" cy="2286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0F31AD-B20B-413C-8E2D-9F9AD14C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5" t="14581" r="68713" b="67421"/>
          <a:stretch/>
        </p:blipFill>
        <p:spPr>
          <a:xfrm>
            <a:off x="3718719" y="3922807"/>
            <a:ext cx="1828800" cy="739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2B0C67-419C-4D6B-9A90-5DFD7D741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9" t="14581" r="45797" b="64803"/>
          <a:stretch/>
        </p:blipFill>
        <p:spPr>
          <a:xfrm>
            <a:off x="6385719" y="3922807"/>
            <a:ext cx="2590800" cy="846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983A46-6866-4620-B519-243B0AD1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95" t="14581" r="28483" b="67421"/>
          <a:stretch/>
        </p:blipFill>
        <p:spPr>
          <a:xfrm>
            <a:off x="9738519" y="3922807"/>
            <a:ext cx="1828800" cy="739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DC4CE8-E577-4C31-AC24-9D6CF0F88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28" t="14581" b="67421"/>
          <a:stretch/>
        </p:blipFill>
        <p:spPr>
          <a:xfrm>
            <a:off x="12481719" y="3922807"/>
            <a:ext cx="3347606" cy="7392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A39C7E-33EC-4F00-94D9-D56F066A9D9F}"/>
              </a:ext>
            </a:extLst>
          </p:cNvPr>
          <p:cNvSpPr txBox="1"/>
          <p:nvPr/>
        </p:nvSpPr>
        <p:spPr>
          <a:xfrm>
            <a:off x="330584" y="4017657"/>
            <a:ext cx="3108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trèng 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uÕch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B99469-B9C4-4F2E-9D6E-5E4C259A8FF3}"/>
              </a:ext>
            </a:extLst>
          </p:cNvPr>
          <p:cNvSpPr txBox="1"/>
          <p:nvPr/>
        </p:nvSpPr>
        <p:spPr>
          <a:xfrm>
            <a:off x="5919930" y="4053941"/>
            <a:ext cx="36923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ng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uÖch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ngo¹c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D22B45-4205-47D9-9DC9-7778B6F2B016}"/>
              </a:ext>
            </a:extLst>
          </p:cNvPr>
          <p:cNvSpPr txBox="1"/>
          <p:nvPr/>
        </p:nvSpPr>
        <p:spPr>
          <a:xfrm>
            <a:off x="3436719" y="403855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mòi 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Õch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735A7-D6CA-4B46-BF1E-7635F3AC79AC}"/>
              </a:ext>
            </a:extLst>
          </p:cNvPr>
          <p:cNvSpPr txBox="1"/>
          <p:nvPr/>
        </p:nvSpPr>
        <p:spPr>
          <a:xfrm>
            <a:off x="9465703" y="4053941"/>
            <a:ext cx="29611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rçng t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uÕch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9D0B5-57D7-4D27-A537-B67370FB54F2}"/>
              </a:ext>
            </a:extLst>
          </p:cNvPr>
          <p:cNvSpPr txBox="1"/>
          <p:nvPr/>
        </p:nvSpPr>
        <p:spPr>
          <a:xfrm>
            <a:off x="12088524" y="4038552"/>
            <a:ext cx="4038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ngh­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Õch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m¾t nhin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0266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11506200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vần phù hơp với ô trống rồi giải câu đố: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953290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1280319" y="3873772"/>
            <a:ext cx="104394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Chữ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không đến, bến không vào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 …ửng giữa trời mà sao có …ước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(Là quả gì?)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BE5C2-4F46-4C9A-9035-1F633DF9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77" t="19882" r="6" b="27678"/>
          <a:stretch/>
        </p:blipFill>
        <p:spPr>
          <a:xfrm>
            <a:off x="11948319" y="3481740"/>
            <a:ext cx="2671992" cy="226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777E-D8C4-460C-B92F-78376C26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19" y="6318178"/>
            <a:ext cx="2900592" cy="20934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6FC128-B216-4409-8BB7-ED5767A71DE5}"/>
              </a:ext>
            </a:extLst>
          </p:cNvPr>
          <p:cNvSpPr txBox="1"/>
          <p:nvPr/>
        </p:nvSpPr>
        <p:spPr>
          <a:xfrm>
            <a:off x="3718719" y="5264869"/>
            <a:ext cx="6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EF0A8A-C97B-420F-8D19-D4F236959FFB}"/>
              </a:ext>
            </a:extLst>
          </p:cNvPr>
          <p:cNvSpPr txBox="1"/>
          <p:nvPr/>
        </p:nvSpPr>
        <p:spPr>
          <a:xfrm>
            <a:off x="9067959" y="5280109"/>
            <a:ext cx="6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A191E3-972D-403A-9A1A-37738E2668EF}"/>
              </a:ext>
            </a:extLst>
          </p:cNvPr>
          <p:cNvSpPr txBox="1"/>
          <p:nvPr/>
        </p:nvSpPr>
        <p:spPr>
          <a:xfrm>
            <a:off x="6906844" y="6872236"/>
            <a:ext cx="3720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Lµ qu¶ dõa</a:t>
            </a:r>
          </a:p>
        </p:txBody>
      </p:sp>
    </p:spTree>
    <p:extLst>
      <p:ext uri="{BB962C8B-B14F-4D97-AF65-F5344CB8AC3E}">
        <p14:creationId xmlns:p14="http://schemas.microsoft.com/office/powerpoint/2010/main" val="3437638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11506200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vần phù hơp với ô trống rồi giải câu đố: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953290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1155012" y="3863423"/>
            <a:ext cx="104394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Vần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 gì tên gọi kh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thường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Nén “buồn riêng” để ng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hương cho đời?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quả sầu riêng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BE5C2-4F46-4C9A-9035-1F633DF9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77" t="19882" r="6" b="27678"/>
          <a:stretch/>
        </p:blipFill>
        <p:spPr>
          <a:xfrm>
            <a:off x="11948319" y="3481740"/>
            <a:ext cx="2671992" cy="226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777E-D8C4-460C-B92F-78376C26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19" y="6318178"/>
            <a:ext cx="2900592" cy="209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05D37-8D1A-4FAB-805C-BBA53DC0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3608837"/>
            <a:ext cx="10316185" cy="27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25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9446</TotalTime>
  <Words>280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HP001 4 hang 1 ô ly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1001</cp:revision>
  <dcterms:created xsi:type="dcterms:W3CDTF">2008-09-09T22:52:10Z</dcterms:created>
  <dcterms:modified xsi:type="dcterms:W3CDTF">2025-03-30T09:04:00Z</dcterms:modified>
</cp:coreProperties>
</file>