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39" r:id="rId3"/>
    <p:sldId id="443" r:id="rId4"/>
    <p:sldId id="442" r:id="rId5"/>
    <p:sldId id="451" r:id="rId6"/>
    <p:sldId id="445" r:id="rId7"/>
    <p:sldId id="447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5F3F3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9" d="100"/>
          <a:sy n="69" d="100"/>
        </p:scale>
        <p:origin x="264" y="67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2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LÊ LỢI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241268" y="4343401"/>
            <a:ext cx="11471154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BÀN TAY CÔ GIÁO (T2)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492525" y="7254081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Vũ Thị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Hiền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3A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B13650-8E62-320A-D59D-E390E66F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19" y="990600"/>
            <a:ext cx="11582400" cy="716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5242719" y="345527"/>
            <a:ext cx="6216300" cy="654607"/>
          </a:xfrm>
          <a:prstGeom prst="rect">
            <a:avLst/>
          </a:prstGeom>
          <a:noFill/>
        </p:spPr>
        <p:txBody>
          <a:bodyPr wrap="squar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800" b="1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94519" y="2115967"/>
            <a:ext cx="14535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51719" y="3073521"/>
            <a:ext cx="1493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051719" y="4223820"/>
            <a:ext cx="1447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51719" y="5791200"/>
            <a:ext cx="14249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dềnh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6309519" y="854154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1204119" y="2089414"/>
            <a:ext cx="152758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0319" y="3486815"/>
            <a:ext cx="12667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80319" y="5408317"/>
            <a:ext cx="1303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CDB5B0-31C9-575D-AD0B-5884C0DFCA17}"/>
              </a:ext>
            </a:extLst>
          </p:cNvPr>
          <p:cNvSpPr txBox="1"/>
          <p:nvPr/>
        </p:nvSpPr>
        <p:spPr>
          <a:xfrm>
            <a:off x="1508919" y="6781917"/>
            <a:ext cx="13182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khéo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/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./…</a:t>
            </a:r>
          </a:p>
        </p:txBody>
      </p: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D64F556-B70F-2293-4404-22F17F9C430A}"/>
              </a:ext>
            </a:extLst>
          </p:cNvPr>
          <p:cNvSpPr/>
          <p:nvPr/>
        </p:nvSpPr>
        <p:spPr>
          <a:xfrm>
            <a:off x="6157119" y="10668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D919DC6-7727-F0EB-E7DE-63398294CA7E}"/>
              </a:ext>
            </a:extLst>
          </p:cNvPr>
          <p:cNvGrpSpPr/>
          <p:nvPr/>
        </p:nvGrpSpPr>
        <p:grpSpPr>
          <a:xfrm>
            <a:off x="365919" y="2782354"/>
            <a:ext cx="15392399" cy="3579292"/>
            <a:chOff x="6418600" y="4495870"/>
            <a:chExt cx="8773438" cy="3579292"/>
          </a:xfrm>
        </p:grpSpPr>
        <p:pic>
          <p:nvPicPr>
            <p:cNvPr id="34" name="Picture 16" descr="Frame Border Transparent PNG Gold Image​ | Gallery Yopriceville -  High-Quality Images and Transparent… | Clip art frames borders, Frame  border design, Frame clipart">
              <a:extLst>
                <a:ext uri="{FF2B5EF4-FFF2-40B4-BE49-F238E27FC236}">
                  <a16:creationId xmlns:a16="http://schemas.microsoft.com/office/drawing/2014/main" id="{4335574D-F994-B401-8363-56EC55227F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15673" y="1898797"/>
              <a:ext cx="3579292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39A900-9CAA-1C14-28C8-4A5C3745F98C}"/>
                </a:ext>
              </a:extLst>
            </p:cNvPr>
            <p:cNvSpPr/>
            <p:nvPr/>
          </p:nvSpPr>
          <p:spPr>
            <a:xfrm>
              <a:off x="7194370" y="5351500"/>
              <a:ext cx="7356005" cy="1830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Bài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thơ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ngợi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bàn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kì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diệu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cô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Cô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lạ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đôi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bàn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khéo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léo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mình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073050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20" y="2273848"/>
            <a:ext cx="13598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1) 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!"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F6F81D-5646-B039-AF54-E710FD7A93D5}"/>
              </a:ext>
            </a:extLst>
          </p:cNvPr>
          <p:cNvSpPr txBox="1"/>
          <p:nvPr/>
        </p:nvSpPr>
        <p:spPr>
          <a:xfrm>
            <a:off x="1495193" y="3274783"/>
            <a:ext cx="44333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0465EC-29F4-B3D6-9396-191DCAD432F0}"/>
              </a:ext>
            </a:extLst>
          </p:cNvPr>
          <p:cNvSpPr/>
          <p:nvPr/>
        </p:nvSpPr>
        <p:spPr>
          <a:xfrm>
            <a:off x="1495193" y="3886200"/>
            <a:ext cx="547126" cy="6093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1455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nhiên,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thơ trên?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3719" y="3657600"/>
            <a:ext cx="824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07670" y="4724400"/>
            <a:ext cx="6288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10008</TotalTime>
  <Words>361</Words>
  <Application>Microsoft Office PowerPoint</Application>
  <PresentationFormat>Custom</PresentationFormat>
  <Paragraphs>31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1098</cp:revision>
  <dcterms:created xsi:type="dcterms:W3CDTF">2008-09-09T22:52:10Z</dcterms:created>
  <dcterms:modified xsi:type="dcterms:W3CDTF">2025-03-30T08:29:18Z</dcterms:modified>
</cp:coreProperties>
</file>