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78" r:id="rId3"/>
    <p:sldId id="276" r:id="rId4"/>
    <p:sldId id="273" r:id="rId5"/>
    <p:sldId id="279" r:id="rId6"/>
    <p:sldId id="274" r:id="rId7"/>
    <p:sldId id="275" r:id="rId8"/>
    <p:sldId id="258" r:id="rId9"/>
    <p:sldId id="280" r:id="rId10"/>
    <p:sldId id="269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620" autoAdjust="0"/>
  </p:normalViewPr>
  <p:slideViewPr>
    <p:cSldViewPr>
      <p:cViewPr varScale="1">
        <p:scale>
          <a:sx n="69" d="100"/>
          <a:sy n="69" d="100"/>
        </p:scale>
        <p:origin x="322" y="6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367972-C048-4939-8508-7920A685C9A1}" type="slidenum">
              <a:rPr lang="en-US" smtClean="0">
                <a:latin typeface="Arial" panose="020B0604020202020204" pitchFamily="34" charset="0"/>
              </a:rPr>
              <a:pPr/>
              <a:t>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1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4388" y="8326438"/>
            <a:ext cx="37973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1013" y="8326438"/>
            <a:ext cx="5154612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4950" y="8326438"/>
            <a:ext cx="37973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5AA67-5CE3-4B0A-AB7D-E0823B70E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13249"/>
      </p:ext>
    </p:extLst>
  </p:cSld>
  <p:clrMapOvr>
    <a:masterClrMapping/>
  </p:clrMapOvr>
  <p:transition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7" Type="http://schemas.openxmlformats.org/officeDocument/2006/relationships/hyperlink" Target="Cau%20hoi/Cau%204.pptx" TargetMode="External"/><Relationship Id="rId12" Type="http://schemas.openxmlformats.org/officeDocument/2006/relationships/hyperlink" Target="Cau%20hoi/Cau%207.pptx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Cau%20hoi/Cau%201.pptx" TargetMode="External"/><Relationship Id="rId11" Type="http://schemas.openxmlformats.org/officeDocument/2006/relationships/hyperlink" Target="Cau%20hoi/Cau%206.pptx" TargetMode="External"/><Relationship Id="rId5" Type="http://schemas.openxmlformats.org/officeDocument/2006/relationships/image" Target="../media/image12.png"/><Relationship Id="rId10" Type="http://schemas.openxmlformats.org/officeDocument/2006/relationships/hyperlink" Target="Cau%20hoi/Cau%205.pptx" TargetMode="External"/><Relationship Id="rId4" Type="http://schemas.openxmlformats.org/officeDocument/2006/relationships/image" Target="../media/image11.png"/><Relationship Id="rId9" Type="http://schemas.openxmlformats.org/officeDocument/2006/relationships/hyperlink" Target="Cau%20hoi/Cau%203.ppt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101725" y="1230313"/>
            <a:ext cx="14554200" cy="79136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0927"/>
              </a:avLst>
            </a:prstTxWarp>
          </a:bodyPr>
          <a:lstStyle/>
          <a:p>
            <a:pPr algn="ctr"/>
            <a:r>
              <a:rPr lang="en-US" sz="2000" b="1" kern="10">
                <a:ln w="12573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FF0066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+mj-lt"/>
                <a:ea typeface="+mj-lt"/>
                <a:cs typeface="+mj-lt"/>
              </a:rPr>
              <a:t>Chào mừng quý thầy cô về dự giờ, thăm lớp</a:t>
            </a: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200" y="-39688"/>
            <a:ext cx="3149600" cy="193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-36513"/>
            <a:ext cx="2540000" cy="233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563" y="7118350"/>
            <a:ext cx="27495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1869" name="WordArt 13" descr="Sphere"/>
          <p:cNvSpPr>
            <a:spLocks noChangeArrowheads="1" noChangeShapeType="1" noTextEdit="1"/>
          </p:cNvSpPr>
          <p:nvPr/>
        </p:nvSpPr>
        <p:spPr bwMode="auto">
          <a:xfrm>
            <a:off x="7223919" y="6493064"/>
            <a:ext cx="5933453" cy="471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800" b="1" i="1" kern="10" dirty="0">
                <a:ln w="12573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i="1" kern="10" dirty="0">
                <a:ln w="12573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cs typeface="Times New Roman" panose="02020603050405020304" pitchFamily="18" charset="0"/>
              </a:rPr>
              <a:t>Vũ Thị Hiền</a:t>
            </a:r>
            <a:endParaRPr lang="en-US" sz="4800" b="1" i="1" kern="10" dirty="0">
              <a:ln w="12573">
                <a:solidFill>
                  <a:srgbClr val="EAEAEA"/>
                </a:solidFill>
                <a:miter lim="800000"/>
                <a:headEnd/>
                <a:tailEnd/>
              </a:ln>
              <a:solidFill>
                <a:srgbClr val="0000FF"/>
              </a:soli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7213600"/>
            <a:ext cx="3352801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4" name="WordArt 14"/>
          <p:cNvSpPr>
            <a:spLocks noChangeArrowheads="1" noChangeShapeType="1" noTextEdit="1"/>
          </p:cNvSpPr>
          <p:nvPr/>
        </p:nvSpPr>
        <p:spPr bwMode="auto">
          <a:xfrm>
            <a:off x="1920875" y="6492875"/>
            <a:ext cx="5122863" cy="8540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4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</a:t>
            </a:r>
            <a:endParaRPr lang="en-US" sz="48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3465513" y="41275"/>
            <a:ext cx="924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TRƯỜNG TIỂU HỌC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LÊ LỢI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106" name="Picture 20" descr="D:\Lưu trử  TRANG\Năm học 2022 - 2023\Giáo án lớp 3 Bộ sách Cánh Diều\Học Kì I\Giáo án NH 2022 - 2023\images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2051050"/>
            <a:ext cx="1951038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433513" y="4114800"/>
            <a:ext cx="13563600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9 (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5052837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0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4" t="33778" r="69955" b="55999"/>
          <a:stretch/>
        </p:blipFill>
        <p:spPr bwMode="auto">
          <a:xfrm>
            <a:off x="1206782" y="2154050"/>
            <a:ext cx="1902337" cy="99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5" t="37516" r="23879" b="47168"/>
          <a:stretch/>
        </p:blipFill>
        <p:spPr bwMode="auto">
          <a:xfrm>
            <a:off x="1302977" y="3144740"/>
            <a:ext cx="13861935" cy="28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97251" y="4678680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576719" y="4678680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173851" y="4699337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850251" y="4699337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787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t="28772" r="15325" b="17018"/>
          <a:stretch/>
        </p:blipFill>
        <p:spPr bwMode="auto">
          <a:xfrm>
            <a:off x="1356519" y="1219200"/>
            <a:ext cx="13868400" cy="620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519" y="1219200"/>
            <a:ext cx="148590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t="28772" r="15325" b="17018"/>
          <a:stretch/>
        </p:blipFill>
        <p:spPr bwMode="auto">
          <a:xfrm>
            <a:off x="1356519" y="1219200"/>
            <a:ext cx="13868400" cy="620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1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8" t="29649" r="36353" b="61861"/>
          <a:stretch/>
        </p:blipFill>
        <p:spPr bwMode="auto">
          <a:xfrm>
            <a:off x="1217113" y="2286000"/>
            <a:ext cx="7192962" cy="74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2" t="38139" r="17468" b="24386"/>
          <a:stretch/>
        </p:blipFill>
        <p:spPr bwMode="auto">
          <a:xfrm>
            <a:off x="1494153" y="3276598"/>
            <a:ext cx="14173200" cy="491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41046" y="3826040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07119" y="3826040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563183" y="382604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795919" y="521165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271023" y="523571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678719" y="523571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795919" y="662940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271023" y="665346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678719" y="665346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99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6040" y="1376809"/>
            <a:ext cx="14512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5. Sau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81 kg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-gam long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-gam long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99719" y="320437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2982" y="3714326"/>
            <a:ext cx="7868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81 kg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….kg long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3649" y="643671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8119" y="7086600"/>
            <a:ext cx="11277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-gam long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 : 9 = 9 (kg)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9 kg long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45329" r="22745" b="9482"/>
          <a:stretch/>
        </p:blipFill>
        <p:spPr bwMode="auto">
          <a:xfrm>
            <a:off x="8976519" y="3131135"/>
            <a:ext cx="6752141" cy="330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8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68646" y="-924977"/>
            <a:ext cx="813832" cy="8128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321481" y="1276142"/>
            <a:ext cx="73789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CHIẾC NÓN KÌ DIỆU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0131551" y="2428672"/>
            <a:ext cx="4505528" cy="4505528"/>
            <a:chOff x="9918032" y="2667000"/>
            <a:chExt cx="4505528" cy="4505528"/>
          </a:xfrm>
        </p:grpSpPr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8" t="38866" r="35292" b="27659"/>
            <a:stretch/>
          </p:blipFill>
          <p:spPr bwMode="auto">
            <a:xfrm>
              <a:off x="9918032" y="2667000"/>
              <a:ext cx="4505528" cy="4505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 rot="19631274">
              <a:off x="11287697" y="3338058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 rot="1790714">
              <a:off x="12531450" y="3337763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4367033">
              <a:off x="13262804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 rot="7469450">
              <a:off x="13014379" y="5345261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10800000">
              <a:off x="11928157" y="59614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 rot="14373383">
              <a:off x="10804726" y="5426144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7617700">
              <a:off x="10520130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V="1">
            <a:off x="12384315" y="3176837"/>
            <a:ext cx="3582" cy="1534417"/>
          </a:xfrm>
          <a:prstGeom prst="straightConnector1">
            <a:avLst/>
          </a:prstGeom>
          <a:ln w="1905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hlinkClick r:id="rId6" action="ppaction://hlinkpres?slideindex=1&amp;slidetitle="/>
          </p:cNvPr>
          <p:cNvSpPr/>
          <p:nvPr/>
        </p:nvSpPr>
        <p:spPr>
          <a:xfrm>
            <a:off x="875737" y="297180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   </a:t>
            </a:r>
          </a:p>
        </p:txBody>
      </p:sp>
      <p:sp>
        <p:nvSpPr>
          <p:cNvPr id="74" name="Rectangle 73">
            <a:hlinkClick r:id="rId7" action="ppaction://hlinkpres?slideindex=1&amp;slidetitle="/>
          </p:cNvPr>
          <p:cNvSpPr/>
          <p:nvPr/>
        </p:nvSpPr>
        <p:spPr>
          <a:xfrm>
            <a:off x="3644030" y="4529723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  </a:t>
            </a:r>
          </a:p>
        </p:txBody>
      </p:sp>
      <p:sp>
        <p:nvSpPr>
          <p:cNvPr id="75" name="Rectangle 74">
            <a:hlinkClick r:id="rId8" action="ppaction://hlinkpres?slideindex=1&amp;slidetitle="/>
          </p:cNvPr>
          <p:cNvSpPr/>
          <p:nvPr/>
        </p:nvSpPr>
        <p:spPr>
          <a:xfrm>
            <a:off x="3644030" y="297180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   </a:t>
            </a:r>
          </a:p>
        </p:txBody>
      </p:sp>
      <p:sp>
        <p:nvSpPr>
          <p:cNvPr id="76" name="Rectangle 75">
            <a:hlinkClick r:id="rId9" action="ppaction://hlinkpres?slideindex=1&amp;slidetitle="/>
          </p:cNvPr>
          <p:cNvSpPr/>
          <p:nvPr/>
        </p:nvSpPr>
        <p:spPr>
          <a:xfrm>
            <a:off x="6400800" y="2986268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   </a:t>
            </a:r>
          </a:p>
        </p:txBody>
      </p:sp>
      <p:sp>
        <p:nvSpPr>
          <p:cNvPr id="77" name="Rectangle 76">
            <a:hlinkClick r:id="rId10" action="ppaction://hlinkpres?slideindex=1&amp;slidetitle="/>
          </p:cNvPr>
          <p:cNvSpPr/>
          <p:nvPr/>
        </p:nvSpPr>
        <p:spPr>
          <a:xfrm>
            <a:off x="763985" y="6001523"/>
            <a:ext cx="2458410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   </a:t>
            </a:r>
          </a:p>
        </p:txBody>
      </p:sp>
      <p:sp>
        <p:nvSpPr>
          <p:cNvPr id="78" name="Rectangle 77">
            <a:hlinkClick r:id="rId11" action="ppaction://hlinkpres?slideindex=1&amp;slidetitle="/>
          </p:cNvPr>
          <p:cNvSpPr/>
          <p:nvPr/>
        </p:nvSpPr>
        <p:spPr>
          <a:xfrm>
            <a:off x="3644030" y="601145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   </a:t>
            </a:r>
          </a:p>
        </p:txBody>
      </p:sp>
      <p:sp>
        <p:nvSpPr>
          <p:cNvPr id="79" name="Rectangle 78">
            <a:hlinkClick r:id="rId12" action="ppaction://hlinkpres?slideindex=1&amp;slidetitle="/>
          </p:cNvPr>
          <p:cNvSpPr/>
          <p:nvPr/>
        </p:nvSpPr>
        <p:spPr>
          <a:xfrm>
            <a:off x="6400800" y="601145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   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9955689" y="4729958"/>
            <a:ext cx="4888232" cy="3499642"/>
            <a:chOff x="9955689" y="4729958"/>
            <a:chExt cx="4888232" cy="3499642"/>
          </a:xfrm>
        </p:grpSpPr>
        <p:sp>
          <p:nvSpPr>
            <p:cNvPr id="81" name="Plaque 80"/>
            <p:cNvSpPr/>
            <p:nvPr/>
          </p:nvSpPr>
          <p:spPr>
            <a:xfrm>
              <a:off x="10144919" y="7086600"/>
              <a:ext cx="4495800" cy="990600"/>
            </a:xfrm>
            <a:prstGeom prst="plaque">
              <a:avLst/>
            </a:prstGeom>
            <a:blipFill>
              <a:blip r:embed="rId13"/>
              <a:tile tx="0" ty="0" sx="100000" sy="100000" flip="none" algn="tl"/>
            </a:blipFill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BẮT ĐẦU QUAY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9955689" y="4729958"/>
              <a:ext cx="4888232" cy="3499642"/>
              <a:chOff x="9955689" y="4745198"/>
              <a:chExt cx="4888232" cy="3499642"/>
            </a:xfrm>
          </p:grpSpPr>
          <p:cxnSp>
            <p:nvCxnSpPr>
              <p:cNvPr id="84" name="Straight Connector 83"/>
              <p:cNvCxnSpPr>
                <a:endCxn id="69" idx="2"/>
              </p:cNvCxnSpPr>
              <p:nvPr/>
            </p:nvCxnSpPr>
            <p:spPr>
              <a:xfrm flipH="1">
                <a:off x="12387897" y="4745198"/>
                <a:ext cx="4922" cy="977954"/>
              </a:xfrm>
              <a:prstGeom prst="line">
                <a:avLst/>
              </a:prstGeom>
              <a:ln w="101600">
                <a:solidFill>
                  <a:srgbClr val="0000CC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9955689" y="8244840"/>
                <a:ext cx="4888232" cy="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1795857" y="5633794"/>
                <a:ext cx="0" cy="1239446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992229" y="5618554"/>
                <a:ext cx="0" cy="1210594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1747438" y="5664752"/>
                <a:ext cx="1244791" cy="4528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0005219" y="6781800"/>
                <a:ext cx="0" cy="146304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4790579" y="6819930"/>
                <a:ext cx="0" cy="142491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9955689" y="6823740"/>
                <a:ext cx="1840168" cy="9144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/>
            <p:nvPr/>
          </p:nvCxnSpPr>
          <p:spPr>
            <a:xfrm>
              <a:off x="12938919" y="6804690"/>
              <a:ext cx="1905000" cy="0"/>
            </a:xfrm>
            <a:prstGeom prst="line">
              <a:avLst/>
            </a:prstGeom>
            <a:ln w="1016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40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400000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5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600000"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700000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140000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45329" r="22745" b="9482"/>
          <a:stretch/>
        </p:blipFill>
        <p:spPr bwMode="auto">
          <a:xfrm>
            <a:off x="1" y="0"/>
            <a:ext cx="16276638" cy="92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4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195</Words>
  <Application>Microsoft Office PowerPoint</Application>
  <PresentationFormat>Custom</PresentationFormat>
  <Paragraphs>48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249</cp:revision>
  <dcterms:created xsi:type="dcterms:W3CDTF">2022-07-10T01:37:20Z</dcterms:created>
  <dcterms:modified xsi:type="dcterms:W3CDTF">2024-10-25T08:07:41Z</dcterms:modified>
</cp:coreProperties>
</file>