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90" r:id="rId6"/>
    <p:sldId id="281" r:id="rId7"/>
    <p:sldId id="291" r:id="rId8"/>
    <p:sldId id="295" r:id="rId9"/>
    <p:sldId id="296" r:id="rId10"/>
    <p:sldId id="307" r:id="rId11"/>
    <p:sldId id="323" r:id="rId12"/>
    <p:sldId id="313" r:id="rId13"/>
    <p:sldId id="324" r:id="rId14"/>
    <p:sldId id="310" r:id="rId15"/>
    <p:sldId id="325" r:id="rId16"/>
    <p:sldId id="326" r:id="rId17"/>
    <p:sldId id="317"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E5"/>
    <a:srgbClr val="FFFFCC"/>
    <a:srgbClr val="FFFF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4660"/>
  </p:normalViewPr>
  <p:slideViewPr>
    <p:cSldViewPr snapToGrid="0">
      <p:cViewPr varScale="1">
        <p:scale>
          <a:sx n="72" d="100"/>
          <a:sy n="72"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68586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8834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27027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0165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423756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42596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62251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31017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630774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90040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1904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70064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6102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85415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11/11/2024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80269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854487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5266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19779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51603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0963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12208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3388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89584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70008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56219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41539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11/11/2024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51958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43678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291308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35243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493676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92771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94197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288928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835689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92159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286410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595887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11/11/2024</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80546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01656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431432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9464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02663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11/11/2024</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4368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51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044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727C5F40-581B-7A50-25D2-09F86DF340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11/11/2024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7236924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054D9D-0EF0-0BCA-4365-F07E430A17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2407"/>
            <a:ext cx="12192000" cy="8129507"/>
          </a:xfrm>
          <a:prstGeom prst="rect">
            <a:avLst/>
          </a:prstGeom>
        </p:spPr>
      </p:pic>
    </p:spTree>
    <p:extLst>
      <p:ext uri="{BB962C8B-B14F-4D97-AF65-F5344CB8AC3E}">
        <p14:creationId xmlns:p14="http://schemas.microsoft.com/office/powerpoint/2010/main" val="20881748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EFBDA-6558-1AB6-208B-67DC4F39889B}"/>
              </a:ext>
            </a:extLst>
          </p:cNvPr>
          <p:cNvPicPr>
            <a:picLocks noChangeAspect="1"/>
          </p:cNvPicPr>
          <p:nvPr/>
        </p:nvPicPr>
        <p:blipFill>
          <a:blip r:embed="rId3"/>
          <a:stretch>
            <a:fillRect/>
          </a:stretch>
        </p:blipFill>
        <p:spPr>
          <a:xfrm>
            <a:off x="96363" y="0"/>
            <a:ext cx="3627434" cy="1109568"/>
          </a:xfrm>
          <a:prstGeom prst="rect">
            <a:avLst/>
          </a:prstGeom>
        </p:spPr>
      </p:pic>
      <p:pic>
        <p:nvPicPr>
          <p:cNvPr id="6" name="Picture 5">
            <a:extLst>
              <a:ext uri="{FF2B5EF4-FFF2-40B4-BE49-F238E27FC236}">
                <a16:creationId xmlns:a16="http://schemas.microsoft.com/office/drawing/2014/main" id="{C3752002-786A-D100-085E-FEC72D72C9B1}"/>
              </a:ext>
            </a:extLst>
          </p:cNvPr>
          <p:cNvPicPr>
            <a:picLocks noChangeAspect="1"/>
          </p:cNvPicPr>
          <p:nvPr/>
        </p:nvPicPr>
        <p:blipFill>
          <a:blip r:embed="rId4"/>
          <a:stretch>
            <a:fillRect/>
          </a:stretch>
        </p:blipFill>
        <p:spPr>
          <a:xfrm>
            <a:off x="668051" y="1395882"/>
            <a:ext cx="10998137" cy="2359356"/>
          </a:xfrm>
          <a:prstGeom prst="rect">
            <a:avLst/>
          </a:prstGeom>
        </p:spPr>
      </p:pic>
    </p:spTree>
    <p:extLst>
      <p:ext uri="{BB962C8B-B14F-4D97-AF65-F5344CB8AC3E}">
        <p14:creationId xmlns:p14="http://schemas.microsoft.com/office/powerpoint/2010/main" val="342966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418499" y="974181"/>
            <a:ext cx="7267962" cy="3046988"/>
          </a:xfrm>
          <a:prstGeom prst="rect">
            <a:avLst/>
          </a:prstGeom>
          <a:noFill/>
        </p:spPr>
        <p:txBody>
          <a:bodyPr wrap="square" rtlCol="0">
            <a:spAutoFit/>
          </a:bodyPr>
          <a:lstStyle/>
          <a:p>
            <a:pPr lvl="0" algn="ctr">
              <a:defRPr/>
            </a:pPr>
            <a:r>
              <a:rPr lang="vi-VN" sz="4800" b="1" dirty="0">
                <a:ln w="12700">
                  <a:solidFill>
                    <a:prstClr val="black"/>
                  </a:solidFill>
                </a:ln>
                <a:solidFill>
                  <a:srgbClr val="FF0000"/>
                </a:solidFill>
                <a:latin typeface="Cambria" panose="02040503050406030204" pitchFamily="18" charset="0"/>
                <a:ea typeface="Cambria" panose="02040503050406030204" pitchFamily="18" charset="0"/>
              </a:rPr>
              <a:t>Hoạt động 2: Xây dựng mối quan hệ thân thiện với những người sống xung quanh</a:t>
            </a:r>
            <a:endParaRPr kumimoji="0" lang="en-US" sz="4800" b="1" i="0" u="none" strike="noStrike" kern="1200" cap="none" spc="0" normalizeH="0" baseline="0" noProof="0" dirty="0">
              <a:ln w="12700">
                <a:solidFill>
                  <a:prstClr val="black"/>
                </a:solid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195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id="{0148A89C-0DBB-42AD-B7BD-BF1A33A59FD6}"/>
              </a:ext>
            </a:extLst>
          </p:cNvPr>
          <p:cNvSpPr/>
          <p:nvPr/>
        </p:nvSpPr>
        <p:spPr>
          <a:xfrm>
            <a:off x="0" y="7005"/>
            <a:ext cx="12192000" cy="6904281"/>
          </a:xfrm>
          <a:custGeom>
            <a:avLst/>
            <a:gdLst/>
            <a:ahLst/>
            <a:cxnLst/>
            <a:rect l="l" t="t" r="r" b="b"/>
            <a:pathLst>
              <a:path w="11798710" h="8229600">
                <a:moveTo>
                  <a:pt x="0" y="0"/>
                </a:moveTo>
                <a:lnTo>
                  <a:pt x="11798710" y="0"/>
                </a:lnTo>
                <a:lnTo>
                  <a:pt x="11798710" y="8229600"/>
                </a:lnTo>
                <a:lnTo>
                  <a:pt x="0" y="8229600"/>
                </a:lnTo>
                <a:lnTo>
                  <a:pt x="0" y="0"/>
                </a:lnTo>
                <a:close/>
              </a:path>
            </a:pathLst>
          </a:custGeom>
          <a:blipFill>
            <a:blip r:embed="rId3"/>
            <a:stretch>
              <a:fillRect/>
            </a:stretch>
          </a:blipFill>
        </p:spPr>
        <p:txBody>
          <a:bodyPr/>
          <a:lstStyle/>
          <a:p>
            <a:endParaRPr lang="en-US"/>
          </a:p>
        </p:txBody>
      </p:sp>
      <p:grpSp>
        <p:nvGrpSpPr>
          <p:cNvPr id="5" name="Group 4">
            <a:extLst>
              <a:ext uri="{FF2B5EF4-FFF2-40B4-BE49-F238E27FC236}">
                <a16:creationId xmlns:a16="http://schemas.microsoft.com/office/drawing/2014/main" id="{04EF4C1C-FE68-47CE-A6E5-7526A3D1BBDA}"/>
              </a:ext>
            </a:extLst>
          </p:cNvPr>
          <p:cNvGrpSpPr/>
          <p:nvPr/>
        </p:nvGrpSpPr>
        <p:grpSpPr>
          <a:xfrm>
            <a:off x="3735256" y="241147"/>
            <a:ext cx="7969064" cy="1922933"/>
            <a:chOff x="1142453" y="816139"/>
            <a:chExt cx="6896096" cy="2634356"/>
          </a:xfrm>
        </p:grpSpPr>
        <p:sp>
          <p:nvSpPr>
            <p:cNvPr id="16" name="Hình chữ nhật: Góc Tròn 15">
              <a:extLst>
                <a:ext uri="{FF2B5EF4-FFF2-40B4-BE49-F238E27FC236}">
                  <a16:creationId xmlns:a16="http://schemas.microsoft.com/office/drawing/2014/main" id="{7ED7E9FE-052F-E1C4-9401-C886629454D9}"/>
                </a:ext>
              </a:extLst>
            </p:cNvPr>
            <p:cNvSpPr/>
            <p:nvPr/>
          </p:nvSpPr>
          <p:spPr>
            <a:xfrm>
              <a:off x="1142453" y="816139"/>
              <a:ext cx="6896096" cy="2634356"/>
            </a:xfrm>
            <a:custGeom>
              <a:avLst/>
              <a:gdLst>
                <a:gd name="connsiteX0" fmla="*/ 0 w 6896096"/>
                <a:gd name="connsiteY0" fmla="*/ 439068 h 2634356"/>
                <a:gd name="connsiteX1" fmla="*/ 439068 w 6896096"/>
                <a:gd name="connsiteY1" fmla="*/ 0 h 2634356"/>
                <a:gd name="connsiteX2" fmla="*/ 6457028 w 6896096"/>
                <a:gd name="connsiteY2" fmla="*/ 0 h 2634356"/>
                <a:gd name="connsiteX3" fmla="*/ 6896096 w 6896096"/>
                <a:gd name="connsiteY3" fmla="*/ 439068 h 2634356"/>
                <a:gd name="connsiteX4" fmla="*/ 6896096 w 6896096"/>
                <a:gd name="connsiteY4" fmla="*/ 2195288 h 2634356"/>
                <a:gd name="connsiteX5" fmla="*/ 6457028 w 6896096"/>
                <a:gd name="connsiteY5" fmla="*/ 2634356 h 2634356"/>
                <a:gd name="connsiteX6" fmla="*/ 439068 w 6896096"/>
                <a:gd name="connsiteY6" fmla="*/ 2634356 h 2634356"/>
                <a:gd name="connsiteX7" fmla="*/ 0 w 6896096"/>
                <a:gd name="connsiteY7" fmla="*/ 2195288 h 2634356"/>
                <a:gd name="connsiteX8" fmla="*/ 0 w 6896096"/>
                <a:gd name="connsiteY8" fmla="*/ 439068 h 263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6096" h="2634356" fill="none" extrusionOk="0">
                  <a:moveTo>
                    <a:pt x="0" y="439068"/>
                  </a:moveTo>
                  <a:cubicBezTo>
                    <a:pt x="12274" y="183349"/>
                    <a:pt x="183275" y="12848"/>
                    <a:pt x="439068" y="0"/>
                  </a:cubicBezTo>
                  <a:cubicBezTo>
                    <a:pt x="2801946" y="22936"/>
                    <a:pt x="3830752" y="-134525"/>
                    <a:pt x="6457028" y="0"/>
                  </a:cubicBezTo>
                  <a:cubicBezTo>
                    <a:pt x="6701772" y="-10083"/>
                    <a:pt x="6864360" y="192636"/>
                    <a:pt x="6896096" y="439068"/>
                  </a:cubicBezTo>
                  <a:cubicBezTo>
                    <a:pt x="6980406" y="1099733"/>
                    <a:pt x="6995698" y="1936346"/>
                    <a:pt x="6896096" y="2195288"/>
                  </a:cubicBezTo>
                  <a:cubicBezTo>
                    <a:pt x="6867298" y="2430909"/>
                    <a:pt x="6735779" y="2617966"/>
                    <a:pt x="6457028" y="2634356"/>
                  </a:cubicBezTo>
                  <a:cubicBezTo>
                    <a:pt x="4458074" y="2545784"/>
                    <a:pt x="3146077" y="2615167"/>
                    <a:pt x="439068" y="2634356"/>
                  </a:cubicBezTo>
                  <a:cubicBezTo>
                    <a:pt x="184886" y="2646525"/>
                    <a:pt x="-19942" y="2406384"/>
                    <a:pt x="0" y="2195288"/>
                  </a:cubicBezTo>
                  <a:cubicBezTo>
                    <a:pt x="-27481" y="1994649"/>
                    <a:pt x="-53720" y="1209052"/>
                    <a:pt x="0" y="439068"/>
                  </a:cubicBezTo>
                  <a:close/>
                </a:path>
                <a:path w="6896096" h="2634356" stroke="0" extrusionOk="0">
                  <a:moveTo>
                    <a:pt x="0" y="439068"/>
                  </a:moveTo>
                  <a:cubicBezTo>
                    <a:pt x="7259" y="200767"/>
                    <a:pt x="181657" y="45961"/>
                    <a:pt x="439068" y="0"/>
                  </a:cubicBezTo>
                  <a:cubicBezTo>
                    <a:pt x="2013151" y="-9402"/>
                    <a:pt x="3860918" y="-138905"/>
                    <a:pt x="6457028" y="0"/>
                  </a:cubicBezTo>
                  <a:cubicBezTo>
                    <a:pt x="6727978" y="-9978"/>
                    <a:pt x="6908962" y="238982"/>
                    <a:pt x="6896096" y="439068"/>
                  </a:cubicBezTo>
                  <a:cubicBezTo>
                    <a:pt x="6956793" y="1110908"/>
                    <a:pt x="6854270" y="1898821"/>
                    <a:pt x="6896096" y="2195288"/>
                  </a:cubicBezTo>
                  <a:cubicBezTo>
                    <a:pt x="6903006" y="2441821"/>
                    <a:pt x="6697053" y="2682585"/>
                    <a:pt x="6457028" y="2634356"/>
                  </a:cubicBezTo>
                  <a:cubicBezTo>
                    <a:pt x="5809938" y="2612023"/>
                    <a:pt x="2967283" y="2552907"/>
                    <a:pt x="439068" y="2634356"/>
                  </a:cubicBezTo>
                  <a:cubicBezTo>
                    <a:pt x="194425" y="2641536"/>
                    <a:pt x="39165" y="2422309"/>
                    <a:pt x="0" y="2195288"/>
                  </a:cubicBezTo>
                  <a:cubicBezTo>
                    <a:pt x="-24114" y="1613583"/>
                    <a:pt x="-32829" y="1061139"/>
                    <a:pt x="0" y="439068"/>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7969064"/>
                        <a:gd name="connsiteY0" fmla="*/ 320495 h 1922933"/>
                        <a:gd name="connsiteX1" fmla="*/ 507382 w 7969064"/>
                        <a:gd name="connsiteY1" fmla="*/ 0 h 1922933"/>
                        <a:gd name="connsiteX2" fmla="*/ 7461681 w 7969064"/>
                        <a:gd name="connsiteY2" fmla="*/ 0 h 1922933"/>
                        <a:gd name="connsiteX3" fmla="*/ 7969063 w 7969064"/>
                        <a:gd name="connsiteY3" fmla="*/ 320495 h 1922933"/>
                        <a:gd name="connsiteX4" fmla="*/ 7969063 w 7969064"/>
                        <a:gd name="connsiteY4" fmla="*/ 1602437 h 1922933"/>
                        <a:gd name="connsiteX5" fmla="*/ 7461681 w 7969064"/>
                        <a:gd name="connsiteY5" fmla="*/ 1922933 h 1922933"/>
                        <a:gd name="connsiteX6" fmla="*/ 507382 w 7969064"/>
                        <a:gd name="connsiteY6" fmla="*/ 1922933 h 1922933"/>
                        <a:gd name="connsiteX7" fmla="*/ 0 w 7969064"/>
                        <a:gd name="connsiteY7" fmla="*/ 1602437 h 1922933"/>
                        <a:gd name="connsiteX8" fmla="*/ 0 w 7969064"/>
                        <a:gd name="connsiteY8" fmla="*/ 320495 h 1922933"/>
                        <a:gd name="connsiteX0" fmla="*/ 0 w 7969064"/>
                        <a:gd name="connsiteY0" fmla="*/ 320495 h 1922933"/>
                        <a:gd name="connsiteX1" fmla="*/ 507382 w 7969064"/>
                        <a:gd name="connsiteY1" fmla="*/ 0 h 1922933"/>
                        <a:gd name="connsiteX2" fmla="*/ 7461681 w 7969064"/>
                        <a:gd name="connsiteY2" fmla="*/ 0 h 1922933"/>
                        <a:gd name="connsiteX3" fmla="*/ 7969063 w 7969064"/>
                        <a:gd name="connsiteY3" fmla="*/ 320495 h 1922933"/>
                        <a:gd name="connsiteX4" fmla="*/ 7969063 w 7969064"/>
                        <a:gd name="connsiteY4" fmla="*/ 1602437 h 1922933"/>
                        <a:gd name="connsiteX5" fmla="*/ 7461681 w 7969064"/>
                        <a:gd name="connsiteY5" fmla="*/ 1922933 h 1922933"/>
                        <a:gd name="connsiteX6" fmla="*/ 507382 w 7969064"/>
                        <a:gd name="connsiteY6" fmla="*/ 1922933 h 1922933"/>
                        <a:gd name="connsiteX7" fmla="*/ 0 w 7969064"/>
                        <a:gd name="connsiteY7" fmla="*/ 1602437 h 1922933"/>
                        <a:gd name="connsiteX8" fmla="*/ 0 w 7969064"/>
                        <a:gd name="connsiteY8" fmla="*/ 320495 h 192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064" h="1922933" fill="none" extrusionOk="0">
                          <a:moveTo>
                            <a:pt x="0" y="320495"/>
                          </a:moveTo>
                          <a:cubicBezTo>
                            <a:pt x="24693" y="122507"/>
                            <a:pt x="208435" y="12618"/>
                            <a:pt x="507382" y="0"/>
                          </a:cubicBezTo>
                          <a:cubicBezTo>
                            <a:pt x="3277100" y="-200236"/>
                            <a:pt x="4264861" y="-212726"/>
                            <a:pt x="7461681" y="0"/>
                          </a:cubicBezTo>
                          <a:cubicBezTo>
                            <a:pt x="7745009" y="-9618"/>
                            <a:pt x="7922468" y="139381"/>
                            <a:pt x="7969063" y="320495"/>
                          </a:cubicBezTo>
                          <a:cubicBezTo>
                            <a:pt x="8056389" y="791608"/>
                            <a:pt x="8049518" y="1406776"/>
                            <a:pt x="7969063" y="1602437"/>
                          </a:cubicBezTo>
                          <a:cubicBezTo>
                            <a:pt x="7923884" y="1771589"/>
                            <a:pt x="7818928" y="1895092"/>
                            <a:pt x="7461681" y="1922933"/>
                          </a:cubicBezTo>
                          <a:cubicBezTo>
                            <a:pt x="5323867" y="1899042"/>
                            <a:pt x="3496860" y="1973598"/>
                            <a:pt x="507382" y="1922933"/>
                          </a:cubicBezTo>
                          <a:cubicBezTo>
                            <a:pt x="206315" y="1939451"/>
                            <a:pt x="-24504" y="1754229"/>
                            <a:pt x="0" y="1602437"/>
                          </a:cubicBezTo>
                          <a:cubicBezTo>
                            <a:pt x="-5447" y="1414990"/>
                            <a:pt x="-130111" y="849323"/>
                            <a:pt x="0" y="320495"/>
                          </a:cubicBezTo>
                          <a:close/>
                        </a:path>
                        <a:path w="7969064" h="1922933" stroke="0" extrusionOk="0">
                          <a:moveTo>
                            <a:pt x="0" y="320495"/>
                          </a:moveTo>
                          <a:cubicBezTo>
                            <a:pt x="9178" y="158638"/>
                            <a:pt x="225941" y="21116"/>
                            <a:pt x="507382" y="0"/>
                          </a:cubicBezTo>
                          <a:cubicBezTo>
                            <a:pt x="2327730" y="233805"/>
                            <a:pt x="4479944" y="-191862"/>
                            <a:pt x="7461681" y="0"/>
                          </a:cubicBezTo>
                          <a:cubicBezTo>
                            <a:pt x="7776112" y="-8709"/>
                            <a:pt x="7982479" y="200282"/>
                            <a:pt x="7969063" y="320495"/>
                          </a:cubicBezTo>
                          <a:cubicBezTo>
                            <a:pt x="8053997" y="821206"/>
                            <a:pt x="7907224" y="1375509"/>
                            <a:pt x="7969063" y="1602437"/>
                          </a:cubicBezTo>
                          <a:cubicBezTo>
                            <a:pt x="7946025" y="1811457"/>
                            <a:pt x="7717402" y="1955596"/>
                            <a:pt x="7461681" y="1922933"/>
                          </a:cubicBezTo>
                          <a:cubicBezTo>
                            <a:pt x="7159848" y="1573612"/>
                            <a:pt x="3330291" y="1854382"/>
                            <a:pt x="507382" y="1922933"/>
                          </a:cubicBezTo>
                          <a:cubicBezTo>
                            <a:pt x="227927" y="1929286"/>
                            <a:pt x="52423" y="1746036"/>
                            <a:pt x="0" y="1602437"/>
                          </a:cubicBezTo>
                          <a:cubicBezTo>
                            <a:pt x="-43122" y="1166250"/>
                            <a:pt x="-32535" y="789255"/>
                            <a:pt x="0" y="320495"/>
                          </a:cubicBezTo>
                          <a:close/>
                        </a:path>
                        <a:path w="7969064" h="1922933" fill="none" stroke="0" extrusionOk="0">
                          <a:moveTo>
                            <a:pt x="0" y="320495"/>
                          </a:moveTo>
                          <a:cubicBezTo>
                            <a:pt x="39445" y="148416"/>
                            <a:pt x="202109" y="39201"/>
                            <a:pt x="507382" y="0"/>
                          </a:cubicBezTo>
                          <a:cubicBezTo>
                            <a:pt x="3108354" y="45412"/>
                            <a:pt x="4493998" y="-108248"/>
                            <a:pt x="7461681" y="0"/>
                          </a:cubicBezTo>
                          <a:cubicBezTo>
                            <a:pt x="7760396" y="-12933"/>
                            <a:pt x="7938541" y="160887"/>
                            <a:pt x="7969063" y="320495"/>
                          </a:cubicBezTo>
                          <a:cubicBezTo>
                            <a:pt x="8049399" y="813831"/>
                            <a:pt x="8069220" y="1381121"/>
                            <a:pt x="7969063" y="1602437"/>
                          </a:cubicBezTo>
                          <a:cubicBezTo>
                            <a:pt x="7962879" y="1790277"/>
                            <a:pt x="7782530" y="1935878"/>
                            <a:pt x="7461681" y="1922933"/>
                          </a:cubicBezTo>
                          <a:cubicBezTo>
                            <a:pt x="5357079" y="1976922"/>
                            <a:pt x="3704199" y="1856558"/>
                            <a:pt x="507382" y="1922933"/>
                          </a:cubicBezTo>
                          <a:cubicBezTo>
                            <a:pt x="211410" y="1939294"/>
                            <a:pt x="-3288" y="1748722"/>
                            <a:pt x="0" y="1602437"/>
                          </a:cubicBezTo>
                          <a:cubicBezTo>
                            <a:pt x="6824" y="1530314"/>
                            <a:pt x="-80465" y="967347"/>
                            <a:pt x="0" y="32049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ộp Văn bản 16">
              <a:extLst>
                <a:ext uri="{FF2B5EF4-FFF2-40B4-BE49-F238E27FC236}">
                  <a16:creationId xmlns:a16="http://schemas.microsoft.com/office/drawing/2014/main" id="{0BD3F7FA-4EA8-CF94-6A36-64D4ABAFB3EB}"/>
                </a:ext>
              </a:extLst>
            </p:cNvPr>
            <p:cNvSpPr txBox="1"/>
            <p:nvPr/>
          </p:nvSpPr>
          <p:spPr>
            <a:xfrm>
              <a:off x="1330122" y="958283"/>
              <a:ext cx="6708427" cy="2403370"/>
            </a:xfrm>
            <a:prstGeom prst="rect">
              <a:avLst/>
            </a:prstGeom>
            <a:noFill/>
          </p:spPr>
          <p:txBody>
            <a:bodyPr wrap="square" rtlCol="0">
              <a:spAutoFit/>
            </a:bodyPr>
            <a:lstStyle/>
            <a:p>
              <a:pPr lvl="0" algn="ctr"/>
              <a:r>
                <a:rPr lang="en-US" sz="3600" dirty="0">
                  <a:solidFill>
                    <a:srgbClr val="FF0000"/>
                  </a:solidFill>
                  <a:latin typeface="Calibri" panose="020F0502020204030204"/>
                </a:rPr>
                <a:t>T</a:t>
              </a:r>
              <a:r>
                <a:rPr lang="vi-VN" sz="3600" dirty="0">
                  <a:solidFill>
                    <a:srgbClr val="FF0000"/>
                  </a:solidFill>
                  <a:latin typeface="Calibri" panose="020F0502020204030204"/>
                </a:rPr>
                <a:t>hảo luận về Quy tắc xây dựng mối quan hệ thân thiện với những người sống xung quanh theo gợi ý: </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grpSp>
      <p:pic>
        <p:nvPicPr>
          <p:cNvPr id="24" name="Picture 7">
            <a:extLst>
              <a:ext uri="{FF2B5EF4-FFF2-40B4-BE49-F238E27FC236}">
                <a16:creationId xmlns:a16="http://schemas.microsoft.com/office/drawing/2014/main" id="{C91F2E9E-FE20-4AA2-BCFE-0FDAB2E6C327}"/>
              </a:ext>
            </a:extLst>
          </p:cNvPr>
          <p:cNvPicPr>
            <a:picLocks noChangeAspect="1"/>
          </p:cNvPicPr>
          <p:nvPr/>
        </p:nvPicPr>
        <p:blipFill>
          <a:blip r:embed="rId4"/>
          <a:stretch>
            <a:fillRect/>
          </a:stretch>
        </p:blipFill>
        <p:spPr>
          <a:xfrm flipH="1">
            <a:off x="181259" y="1234153"/>
            <a:ext cx="4398651" cy="5623847"/>
          </a:xfrm>
          <a:prstGeom prst="rect">
            <a:avLst/>
          </a:prstGeom>
        </p:spPr>
      </p:pic>
      <p:sp>
        <p:nvSpPr>
          <p:cNvPr id="2" name="Rectangle: Rounded Corners 1">
            <a:extLst>
              <a:ext uri="{FF2B5EF4-FFF2-40B4-BE49-F238E27FC236}">
                <a16:creationId xmlns:a16="http://schemas.microsoft.com/office/drawing/2014/main" id="{C06CD47C-FC1E-D5A7-1C49-AD57DC0D51B5}"/>
              </a:ext>
            </a:extLst>
          </p:cNvPr>
          <p:cNvSpPr/>
          <p:nvPr/>
        </p:nvSpPr>
        <p:spPr>
          <a:xfrm>
            <a:off x="3851445" y="2961305"/>
            <a:ext cx="8058150" cy="31159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vi-VN" sz="3200" dirty="0">
                <a:solidFill>
                  <a:srgbClr val="0070C0"/>
                </a:solidFill>
              </a:rPr>
              <a:t>Những việc nên làm để xây dựng mối quan hệ thân thiện với những người sống xung quanh</a:t>
            </a:r>
            <a:r>
              <a:rPr lang="en-US" sz="3200" dirty="0">
                <a:solidFill>
                  <a:srgbClr val="0070C0"/>
                </a:solidFill>
              </a:rPr>
              <a:t>.</a:t>
            </a:r>
          </a:p>
          <a:p>
            <a:pPr marL="457200" indent="-457200" algn="just">
              <a:buFont typeface="Wingdings" panose="05000000000000000000" pitchFamily="2" charset="2"/>
              <a:buChar char="Ø"/>
            </a:pPr>
            <a:r>
              <a:rPr lang="vi-VN" sz="3200" dirty="0">
                <a:solidFill>
                  <a:srgbClr val="0070C0"/>
                </a:solidFill>
              </a:rPr>
              <a:t>Những việc không nên làm gây ảnh hưởng tới mối quan hệ với những người sống xung quanh</a:t>
            </a:r>
            <a:r>
              <a:rPr lang="en-US" sz="3200" dirty="0">
                <a:solidFill>
                  <a:srgbClr val="0070C0"/>
                </a:solidFill>
              </a:rPr>
              <a:t>.</a:t>
            </a:r>
          </a:p>
        </p:txBody>
      </p:sp>
    </p:spTree>
    <p:extLst>
      <p:ext uri="{BB962C8B-B14F-4D97-AF65-F5344CB8AC3E}">
        <p14:creationId xmlns:p14="http://schemas.microsoft.com/office/powerpoint/2010/main" val="1213595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C637CFA-0EC4-469F-9962-FE2A16B1FF81}"/>
              </a:ext>
            </a:extLst>
          </p:cNvPr>
          <p:cNvSpPr/>
          <p:nvPr/>
        </p:nvSpPr>
        <p:spPr>
          <a:xfrm>
            <a:off x="0" y="0"/>
            <a:ext cx="12192000" cy="6810618"/>
          </a:xfrm>
          <a:custGeom>
            <a:avLst/>
            <a:gdLst/>
            <a:ahLst/>
            <a:cxnLst/>
            <a:rect l="l" t="t" r="r" b="b"/>
            <a:pathLst>
              <a:path w="7315200" h="4109812">
                <a:moveTo>
                  <a:pt x="0" y="0"/>
                </a:moveTo>
                <a:lnTo>
                  <a:pt x="7315200" y="0"/>
                </a:lnTo>
                <a:lnTo>
                  <a:pt x="7315200" y="4109812"/>
                </a:lnTo>
                <a:lnTo>
                  <a:pt x="0" y="4109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DA9BFF5-FA98-CAC2-6659-AB5E5EBBB5C8}"/>
              </a:ext>
            </a:extLst>
          </p:cNvPr>
          <p:cNvSpPr/>
          <p:nvPr/>
        </p:nvSpPr>
        <p:spPr>
          <a:xfrm>
            <a:off x="528320" y="365760"/>
            <a:ext cx="1131824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Hình chữ nhật: Góc Tròn 3">
            <a:extLst>
              <a:ext uri="{FF2B5EF4-FFF2-40B4-BE49-F238E27FC236}">
                <a16:creationId xmlns:a16="http://schemas.microsoft.com/office/drawing/2014/main" id="{4FF3C54A-7593-7239-C6B0-54E2667E7D56}"/>
              </a:ext>
            </a:extLst>
          </p:cNvPr>
          <p:cNvSpPr/>
          <p:nvPr/>
        </p:nvSpPr>
        <p:spPr>
          <a:xfrm>
            <a:off x="1624018" y="203200"/>
            <a:ext cx="8789982" cy="843280"/>
          </a:xfrm>
          <a:prstGeom prst="roundRect">
            <a:avLst/>
          </a:prstGeom>
          <a:solidFill>
            <a:schemeClr val="accent6">
              <a:lumMod val="20000"/>
              <a:lumOff val="80000"/>
            </a:schemeClr>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8789982"/>
                      <a:gd name="connsiteY0" fmla="*/ 140549 h 843280"/>
                      <a:gd name="connsiteX1" fmla="*/ 140549 w 8789982"/>
                      <a:gd name="connsiteY1" fmla="*/ 0 h 843280"/>
                      <a:gd name="connsiteX2" fmla="*/ 8649433 w 8789982"/>
                      <a:gd name="connsiteY2" fmla="*/ 0 h 843280"/>
                      <a:gd name="connsiteX3" fmla="*/ 8789982 w 8789982"/>
                      <a:gd name="connsiteY3" fmla="*/ 140549 h 843280"/>
                      <a:gd name="connsiteX4" fmla="*/ 8789982 w 8789982"/>
                      <a:gd name="connsiteY4" fmla="*/ 702731 h 843280"/>
                      <a:gd name="connsiteX5" fmla="*/ 8649433 w 8789982"/>
                      <a:gd name="connsiteY5" fmla="*/ 843280 h 843280"/>
                      <a:gd name="connsiteX6" fmla="*/ 140549 w 8789982"/>
                      <a:gd name="connsiteY6" fmla="*/ 843280 h 843280"/>
                      <a:gd name="connsiteX7" fmla="*/ 0 w 8789982"/>
                      <a:gd name="connsiteY7" fmla="*/ 702731 h 843280"/>
                      <a:gd name="connsiteX8" fmla="*/ 0 w 8789982"/>
                      <a:gd name="connsiteY8" fmla="*/ 140549 h 8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9982" h="843280" fill="none" extrusionOk="0">
                        <a:moveTo>
                          <a:pt x="0" y="140549"/>
                        </a:moveTo>
                        <a:cubicBezTo>
                          <a:pt x="5686" y="56798"/>
                          <a:pt x="60695" y="2155"/>
                          <a:pt x="140549" y="0"/>
                        </a:cubicBezTo>
                        <a:cubicBezTo>
                          <a:pt x="2369577" y="22936"/>
                          <a:pt x="5510100" y="-134525"/>
                          <a:pt x="8649433" y="0"/>
                        </a:cubicBezTo>
                        <a:cubicBezTo>
                          <a:pt x="8728568" y="-6769"/>
                          <a:pt x="8776942" y="61307"/>
                          <a:pt x="8789982" y="140549"/>
                        </a:cubicBezTo>
                        <a:cubicBezTo>
                          <a:pt x="8763830" y="283452"/>
                          <a:pt x="8840496" y="450282"/>
                          <a:pt x="8789982" y="702731"/>
                        </a:cubicBezTo>
                        <a:cubicBezTo>
                          <a:pt x="8782593" y="778591"/>
                          <a:pt x="8737566" y="838529"/>
                          <a:pt x="8649433" y="843280"/>
                        </a:cubicBezTo>
                        <a:cubicBezTo>
                          <a:pt x="6188412" y="754708"/>
                          <a:pt x="1639825" y="824091"/>
                          <a:pt x="140549" y="843280"/>
                        </a:cubicBezTo>
                        <a:cubicBezTo>
                          <a:pt x="61424" y="844844"/>
                          <a:pt x="-795" y="779102"/>
                          <a:pt x="0" y="702731"/>
                        </a:cubicBezTo>
                        <a:cubicBezTo>
                          <a:pt x="12197" y="451865"/>
                          <a:pt x="50071" y="413058"/>
                          <a:pt x="0" y="140549"/>
                        </a:cubicBezTo>
                        <a:close/>
                      </a:path>
                      <a:path w="8789982" h="843280" stroke="0" extrusionOk="0">
                        <a:moveTo>
                          <a:pt x="0" y="140549"/>
                        </a:moveTo>
                        <a:cubicBezTo>
                          <a:pt x="11755" y="69711"/>
                          <a:pt x="62030" y="2760"/>
                          <a:pt x="140549" y="0"/>
                        </a:cubicBezTo>
                        <a:cubicBezTo>
                          <a:pt x="4084968" y="-9402"/>
                          <a:pt x="5103329" y="-138905"/>
                          <a:pt x="8649433" y="0"/>
                        </a:cubicBezTo>
                        <a:cubicBezTo>
                          <a:pt x="8737153" y="-3540"/>
                          <a:pt x="8792455" y="71077"/>
                          <a:pt x="8789982" y="140549"/>
                        </a:cubicBezTo>
                        <a:cubicBezTo>
                          <a:pt x="8771892" y="277228"/>
                          <a:pt x="8742265" y="449801"/>
                          <a:pt x="8789982" y="702731"/>
                        </a:cubicBezTo>
                        <a:cubicBezTo>
                          <a:pt x="8797226" y="784591"/>
                          <a:pt x="8726846" y="847381"/>
                          <a:pt x="8649433" y="843280"/>
                        </a:cubicBezTo>
                        <a:cubicBezTo>
                          <a:pt x="7210815" y="820947"/>
                          <a:pt x="1969473" y="761831"/>
                          <a:pt x="140549" y="843280"/>
                        </a:cubicBezTo>
                        <a:cubicBezTo>
                          <a:pt x="59144" y="855899"/>
                          <a:pt x="12460" y="775432"/>
                          <a:pt x="0" y="702731"/>
                        </a:cubicBezTo>
                        <a:cubicBezTo>
                          <a:pt x="-40410" y="520391"/>
                          <a:pt x="21891" y="221012"/>
                          <a:pt x="0" y="1405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Chia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sẻ</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quy</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tắc</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nhóm</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bạn</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2B49410-E5C8-7F71-AC43-1EE4827BFE46}"/>
              </a:ext>
            </a:extLst>
          </p:cNvPr>
          <p:cNvPicPr>
            <a:picLocks noChangeAspect="1"/>
          </p:cNvPicPr>
          <p:nvPr/>
        </p:nvPicPr>
        <p:blipFill>
          <a:blip r:embed="rId5"/>
          <a:stretch>
            <a:fillRect/>
          </a:stretch>
        </p:blipFill>
        <p:spPr>
          <a:xfrm>
            <a:off x="3058160" y="1203202"/>
            <a:ext cx="5901690" cy="5205217"/>
          </a:xfrm>
          <a:prstGeom prst="rect">
            <a:avLst/>
          </a:prstGeom>
        </p:spPr>
      </p:pic>
    </p:spTree>
    <p:extLst>
      <p:ext uri="{BB962C8B-B14F-4D97-AF65-F5344CB8AC3E}">
        <p14:creationId xmlns:p14="http://schemas.microsoft.com/office/powerpoint/2010/main" val="140953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rot="10800000" flipH="1">
            <a:off x="0" y="229544"/>
            <a:ext cx="8302336" cy="6398911"/>
          </a:xfrm>
          <a:prstGeom prst="rect">
            <a:avLst/>
          </a:prstGeom>
        </p:spPr>
      </p:pic>
      <p:sp>
        <p:nvSpPr>
          <p:cNvPr id="2" name="Hộp Văn bản 1">
            <a:extLst>
              <a:ext uri="{FF2B5EF4-FFF2-40B4-BE49-F238E27FC236}">
                <a16:creationId xmlns:a16="http://schemas.microsoft.com/office/drawing/2014/main" id="{239922C0-C7D7-2083-A228-A15858267AAD}"/>
              </a:ext>
            </a:extLst>
          </p:cNvPr>
          <p:cNvSpPr txBox="1"/>
          <p:nvPr/>
        </p:nvSpPr>
        <p:spPr>
          <a:xfrm>
            <a:off x="145474" y="1355591"/>
            <a:ext cx="7845135" cy="4401205"/>
          </a:xfrm>
          <a:prstGeom prst="rect">
            <a:avLst/>
          </a:prstGeom>
          <a:noFill/>
        </p:spPr>
        <p:txBody>
          <a:bodyPr wrap="square" rtlCol="0">
            <a:spAutoFit/>
          </a:bodyPr>
          <a:lstStyle/>
          <a:p>
            <a:pPr lvl="0" algn="just"/>
            <a:r>
              <a:rPr lang="vi-VN" sz="2800" dirty="0">
                <a:solidFill>
                  <a:srgbClr val="FF0000"/>
                </a:solidFill>
                <a:latin typeface="Calibri" panose="020F0502020204030204"/>
              </a:rPr>
              <a:t>Trong giao tiếp hằng ngày, các em hãy tích cực thực hiện những việc làm để xây dựng mối quan hệ thân thiện với những người sống xung quanh bằng một số hành động đơn giản như: </a:t>
            </a:r>
          </a:p>
          <a:p>
            <a:pPr lvl="0" algn="just"/>
            <a:r>
              <a:rPr lang="vi-VN" sz="2800" dirty="0">
                <a:solidFill>
                  <a:srgbClr val="FF0000"/>
                </a:solidFill>
                <a:latin typeface="Calibri" panose="020F0502020204030204"/>
              </a:rPr>
              <a:t>+ Mỉm cười thân thiện. </a:t>
            </a:r>
          </a:p>
          <a:p>
            <a:pPr lvl="0" algn="just"/>
            <a:r>
              <a:rPr lang="vi-VN" sz="2800" dirty="0">
                <a:solidFill>
                  <a:srgbClr val="FF0000"/>
                </a:solidFill>
                <a:latin typeface="Calibri" panose="020F0502020204030204"/>
              </a:rPr>
              <a:t>+ Chào hỏi lễ phép. </a:t>
            </a:r>
          </a:p>
          <a:p>
            <a:pPr lvl="0" algn="just"/>
            <a:r>
              <a:rPr lang="vi-VN" sz="2800" dirty="0">
                <a:solidFill>
                  <a:srgbClr val="FF0000"/>
                </a:solidFill>
                <a:latin typeface="Calibri" panose="020F0502020204030204"/>
              </a:rPr>
              <a:t>+ Giao tiếp cởi mở, hòa đồng.</a:t>
            </a:r>
          </a:p>
          <a:p>
            <a:pPr lvl="0" algn="just"/>
            <a:r>
              <a:rPr lang="vi-VN" sz="2800" dirty="0">
                <a:solidFill>
                  <a:srgbClr val="FF0000"/>
                </a:solidFill>
                <a:latin typeface="Calibri" panose="020F0502020204030204"/>
              </a:rPr>
              <a:t>+ Không phân biệt đối xử...</a:t>
            </a:r>
          </a:p>
          <a:p>
            <a:pPr lvl="0" algn="just"/>
            <a:r>
              <a:rPr lang="vi-VN" sz="2800" dirty="0">
                <a:solidFill>
                  <a:srgbClr val="FF0000"/>
                </a:solidFill>
                <a:latin typeface="Calibri" panose="020F0502020204030204"/>
              </a:rPr>
              <a:t>Điều đó sẽ góp phần xây dựng nên một cộng đồng thân  thiện, văn minh. </a:t>
            </a: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8687547" y="1758272"/>
            <a:ext cx="3988715" cy="5099728"/>
          </a:xfrm>
          <a:prstGeom prst="rect">
            <a:avLst/>
          </a:prstGeom>
        </p:spPr>
      </p:pic>
      <p:pic>
        <p:nvPicPr>
          <p:cNvPr id="5" name="Picture 4" descr="A close up of a logo&#10;&#10;Description automatically generated">
            <a:extLst>
              <a:ext uri="{FF2B5EF4-FFF2-40B4-BE49-F238E27FC236}">
                <a16:creationId xmlns:a16="http://schemas.microsoft.com/office/drawing/2014/main" id="{888E84EB-C952-F173-D742-F3BCD8F8E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253" y="213360"/>
            <a:ext cx="3711950" cy="1069934"/>
          </a:xfrm>
          <a:prstGeom prst="rect">
            <a:avLst/>
          </a:prstGeom>
        </p:spPr>
      </p:pic>
    </p:spTree>
    <p:extLst>
      <p:ext uri="{BB962C8B-B14F-4D97-AF65-F5344CB8AC3E}">
        <p14:creationId xmlns:p14="http://schemas.microsoft.com/office/powerpoint/2010/main" val="380794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492CBFDF-20DD-5775-4381-1072587BBD80}"/>
              </a:ext>
            </a:extLst>
          </p:cNvPr>
          <p:cNvSpPr/>
          <p:nvPr/>
        </p:nvSpPr>
        <p:spPr>
          <a:xfrm>
            <a:off x="4982817" y="1695273"/>
            <a:ext cx="6613629" cy="4310481"/>
          </a:xfrm>
          <a:custGeom>
            <a:avLst/>
            <a:gdLst>
              <a:gd name="connsiteX0" fmla="*/ 0 w 6613629"/>
              <a:gd name="connsiteY0" fmla="*/ 431478 h 4310481"/>
              <a:gd name="connsiteX1" fmla="*/ 283389 w 6613629"/>
              <a:gd name="connsiteY1" fmla="*/ 0 h 4310481"/>
              <a:gd name="connsiteX2" fmla="*/ 6330239 w 6613629"/>
              <a:gd name="connsiteY2" fmla="*/ 0 h 4310481"/>
              <a:gd name="connsiteX3" fmla="*/ 6613629 w 6613629"/>
              <a:gd name="connsiteY3" fmla="*/ 431478 h 4310481"/>
              <a:gd name="connsiteX4" fmla="*/ 6613629 w 6613629"/>
              <a:gd name="connsiteY4" fmla="*/ 3879002 h 4310481"/>
              <a:gd name="connsiteX5" fmla="*/ 6330239 w 6613629"/>
              <a:gd name="connsiteY5" fmla="*/ 4310481 h 4310481"/>
              <a:gd name="connsiteX6" fmla="*/ 283389 w 6613629"/>
              <a:gd name="connsiteY6" fmla="*/ 4310481 h 4310481"/>
              <a:gd name="connsiteX7" fmla="*/ 0 w 6613629"/>
              <a:gd name="connsiteY7" fmla="*/ 3879002 h 4310481"/>
              <a:gd name="connsiteX8" fmla="*/ 0 w 6613629"/>
              <a:gd name="connsiteY8" fmla="*/ 431478 h 4310481"/>
              <a:gd name="connsiteX0" fmla="*/ 0 w 6613629"/>
              <a:gd name="connsiteY0" fmla="*/ 431478 h 4310481"/>
              <a:gd name="connsiteX1" fmla="*/ 283389 w 6613629"/>
              <a:gd name="connsiteY1" fmla="*/ 0 h 4310481"/>
              <a:gd name="connsiteX2" fmla="*/ 6330239 w 6613629"/>
              <a:gd name="connsiteY2" fmla="*/ 0 h 4310481"/>
              <a:gd name="connsiteX3" fmla="*/ 6613629 w 6613629"/>
              <a:gd name="connsiteY3" fmla="*/ 431478 h 4310481"/>
              <a:gd name="connsiteX4" fmla="*/ 6613629 w 6613629"/>
              <a:gd name="connsiteY4" fmla="*/ 3879002 h 4310481"/>
              <a:gd name="connsiteX5" fmla="*/ 6330239 w 6613629"/>
              <a:gd name="connsiteY5" fmla="*/ 4310481 h 4310481"/>
              <a:gd name="connsiteX6" fmla="*/ 283389 w 6613629"/>
              <a:gd name="connsiteY6" fmla="*/ 4310481 h 4310481"/>
              <a:gd name="connsiteX7" fmla="*/ 0 w 6613629"/>
              <a:gd name="connsiteY7" fmla="*/ 3879002 h 4310481"/>
              <a:gd name="connsiteX8" fmla="*/ 0 w 6613629"/>
              <a:gd name="connsiteY8" fmla="*/ 431478 h 4310481"/>
              <a:gd name="connsiteX0" fmla="*/ 0 w 6613629"/>
              <a:gd name="connsiteY0" fmla="*/ 431478 h 4310481"/>
              <a:gd name="connsiteX1" fmla="*/ 283389 w 6613629"/>
              <a:gd name="connsiteY1" fmla="*/ 0 h 4310481"/>
              <a:gd name="connsiteX2" fmla="*/ 6330239 w 6613629"/>
              <a:gd name="connsiteY2" fmla="*/ 0 h 4310481"/>
              <a:gd name="connsiteX3" fmla="*/ 6613629 w 6613629"/>
              <a:gd name="connsiteY3" fmla="*/ 431478 h 4310481"/>
              <a:gd name="connsiteX4" fmla="*/ 6613629 w 6613629"/>
              <a:gd name="connsiteY4" fmla="*/ 3879002 h 4310481"/>
              <a:gd name="connsiteX5" fmla="*/ 6330239 w 6613629"/>
              <a:gd name="connsiteY5" fmla="*/ 4310481 h 4310481"/>
              <a:gd name="connsiteX6" fmla="*/ 283389 w 6613629"/>
              <a:gd name="connsiteY6" fmla="*/ 4310481 h 4310481"/>
              <a:gd name="connsiteX7" fmla="*/ 0 w 6613629"/>
              <a:gd name="connsiteY7" fmla="*/ 3879002 h 4310481"/>
              <a:gd name="connsiteX8" fmla="*/ 0 w 6613629"/>
              <a:gd name="connsiteY8" fmla="*/ 431478 h 431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3629" h="4310481" fill="none" extrusionOk="0">
                <a:moveTo>
                  <a:pt x="0" y="431478"/>
                </a:moveTo>
                <a:cubicBezTo>
                  <a:pt x="3427" y="235720"/>
                  <a:pt x="166993" y="-40449"/>
                  <a:pt x="283389" y="0"/>
                </a:cubicBezTo>
                <a:cubicBezTo>
                  <a:pt x="2399156" y="182093"/>
                  <a:pt x="4993093" y="-346637"/>
                  <a:pt x="6330239" y="0"/>
                </a:cubicBezTo>
                <a:cubicBezTo>
                  <a:pt x="6431264" y="-10911"/>
                  <a:pt x="6648661" y="155767"/>
                  <a:pt x="6613629" y="431478"/>
                </a:cubicBezTo>
                <a:cubicBezTo>
                  <a:pt x="6691875" y="1867533"/>
                  <a:pt x="6720320" y="2447253"/>
                  <a:pt x="6613629" y="3879002"/>
                </a:cubicBezTo>
                <a:cubicBezTo>
                  <a:pt x="6572092" y="4170474"/>
                  <a:pt x="6549527" y="4307848"/>
                  <a:pt x="6330239" y="4310481"/>
                </a:cubicBezTo>
                <a:cubicBezTo>
                  <a:pt x="4828020" y="4181759"/>
                  <a:pt x="2894121" y="4234662"/>
                  <a:pt x="283389" y="4310481"/>
                </a:cubicBezTo>
                <a:cubicBezTo>
                  <a:pt x="120059" y="4251453"/>
                  <a:pt x="779" y="4163405"/>
                  <a:pt x="0" y="3879002"/>
                </a:cubicBezTo>
                <a:cubicBezTo>
                  <a:pt x="-215580" y="2366942"/>
                  <a:pt x="98528" y="1535563"/>
                  <a:pt x="0" y="431478"/>
                </a:cubicBezTo>
                <a:close/>
              </a:path>
              <a:path w="6613629" h="4310481" stroke="0" extrusionOk="0">
                <a:moveTo>
                  <a:pt x="0" y="431478"/>
                </a:moveTo>
                <a:cubicBezTo>
                  <a:pt x="-26907" y="185665"/>
                  <a:pt x="160932" y="-39948"/>
                  <a:pt x="283389" y="0"/>
                </a:cubicBezTo>
                <a:cubicBezTo>
                  <a:pt x="2253225" y="-636066"/>
                  <a:pt x="3347672" y="237345"/>
                  <a:pt x="6330239" y="0"/>
                </a:cubicBezTo>
                <a:cubicBezTo>
                  <a:pt x="6433223" y="-5474"/>
                  <a:pt x="6613863" y="266606"/>
                  <a:pt x="6613629" y="431478"/>
                </a:cubicBezTo>
                <a:cubicBezTo>
                  <a:pt x="6761508" y="1420453"/>
                  <a:pt x="6864399" y="2712781"/>
                  <a:pt x="6613629" y="3879002"/>
                </a:cubicBezTo>
                <a:cubicBezTo>
                  <a:pt x="6635105" y="4155768"/>
                  <a:pt x="6447326" y="4299583"/>
                  <a:pt x="6330239" y="4310481"/>
                </a:cubicBezTo>
                <a:cubicBezTo>
                  <a:pt x="3974788" y="4236625"/>
                  <a:pt x="945968" y="4294847"/>
                  <a:pt x="283389" y="4310481"/>
                </a:cubicBezTo>
                <a:cubicBezTo>
                  <a:pt x="141978" y="4221847"/>
                  <a:pt x="-22304" y="4048473"/>
                  <a:pt x="0" y="3879002"/>
                </a:cubicBezTo>
                <a:cubicBezTo>
                  <a:pt x="-191425" y="2644953"/>
                  <a:pt x="-156331" y="1825148"/>
                  <a:pt x="0" y="431478"/>
                </a:cubicBezTo>
                <a:close/>
              </a:path>
              <a:path w="6613629" h="4310481" fill="none" stroke="0" extrusionOk="0">
                <a:moveTo>
                  <a:pt x="0" y="431478"/>
                </a:moveTo>
                <a:cubicBezTo>
                  <a:pt x="-3673" y="181062"/>
                  <a:pt x="158098" y="-9893"/>
                  <a:pt x="283389" y="0"/>
                </a:cubicBezTo>
                <a:cubicBezTo>
                  <a:pt x="2157996" y="385555"/>
                  <a:pt x="5009956" y="-150830"/>
                  <a:pt x="6330239" y="0"/>
                </a:cubicBezTo>
                <a:cubicBezTo>
                  <a:pt x="6477510" y="9138"/>
                  <a:pt x="6667405" y="188444"/>
                  <a:pt x="6613629" y="431478"/>
                </a:cubicBezTo>
                <a:cubicBezTo>
                  <a:pt x="6611141" y="2066798"/>
                  <a:pt x="6736061" y="2445682"/>
                  <a:pt x="6613629" y="3879002"/>
                </a:cubicBezTo>
                <a:cubicBezTo>
                  <a:pt x="6608882" y="4182230"/>
                  <a:pt x="6497860" y="4280354"/>
                  <a:pt x="6330239" y="4310481"/>
                </a:cubicBezTo>
                <a:cubicBezTo>
                  <a:pt x="4578070" y="3935439"/>
                  <a:pt x="3287081" y="4251092"/>
                  <a:pt x="283389" y="4310481"/>
                </a:cubicBezTo>
                <a:cubicBezTo>
                  <a:pt x="117617" y="4254814"/>
                  <a:pt x="28052" y="4138277"/>
                  <a:pt x="0" y="3879002"/>
                </a:cubicBezTo>
                <a:cubicBezTo>
                  <a:pt x="-77711" y="2617859"/>
                  <a:pt x="-96143" y="1672007"/>
                  <a:pt x="0" y="431478"/>
                </a:cubicBezTo>
                <a:close/>
              </a:path>
              <a:path w="6613629" h="4310481" fill="none" stroke="0" extrusionOk="0">
                <a:moveTo>
                  <a:pt x="0" y="431478"/>
                </a:moveTo>
                <a:cubicBezTo>
                  <a:pt x="1440" y="215282"/>
                  <a:pt x="166638" y="-29570"/>
                  <a:pt x="283389" y="0"/>
                </a:cubicBezTo>
                <a:cubicBezTo>
                  <a:pt x="2255473" y="303117"/>
                  <a:pt x="5075189" y="-314850"/>
                  <a:pt x="6330239" y="0"/>
                </a:cubicBezTo>
                <a:cubicBezTo>
                  <a:pt x="6448202" y="-4782"/>
                  <a:pt x="6645076" y="165264"/>
                  <a:pt x="6613629" y="431478"/>
                </a:cubicBezTo>
                <a:cubicBezTo>
                  <a:pt x="6612759" y="1994071"/>
                  <a:pt x="6740939" y="2455900"/>
                  <a:pt x="6613629" y="3879002"/>
                </a:cubicBezTo>
                <a:cubicBezTo>
                  <a:pt x="6589645" y="4154953"/>
                  <a:pt x="6495307" y="4287887"/>
                  <a:pt x="6330239" y="4310481"/>
                </a:cubicBezTo>
                <a:cubicBezTo>
                  <a:pt x="4755298" y="3928675"/>
                  <a:pt x="3227185" y="4010849"/>
                  <a:pt x="283389" y="4310481"/>
                </a:cubicBezTo>
                <a:cubicBezTo>
                  <a:pt x="119064" y="4256904"/>
                  <a:pt x="23866" y="4151715"/>
                  <a:pt x="0" y="3879002"/>
                </a:cubicBezTo>
                <a:cubicBezTo>
                  <a:pt x="-305798" y="2634997"/>
                  <a:pt x="154662" y="1563645"/>
                  <a:pt x="0" y="4314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0" name="Picture 7">
            <a:extLst>
              <a:ext uri="{FF2B5EF4-FFF2-40B4-BE49-F238E27FC236}">
                <a16:creationId xmlns:a16="http://schemas.microsoft.com/office/drawing/2014/main" id="{1844ED0D-A976-81C8-606F-568018678390}"/>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3" name="Hình ảnh 2">
            <a:extLst>
              <a:ext uri="{FF2B5EF4-FFF2-40B4-BE49-F238E27FC236}">
                <a16:creationId xmlns:a16="http://schemas.microsoft.com/office/drawing/2014/main" id="{1FB0167F-4AF1-22FF-C894-72D710E1F5A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5284512" y="2097129"/>
            <a:ext cx="977644" cy="1059235"/>
          </a:xfrm>
          <a:prstGeom prst="rect">
            <a:avLst/>
          </a:prstGeom>
        </p:spPr>
      </p:pic>
      <p:sp>
        <p:nvSpPr>
          <p:cNvPr id="6" name="Hộp Văn bản 5">
            <a:extLst>
              <a:ext uri="{FF2B5EF4-FFF2-40B4-BE49-F238E27FC236}">
                <a16:creationId xmlns:a16="http://schemas.microsoft.com/office/drawing/2014/main" id="{117AB6D2-6D9C-3D2A-63B2-636CDE378DB8}"/>
              </a:ext>
            </a:extLst>
          </p:cNvPr>
          <p:cNvSpPr txBox="1"/>
          <p:nvPr/>
        </p:nvSpPr>
        <p:spPr>
          <a:xfrm>
            <a:off x="6241658" y="2179956"/>
            <a:ext cx="59104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9" name="Hình ảnh 8">
            <a:extLst>
              <a:ext uri="{FF2B5EF4-FFF2-40B4-BE49-F238E27FC236}">
                <a16:creationId xmlns:a16="http://schemas.microsoft.com/office/drawing/2014/main" id="{CAFD59EC-E6A1-1C5F-A6EB-3A40CD59A49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5303212" y="3316067"/>
            <a:ext cx="977644" cy="1059235"/>
          </a:xfrm>
          <a:prstGeom prst="rect">
            <a:avLst/>
          </a:prstGeom>
        </p:spPr>
      </p:pic>
      <p:sp>
        <p:nvSpPr>
          <p:cNvPr id="10" name="Hộp Văn bản 9">
            <a:extLst>
              <a:ext uri="{FF2B5EF4-FFF2-40B4-BE49-F238E27FC236}">
                <a16:creationId xmlns:a16="http://schemas.microsoft.com/office/drawing/2014/main" id="{78BE1A66-8049-3D86-4228-0E99618E2933}"/>
              </a:ext>
            </a:extLst>
          </p:cNvPr>
          <p:cNvSpPr txBox="1"/>
          <p:nvPr/>
        </p:nvSpPr>
        <p:spPr>
          <a:xfrm>
            <a:off x="6259893" y="4474633"/>
            <a:ext cx="587399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2" name="Hình ảnh 11">
            <a:extLst>
              <a:ext uri="{FF2B5EF4-FFF2-40B4-BE49-F238E27FC236}">
                <a16:creationId xmlns:a16="http://schemas.microsoft.com/office/drawing/2014/main" id="{9D7008E6-B7EC-71C2-86E1-BE8568F65C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5303212" y="4510568"/>
            <a:ext cx="977644" cy="1059235"/>
          </a:xfrm>
          <a:prstGeom prst="rect">
            <a:avLst/>
          </a:prstGeom>
        </p:spPr>
      </p:pic>
      <p:sp>
        <p:nvSpPr>
          <p:cNvPr id="14" name="Hộp Văn bản 13">
            <a:extLst>
              <a:ext uri="{FF2B5EF4-FFF2-40B4-BE49-F238E27FC236}">
                <a16:creationId xmlns:a16="http://schemas.microsoft.com/office/drawing/2014/main" id="{C7560A96-3589-7E94-5147-EF65312A134C}"/>
              </a:ext>
            </a:extLst>
          </p:cNvPr>
          <p:cNvSpPr txBox="1"/>
          <p:nvPr/>
        </p:nvSpPr>
        <p:spPr>
          <a:xfrm>
            <a:off x="6281533" y="3327294"/>
            <a:ext cx="59104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Hộp Văn bản 6">
            <a:extLst>
              <a:ext uri="{FF2B5EF4-FFF2-40B4-BE49-F238E27FC236}">
                <a16:creationId xmlns:a16="http://schemas.microsoft.com/office/drawing/2014/main" id="{5240CCA5-8036-2A16-BC7E-EC7161DC7D60}"/>
              </a:ext>
            </a:extLst>
          </p:cNvPr>
          <p:cNvSpPr txBox="1"/>
          <p:nvPr/>
        </p:nvSpPr>
        <p:spPr>
          <a:xfrm>
            <a:off x="-930933" y="197391"/>
            <a:ext cx="72570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38100">
                  <a:solidFill>
                    <a:srgbClr val="FF0000"/>
                  </a:solidFill>
                </a:ln>
                <a:solidFill>
                  <a:srgbClr val="FFFF00"/>
                </a:solidFill>
                <a:effectLst/>
                <a:uLnTx/>
                <a:uFillTx/>
                <a:latin typeface="UTM Cookies" panose="02040603050506020204" pitchFamily="18" charset="0"/>
                <a:ea typeface="+mn-ea"/>
                <a:cs typeface="+mn-cs"/>
              </a:rPr>
              <a:t>DẶN</a:t>
            </a:r>
            <a:r>
              <a:rPr kumimoji="0" lang="en-US" sz="8800" b="0" i="0" u="none" strike="noStrike" kern="1200" cap="none" spc="0" normalizeH="0" noProof="0">
                <a:ln w="38100">
                  <a:solidFill>
                    <a:srgbClr val="FF0000"/>
                  </a:solidFill>
                </a:ln>
                <a:solidFill>
                  <a:srgbClr val="FFFF00"/>
                </a:solidFill>
                <a:effectLst/>
                <a:uLnTx/>
                <a:uFillTx/>
                <a:latin typeface="UTM Cookies" panose="02040603050506020204" pitchFamily="18" charset="0"/>
                <a:ea typeface="+mn-ea"/>
                <a:cs typeface="+mn-cs"/>
              </a:rPr>
              <a:t> DÒ</a:t>
            </a:r>
            <a:endParaRPr kumimoji="0" lang="en-US" sz="8800" b="0" i="0" u="none" strike="noStrike" kern="1200" cap="none" spc="0" normalizeH="0" baseline="0" noProof="0">
              <a:ln w="38100">
                <a:solidFill>
                  <a:srgbClr val="FF0000"/>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5844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34" presetClass="emph" presetSubtype="0" fill="hold" grpId="1" nodeType="withEffect">
                                  <p:stCondLst>
                                    <p:cond delay="0"/>
                                  </p:stCondLst>
                                  <p:iterate type="lt">
                                    <p:tmPct val="10000"/>
                                  </p:iterate>
                                  <p:childTnLst>
                                    <p:animMotion origin="layout" path="M -3.95833E-6 7.40741E-7 L -3.95833E-6 -0.07222 " pathEditMode="relative" rAng="0" ptsTypes="AA">
                                      <p:cBhvr>
                                        <p:cTn id="22" dur="250" accel="50000" decel="50000" autoRev="1" fill="hold">
                                          <p:stCondLst>
                                            <p:cond delay="0"/>
                                          </p:stCondLst>
                                        </p:cTn>
                                        <p:tgtEl>
                                          <p:spTgt spid="7"/>
                                        </p:tgtEl>
                                        <p:attrNameLst>
                                          <p:attrName>ppt_x</p:attrName>
                                          <p:attrName>ppt_y</p:attrName>
                                        </p:attrNameLst>
                                      </p:cBhvr>
                                      <p:rCtr x="0" y="-3611"/>
                                    </p:animMotion>
                                    <p:animRot by="1500000">
                                      <p:cBhvr>
                                        <p:cTn id="23" dur="125" fill="hold">
                                          <p:stCondLst>
                                            <p:cond delay="0"/>
                                          </p:stCondLst>
                                        </p:cTn>
                                        <p:tgtEl>
                                          <p:spTgt spid="7"/>
                                        </p:tgtEl>
                                        <p:attrNameLst>
                                          <p:attrName>r</p:attrName>
                                        </p:attrNameLst>
                                      </p:cBhvr>
                                    </p:animRot>
                                    <p:animRot by="-1500000">
                                      <p:cBhvr>
                                        <p:cTn id="24" dur="125" fill="hold">
                                          <p:stCondLst>
                                            <p:cond delay="125"/>
                                          </p:stCondLst>
                                        </p:cTn>
                                        <p:tgtEl>
                                          <p:spTgt spid="7"/>
                                        </p:tgtEl>
                                        <p:attrNameLst>
                                          <p:attrName>r</p:attrName>
                                        </p:attrNameLst>
                                      </p:cBhvr>
                                    </p:animRot>
                                    <p:animRot by="-1500000">
                                      <p:cBhvr>
                                        <p:cTn id="25" dur="125" fill="hold">
                                          <p:stCondLst>
                                            <p:cond delay="250"/>
                                          </p:stCondLst>
                                        </p:cTn>
                                        <p:tgtEl>
                                          <p:spTgt spid="7"/>
                                        </p:tgtEl>
                                        <p:attrNameLst>
                                          <p:attrName>r</p:attrName>
                                        </p:attrNameLst>
                                      </p:cBhvr>
                                    </p:animRot>
                                    <p:animRot by="1500000">
                                      <p:cBhvr>
                                        <p:cTn id="26" dur="125" fill="hold">
                                          <p:stCondLst>
                                            <p:cond delay="375"/>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14"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CADFC3D6-83EF-CCA3-1165-93402EFDE2C5}"/>
              </a:ext>
            </a:extLst>
          </p:cNvPr>
          <p:cNvSpPr/>
          <p:nvPr/>
        </p:nvSpPr>
        <p:spPr>
          <a:xfrm>
            <a:off x="2483427" y="1092845"/>
            <a:ext cx="7013864" cy="3662610"/>
          </a:xfrm>
          <a:custGeom>
            <a:avLst/>
            <a:gdLst>
              <a:gd name="connsiteX0" fmla="*/ 0 w 7013864"/>
              <a:gd name="connsiteY0" fmla="*/ 610447 h 3662610"/>
              <a:gd name="connsiteX1" fmla="*/ 610447 w 7013864"/>
              <a:gd name="connsiteY1" fmla="*/ 0 h 3662610"/>
              <a:gd name="connsiteX2" fmla="*/ 6403417 w 7013864"/>
              <a:gd name="connsiteY2" fmla="*/ 0 h 3662610"/>
              <a:gd name="connsiteX3" fmla="*/ 7013864 w 7013864"/>
              <a:gd name="connsiteY3" fmla="*/ 610447 h 3662610"/>
              <a:gd name="connsiteX4" fmla="*/ 7013864 w 7013864"/>
              <a:gd name="connsiteY4" fmla="*/ 3052163 h 3662610"/>
              <a:gd name="connsiteX5" fmla="*/ 6403417 w 7013864"/>
              <a:gd name="connsiteY5" fmla="*/ 3662610 h 3662610"/>
              <a:gd name="connsiteX6" fmla="*/ 610447 w 7013864"/>
              <a:gd name="connsiteY6" fmla="*/ 3662610 h 3662610"/>
              <a:gd name="connsiteX7" fmla="*/ 0 w 7013864"/>
              <a:gd name="connsiteY7" fmla="*/ 3052163 h 3662610"/>
              <a:gd name="connsiteX8" fmla="*/ 0 w 7013864"/>
              <a:gd name="connsiteY8" fmla="*/ 610447 h 36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864" h="3662610" fill="none" extrusionOk="0">
                <a:moveTo>
                  <a:pt x="0" y="610447"/>
                </a:moveTo>
                <a:cubicBezTo>
                  <a:pt x="-11561" y="305358"/>
                  <a:pt x="316306" y="45949"/>
                  <a:pt x="610447" y="0"/>
                </a:cubicBezTo>
                <a:cubicBezTo>
                  <a:pt x="3128552" y="-104888"/>
                  <a:pt x="5498913" y="-23247"/>
                  <a:pt x="6403417" y="0"/>
                </a:cubicBezTo>
                <a:cubicBezTo>
                  <a:pt x="6747149" y="10496"/>
                  <a:pt x="7001750" y="311197"/>
                  <a:pt x="7013864" y="610447"/>
                </a:cubicBezTo>
                <a:cubicBezTo>
                  <a:pt x="6867739" y="1812089"/>
                  <a:pt x="6889514" y="2620344"/>
                  <a:pt x="7013864" y="3052163"/>
                </a:cubicBezTo>
                <a:cubicBezTo>
                  <a:pt x="7064166" y="3382849"/>
                  <a:pt x="6727232" y="3637985"/>
                  <a:pt x="6403417" y="3662610"/>
                </a:cubicBezTo>
                <a:cubicBezTo>
                  <a:pt x="4954335" y="3710576"/>
                  <a:pt x="1521361" y="3589031"/>
                  <a:pt x="610447" y="3662610"/>
                </a:cubicBezTo>
                <a:cubicBezTo>
                  <a:pt x="281798" y="3682832"/>
                  <a:pt x="-28526" y="3412912"/>
                  <a:pt x="0" y="3052163"/>
                </a:cubicBezTo>
                <a:cubicBezTo>
                  <a:pt x="-79307" y="1967398"/>
                  <a:pt x="-128252" y="1635548"/>
                  <a:pt x="0" y="610447"/>
                </a:cubicBezTo>
                <a:close/>
              </a:path>
              <a:path w="7013864" h="3662610" stroke="0" extrusionOk="0">
                <a:moveTo>
                  <a:pt x="0" y="610447"/>
                </a:moveTo>
                <a:cubicBezTo>
                  <a:pt x="21789" y="264021"/>
                  <a:pt x="272261" y="35154"/>
                  <a:pt x="610447" y="0"/>
                </a:cubicBezTo>
                <a:cubicBezTo>
                  <a:pt x="2272840" y="-27212"/>
                  <a:pt x="5379977" y="-33425"/>
                  <a:pt x="6403417" y="0"/>
                </a:cubicBezTo>
                <a:cubicBezTo>
                  <a:pt x="6703302" y="-49106"/>
                  <a:pt x="7038211" y="234053"/>
                  <a:pt x="7013864" y="610447"/>
                </a:cubicBezTo>
                <a:cubicBezTo>
                  <a:pt x="7068136" y="1607996"/>
                  <a:pt x="7122167" y="2118185"/>
                  <a:pt x="7013864" y="3052163"/>
                </a:cubicBezTo>
                <a:cubicBezTo>
                  <a:pt x="7043816" y="3399593"/>
                  <a:pt x="6752994" y="3656594"/>
                  <a:pt x="6403417" y="3662610"/>
                </a:cubicBezTo>
                <a:cubicBezTo>
                  <a:pt x="4090689" y="3593316"/>
                  <a:pt x="1558803" y="3795156"/>
                  <a:pt x="610447" y="3662610"/>
                </a:cubicBezTo>
                <a:cubicBezTo>
                  <a:pt x="288451" y="3696289"/>
                  <a:pt x="14787" y="3384599"/>
                  <a:pt x="0" y="3052163"/>
                </a:cubicBezTo>
                <a:cubicBezTo>
                  <a:pt x="155935" y="2315191"/>
                  <a:pt x="52597" y="995330"/>
                  <a:pt x="0" y="610447"/>
                </a:cubicBezTo>
                <a:close/>
              </a:path>
            </a:pathLst>
          </a:custGeom>
          <a:solidFill>
            <a:schemeClr val="accent4">
              <a:lumMod val="40000"/>
              <a:lumOff val="60000"/>
            </a:schemeClr>
          </a:solidFill>
          <a:ln w="28575">
            <a:solidFill>
              <a:schemeClr val="accent4">
                <a:lumMod val="75000"/>
              </a:schemeClr>
            </a:solidFill>
            <a:prstDash val="solid"/>
            <a:extLst>
              <a:ext uri="{C807C97D-BFC1-408E-A445-0C87EB9F89A2}">
                <ask:lineSketchStyleProps xmlns:ask="http://schemas.microsoft.com/office/drawing/2018/sketchyshapes" sd="79020780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TextBox 14">
            <a:extLst>
              <a:ext uri="{FF2B5EF4-FFF2-40B4-BE49-F238E27FC236}">
                <a16:creationId xmlns:a16="http://schemas.microsoft.com/office/drawing/2014/main" id="{BC632E83-E097-AA88-4AB2-75E4B8A70560}"/>
              </a:ext>
            </a:extLst>
          </p:cNvPr>
          <p:cNvSpPr txBox="1"/>
          <p:nvPr/>
        </p:nvSpPr>
        <p:spPr>
          <a:xfrm>
            <a:off x="2740864" y="1115426"/>
            <a:ext cx="6570821" cy="3662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a:ln w="22225">
                  <a:noFill/>
                  <a:prstDash val="solid"/>
                </a:ln>
                <a:solidFill>
                  <a:srgbClr val="FF0000"/>
                </a:solidFill>
                <a:latin typeface="#9Slide05 Phobia" panose="02000506000000020003" pitchFamily="2" charset="0"/>
                <a:ea typeface="LNTH-LuoLuoNotangYuanTi 1" charset="-128"/>
                <a:cs typeface="LNTH-LuoLuoNotangYuanTi 1" charset="-128"/>
              </a:rPr>
              <a:t>Tạm biệt và hẹn gặp lại</a:t>
            </a:r>
            <a:endParaRPr kumimoji="0" lang="en-US" sz="11500" i="0" u="none" strike="noStrike" kern="1200" normalizeH="0" baseline="0" noProof="0" dirty="0">
              <a:ln w="22225">
                <a:noFill/>
                <a:prstDash val="solid"/>
              </a:ln>
              <a:solidFill>
                <a:srgbClr val="FF0000"/>
              </a:solidFill>
              <a:uLnTx/>
              <a:uFillTx/>
              <a:latin typeface="#9Slide05 Phobia" panose="02000506000000020003" pitchFamily="2" charset="0"/>
              <a:ea typeface="LNTH-LuoLuoNotangYuanTi 1" charset="-128"/>
              <a:cs typeface="LNTH-LuoLuoNotangYuanTi 1" charset="-128"/>
            </a:endParaRPr>
          </a:p>
        </p:txBody>
      </p:sp>
    </p:spTree>
    <p:extLst>
      <p:ext uri="{BB962C8B-B14F-4D97-AF65-F5344CB8AC3E}">
        <p14:creationId xmlns:p14="http://schemas.microsoft.com/office/powerpoint/2010/main" val="17039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par>
                                <p:cTn id="10" presetID="6" presetClass="emph" presetSubtype="0" repeatCount="2000" accel="18000" decel="82000" autoRev="1" fill="hold" grpId="1" nodeType="withEffect">
                                  <p:stCondLst>
                                    <p:cond delay="100"/>
                                  </p:stCondLst>
                                  <p:childTnLst>
                                    <p:animScale>
                                      <p:cBhvr>
                                        <p:cTn id="11"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0114" y="2375849"/>
            <a:ext cx="6342857" cy="4247619"/>
          </a:xfrm>
          <a:prstGeom prst="rect">
            <a:avLst/>
          </a:prstGeom>
        </p:spPr>
      </p:pic>
      <p:pic>
        <p:nvPicPr>
          <p:cNvPr id="2" name="Picture 1">
            <a:extLst>
              <a:ext uri="{FF2B5EF4-FFF2-40B4-BE49-F238E27FC236}">
                <a16:creationId xmlns:a16="http://schemas.microsoft.com/office/drawing/2014/main" id="{C975D026-AB76-45E8-DD96-E9BC2A761CAD}"/>
              </a:ext>
            </a:extLst>
          </p:cNvPr>
          <p:cNvPicPr>
            <a:picLocks noChangeAspect="1"/>
          </p:cNvPicPr>
          <p:nvPr/>
        </p:nvPicPr>
        <p:blipFill>
          <a:blip r:embed="rId4"/>
          <a:stretch>
            <a:fillRect/>
          </a:stretch>
        </p:blipFill>
        <p:spPr>
          <a:xfrm>
            <a:off x="5680908" y="453206"/>
            <a:ext cx="6511092" cy="4237087"/>
          </a:xfrm>
          <a:prstGeom prst="rect">
            <a:avLst/>
          </a:prstGeom>
        </p:spPr>
      </p:pic>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Nhóm 11">
            <a:extLst>
              <a:ext uri="{FF2B5EF4-FFF2-40B4-BE49-F238E27FC236}">
                <a16:creationId xmlns:a16="http://schemas.microsoft.com/office/drawing/2014/main" id="{641A780C-5EED-CFC7-B260-AA92A41B1167}"/>
              </a:ext>
            </a:extLst>
          </p:cNvPr>
          <p:cNvGrpSpPr/>
          <p:nvPr/>
        </p:nvGrpSpPr>
        <p:grpSpPr>
          <a:xfrm>
            <a:off x="2232534" y="372764"/>
            <a:ext cx="7079231" cy="1458010"/>
            <a:chOff x="805812" y="2584364"/>
            <a:chExt cx="7079231" cy="1458010"/>
          </a:xfrm>
        </p:grpSpPr>
        <p:sp>
          <p:nvSpPr>
            <p:cNvPr id="4" name="TextBox 30">
              <a:extLst>
                <a:ext uri="{FF2B5EF4-FFF2-40B4-BE49-F238E27FC236}">
                  <a16:creationId xmlns:a16="http://schemas.microsoft.com/office/drawing/2014/main" id="{2F695426-8F3A-10B4-26C4-DB583C0CA892}"/>
                </a:ext>
              </a:extLst>
            </p:cNvPr>
            <p:cNvSpPr txBox="1"/>
            <p:nvPr/>
          </p:nvSpPr>
          <p:spPr>
            <a:xfrm>
              <a:off x="1376670" y="3122973"/>
              <a:ext cx="6508373" cy="919401"/>
            </a:xfrm>
            <a:prstGeom prst="roundRect">
              <a:avLst/>
            </a:prstGeom>
            <a:solidFill>
              <a:srgbClr val="FFFFCC"/>
            </a:solidFill>
            <a:ln w="381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Trò</a:t>
              </a:r>
              <a:r>
                <a:rPr lang="en-US" sz="480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chơi</a:t>
              </a:r>
              <a:r>
                <a:rPr lang="en-US" sz="480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Kết</a:t>
              </a:r>
              <a:r>
                <a:rPr lang="en-US" sz="480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bạn</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0" name="Hình ảnh 9">
              <a:extLst>
                <a:ext uri="{FF2B5EF4-FFF2-40B4-BE49-F238E27FC236}">
                  <a16:creationId xmlns:a16="http://schemas.microsoft.com/office/drawing/2014/main" id="{C42251B3-4E39-8A61-596D-48ABFD793C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805812" y="2584364"/>
              <a:ext cx="1141716" cy="1077218"/>
            </a:xfrm>
            <a:prstGeom prst="rect">
              <a:avLst/>
            </a:prstGeom>
          </p:spPr>
        </p:pic>
      </p:grpSp>
      <p:pic>
        <p:nvPicPr>
          <p:cNvPr id="16" name="Picture 12">
            <a:extLst>
              <a:ext uri="{FF2B5EF4-FFF2-40B4-BE49-F238E27FC236}">
                <a16:creationId xmlns:a16="http://schemas.microsoft.com/office/drawing/2014/main" id="{6F680BB4-CC7A-AC2E-CD92-DF1C71492258}"/>
              </a:ext>
            </a:extLst>
          </p:cNvPr>
          <p:cNvPicPr>
            <a:picLocks noChangeAspect="1"/>
          </p:cNvPicPr>
          <p:nvPr/>
        </p:nvPicPr>
        <p:blipFill>
          <a:blip r:embed="rId5"/>
          <a:stretch>
            <a:fillRect/>
          </a:stretch>
        </p:blipFill>
        <p:spPr>
          <a:xfrm>
            <a:off x="975393" y="1824014"/>
            <a:ext cx="2989390" cy="4799616"/>
          </a:xfrm>
          <a:prstGeom prst="rect">
            <a:avLst/>
          </a:prstGeom>
        </p:spPr>
      </p:pic>
      <p:pic>
        <p:nvPicPr>
          <p:cNvPr id="17" name="Picture 15">
            <a:extLst>
              <a:ext uri="{FF2B5EF4-FFF2-40B4-BE49-F238E27FC236}">
                <a16:creationId xmlns:a16="http://schemas.microsoft.com/office/drawing/2014/main" id="{8A87414F-0FBE-2BB1-98E1-4BE21B7CAEC4}"/>
              </a:ext>
            </a:extLst>
          </p:cNvPr>
          <p:cNvPicPr>
            <a:picLocks noChangeAspect="1"/>
          </p:cNvPicPr>
          <p:nvPr/>
        </p:nvPicPr>
        <p:blipFill>
          <a:blip r:embed="rId6"/>
          <a:stretch>
            <a:fillRect/>
          </a:stretch>
        </p:blipFill>
        <p:spPr>
          <a:xfrm>
            <a:off x="7626627" y="1830774"/>
            <a:ext cx="3370276" cy="4892958"/>
          </a:xfrm>
          <a:prstGeom prst="rect">
            <a:avLst/>
          </a:prstGeom>
        </p:spPr>
      </p:pic>
    </p:spTree>
    <p:extLst>
      <p:ext uri="{BB962C8B-B14F-4D97-AF65-F5344CB8AC3E}">
        <p14:creationId xmlns:p14="http://schemas.microsoft.com/office/powerpoint/2010/main" val="2430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6667">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3000" fill="hold" nodeType="withEffect">
                                      <p:stCondLst>
                                        <p:cond delay="0"/>
                                      </p:stCondLst>
                                      <p:childTnLst>
                                        <p:animRot by="120000">
                                          <p:cBhvr>
                                            <p:cTn id="20" dur="100" fill="hold">
                                              <p:stCondLst>
                                                <p:cond delay="0"/>
                                              </p:stCondLst>
                                            </p:cTn>
                                            <p:tgtEl>
                                              <p:spTgt spid="16"/>
                                            </p:tgtEl>
                                            <p:attrNameLst>
                                              <p:attrName>r</p:attrName>
                                            </p:attrNameLst>
                                          </p:cBhvr>
                                        </p:animRot>
                                        <p:animRot by="-240000">
                                          <p:cBhvr>
                                            <p:cTn id="21" dur="200" fill="hold">
                                              <p:stCondLst>
                                                <p:cond delay="200"/>
                                              </p:stCondLst>
                                            </p:cTn>
                                            <p:tgtEl>
                                              <p:spTgt spid="16"/>
                                            </p:tgtEl>
                                            <p:attrNameLst>
                                              <p:attrName>r</p:attrName>
                                            </p:attrNameLst>
                                          </p:cBhvr>
                                        </p:animRot>
                                        <p:animRot by="240000">
                                          <p:cBhvr>
                                            <p:cTn id="22" dur="200" fill="hold">
                                              <p:stCondLst>
                                                <p:cond delay="400"/>
                                              </p:stCondLst>
                                            </p:cTn>
                                            <p:tgtEl>
                                              <p:spTgt spid="16"/>
                                            </p:tgtEl>
                                            <p:attrNameLst>
                                              <p:attrName>r</p:attrName>
                                            </p:attrNameLst>
                                          </p:cBhvr>
                                        </p:animRot>
                                        <p:animRot by="-240000">
                                          <p:cBhvr>
                                            <p:cTn id="23" dur="200" fill="hold">
                                              <p:stCondLst>
                                                <p:cond delay="600"/>
                                              </p:stCondLst>
                                            </p:cTn>
                                            <p:tgtEl>
                                              <p:spTgt spid="16"/>
                                            </p:tgtEl>
                                            <p:attrNameLst>
                                              <p:attrName>r</p:attrName>
                                            </p:attrNameLst>
                                          </p:cBhvr>
                                        </p:animRot>
                                        <p:animRot by="120000">
                                          <p:cBhvr>
                                            <p:cTn id="24" dur="200" fill="hold">
                                              <p:stCondLst>
                                                <p:cond delay="800"/>
                                              </p:stCondLst>
                                            </p:cTn>
                                            <p:tgtEl>
                                              <p:spTgt spid="16"/>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3000" fill="hold" nodeType="withEffect">
                                      <p:stCondLst>
                                        <p:cond delay="0"/>
                                      </p:stCondLst>
                                      <p:childTnLst>
                                        <p:animRot by="120000">
                                          <p:cBhvr>
                                            <p:cTn id="20" dur="100" fill="hold">
                                              <p:stCondLst>
                                                <p:cond delay="0"/>
                                              </p:stCondLst>
                                            </p:cTn>
                                            <p:tgtEl>
                                              <p:spTgt spid="16"/>
                                            </p:tgtEl>
                                            <p:attrNameLst>
                                              <p:attrName>r</p:attrName>
                                            </p:attrNameLst>
                                          </p:cBhvr>
                                        </p:animRot>
                                        <p:animRot by="-240000">
                                          <p:cBhvr>
                                            <p:cTn id="21" dur="200" fill="hold">
                                              <p:stCondLst>
                                                <p:cond delay="200"/>
                                              </p:stCondLst>
                                            </p:cTn>
                                            <p:tgtEl>
                                              <p:spTgt spid="16"/>
                                            </p:tgtEl>
                                            <p:attrNameLst>
                                              <p:attrName>r</p:attrName>
                                            </p:attrNameLst>
                                          </p:cBhvr>
                                        </p:animRot>
                                        <p:animRot by="240000">
                                          <p:cBhvr>
                                            <p:cTn id="22" dur="200" fill="hold">
                                              <p:stCondLst>
                                                <p:cond delay="400"/>
                                              </p:stCondLst>
                                            </p:cTn>
                                            <p:tgtEl>
                                              <p:spTgt spid="16"/>
                                            </p:tgtEl>
                                            <p:attrNameLst>
                                              <p:attrName>r</p:attrName>
                                            </p:attrNameLst>
                                          </p:cBhvr>
                                        </p:animRot>
                                        <p:animRot by="-240000">
                                          <p:cBhvr>
                                            <p:cTn id="23" dur="200" fill="hold">
                                              <p:stCondLst>
                                                <p:cond delay="600"/>
                                              </p:stCondLst>
                                            </p:cTn>
                                            <p:tgtEl>
                                              <p:spTgt spid="16"/>
                                            </p:tgtEl>
                                            <p:attrNameLst>
                                              <p:attrName>r</p:attrName>
                                            </p:attrNameLst>
                                          </p:cBhvr>
                                        </p:animRot>
                                        <p:animRot by="120000">
                                          <p:cBhvr>
                                            <p:cTn id="24" dur="200" fill="hold">
                                              <p:stCondLst>
                                                <p:cond delay="800"/>
                                              </p:stCondLst>
                                            </p:cTn>
                                            <p:tgtEl>
                                              <p:spTgt spid="16"/>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FBE1BAA6-EC30-4C0F-BCA3-D62CB8A22248}"/>
              </a:ext>
            </a:extLst>
          </p:cNvPr>
          <p:cNvSpPr/>
          <p:nvPr/>
        </p:nvSpPr>
        <p:spPr>
          <a:xfrm>
            <a:off x="0" y="0"/>
            <a:ext cx="12192000" cy="6904281"/>
          </a:xfrm>
          <a:custGeom>
            <a:avLst/>
            <a:gdLst/>
            <a:ahLst/>
            <a:cxnLst/>
            <a:rect l="l" t="t" r="r" b="b"/>
            <a:pathLst>
              <a:path w="11798710" h="8229600">
                <a:moveTo>
                  <a:pt x="0" y="0"/>
                </a:moveTo>
                <a:lnTo>
                  <a:pt x="11798710" y="0"/>
                </a:lnTo>
                <a:lnTo>
                  <a:pt x="11798710" y="8229600"/>
                </a:lnTo>
                <a:lnTo>
                  <a:pt x="0" y="8229600"/>
                </a:lnTo>
                <a:lnTo>
                  <a:pt x="0" y="0"/>
                </a:lnTo>
                <a:close/>
              </a:path>
            </a:pathLst>
          </a:custGeom>
          <a:blipFill>
            <a:blip r:embed="rId3"/>
            <a:stretch>
              <a:fillRect/>
            </a:stretch>
          </a:blipFill>
        </p:spPr>
        <p:txBody>
          <a:bodyPr/>
          <a:lstStyle/>
          <a:p>
            <a:endParaRPr lang="en-US"/>
          </a:p>
        </p:txBody>
      </p:sp>
      <p:pic>
        <p:nvPicPr>
          <p:cNvPr id="24" name="Hình ảnh 23" descr="Ảnh có chứa đồ chơi, búp bê, đồ họa véc-tơ&#10;&#10;Mô tả được tạo tự động">
            <a:extLst>
              <a:ext uri="{FF2B5EF4-FFF2-40B4-BE49-F238E27FC236}">
                <a16:creationId xmlns:a16="http://schemas.microsoft.com/office/drawing/2014/main" id="{F7CB009B-DFCD-A579-FC99-6E0DFF83F3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6867452" y="2172207"/>
            <a:ext cx="5334868" cy="4685793"/>
          </a:xfrm>
          <a:prstGeom prst="rect">
            <a:avLst/>
          </a:prstGeom>
        </p:spPr>
      </p:pic>
      <p:grpSp>
        <p:nvGrpSpPr>
          <p:cNvPr id="5" name="Group 4">
            <a:extLst>
              <a:ext uri="{FF2B5EF4-FFF2-40B4-BE49-F238E27FC236}">
                <a16:creationId xmlns:a16="http://schemas.microsoft.com/office/drawing/2014/main" id="{D7909EEE-83C1-46AF-851E-F395614727F1}"/>
              </a:ext>
            </a:extLst>
          </p:cNvPr>
          <p:cNvGrpSpPr/>
          <p:nvPr/>
        </p:nvGrpSpPr>
        <p:grpSpPr>
          <a:xfrm>
            <a:off x="540596" y="904241"/>
            <a:ext cx="6953130" cy="5313681"/>
            <a:chOff x="571076" y="3360302"/>
            <a:chExt cx="6953130" cy="2589454"/>
          </a:xfrm>
        </p:grpSpPr>
        <p:sp>
          <p:nvSpPr>
            <p:cNvPr id="18" name="TextBox 14">
              <a:extLst>
                <a:ext uri="{FF2B5EF4-FFF2-40B4-BE49-F238E27FC236}">
                  <a16:creationId xmlns:a16="http://schemas.microsoft.com/office/drawing/2014/main" id="{6F3B813B-A865-4B0C-F4E3-545AE43120FA}"/>
                </a:ext>
              </a:extLst>
            </p:cNvPr>
            <p:cNvSpPr txBox="1"/>
            <p:nvPr/>
          </p:nvSpPr>
          <p:spPr>
            <a:xfrm>
              <a:off x="947325" y="3780287"/>
              <a:ext cx="514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Quan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sát</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tranh</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và</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chuyện</a:t>
              </a:r>
              <a:endPar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endParaRPr>
            </a:p>
          </p:txBody>
        </p:sp>
        <p:grpSp>
          <p:nvGrpSpPr>
            <p:cNvPr id="7" name="Group 6">
              <a:extLst>
                <a:ext uri="{FF2B5EF4-FFF2-40B4-BE49-F238E27FC236}">
                  <a16:creationId xmlns:a16="http://schemas.microsoft.com/office/drawing/2014/main" id="{B54D5B37-D742-47E4-BD35-C61AB90AF7B3}"/>
                </a:ext>
              </a:extLst>
            </p:cNvPr>
            <p:cNvGrpSpPr/>
            <p:nvPr/>
          </p:nvGrpSpPr>
          <p:grpSpPr>
            <a:xfrm>
              <a:off x="571076" y="3360302"/>
              <a:ext cx="6953130" cy="2589454"/>
              <a:chOff x="1829923" y="475842"/>
              <a:chExt cx="6634954" cy="2232205"/>
            </a:xfrm>
          </p:grpSpPr>
          <p:sp>
            <p:nvSpPr>
              <p:cNvPr id="8" name="Speech Bubble: Rectangle with Corners Rounded 7">
                <a:extLst>
                  <a:ext uri="{FF2B5EF4-FFF2-40B4-BE49-F238E27FC236}">
                    <a16:creationId xmlns:a16="http://schemas.microsoft.com/office/drawing/2014/main" id="{0D256D22-9502-4F16-8C76-63B6C056A2D2}"/>
                  </a:ext>
                </a:extLst>
              </p:cNvPr>
              <p:cNvSpPr/>
              <p:nvPr/>
            </p:nvSpPr>
            <p:spPr>
              <a:xfrm>
                <a:off x="1829923" y="475842"/>
                <a:ext cx="6634954" cy="2232205"/>
              </a:xfrm>
              <a:prstGeom prst="wedgeRoundRectCallout">
                <a:avLst>
                  <a:gd name="adj1" fmla="val 63011"/>
                  <a:gd name="adj2" fmla="val 377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06B526-58A4-49D4-A8D4-13DEA7425A2F}"/>
                  </a:ext>
                </a:extLst>
              </p:cNvPr>
              <p:cNvSpPr/>
              <p:nvPr/>
            </p:nvSpPr>
            <p:spPr>
              <a:xfrm>
                <a:off x="2045132" y="620112"/>
                <a:ext cx="6106038" cy="646331"/>
              </a:xfrm>
              <a:prstGeom prst="rect">
                <a:avLst/>
              </a:prstGeom>
              <a:noFill/>
            </p:spPr>
            <p:txBody>
              <a:bodyPr wrap="square" lIns="91440" tIns="45720" rIns="91440" bIns="45720">
                <a:spAutoFit/>
              </a:bodyPr>
              <a:lstStyle/>
              <a:p>
                <a:pPr lvl="0" algn="just">
                  <a:defRPr/>
                </a:pPr>
                <a:endParaRPr lang="en-US" sz="3600">
                  <a:ln>
                    <a:solidFill>
                      <a:srgbClr val="00B050"/>
                    </a:solidFill>
                  </a:ln>
                  <a:solidFill>
                    <a:schemeClr val="bg2"/>
                  </a:solidFill>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91BC18D-5F01-487D-B1EE-6F055757A5E1}"/>
                </a:ext>
              </a:extLst>
            </p:cNvPr>
            <p:cNvSpPr txBox="1"/>
            <p:nvPr/>
          </p:nvSpPr>
          <p:spPr>
            <a:xfrm>
              <a:off x="589280" y="3393979"/>
              <a:ext cx="6666975" cy="2479755"/>
            </a:xfrm>
            <a:prstGeom prst="rect">
              <a:avLst/>
            </a:prstGeom>
            <a:noFill/>
          </p:spPr>
          <p:txBody>
            <a:bodyPr wrap="square" rtlCol="0">
              <a:spAutoFit/>
            </a:bodyPr>
            <a:lstStyle/>
            <a:p>
              <a:pPr marL="457200" marR="0" indent="-457200" algn="just">
                <a:spcBef>
                  <a:spcPts val="0"/>
                </a:spcBef>
                <a:spcAft>
                  <a:spcPts val="1000"/>
                </a:spcAft>
                <a:buFont typeface="Arial" panose="020B0604020202020204" pitchFamily="34" charset="0"/>
                <a:buChar char="•"/>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 lớp nhẹ nhàng di chuyển theo hình vòng tròn (có thể chạy nhẹ nhàng hoặc nhảy chân sáo theo vòng tròn), vừa di chuyển vừa hô "Kết bạn! Kết bạn!”</a:t>
              </a:r>
              <a:endPar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spcBef>
                  <a:spcPts val="0"/>
                </a:spcBef>
                <a:spcAft>
                  <a:spcPts val="1000"/>
                </a:spcAft>
                <a:buFont typeface="Arial" panose="020B0604020202020204" pitchFamily="34" charset="0"/>
                <a:buChar char="•"/>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Quản trò hô hiệu lệnh: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“Kết 2!", tất cả nhanh chóng kết thành từng nhóm 2 người, nếu đứng một mình hoặc nhóm nhiều hơn 2 người là phạm luật.</a:t>
              </a:r>
              <a:endPar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spcBef>
                  <a:spcPts val="0"/>
                </a:spcBef>
                <a:spcAft>
                  <a:spcPts val="1000"/>
                </a:spcAft>
                <a:buFont typeface="Arial" panose="020B0604020202020204" pitchFamily="34" charset="0"/>
                <a:buChar char="•"/>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Quản trò có thể tiếp tục hô “Kết 3! (hoặc 4, 5, 6 ) đề HS kết thành nhóm 3 hoặc 4, 5, 6.</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0981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4" name="Picture 3">
            <a:extLst>
              <a:ext uri="{FF2B5EF4-FFF2-40B4-BE49-F238E27FC236}">
                <a16:creationId xmlns:a16="http://schemas.microsoft.com/office/drawing/2014/main" id="{5E3622C9-27A5-27DC-EE94-53864AA0BB20}"/>
              </a:ext>
            </a:extLst>
          </p:cNvPr>
          <p:cNvPicPr>
            <a:picLocks noChangeAspect="1"/>
          </p:cNvPicPr>
          <p:nvPr/>
        </p:nvPicPr>
        <p:blipFill>
          <a:blip r:embed="rId4"/>
          <a:stretch>
            <a:fillRect/>
          </a:stretch>
        </p:blipFill>
        <p:spPr>
          <a:xfrm>
            <a:off x="5616177" y="1751521"/>
            <a:ext cx="6242845" cy="1444877"/>
          </a:xfrm>
          <a:prstGeom prst="rect">
            <a:avLst/>
          </a:prstGeom>
        </p:spPr>
      </p:pic>
    </p:spTree>
    <p:extLst>
      <p:ext uri="{BB962C8B-B14F-4D97-AF65-F5344CB8AC3E}">
        <p14:creationId xmlns:p14="http://schemas.microsoft.com/office/powerpoint/2010/main" val="3897380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347379" y="1756501"/>
            <a:ext cx="7267962" cy="2308324"/>
          </a:xfrm>
          <a:prstGeom prst="rect">
            <a:avLst/>
          </a:prstGeom>
          <a:noFill/>
        </p:spPr>
        <p:txBody>
          <a:bodyPr wrap="square" rtlCol="0">
            <a:spAutoFit/>
          </a:bodyPr>
          <a:lstStyle/>
          <a:p>
            <a:pPr lvl="0" algn="ctr">
              <a:defRPr/>
            </a:pPr>
            <a:r>
              <a:rPr lang="vi-VN" sz="4800" b="1" dirty="0">
                <a:ln w="12700">
                  <a:solidFill>
                    <a:prstClr val="black"/>
                  </a:solidFill>
                </a:ln>
                <a:solidFill>
                  <a:srgbClr val="FF0000"/>
                </a:solidFill>
                <a:latin typeface="Cambria" panose="02040503050406030204" pitchFamily="18" charset="0"/>
                <a:ea typeface="Cambria" panose="02040503050406030204" pitchFamily="18" charset="0"/>
              </a:rPr>
              <a:t>Chia sẻ về mối quan hệ của em với những người sống xung quanh</a:t>
            </a:r>
            <a:endParaRPr kumimoji="0" lang="en-US" sz="4800" b="1" i="0" u="none" strike="noStrike" kern="1200" cap="none" spc="0" normalizeH="0" baseline="0" noProof="0" dirty="0">
              <a:ln w="12700">
                <a:solidFill>
                  <a:prstClr val="black"/>
                </a:solid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126ED4D-B16A-D313-97DC-C6EE41A499F8}"/>
              </a:ext>
            </a:extLst>
          </p:cNvPr>
          <p:cNvPicPr>
            <a:picLocks noChangeAspect="1"/>
          </p:cNvPicPr>
          <p:nvPr/>
        </p:nvPicPr>
        <p:blipFill>
          <a:blip r:embed="rId6"/>
          <a:stretch>
            <a:fillRect/>
          </a:stretch>
        </p:blipFill>
        <p:spPr>
          <a:xfrm>
            <a:off x="1160860" y="523448"/>
            <a:ext cx="9870279" cy="1048603"/>
          </a:xfrm>
          <a:prstGeom prst="rect">
            <a:avLst/>
          </a:prstGeom>
        </p:spPr>
      </p:pic>
    </p:spTree>
    <p:extLst>
      <p:ext uri="{BB962C8B-B14F-4D97-AF65-F5344CB8AC3E}">
        <p14:creationId xmlns:p14="http://schemas.microsoft.com/office/powerpoint/2010/main" val="3786248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C637CFA-0EC4-469F-9962-FE2A16B1FF81}"/>
              </a:ext>
            </a:extLst>
          </p:cNvPr>
          <p:cNvSpPr/>
          <p:nvPr/>
        </p:nvSpPr>
        <p:spPr>
          <a:xfrm>
            <a:off x="0" y="0"/>
            <a:ext cx="12192000" cy="6810618"/>
          </a:xfrm>
          <a:custGeom>
            <a:avLst/>
            <a:gdLst/>
            <a:ahLst/>
            <a:cxnLst/>
            <a:rect l="l" t="t" r="r" b="b"/>
            <a:pathLst>
              <a:path w="7315200" h="4109812">
                <a:moveTo>
                  <a:pt x="0" y="0"/>
                </a:moveTo>
                <a:lnTo>
                  <a:pt x="7315200" y="0"/>
                </a:lnTo>
                <a:lnTo>
                  <a:pt x="7315200" y="4109812"/>
                </a:lnTo>
                <a:lnTo>
                  <a:pt x="0" y="4109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DA9BFF5-FA98-CAC2-6659-AB5E5EBBB5C8}"/>
              </a:ext>
            </a:extLst>
          </p:cNvPr>
          <p:cNvSpPr/>
          <p:nvPr/>
        </p:nvSpPr>
        <p:spPr>
          <a:xfrm>
            <a:off x="528320" y="365760"/>
            <a:ext cx="1131824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Hình chữ nhật: Góc Tròn 3">
            <a:extLst>
              <a:ext uri="{FF2B5EF4-FFF2-40B4-BE49-F238E27FC236}">
                <a16:creationId xmlns:a16="http://schemas.microsoft.com/office/drawing/2014/main" id="{4FF3C54A-7593-7239-C6B0-54E2667E7D56}"/>
              </a:ext>
            </a:extLst>
          </p:cNvPr>
          <p:cNvSpPr/>
          <p:nvPr/>
        </p:nvSpPr>
        <p:spPr>
          <a:xfrm>
            <a:off x="1044898" y="254000"/>
            <a:ext cx="10273342" cy="680720"/>
          </a:xfrm>
          <a:prstGeom prst="roundRect">
            <a:avLst/>
          </a:prstGeom>
          <a:solidFill>
            <a:schemeClr val="accent6">
              <a:lumMod val="20000"/>
              <a:lumOff val="80000"/>
            </a:schemeClr>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10273342"/>
                      <a:gd name="connsiteY0" fmla="*/ 113456 h 680720"/>
                      <a:gd name="connsiteX1" fmla="*/ 113456 w 10273342"/>
                      <a:gd name="connsiteY1" fmla="*/ 0 h 680720"/>
                      <a:gd name="connsiteX2" fmla="*/ 10159886 w 10273342"/>
                      <a:gd name="connsiteY2" fmla="*/ 0 h 680720"/>
                      <a:gd name="connsiteX3" fmla="*/ 10273342 w 10273342"/>
                      <a:gd name="connsiteY3" fmla="*/ 113456 h 680720"/>
                      <a:gd name="connsiteX4" fmla="*/ 10273342 w 10273342"/>
                      <a:gd name="connsiteY4" fmla="*/ 567264 h 680720"/>
                      <a:gd name="connsiteX5" fmla="*/ 10159886 w 10273342"/>
                      <a:gd name="connsiteY5" fmla="*/ 680720 h 680720"/>
                      <a:gd name="connsiteX6" fmla="*/ 113456 w 10273342"/>
                      <a:gd name="connsiteY6" fmla="*/ 680720 h 680720"/>
                      <a:gd name="connsiteX7" fmla="*/ 0 w 10273342"/>
                      <a:gd name="connsiteY7" fmla="*/ 567264 h 680720"/>
                      <a:gd name="connsiteX8" fmla="*/ 0 w 10273342"/>
                      <a:gd name="connsiteY8" fmla="*/ 113456 h 68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3342" h="680720" fill="none" extrusionOk="0">
                        <a:moveTo>
                          <a:pt x="0" y="113456"/>
                        </a:moveTo>
                        <a:cubicBezTo>
                          <a:pt x="2346" y="48268"/>
                          <a:pt x="47384" y="3295"/>
                          <a:pt x="113456" y="0"/>
                        </a:cubicBezTo>
                        <a:cubicBezTo>
                          <a:pt x="2732940" y="22936"/>
                          <a:pt x="7649444" y="-134525"/>
                          <a:pt x="10159886" y="0"/>
                        </a:cubicBezTo>
                        <a:cubicBezTo>
                          <a:pt x="10223131" y="-2619"/>
                          <a:pt x="10263499" y="49574"/>
                          <a:pt x="10273342" y="113456"/>
                        </a:cubicBezTo>
                        <a:cubicBezTo>
                          <a:pt x="10254367" y="222564"/>
                          <a:pt x="10269965" y="462953"/>
                          <a:pt x="10273342" y="567264"/>
                        </a:cubicBezTo>
                        <a:cubicBezTo>
                          <a:pt x="10263426" y="627559"/>
                          <a:pt x="10225501" y="679384"/>
                          <a:pt x="10159886" y="680720"/>
                        </a:cubicBezTo>
                        <a:cubicBezTo>
                          <a:pt x="6839487" y="592148"/>
                          <a:pt x="3872086" y="661531"/>
                          <a:pt x="113456" y="680720"/>
                        </a:cubicBezTo>
                        <a:cubicBezTo>
                          <a:pt x="46395" y="685300"/>
                          <a:pt x="-1880" y="626964"/>
                          <a:pt x="0" y="567264"/>
                        </a:cubicBezTo>
                        <a:cubicBezTo>
                          <a:pt x="-15625" y="512354"/>
                          <a:pt x="-39933" y="317100"/>
                          <a:pt x="0" y="113456"/>
                        </a:cubicBezTo>
                        <a:close/>
                      </a:path>
                      <a:path w="10273342" h="680720" stroke="0" extrusionOk="0">
                        <a:moveTo>
                          <a:pt x="0" y="113456"/>
                        </a:moveTo>
                        <a:cubicBezTo>
                          <a:pt x="4333" y="53297"/>
                          <a:pt x="48611" y="6730"/>
                          <a:pt x="113456" y="0"/>
                        </a:cubicBezTo>
                        <a:cubicBezTo>
                          <a:pt x="1469480" y="-9402"/>
                          <a:pt x="8087601" y="-138905"/>
                          <a:pt x="10159886" y="0"/>
                        </a:cubicBezTo>
                        <a:cubicBezTo>
                          <a:pt x="10227216" y="-1637"/>
                          <a:pt x="10273814" y="52352"/>
                          <a:pt x="10273342" y="113456"/>
                        </a:cubicBezTo>
                        <a:cubicBezTo>
                          <a:pt x="10252345" y="268304"/>
                          <a:pt x="10287943" y="481521"/>
                          <a:pt x="10273342" y="567264"/>
                        </a:cubicBezTo>
                        <a:cubicBezTo>
                          <a:pt x="10276147" y="631565"/>
                          <a:pt x="10222178" y="687911"/>
                          <a:pt x="10159886" y="680720"/>
                        </a:cubicBezTo>
                        <a:cubicBezTo>
                          <a:pt x="6611477" y="658387"/>
                          <a:pt x="3131377" y="599271"/>
                          <a:pt x="113456" y="680720"/>
                        </a:cubicBezTo>
                        <a:cubicBezTo>
                          <a:pt x="47824" y="690635"/>
                          <a:pt x="2303" y="629014"/>
                          <a:pt x="0" y="567264"/>
                        </a:cubicBezTo>
                        <a:cubicBezTo>
                          <a:pt x="25711" y="475852"/>
                          <a:pt x="-16533" y="240739"/>
                          <a:pt x="0" y="11345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mối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hệ</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xung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quanh</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gợi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ý </a:t>
            </a:r>
          </a:p>
        </p:txBody>
      </p:sp>
      <p:sp>
        <p:nvSpPr>
          <p:cNvPr id="4" name="TextBox 3">
            <a:extLst>
              <a:ext uri="{FF2B5EF4-FFF2-40B4-BE49-F238E27FC236}">
                <a16:creationId xmlns:a16="http://schemas.microsoft.com/office/drawing/2014/main" id="{4BC0417E-BC7B-FD40-8E0A-D7AE933F5F7C}"/>
              </a:ext>
            </a:extLst>
          </p:cNvPr>
          <p:cNvSpPr txBox="1"/>
          <p:nvPr/>
        </p:nvSpPr>
        <p:spPr>
          <a:xfrm>
            <a:off x="1046480" y="1452880"/>
            <a:ext cx="10281920" cy="1754326"/>
          </a:xfrm>
          <a:prstGeom prst="rect">
            <a:avLst/>
          </a:prstGeom>
          <a:noFill/>
        </p:spPr>
        <p:txBody>
          <a:bodyPr wrap="square" rtlCol="0">
            <a:spAutoFit/>
          </a:bodyPr>
          <a:lstStyle/>
          <a:p>
            <a:pPr algn="just"/>
            <a:r>
              <a:rPr lang="en-US" sz="3600" dirty="0">
                <a:solidFill>
                  <a:srgbClr val="FF0000"/>
                </a:solidFill>
              </a:rPr>
              <a:t>- </a:t>
            </a:r>
            <a:r>
              <a:rPr lang="vi-VN" sz="3600" dirty="0">
                <a:solidFill>
                  <a:srgbClr val="FF0000"/>
                </a:solidFill>
              </a:rPr>
              <a:t>Tên những người sống xung quanh mà em thường tiếp xúc</a:t>
            </a:r>
            <a:endParaRPr lang="en-US" sz="3600" dirty="0">
              <a:solidFill>
                <a:srgbClr val="FF0000"/>
              </a:solidFill>
            </a:endParaRPr>
          </a:p>
          <a:p>
            <a:pPr algn="just"/>
            <a:r>
              <a:rPr lang="vi-VN" sz="3600" dirty="0">
                <a:solidFill>
                  <a:srgbClr val="FF0000"/>
                </a:solidFill>
              </a:rPr>
              <a:t>- Mối quan hệ của em với những người đó</a:t>
            </a:r>
            <a:endParaRPr lang="en-US" sz="3600" dirty="0">
              <a:solidFill>
                <a:srgbClr val="FF0000"/>
              </a:solidFill>
            </a:endParaRPr>
          </a:p>
        </p:txBody>
      </p:sp>
      <p:pic>
        <p:nvPicPr>
          <p:cNvPr id="5" name="Hình ảnh 22" descr="Ảnh có chứa mẫu họa&#10;&#10;Mô tả được tạo tự động">
            <a:extLst>
              <a:ext uri="{FF2B5EF4-FFF2-40B4-BE49-F238E27FC236}">
                <a16:creationId xmlns:a16="http://schemas.microsoft.com/office/drawing/2014/main" id="{0B4DFDB0-44AF-51C7-4669-1522A78976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254426" y="3059910"/>
            <a:ext cx="2987466" cy="3798090"/>
          </a:xfrm>
          <a:prstGeom prst="rect">
            <a:avLst/>
          </a:prstGeom>
        </p:spPr>
      </p:pic>
    </p:spTree>
    <p:extLst>
      <p:ext uri="{BB962C8B-B14F-4D97-AF65-F5344CB8AC3E}">
        <p14:creationId xmlns:p14="http://schemas.microsoft.com/office/powerpoint/2010/main" val="221082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C637CFA-0EC4-469F-9962-FE2A16B1FF81}"/>
              </a:ext>
            </a:extLst>
          </p:cNvPr>
          <p:cNvSpPr/>
          <p:nvPr/>
        </p:nvSpPr>
        <p:spPr>
          <a:xfrm>
            <a:off x="0" y="0"/>
            <a:ext cx="12192000" cy="6810618"/>
          </a:xfrm>
          <a:custGeom>
            <a:avLst/>
            <a:gdLst/>
            <a:ahLst/>
            <a:cxnLst/>
            <a:rect l="l" t="t" r="r" b="b"/>
            <a:pathLst>
              <a:path w="7315200" h="4109812">
                <a:moveTo>
                  <a:pt x="0" y="0"/>
                </a:moveTo>
                <a:lnTo>
                  <a:pt x="7315200" y="0"/>
                </a:lnTo>
                <a:lnTo>
                  <a:pt x="7315200" y="4109812"/>
                </a:lnTo>
                <a:lnTo>
                  <a:pt x="0" y="4109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DA9BFF5-FA98-CAC2-6659-AB5E5EBBB5C8}"/>
              </a:ext>
            </a:extLst>
          </p:cNvPr>
          <p:cNvSpPr/>
          <p:nvPr/>
        </p:nvSpPr>
        <p:spPr>
          <a:xfrm>
            <a:off x="528320" y="365760"/>
            <a:ext cx="1131824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Hình chữ nhật: Góc Tròn 3">
            <a:extLst>
              <a:ext uri="{FF2B5EF4-FFF2-40B4-BE49-F238E27FC236}">
                <a16:creationId xmlns:a16="http://schemas.microsoft.com/office/drawing/2014/main" id="{4FF3C54A-7593-7239-C6B0-54E2667E7D56}"/>
              </a:ext>
            </a:extLst>
          </p:cNvPr>
          <p:cNvSpPr/>
          <p:nvPr/>
        </p:nvSpPr>
        <p:spPr>
          <a:xfrm>
            <a:off x="1044898" y="254000"/>
            <a:ext cx="10273342" cy="1219200"/>
          </a:xfrm>
          <a:prstGeom prst="roundRect">
            <a:avLst/>
          </a:prstGeom>
          <a:solidFill>
            <a:schemeClr val="accent6">
              <a:lumMod val="20000"/>
              <a:lumOff val="80000"/>
            </a:schemeClr>
          </a:solidFill>
          <a:ln w="28575">
            <a:solidFill>
              <a:schemeClr val="accent1"/>
            </a:solidFill>
            <a:prstDash val="dash"/>
            <a:extLst>
              <a:ext uri="{C807C97D-BFC1-408E-A445-0C87EB9F89A2}">
                <ask:lineSketchStyleProps xmlns:ask="http://schemas.microsoft.com/office/drawing/2018/sketchyshapes" sd="3190436358">
                  <a:custGeom>
                    <a:avLst/>
                    <a:gdLst>
                      <a:gd name="connsiteX0" fmla="*/ 0 w 10273342"/>
                      <a:gd name="connsiteY0" fmla="*/ 203204 h 1219200"/>
                      <a:gd name="connsiteX1" fmla="*/ 203204 w 10273342"/>
                      <a:gd name="connsiteY1" fmla="*/ 0 h 1219200"/>
                      <a:gd name="connsiteX2" fmla="*/ 10070138 w 10273342"/>
                      <a:gd name="connsiteY2" fmla="*/ 0 h 1219200"/>
                      <a:gd name="connsiteX3" fmla="*/ 10273342 w 10273342"/>
                      <a:gd name="connsiteY3" fmla="*/ 203204 h 1219200"/>
                      <a:gd name="connsiteX4" fmla="*/ 10273342 w 10273342"/>
                      <a:gd name="connsiteY4" fmla="*/ 1015996 h 1219200"/>
                      <a:gd name="connsiteX5" fmla="*/ 10070138 w 10273342"/>
                      <a:gd name="connsiteY5" fmla="*/ 1219200 h 1219200"/>
                      <a:gd name="connsiteX6" fmla="*/ 203204 w 10273342"/>
                      <a:gd name="connsiteY6" fmla="*/ 1219200 h 1219200"/>
                      <a:gd name="connsiteX7" fmla="*/ 0 w 10273342"/>
                      <a:gd name="connsiteY7" fmla="*/ 1015996 h 1219200"/>
                      <a:gd name="connsiteX8" fmla="*/ 0 w 10273342"/>
                      <a:gd name="connsiteY8" fmla="*/ 20320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3342" h="1219200" fill="none" extrusionOk="0">
                        <a:moveTo>
                          <a:pt x="0" y="203204"/>
                        </a:moveTo>
                        <a:cubicBezTo>
                          <a:pt x="9360" y="80890"/>
                          <a:pt x="88075" y="2804"/>
                          <a:pt x="203204" y="0"/>
                        </a:cubicBezTo>
                        <a:cubicBezTo>
                          <a:pt x="2963297" y="22936"/>
                          <a:pt x="6718202" y="-134525"/>
                          <a:pt x="10070138" y="0"/>
                        </a:cubicBezTo>
                        <a:cubicBezTo>
                          <a:pt x="10182828" y="-2076"/>
                          <a:pt x="10260194" y="89345"/>
                          <a:pt x="10273342" y="203204"/>
                        </a:cubicBezTo>
                        <a:cubicBezTo>
                          <a:pt x="10322084" y="397884"/>
                          <a:pt x="10326769" y="812945"/>
                          <a:pt x="10273342" y="1015996"/>
                        </a:cubicBezTo>
                        <a:cubicBezTo>
                          <a:pt x="10265754" y="1126412"/>
                          <a:pt x="10194111" y="1213890"/>
                          <a:pt x="10070138" y="1219200"/>
                        </a:cubicBezTo>
                        <a:cubicBezTo>
                          <a:pt x="7194204" y="1130628"/>
                          <a:pt x="3696428" y="1200011"/>
                          <a:pt x="203204" y="1219200"/>
                        </a:cubicBezTo>
                        <a:cubicBezTo>
                          <a:pt x="81383" y="1229187"/>
                          <a:pt x="-5894" y="1118943"/>
                          <a:pt x="0" y="1015996"/>
                        </a:cubicBezTo>
                        <a:cubicBezTo>
                          <a:pt x="-16201" y="611437"/>
                          <a:pt x="1075" y="457568"/>
                          <a:pt x="0" y="203204"/>
                        </a:cubicBezTo>
                        <a:close/>
                      </a:path>
                      <a:path w="10273342" h="1219200" stroke="0" extrusionOk="0">
                        <a:moveTo>
                          <a:pt x="0" y="203204"/>
                        </a:moveTo>
                        <a:cubicBezTo>
                          <a:pt x="8106" y="95657"/>
                          <a:pt x="90203" y="2388"/>
                          <a:pt x="203204" y="0"/>
                        </a:cubicBezTo>
                        <a:cubicBezTo>
                          <a:pt x="3161454" y="-9402"/>
                          <a:pt x="5230627" y="-138905"/>
                          <a:pt x="10070138" y="0"/>
                        </a:cubicBezTo>
                        <a:cubicBezTo>
                          <a:pt x="10185156" y="-979"/>
                          <a:pt x="10278762" y="108842"/>
                          <a:pt x="10273342" y="203204"/>
                        </a:cubicBezTo>
                        <a:cubicBezTo>
                          <a:pt x="10237080" y="475649"/>
                          <a:pt x="10303496" y="849310"/>
                          <a:pt x="10273342" y="1015996"/>
                        </a:cubicBezTo>
                        <a:cubicBezTo>
                          <a:pt x="10274558" y="1128933"/>
                          <a:pt x="10181505" y="1236001"/>
                          <a:pt x="10070138" y="1219200"/>
                        </a:cubicBezTo>
                        <a:cubicBezTo>
                          <a:pt x="8965862" y="1196867"/>
                          <a:pt x="3690802" y="1137751"/>
                          <a:pt x="203204" y="1219200"/>
                        </a:cubicBezTo>
                        <a:cubicBezTo>
                          <a:pt x="85708" y="1236783"/>
                          <a:pt x="19715" y="1120435"/>
                          <a:pt x="0" y="1015996"/>
                        </a:cubicBezTo>
                        <a:cubicBezTo>
                          <a:pt x="16824" y="790296"/>
                          <a:pt x="8548" y="536646"/>
                          <a:pt x="0" y="2032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latin typeface="Calibri" panose="020F0502020204030204"/>
              </a:rPr>
              <a:t> Chia sẻ mong muốn phát triển mối quan hệ với những người sống xung quanh. </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E1B0F8C-1128-34EC-D8C1-1538C145F968}"/>
              </a:ext>
            </a:extLst>
          </p:cNvPr>
          <p:cNvPicPr>
            <a:picLocks noChangeAspect="1"/>
          </p:cNvPicPr>
          <p:nvPr/>
        </p:nvPicPr>
        <p:blipFill>
          <a:blip r:embed="rId5"/>
          <a:stretch>
            <a:fillRect/>
          </a:stretch>
        </p:blipFill>
        <p:spPr>
          <a:xfrm>
            <a:off x="2356484" y="2077720"/>
            <a:ext cx="7244715" cy="4132230"/>
          </a:xfrm>
          <a:prstGeom prst="rect">
            <a:avLst/>
          </a:prstGeom>
        </p:spPr>
      </p:pic>
    </p:spTree>
    <p:extLst>
      <p:ext uri="{BB962C8B-B14F-4D97-AF65-F5344CB8AC3E}">
        <p14:creationId xmlns:p14="http://schemas.microsoft.com/office/powerpoint/2010/main" val="108313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rot="10800000" flipH="1">
            <a:off x="0" y="229544"/>
            <a:ext cx="8302336" cy="6398911"/>
          </a:xfrm>
          <a:prstGeom prst="rect">
            <a:avLst/>
          </a:prstGeom>
        </p:spPr>
      </p:pic>
      <p:sp>
        <p:nvSpPr>
          <p:cNvPr id="2" name="Hộp Văn bản 1">
            <a:extLst>
              <a:ext uri="{FF2B5EF4-FFF2-40B4-BE49-F238E27FC236}">
                <a16:creationId xmlns:a16="http://schemas.microsoft.com/office/drawing/2014/main" id="{239922C0-C7D7-2083-A228-A15858267AAD}"/>
              </a:ext>
            </a:extLst>
          </p:cNvPr>
          <p:cNvSpPr txBox="1"/>
          <p:nvPr/>
        </p:nvSpPr>
        <p:spPr>
          <a:xfrm>
            <a:off x="145474" y="1355591"/>
            <a:ext cx="7845135" cy="4401205"/>
          </a:xfrm>
          <a:prstGeom prst="rect">
            <a:avLst/>
          </a:prstGeom>
          <a:noFill/>
        </p:spPr>
        <p:txBody>
          <a:bodyPr wrap="square" rtlCol="0">
            <a:spAutoFit/>
          </a:bodyPr>
          <a:lstStyle/>
          <a:p>
            <a:pPr lvl="0" algn="just"/>
            <a:r>
              <a:rPr lang="en-US" sz="4000" dirty="0">
                <a:solidFill>
                  <a:srgbClr val="FF0000"/>
                </a:solidFill>
                <a:latin typeface="Calibri" panose="020F0502020204030204"/>
              </a:rPr>
              <a:t>   </a:t>
            </a:r>
            <a:r>
              <a:rPr lang="vi-VN" sz="4000" dirty="0">
                <a:solidFill>
                  <a:srgbClr val="FF0000"/>
                </a:solidFill>
                <a:latin typeface="Calibri" panose="020F0502020204030204"/>
              </a:rPr>
              <a:t>Mỗi ngày, chúng ta sẽ gặp gỡ, tiếp xúc và giao tiếp với nhiều người khác nhau. Chính vì vậy, các em cần chú ý lựa chọn cho mình những hành vi giao tiếp, ứng xử phù hợp để xây dựng và phát triển mối quan hệ với những người sống xung quanh. </a:t>
            </a:r>
            <a:endParaRPr lang="vi-VN" sz="4000" dirty="0">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8687547" y="1758272"/>
            <a:ext cx="3988715" cy="5099728"/>
          </a:xfrm>
          <a:prstGeom prst="rect">
            <a:avLst/>
          </a:prstGeom>
        </p:spPr>
      </p:pic>
      <p:pic>
        <p:nvPicPr>
          <p:cNvPr id="5" name="Picture 4" descr="A close up of a logo&#10;&#10;Description automatically generated">
            <a:extLst>
              <a:ext uri="{FF2B5EF4-FFF2-40B4-BE49-F238E27FC236}">
                <a16:creationId xmlns:a16="http://schemas.microsoft.com/office/drawing/2014/main" id="{888E84EB-C952-F173-D742-F3BCD8F8E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253" y="213360"/>
            <a:ext cx="3711950" cy="1069934"/>
          </a:xfrm>
          <a:prstGeom prst="rect">
            <a:avLst/>
          </a:prstGeom>
        </p:spPr>
      </p:pic>
    </p:spTree>
    <p:extLst>
      <p:ext uri="{BB962C8B-B14F-4D97-AF65-F5344CB8AC3E}">
        <p14:creationId xmlns:p14="http://schemas.microsoft.com/office/powerpoint/2010/main" val="249741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1594</TotalTime>
  <Words>421</Words>
  <Application>Microsoft Office PowerPoint</Application>
  <PresentationFormat>Widescreen</PresentationFormat>
  <Paragraphs>27</Paragraphs>
  <Slides>15</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#9Slide05 Phobia</vt:lpstr>
      <vt:lpstr>Arial</vt:lpstr>
      <vt:lpstr>Calibri</vt:lpstr>
      <vt:lpstr>Calibri Light</vt:lpstr>
      <vt:lpstr>Cambria</vt:lpstr>
      <vt:lpstr>Times New Roman</vt:lpstr>
      <vt:lpstr>UTM Cookies</vt:lpstr>
      <vt:lpstr>Wingdings</vt:lpstr>
      <vt:lpstr>Chủ đề Office</vt:lpstr>
      <vt:lpstr>1_Chủ đề Office</vt:lpstr>
      <vt:lpstr>2_Chủ đề Office</vt:lpstr>
      <vt:lpstr>3_Chủ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TA</cp:lastModifiedBy>
  <cp:revision>32</cp:revision>
  <dcterms:created xsi:type="dcterms:W3CDTF">2022-11-20T09:23:36Z</dcterms:created>
  <dcterms:modified xsi:type="dcterms:W3CDTF">2024-11-11T13:46:08Z</dcterms:modified>
  <cp:category>9Slide.vn</cp:category>
</cp:coreProperties>
</file>