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58" r:id="rId2"/>
    <p:sldId id="260" r:id="rId3"/>
    <p:sldId id="261" r:id="rId4"/>
    <p:sldId id="262" r:id="rId5"/>
    <p:sldId id="290" r:id="rId6"/>
    <p:sldId id="291" r:id="rId7"/>
    <p:sldId id="266" r:id="rId8"/>
    <p:sldId id="267" r:id="rId9"/>
    <p:sldId id="457" r:id="rId10"/>
    <p:sldId id="458" r:id="rId11"/>
    <p:sldId id="459" r:id="rId12"/>
    <p:sldId id="460" r:id="rId13"/>
    <p:sldId id="461" r:id="rId14"/>
    <p:sldId id="462" r:id="rId15"/>
    <p:sldId id="463" r:id="rId16"/>
    <p:sldId id="272" r:id="rId17"/>
    <p:sldId id="293" r:id="rId18"/>
    <p:sldId id="464" r:id="rId19"/>
    <p:sldId id="465" r:id="rId20"/>
    <p:sldId id="466" r:id="rId21"/>
    <p:sldId id="288" r:id="rId22"/>
    <p:sldId id="289" r:id="rId23"/>
  </p:sldIdLst>
  <p:sldSz cx="12192000" cy="6858000"/>
  <p:notesSz cx="6858000" cy="9144000"/>
  <p:embeddedFontLst>
    <p:embeddedFont>
      <p:font typeface="Cambria" panose="02040503050406030204" pitchFamily="18" charset="0"/>
      <p:regular r:id="rId24"/>
      <p:bold r:id="rId25"/>
      <p:italic r:id="rId26"/>
      <p:boldItalic r:id="rId27"/>
    </p:embeddedFont>
    <p:embeddedFont>
      <p:font typeface="Cambria Math" panose="02040503050406030204" pitchFamily="18" charset="0"/>
      <p:regular r:id="rId28"/>
    </p:embeddedFont>
    <p:embeddedFont>
      <p:font typeface="UTM Cookies" panose="02040603050506020204" pitchFamily="18"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CFF"/>
    <a:srgbClr val="A9EAE1"/>
    <a:srgbClr val="437A52"/>
    <a:srgbClr val="FFCD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0F37-8832-0315-8ECC-B712775E27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F9E9-E4AB-E0BE-0F62-4FB2D2162E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FAB582-8E5D-1EA8-2EC2-D6AE4B858952}"/>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5" name="Footer Placeholder 4">
            <a:extLst>
              <a:ext uri="{FF2B5EF4-FFF2-40B4-BE49-F238E27FC236}">
                <a16:creationId xmlns:a16="http://schemas.microsoft.com/office/drawing/2014/main" id="{62EC247E-3798-3263-A54F-48519835D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81A43E-C08F-4A8B-C54A-090AF834330D}"/>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184813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EFF2-DACE-5C3A-2856-41E740E2CF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CDC962-67D1-A700-1FCC-620ABD58D7D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265EB-8CF6-878E-295C-9475224C4A5D}"/>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5" name="Footer Placeholder 4">
            <a:extLst>
              <a:ext uri="{FF2B5EF4-FFF2-40B4-BE49-F238E27FC236}">
                <a16:creationId xmlns:a16="http://schemas.microsoft.com/office/drawing/2014/main" id="{D03A6C88-B47D-C348-FADF-4EB3DC2E96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85D3E0-8B31-30DD-F112-F4505F39DCDC}"/>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92494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033606-CD1C-4602-EBCB-882FFC9F6DD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4FED8B-D9B0-ED02-D116-55AC569608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3A5C8-AE80-054B-3AAB-81436AD8CAB6}"/>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5" name="Footer Placeholder 4">
            <a:extLst>
              <a:ext uri="{FF2B5EF4-FFF2-40B4-BE49-F238E27FC236}">
                <a16:creationId xmlns:a16="http://schemas.microsoft.com/office/drawing/2014/main" id="{C5143601-0E8B-D6FC-CFB8-1F007F4E2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687C40-2D08-2E8D-C226-ED5BF809F51E}"/>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53661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559D-391E-D582-9B1A-DD538C6CF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555CA45-9BF5-639D-4ED2-DF2C9E312A1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381A7-16DA-3A63-19E8-4A95197887A1}"/>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5" name="Footer Placeholder 4">
            <a:extLst>
              <a:ext uri="{FF2B5EF4-FFF2-40B4-BE49-F238E27FC236}">
                <a16:creationId xmlns:a16="http://schemas.microsoft.com/office/drawing/2014/main" id="{4F734BB7-E6F0-AF00-2A0A-3DC80116F8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322EBA-00EF-1CF7-534B-CFB4AA7266DC}"/>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08784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A313-1E96-9B9A-3CF1-091C9F752B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0E2A67-EF26-5155-B614-48588B3E71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E8B484-34C5-7F2C-528C-43E398E687BF}"/>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5" name="Footer Placeholder 4">
            <a:extLst>
              <a:ext uri="{FF2B5EF4-FFF2-40B4-BE49-F238E27FC236}">
                <a16:creationId xmlns:a16="http://schemas.microsoft.com/office/drawing/2014/main" id="{C5D785FE-7803-1A8E-A8A9-32F3E3F219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C65EAB-8563-63F5-2E9E-935F0C98A0A7}"/>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1766590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F447A-7BC1-8384-F1FA-576C75E84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DA1A33-EFB9-149A-6BFE-ADBCD5C24EC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F5503-4B09-EB42-EBF3-D624932AEE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08EE32-BD20-0C65-D5F9-0DAE1648E7D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6" name="Footer Placeholder 5">
            <a:extLst>
              <a:ext uri="{FF2B5EF4-FFF2-40B4-BE49-F238E27FC236}">
                <a16:creationId xmlns:a16="http://schemas.microsoft.com/office/drawing/2014/main" id="{2AAFB5AD-20BE-364C-8D53-11EB05E3E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642FD9-A1F3-B8E9-A12D-49E1566B1988}"/>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814215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0DE7-C588-37E5-F476-68BB75EC2C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554039-5171-4776-B243-997D868264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C6CA9C-3C0B-A883-7677-E9FC14691CA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C98738-BB85-07DC-62BC-187797C5360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0EB9A-0E3D-1A2B-1D05-BA339E7A7C2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E1C45-1AF3-19BB-EEAE-FC4D65D4B7E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8" name="Footer Placeholder 7">
            <a:extLst>
              <a:ext uri="{FF2B5EF4-FFF2-40B4-BE49-F238E27FC236}">
                <a16:creationId xmlns:a16="http://schemas.microsoft.com/office/drawing/2014/main" id="{E70AC4E9-34B7-240D-4117-F673A22A5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F90028-6E37-ED3D-3AF9-B06C8C1BDB94}"/>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70839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7DCA-AEF4-DAC6-C678-3A3EAC1B45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DE261B-5BBC-0075-B5F8-085AE6085155}"/>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4" name="Footer Placeholder 3">
            <a:extLst>
              <a:ext uri="{FF2B5EF4-FFF2-40B4-BE49-F238E27FC236}">
                <a16:creationId xmlns:a16="http://schemas.microsoft.com/office/drawing/2014/main" id="{7340B83D-7026-14DF-2396-AD179CE6E5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95D711-D56D-40FA-D625-6EEEBBC05ED1}"/>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060490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0B724-DC6C-D471-8120-0346A6E958FB}"/>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3" name="Footer Placeholder 2">
            <a:extLst>
              <a:ext uri="{FF2B5EF4-FFF2-40B4-BE49-F238E27FC236}">
                <a16:creationId xmlns:a16="http://schemas.microsoft.com/office/drawing/2014/main" id="{1F314D52-8818-DDE6-3042-82498B6F2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2E5516-26B2-F1CD-4457-547E53A5CE59}"/>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1824850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36E7-842C-BFAD-BC69-95793909F5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D76B5-638D-4BA3-4989-65A39505EA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4C072D-169A-42BF-C013-01AB7B65D5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A148E-69C0-8FDB-5D3C-B5A16FAEB1E2}"/>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6" name="Footer Placeholder 5">
            <a:extLst>
              <a:ext uri="{FF2B5EF4-FFF2-40B4-BE49-F238E27FC236}">
                <a16:creationId xmlns:a16="http://schemas.microsoft.com/office/drawing/2014/main" id="{AEF77F3C-F78B-AFDB-42EB-9C6A8D7A06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CB043A-BBDA-F6EC-1354-8DF9C7092174}"/>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61538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447E-29F0-D6F1-D8AF-A625EC9DFD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F836F-2A04-8BBB-5ABB-2DF6950175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226D12-3EB2-FB18-6353-9FAEB596B0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8FABD-B01C-C402-A811-86AD1F08729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11/21/2024</a:t>
            </a:fld>
            <a:endParaRPr lang="en-US"/>
          </a:p>
        </p:txBody>
      </p:sp>
      <p:sp>
        <p:nvSpPr>
          <p:cNvPr id="6" name="Footer Placeholder 5">
            <a:extLst>
              <a:ext uri="{FF2B5EF4-FFF2-40B4-BE49-F238E27FC236}">
                <a16:creationId xmlns:a16="http://schemas.microsoft.com/office/drawing/2014/main" id="{3B94BFA8-6A6C-DB69-ABE6-7C4C15C389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8A9BCF-DA81-39F2-F47B-F4435BA44807}"/>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71280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9CBDFD9-E26D-9BA8-D108-8E911CB3B6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133648"/>
            <a:ext cx="1618952" cy="1618952"/>
          </a:xfrm>
          <a:prstGeom prst="rect">
            <a:avLst/>
          </a:prstGeom>
        </p:spPr>
      </p:pic>
    </p:spTree>
    <p:extLst>
      <p:ext uri="{BB962C8B-B14F-4D97-AF65-F5344CB8AC3E}">
        <p14:creationId xmlns:p14="http://schemas.microsoft.com/office/powerpoint/2010/main" val="15166985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audio" Target="../media/audio2.wav"/><Relationship Id="rId4" Type="http://schemas.openxmlformats.org/officeDocument/2006/relationships/image" Target="../media/image11.png"/><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audio" Target="../media/audio2.wav"/><Relationship Id="rId4" Type="http://schemas.openxmlformats.org/officeDocument/2006/relationships/image" Target="../media/image11.pn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audio" Target="../media/audio2.wav"/><Relationship Id="rId4" Type="http://schemas.openxmlformats.org/officeDocument/2006/relationships/image" Target="../media/image11.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9" name="Hình ảnh 8" descr="Ảnh có chứa đồ đạc, văn bản, tường, phim hoạt hình&#10;&#10;Mô tả được tạo tự động">
            <a:extLst>
              <a:ext uri="{FF2B5EF4-FFF2-40B4-BE49-F238E27FC236}">
                <a16:creationId xmlns:a16="http://schemas.microsoft.com/office/drawing/2014/main" id="{D8BD4E54-C0ED-C7DB-9F66-9DA993A4EC6B}"/>
              </a:ext>
            </a:extLst>
          </p:cNvPr>
          <p:cNvPicPr>
            <a:picLocks noChangeAspect="1"/>
          </p:cNvPicPr>
          <p:nvPr/>
        </p:nvPicPr>
        <p:blipFill rotWithShape="1">
          <a:blip r:embed="rId3">
            <a:extLst>
              <a:ext uri="{28A0092B-C50C-407E-A947-70E740481C1C}">
                <a14:useLocalDpi xmlns:a14="http://schemas.microsoft.com/office/drawing/2010/main" val="0"/>
              </a:ext>
            </a:extLst>
          </a:blip>
          <a:srcRect l="20853" t="22944" r="20944" b="24484"/>
          <a:stretch/>
        </p:blipFill>
        <p:spPr>
          <a:xfrm>
            <a:off x="0" y="6702"/>
            <a:ext cx="12192000" cy="6851298"/>
          </a:xfrm>
          <a:prstGeom prst="rect">
            <a:avLst/>
          </a:prstGeom>
        </p:spPr>
      </p:pic>
      <p:sp>
        <p:nvSpPr>
          <p:cNvPr id="10" name="Hình chữ nhật 9">
            <a:extLst>
              <a:ext uri="{FF2B5EF4-FFF2-40B4-BE49-F238E27FC236}">
                <a16:creationId xmlns:a16="http://schemas.microsoft.com/office/drawing/2014/main" id="{9DB315AF-73D9-6998-38A8-0347302C5E90}"/>
              </a:ext>
            </a:extLst>
          </p:cNvPr>
          <p:cNvSpPr/>
          <p:nvPr/>
        </p:nvSpPr>
        <p:spPr>
          <a:xfrm>
            <a:off x="2968282" y="1055077"/>
            <a:ext cx="6175718" cy="3604981"/>
          </a:xfrm>
          <a:prstGeom prst="rect">
            <a:avLst/>
          </a:prstGeom>
          <a:solidFill>
            <a:srgbClr val="437A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cô giáo">
            <a:extLst>
              <a:ext uri="{FF2B5EF4-FFF2-40B4-BE49-F238E27FC236}">
                <a16:creationId xmlns:a16="http://schemas.microsoft.com/office/drawing/2014/main" id="{FB4ADC4F-94F1-CC3E-F244-8E4895A0CA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927640" y="3587291"/>
            <a:ext cx="3264360" cy="3305576"/>
          </a:xfrm>
          <a:prstGeom prst="rect">
            <a:avLst/>
          </a:prstGeom>
          <a:effectLst>
            <a:innerShdw blurRad="63500" dist="38100" dir="18900000">
              <a:schemeClr val="tx1">
                <a:lumMod val="65000"/>
                <a:lumOff val="35000"/>
                <a:alpha val="50000"/>
              </a:schemeClr>
            </a:innerShdw>
          </a:effectLst>
        </p:spPr>
      </p:pic>
      <p:pic>
        <p:nvPicPr>
          <p:cNvPr id="11" name="Picture 10">
            <a:extLst>
              <a:ext uri="{FF2B5EF4-FFF2-40B4-BE49-F238E27FC236}">
                <a16:creationId xmlns:a16="http://schemas.microsoft.com/office/drawing/2014/main" id="{3681D3C0-F3CB-AC44-07C9-677E297F070F}"/>
              </a:ext>
            </a:extLst>
          </p:cNvPr>
          <p:cNvPicPr>
            <a:picLocks noChangeAspect="1"/>
          </p:cNvPicPr>
          <p:nvPr/>
        </p:nvPicPr>
        <p:blipFill>
          <a:blip r:embed="rId6"/>
          <a:stretch>
            <a:fillRect/>
          </a:stretch>
        </p:blipFill>
        <p:spPr>
          <a:xfrm>
            <a:off x="4276202" y="-276415"/>
            <a:ext cx="3273836" cy="1457070"/>
          </a:xfrm>
          <a:prstGeom prst="rect">
            <a:avLst/>
          </a:prstGeom>
        </p:spPr>
      </p:pic>
      <p:pic>
        <p:nvPicPr>
          <p:cNvPr id="12" name="Picture 11">
            <a:extLst>
              <a:ext uri="{FF2B5EF4-FFF2-40B4-BE49-F238E27FC236}">
                <a16:creationId xmlns:a16="http://schemas.microsoft.com/office/drawing/2014/main" id="{F32E3382-26A0-17C5-C202-154C42B9DD62}"/>
              </a:ext>
            </a:extLst>
          </p:cNvPr>
          <p:cNvPicPr>
            <a:picLocks noChangeAspect="1"/>
          </p:cNvPicPr>
          <p:nvPr/>
        </p:nvPicPr>
        <p:blipFill>
          <a:blip r:embed="rId7"/>
          <a:stretch>
            <a:fillRect/>
          </a:stretch>
        </p:blipFill>
        <p:spPr>
          <a:xfrm>
            <a:off x="3628947" y="937695"/>
            <a:ext cx="4730906" cy="1670449"/>
          </a:xfrm>
          <a:prstGeom prst="rect">
            <a:avLst/>
          </a:prstGeom>
        </p:spPr>
      </p:pic>
      <p:pic>
        <p:nvPicPr>
          <p:cNvPr id="13" name="Picture 12">
            <a:extLst>
              <a:ext uri="{FF2B5EF4-FFF2-40B4-BE49-F238E27FC236}">
                <a16:creationId xmlns:a16="http://schemas.microsoft.com/office/drawing/2014/main" id="{11155103-47A4-1DBA-2F40-8D045C5B8B45}"/>
              </a:ext>
            </a:extLst>
          </p:cNvPr>
          <p:cNvPicPr>
            <a:picLocks noChangeAspect="1"/>
          </p:cNvPicPr>
          <p:nvPr/>
        </p:nvPicPr>
        <p:blipFill>
          <a:blip r:embed="rId8"/>
          <a:stretch>
            <a:fillRect/>
          </a:stretch>
        </p:blipFill>
        <p:spPr>
          <a:xfrm>
            <a:off x="3164590" y="2213763"/>
            <a:ext cx="5761219" cy="2328874"/>
          </a:xfrm>
          <a:prstGeom prst="rect">
            <a:avLst/>
          </a:prstGeom>
        </p:spPr>
      </p:pic>
    </p:spTree>
    <p:extLst>
      <p:ext uri="{BB962C8B-B14F-4D97-AF65-F5344CB8AC3E}">
        <p14:creationId xmlns:p14="http://schemas.microsoft.com/office/powerpoint/2010/main" val="74762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516834" y="294587"/>
            <a:ext cx="11118575" cy="6132717"/>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组合 32">
            <a:extLst>
              <a:ext uri="{FF2B5EF4-FFF2-40B4-BE49-F238E27FC236}">
                <a16:creationId xmlns:a16="http://schemas.microsoft.com/office/drawing/2014/main" id="{0D461C72-D0F4-3A7B-78A2-37EC5A01D202}"/>
              </a:ext>
            </a:extLst>
          </p:cNvPr>
          <p:cNvGrpSpPr/>
          <p:nvPr/>
        </p:nvGrpSpPr>
        <p:grpSpPr>
          <a:xfrm>
            <a:off x="797419" y="695104"/>
            <a:ext cx="815521" cy="743279"/>
            <a:chOff x="5316826" y="3157935"/>
            <a:chExt cx="1226525" cy="1189938"/>
          </a:xfrm>
        </p:grpSpPr>
        <p:grpSp>
          <p:nvGrpSpPr>
            <p:cNvPr id="8" name="组合 41">
              <a:extLst>
                <a:ext uri="{FF2B5EF4-FFF2-40B4-BE49-F238E27FC236}">
                  <a16:creationId xmlns:a16="http://schemas.microsoft.com/office/drawing/2014/main" id="{E4CE8787-967B-890A-3FFC-9E9C0F31F9DE}"/>
                </a:ext>
              </a:extLst>
            </p:cNvPr>
            <p:cNvGrpSpPr/>
            <p:nvPr/>
          </p:nvGrpSpPr>
          <p:grpSpPr>
            <a:xfrm>
              <a:off x="5316826" y="3157935"/>
              <a:ext cx="1226525" cy="1189938"/>
              <a:chOff x="6204695" y="719534"/>
              <a:chExt cx="1663898" cy="1614264"/>
            </a:xfrm>
          </p:grpSpPr>
          <p:sp>
            <p:nvSpPr>
              <p:cNvPr id="10" name="椭圆 42">
                <a:extLst>
                  <a:ext uri="{FF2B5EF4-FFF2-40B4-BE49-F238E27FC236}">
                    <a16:creationId xmlns:a16="http://schemas.microsoft.com/office/drawing/2014/main" id="{241EB051-8CF7-BAA6-AC72-2FF812021F47}"/>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grpSp>
            <p:nvGrpSpPr>
              <p:cNvPr id="11" name="组合 44">
                <a:extLst>
                  <a:ext uri="{FF2B5EF4-FFF2-40B4-BE49-F238E27FC236}">
                    <a16:creationId xmlns:a16="http://schemas.microsoft.com/office/drawing/2014/main" id="{94CAAF38-9CD2-1C27-BDBA-9EC20AEC6082}"/>
                  </a:ext>
                </a:extLst>
              </p:cNvPr>
              <p:cNvGrpSpPr/>
              <p:nvPr/>
            </p:nvGrpSpPr>
            <p:grpSpPr>
              <a:xfrm>
                <a:off x="6204695" y="719534"/>
                <a:ext cx="1663898" cy="1614264"/>
                <a:chOff x="9437178" y="1545703"/>
                <a:chExt cx="1663898" cy="1614264"/>
              </a:xfrm>
            </p:grpSpPr>
            <p:sp>
              <p:nvSpPr>
                <p:cNvPr id="12" name="椭圆 46">
                  <a:extLst>
                    <a:ext uri="{FF2B5EF4-FFF2-40B4-BE49-F238E27FC236}">
                      <a16:creationId xmlns:a16="http://schemas.microsoft.com/office/drawing/2014/main" id="{723897F4-D017-CB75-C664-DB1BFA4A23B6}"/>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3" name="椭圆 47">
                  <a:extLst>
                    <a:ext uri="{FF2B5EF4-FFF2-40B4-BE49-F238E27FC236}">
                      <a16:creationId xmlns:a16="http://schemas.microsoft.com/office/drawing/2014/main" id="{CF95C3E5-49C6-1D1E-842C-5E4BD05237E5}"/>
                    </a:ext>
                  </a:extLst>
                </p:cNvPr>
                <p:cNvSpPr/>
                <p:nvPr/>
              </p:nvSpPr>
              <p:spPr>
                <a:xfrm>
                  <a:off x="9448737" y="1545703"/>
                  <a:ext cx="1593899"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4" name="弧形 48">
                  <a:extLst>
                    <a:ext uri="{FF2B5EF4-FFF2-40B4-BE49-F238E27FC236}">
                      <a16:creationId xmlns:a16="http://schemas.microsoft.com/office/drawing/2014/main" id="{8FE1D731-41AD-9E22-3ADB-DCE90A5594F7}"/>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sp>
              <p:nvSpPr>
                <p:cNvPr id="15" name="弧形 49">
                  <a:extLst>
                    <a:ext uri="{FF2B5EF4-FFF2-40B4-BE49-F238E27FC236}">
                      <a16:creationId xmlns:a16="http://schemas.microsoft.com/office/drawing/2014/main" id="{0983285E-DFCA-FA63-695A-E9746643D0B4}"/>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grpSp>
        </p:grpSp>
        <p:sp>
          <p:nvSpPr>
            <p:cNvPr id="9" name="文本框 57">
              <a:extLst>
                <a:ext uri="{FF2B5EF4-FFF2-40B4-BE49-F238E27FC236}">
                  <a16:creationId xmlns:a16="http://schemas.microsoft.com/office/drawing/2014/main" id="{6724B10A-7960-6280-1327-C800E65A4B38}"/>
                </a:ext>
              </a:extLst>
            </p:cNvPr>
            <p:cNvSpPr txBox="1"/>
            <p:nvPr/>
          </p:nvSpPr>
          <p:spPr>
            <a:xfrm>
              <a:off x="5475428" y="3318949"/>
              <a:ext cx="938315" cy="8376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03</a:t>
              </a:r>
              <a:endParaRPr kumimoji="0" lang="zh-CN" altLang="en-US" sz="28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sp>
        <p:nvSpPr>
          <p:cNvPr id="16" name="Hộp Văn bản 15">
            <a:extLst>
              <a:ext uri="{FF2B5EF4-FFF2-40B4-BE49-F238E27FC236}">
                <a16:creationId xmlns:a16="http://schemas.microsoft.com/office/drawing/2014/main" id="{B01A9A45-97AA-8727-2A47-08AA5E3955A9}"/>
              </a:ext>
            </a:extLst>
          </p:cNvPr>
          <p:cNvSpPr txBox="1"/>
          <p:nvPr/>
        </p:nvSpPr>
        <p:spPr>
          <a:xfrm>
            <a:off x="1628576" y="666540"/>
            <a:ext cx="9712349"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b) Biểu diễn tỉ số phần trăm dưới dạng phân số (theo mẫu):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B1522193-D3D4-205A-7BD2-67AA890E5090}"/>
              </a:ext>
            </a:extLst>
          </p:cNvPr>
          <p:cNvPicPr>
            <a:picLocks noChangeAspect="1"/>
          </p:cNvPicPr>
          <p:nvPr/>
        </p:nvPicPr>
        <p:blipFill>
          <a:blip r:embed="rId3"/>
          <a:stretch>
            <a:fillRect/>
          </a:stretch>
        </p:blipFill>
        <p:spPr>
          <a:xfrm>
            <a:off x="3466147" y="1973262"/>
            <a:ext cx="5076825" cy="1590675"/>
          </a:xfrm>
          <a:prstGeom prst="rect">
            <a:avLst/>
          </a:prstGeom>
        </p:spPr>
      </p:pic>
      <p:pic>
        <p:nvPicPr>
          <p:cNvPr id="17" name="Picture 16">
            <a:extLst>
              <a:ext uri="{FF2B5EF4-FFF2-40B4-BE49-F238E27FC236}">
                <a16:creationId xmlns:a16="http://schemas.microsoft.com/office/drawing/2014/main" id="{8D865259-78BB-3AB7-4971-7A9AA7F837C7}"/>
              </a:ext>
            </a:extLst>
          </p:cNvPr>
          <p:cNvPicPr>
            <a:picLocks noChangeAspect="1"/>
          </p:cNvPicPr>
          <p:nvPr/>
        </p:nvPicPr>
        <p:blipFill>
          <a:blip r:embed="rId4"/>
          <a:stretch>
            <a:fillRect/>
          </a:stretch>
        </p:blipFill>
        <p:spPr>
          <a:xfrm>
            <a:off x="640080" y="3934736"/>
            <a:ext cx="10708640" cy="1648818"/>
          </a:xfrm>
          <a:prstGeom prst="rect">
            <a:avLst/>
          </a:prstGeom>
        </p:spPr>
      </p:pic>
    </p:spTree>
    <p:extLst>
      <p:ext uri="{BB962C8B-B14F-4D97-AF65-F5344CB8AC3E}">
        <p14:creationId xmlns:p14="http://schemas.microsoft.com/office/powerpoint/2010/main" val="477878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386080" y="193040"/>
            <a:ext cx="11318240" cy="6664959"/>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B3AFF66-A1C3-278B-7E89-E4107EB69AD0}"/>
              </a:ext>
            </a:extLst>
          </p:cNvPr>
          <p:cNvPicPr>
            <a:picLocks noChangeAspect="1"/>
          </p:cNvPicPr>
          <p:nvPr/>
        </p:nvPicPr>
        <p:blipFill>
          <a:blip r:embed="rId3"/>
          <a:stretch>
            <a:fillRect/>
          </a:stretch>
        </p:blipFill>
        <p:spPr>
          <a:xfrm>
            <a:off x="1121092" y="334962"/>
            <a:ext cx="1476375" cy="1514475"/>
          </a:xfrm>
          <a:prstGeom prst="rect">
            <a:avLst/>
          </a:prstGeom>
        </p:spPr>
      </p:pic>
      <p:pic>
        <p:nvPicPr>
          <p:cNvPr id="7" name="Picture 6">
            <a:extLst>
              <a:ext uri="{FF2B5EF4-FFF2-40B4-BE49-F238E27FC236}">
                <a16:creationId xmlns:a16="http://schemas.microsoft.com/office/drawing/2014/main" id="{64EC6E21-C975-0711-05FC-EC266BB3A920}"/>
              </a:ext>
            </a:extLst>
          </p:cNvPr>
          <p:cNvPicPr>
            <a:picLocks noChangeAspect="1"/>
          </p:cNvPicPr>
          <p:nvPr/>
        </p:nvPicPr>
        <p:blipFill>
          <a:blip r:embed="rId4"/>
          <a:stretch>
            <a:fillRect/>
          </a:stretch>
        </p:blipFill>
        <p:spPr>
          <a:xfrm>
            <a:off x="1044575" y="2079307"/>
            <a:ext cx="1466850" cy="1419225"/>
          </a:xfrm>
          <a:prstGeom prst="rect">
            <a:avLst/>
          </a:prstGeom>
        </p:spPr>
      </p:pic>
      <p:pic>
        <p:nvPicPr>
          <p:cNvPr id="9" name="Picture 8">
            <a:extLst>
              <a:ext uri="{FF2B5EF4-FFF2-40B4-BE49-F238E27FC236}">
                <a16:creationId xmlns:a16="http://schemas.microsoft.com/office/drawing/2014/main" id="{972C8301-CFC3-1069-FB05-F829DA1F530B}"/>
              </a:ext>
            </a:extLst>
          </p:cNvPr>
          <p:cNvPicPr>
            <a:picLocks noChangeAspect="1"/>
          </p:cNvPicPr>
          <p:nvPr/>
        </p:nvPicPr>
        <p:blipFill>
          <a:blip r:embed="rId5"/>
          <a:stretch>
            <a:fillRect/>
          </a:stretch>
        </p:blipFill>
        <p:spPr>
          <a:xfrm>
            <a:off x="1011237" y="3651885"/>
            <a:ext cx="1533525" cy="1504950"/>
          </a:xfrm>
          <a:prstGeom prst="rect">
            <a:avLst/>
          </a:prstGeom>
        </p:spPr>
      </p:pic>
      <p:pic>
        <p:nvPicPr>
          <p:cNvPr id="11" name="Picture 10">
            <a:extLst>
              <a:ext uri="{FF2B5EF4-FFF2-40B4-BE49-F238E27FC236}">
                <a16:creationId xmlns:a16="http://schemas.microsoft.com/office/drawing/2014/main" id="{77D31DEC-AA1B-16B4-1230-724CB9F626DA}"/>
              </a:ext>
            </a:extLst>
          </p:cNvPr>
          <p:cNvPicPr>
            <a:picLocks noChangeAspect="1"/>
          </p:cNvPicPr>
          <p:nvPr/>
        </p:nvPicPr>
        <p:blipFill>
          <a:blip r:embed="rId6"/>
          <a:stretch>
            <a:fillRect/>
          </a:stretch>
        </p:blipFill>
        <p:spPr>
          <a:xfrm>
            <a:off x="962660" y="5255895"/>
            <a:ext cx="1447800" cy="1466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71EA04A-BA6B-222F-A09B-E4210B382386}"/>
                  </a:ext>
                </a:extLst>
              </p:cNvPr>
              <p:cNvSpPr txBox="1"/>
              <p:nvPr/>
            </p:nvSpPr>
            <p:spPr>
              <a:xfrm>
                <a:off x="2326640" y="538480"/>
                <a:ext cx="3200400" cy="10275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𝟓</m:t>
                          </m:r>
                        </m:num>
                        <m:den>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𝟏𝟎𝟎</m:t>
                          </m:r>
                        </m:den>
                      </m:f>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𝟏</m:t>
                          </m:r>
                        </m:num>
                        <m:den>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𝟐𝟎</m:t>
                          </m:r>
                        </m:den>
                      </m:f>
                    </m:oMath>
                  </m:oMathPara>
                </a14:m>
                <a:endParaRPr lang="en-US" sz="3200" b="1" dirty="0">
                  <a:solidFill>
                    <a:srgbClr val="FF0000"/>
                  </a:solidFill>
                </a:endParaRPr>
              </a:p>
            </p:txBody>
          </p:sp>
        </mc:Choice>
        <mc:Fallback xmlns="">
          <p:sp>
            <p:nvSpPr>
              <p:cNvPr id="12" name="TextBox 11">
                <a:extLst>
                  <a:ext uri="{FF2B5EF4-FFF2-40B4-BE49-F238E27FC236}">
                    <a16:creationId xmlns:a16="http://schemas.microsoft.com/office/drawing/2014/main" id="{871EA04A-BA6B-222F-A09B-E4210B382386}"/>
                  </a:ext>
                </a:extLst>
              </p:cNvPr>
              <p:cNvSpPr txBox="1">
                <a:spLocks noRot="1" noChangeAspect="1" noMove="1" noResize="1" noEditPoints="1" noAdjustHandles="1" noChangeArrowheads="1" noChangeShapeType="1" noTextEdit="1"/>
              </p:cNvSpPr>
              <p:nvPr/>
            </p:nvSpPr>
            <p:spPr>
              <a:xfrm>
                <a:off x="2326640" y="538480"/>
                <a:ext cx="3200400" cy="1027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E282B69-E0CD-1A44-1195-E58E5B601C93}"/>
                  </a:ext>
                </a:extLst>
              </p:cNvPr>
              <p:cNvSpPr txBox="1"/>
              <p:nvPr/>
            </p:nvSpPr>
            <p:spPr>
              <a:xfrm>
                <a:off x="2326640" y="2204720"/>
                <a:ext cx="3200400"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𝟑𝟎</m:t>
                          </m:r>
                        </m:num>
                        <m:den>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𝟏𝟎𝟎</m:t>
                          </m:r>
                        </m:den>
                      </m:f>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𝟑</m:t>
                          </m:r>
                        </m:num>
                        <m:den>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𝟏</m:t>
                          </m:r>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𝟎</m:t>
                          </m:r>
                        </m:den>
                      </m:f>
                    </m:oMath>
                  </m:oMathPara>
                </a14:m>
                <a:endParaRPr lang="en-US" sz="3200" b="1" dirty="0">
                  <a:solidFill>
                    <a:srgbClr val="FF0000"/>
                  </a:solidFill>
                </a:endParaRPr>
              </a:p>
            </p:txBody>
          </p:sp>
        </mc:Choice>
        <mc:Fallback xmlns="">
          <p:sp>
            <p:nvSpPr>
              <p:cNvPr id="13" name="TextBox 12">
                <a:extLst>
                  <a:ext uri="{FF2B5EF4-FFF2-40B4-BE49-F238E27FC236}">
                    <a16:creationId xmlns:a16="http://schemas.microsoft.com/office/drawing/2014/main" id="{7E282B69-E0CD-1A44-1195-E58E5B601C93}"/>
                  </a:ext>
                </a:extLst>
              </p:cNvPr>
              <p:cNvSpPr txBox="1">
                <a:spLocks noRot="1" noChangeAspect="1" noMove="1" noResize="1" noEditPoints="1" noAdjustHandles="1" noChangeArrowheads="1" noChangeShapeType="1" noTextEdit="1"/>
              </p:cNvSpPr>
              <p:nvPr/>
            </p:nvSpPr>
            <p:spPr>
              <a:xfrm>
                <a:off x="2326640" y="2204720"/>
                <a:ext cx="3200400" cy="1017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CE17F4F-9F92-79D6-6FD7-2B21F865DCBB}"/>
                  </a:ext>
                </a:extLst>
              </p:cNvPr>
              <p:cNvSpPr txBox="1"/>
              <p:nvPr/>
            </p:nvSpPr>
            <p:spPr>
              <a:xfrm>
                <a:off x="2316480" y="3840480"/>
                <a:ext cx="3200400"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𝟔𝟒</m:t>
                          </m:r>
                        </m:num>
                        <m:den>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𝟏𝟎𝟎</m:t>
                          </m:r>
                        </m:den>
                      </m:f>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𝟏𝟔</m:t>
                          </m:r>
                        </m:num>
                        <m:den>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𝟐𝟓</m:t>
                          </m:r>
                        </m:den>
                      </m:f>
                    </m:oMath>
                  </m:oMathPara>
                </a14:m>
                <a:endParaRPr lang="en-US" sz="3200" b="1" dirty="0">
                  <a:solidFill>
                    <a:srgbClr val="FF0000"/>
                  </a:solidFill>
                </a:endParaRPr>
              </a:p>
            </p:txBody>
          </p:sp>
        </mc:Choice>
        <mc:Fallback xmlns="">
          <p:sp>
            <p:nvSpPr>
              <p:cNvPr id="14" name="TextBox 13">
                <a:extLst>
                  <a:ext uri="{FF2B5EF4-FFF2-40B4-BE49-F238E27FC236}">
                    <a16:creationId xmlns:a16="http://schemas.microsoft.com/office/drawing/2014/main" id="{4CE17F4F-9F92-79D6-6FD7-2B21F865DCBB}"/>
                  </a:ext>
                </a:extLst>
              </p:cNvPr>
              <p:cNvSpPr txBox="1">
                <a:spLocks noRot="1" noChangeAspect="1" noMove="1" noResize="1" noEditPoints="1" noAdjustHandles="1" noChangeArrowheads="1" noChangeShapeType="1" noTextEdit="1"/>
              </p:cNvSpPr>
              <p:nvPr/>
            </p:nvSpPr>
            <p:spPr>
              <a:xfrm>
                <a:off x="2316480" y="3840480"/>
                <a:ext cx="3200400" cy="10175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B871B5C-876E-EF5B-84D1-0AF6A30B6736}"/>
                  </a:ext>
                </a:extLst>
              </p:cNvPr>
              <p:cNvSpPr txBox="1"/>
              <p:nvPr/>
            </p:nvSpPr>
            <p:spPr>
              <a:xfrm>
                <a:off x="2194560" y="5496560"/>
                <a:ext cx="3200400"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𝟗𝟎</m:t>
                          </m:r>
                        </m:num>
                        <m:den>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𝟏𝟎𝟎</m:t>
                          </m:r>
                        </m:den>
                      </m:f>
                      <m: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200" b="1"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𝟗</m:t>
                          </m:r>
                        </m:num>
                        <m:den>
                          <m:r>
                            <a:rPr lang="en-US" sz="3200" b="1" i="1" kern="100" smtClean="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𝟏𝟎</m:t>
                          </m:r>
                        </m:den>
                      </m:f>
                    </m:oMath>
                  </m:oMathPara>
                </a14:m>
                <a:endParaRPr lang="en-US" sz="3200" b="1" dirty="0">
                  <a:solidFill>
                    <a:srgbClr val="FF0000"/>
                  </a:solidFill>
                </a:endParaRPr>
              </a:p>
            </p:txBody>
          </p:sp>
        </mc:Choice>
        <mc:Fallback xmlns="">
          <p:sp>
            <p:nvSpPr>
              <p:cNvPr id="15" name="TextBox 14">
                <a:extLst>
                  <a:ext uri="{FF2B5EF4-FFF2-40B4-BE49-F238E27FC236}">
                    <a16:creationId xmlns:a16="http://schemas.microsoft.com/office/drawing/2014/main" id="{8B871B5C-876E-EF5B-84D1-0AF6A30B6736}"/>
                  </a:ext>
                </a:extLst>
              </p:cNvPr>
              <p:cNvSpPr txBox="1">
                <a:spLocks noRot="1" noChangeAspect="1" noMove="1" noResize="1" noEditPoints="1" noAdjustHandles="1" noChangeArrowheads="1" noChangeShapeType="1" noTextEdit="1"/>
              </p:cNvSpPr>
              <p:nvPr/>
            </p:nvSpPr>
            <p:spPr>
              <a:xfrm>
                <a:off x="2194560" y="5496560"/>
                <a:ext cx="3200400" cy="101752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3451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516834" y="294587"/>
            <a:ext cx="11118575" cy="6132717"/>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组合 32">
            <a:extLst>
              <a:ext uri="{FF2B5EF4-FFF2-40B4-BE49-F238E27FC236}">
                <a16:creationId xmlns:a16="http://schemas.microsoft.com/office/drawing/2014/main" id="{0D461C72-D0F4-3A7B-78A2-37EC5A01D202}"/>
              </a:ext>
            </a:extLst>
          </p:cNvPr>
          <p:cNvGrpSpPr/>
          <p:nvPr/>
        </p:nvGrpSpPr>
        <p:grpSpPr>
          <a:xfrm>
            <a:off x="797419" y="695104"/>
            <a:ext cx="815521" cy="743279"/>
            <a:chOff x="5316826" y="3157935"/>
            <a:chExt cx="1226525" cy="1189938"/>
          </a:xfrm>
        </p:grpSpPr>
        <p:grpSp>
          <p:nvGrpSpPr>
            <p:cNvPr id="8" name="组合 41">
              <a:extLst>
                <a:ext uri="{FF2B5EF4-FFF2-40B4-BE49-F238E27FC236}">
                  <a16:creationId xmlns:a16="http://schemas.microsoft.com/office/drawing/2014/main" id="{E4CE8787-967B-890A-3FFC-9E9C0F31F9DE}"/>
                </a:ext>
              </a:extLst>
            </p:cNvPr>
            <p:cNvGrpSpPr/>
            <p:nvPr/>
          </p:nvGrpSpPr>
          <p:grpSpPr>
            <a:xfrm>
              <a:off x="5316826" y="3157935"/>
              <a:ext cx="1226525" cy="1189938"/>
              <a:chOff x="6204695" y="719534"/>
              <a:chExt cx="1663898" cy="1614264"/>
            </a:xfrm>
          </p:grpSpPr>
          <p:sp>
            <p:nvSpPr>
              <p:cNvPr id="10" name="椭圆 42">
                <a:extLst>
                  <a:ext uri="{FF2B5EF4-FFF2-40B4-BE49-F238E27FC236}">
                    <a16:creationId xmlns:a16="http://schemas.microsoft.com/office/drawing/2014/main" id="{241EB051-8CF7-BAA6-AC72-2FF812021F47}"/>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grpSp>
            <p:nvGrpSpPr>
              <p:cNvPr id="11" name="组合 44">
                <a:extLst>
                  <a:ext uri="{FF2B5EF4-FFF2-40B4-BE49-F238E27FC236}">
                    <a16:creationId xmlns:a16="http://schemas.microsoft.com/office/drawing/2014/main" id="{94CAAF38-9CD2-1C27-BDBA-9EC20AEC6082}"/>
                  </a:ext>
                </a:extLst>
              </p:cNvPr>
              <p:cNvGrpSpPr/>
              <p:nvPr/>
            </p:nvGrpSpPr>
            <p:grpSpPr>
              <a:xfrm>
                <a:off x="6204695" y="719534"/>
                <a:ext cx="1663898" cy="1614264"/>
                <a:chOff x="9437178" y="1545703"/>
                <a:chExt cx="1663898" cy="1614264"/>
              </a:xfrm>
            </p:grpSpPr>
            <p:sp>
              <p:nvSpPr>
                <p:cNvPr id="12" name="椭圆 46">
                  <a:extLst>
                    <a:ext uri="{FF2B5EF4-FFF2-40B4-BE49-F238E27FC236}">
                      <a16:creationId xmlns:a16="http://schemas.microsoft.com/office/drawing/2014/main" id="{723897F4-D017-CB75-C664-DB1BFA4A23B6}"/>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3" name="椭圆 47">
                  <a:extLst>
                    <a:ext uri="{FF2B5EF4-FFF2-40B4-BE49-F238E27FC236}">
                      <a16:creationId xmlns:a16="http://schemas.microsoft.com/office/drawing/2014/main" id="{CF95C3E5-49C6-1D1E-842C-5E4BD05237E5}"/>
                    </a:ext>
                  </a:extLst>
                </p:cNvPr>
                <p:cNvSpPr/>
                <p:nvPr/>
              </p:nvSpPr>
              <p:spPr>
                <a:xfrm>
                  <a:off x="9448737" y="1545703"/>
                  <a:ext cx="1593899"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4" name="弧形 48">
                  <a:extLst>
                    <a:ext uri="{FF2B5EF4-FFF2-40B4-BE49-F238E27FC236}">
                      <a16:creationId xmlns:a16="http://schemas.microsoft.com/office/drawing/2014/main" id="{8FE1D731-41AD-9E22-3ADB-DCE90A5594F7}"/>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sp>
              <p:nvSpPr>
                <p:cNvPr id="15" name="弧形 49">
                  <a:extLst>
                    <a:ext uri="{FF2B5EF4-FFF2-40B4-BE49-F238E27FC236}">
                      <a16:creationId xmlns:a16="http://schemas.microsoft.com/office/drawing/2014/main" id="{0983285E-DFCA-FA63-695A-E9746643D0B4}"/>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grpSp>
        </p:grpSp>
        <p:sp>
          <p:nvSpPr>
            <p:cNvPr id="9" name="文本框 57">
              <a:extLst>
                <a:ext uri="{FF2B5EF4-FFF2-40B4-BE49-F238E27FC236}">
                  <a16:creationId xmlns:a16="http://schemas.microsoft.com/office/drawing/2014/main" id="{6724B10A-7960-6280-1327-C800E65A4B38}"/>
                </a:ext>
              </a:extLst>
            </p:cNvPr>
            <p:cNvSpPr txBox="1"/>
            <p:nvPr/>
          </p:nvSpPr>
          <p:spPr>
            <a:xfrm>
              <a:off x="5475428" y="3318949"/>
              <a:ext cx="938315" cy="8376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03</a:t>
              </a:r>
              <a:endParaRPr kumimoji="0" lang="zh-CN" altLang="en-US" sz="28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sp>
        <p:nvSpPr>
          <p:cNvPr id="16" name="Hộp Văn bản 15">
            <a:extLst>
              <a:ext uri="{FF2B5EF4-FFF2-40B4-BE49-F238E27FC236}">
                <a16:creationId xmlns:a16="http://schemas.microsoft.com/office/drawing/2014/main" id="{B01A9A45-97AA-8727-2A47-08AA5E3955A9}"/>
              </a:ext>
            </a:extLst>
          </p:cNvPr>
          <p:cNvSpPr txBox="1"/>
          <p:nvPr/>
        </p:nvSpPr>
        <p:spPr>
          <a:xfrm>
            <a:off x="1618416" y="493820"/>
            <a:ext cx="9712349"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c) Biểu diễn số thập phân dưới dạng tỉ số phần trăm (theo mẫu):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4233D12C-EF57-1B85-9D69-CE02E26674DE}"/>
              </a:ext>
            </a:extLst>
          </p:cNvPr>
          <p:cNvPicPr>
            <a:picLocks noChangeAspect="1"/>
          </p:cNvPicPr>
          <p:nvPr/>
        </p:nvPicPr>
        <p:blipFill>
          <a:blip r:embed="rId3"/>
          <a:stretch>
            <a:fillRect/>
          </a:stretch>
        </p:blipFill>
        <p:spPr>
          <a:xfrm>
            <a:off x="619760" y="2082165"/>
            <a:ext cx="4876800" cy="1962150"/>
          </a:xfrm>
          <a:prstGeom prst="rect">
            <a:avLst/>
          </a:prstGeom>
        </p:spPr>
      </p:pic>
      <p:pic>
        <p:nvPicPr>
          <p:cNvPr id="18" name="Picture 17">
            <a:extLst>
              <a:ext uri="{FF2B5EF4-FFF2-40B4-BE49-F238E27FC236}">
                <a16:creationId xmlns:a16="http://schemas.microsoft.com/office/drawing/2014/main" id="{778121AE-589F-D1FD-02C5-4E1E6F9B1AF2}"/>
              </a:ext>
            </a:extLst>
          </p:cNvPr>
          <p:cNvPicPr>
            <a:picLocks noChangeAspect="1"/>
          </p:cNvPicPr>
          <p:nvPr/>
        </p:nvPicPr>
        <p:blipFill>
          <a:blip r:embed="rId4"/>
          <a:stretch>
            <a:fillRect/>
          </a:stretch>
        </p:blipFill>
        <p:spPr>
          <a:xfrm>
            <a:off x="3480117" y="4216082"/>
            <a:ext cx="7950005" cy="1575118"/>
          </a:xfrm>
          <a:prstGeom prst="rect">
            <a:avLst/>
          </a:prstGeom>
        </p:spPr>
      </p:pic>
    </p:spTree>
    <p:extLst>
      <p:ext uri="{BB962C8B-B14F-4D97-AF65-F5344CB8AC3E}">
        <p14:creationId xmlns:p14="http://schemas.microsoft.com/office/powerpoint/2010/main" val="1596508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386080" y="294587"/>
            <a:ext cx="11318240" cy="6309413"/>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E0BC6271-5C3D-DB78-D47F-CC0B5F818648}"/>
              </a:ext>
            </a:extLst>
          </p:cNvPr>
          <p:cNvPicPr>
            <a:picLocks noChangeAspect="1"/>
          </p:cNvPicPr>
          <p:nvPr/>
        </p:nvPicPr>
        <p:blipFill>
          <a:blip r:embed="rId3"/>
          <a:stretch>
            <a:fillRect/>
          </a:stretch>
        </p:blipFill>
        <p:spPr>
          <a:xfrm>
            <a:off x="1083944" y="601344"/>
            <a:ext cx="1792799" cy="1410335"/>
          </a:xfrm>
          <a:prstGeom prst="rect">
            <a:avLst/>
          </a:prstGeom>
        </p:spPr>
      </p:pic>
      <p:pic>
        <p:nvPicPr>
          <p:cNvPr id="7" name="Picture 6">
            <a:extLst>
              <a:ext uri="{FF2B5EF4-FFF2-40B4-BE49-F238E27FC236}">
                <a16:creationId xmlns:a16="http://schemas.microsoft.com/office/drawing/2014/main" id="{14A2046A-EE89-3706-2F7C-6379E20002C1}"/>
              </a:ext>
            </a:extLst>
          </p:cNvPr>
          <p:cNvPicPr>
            <a:picLocks noChangeAspect="1"/>
          </p:cNvPicPr>
          <p:nvPr/>
        </p:nvPicPr>
        <p:blipFill>
          <a:blip r:embed="rId4"/>
          <a:stretch>
            <a:fillRect/>
          </a:stretch>
        </p:blipFill>
        <p:spPr>
          <a:xfrm>
            <a:off x="1143634" y="2639694"/>
            <a:ext cx="1709887" cy="1241425"/>
          </a:xfrm>
          <a:prstGeom prst="rect">
            <a:avLst/>
          </a:prstGeom>
        </p:spPr>
      </p:pic>
      <p:pic>
        <p:nvPicPr>
          <p:cNvPr id="9" name="Picture 8">
            <a:extLst>
              <a:ext uri="{FF2B5EF4-FFF2-40B4-BE49-F238E27FC236}">
                <a16:creationId xmlns:a16="http://schemas.microsoft.com/office/drawing/2014/main" id="{4BEAAE29-30E6-04C6-AD0F-28D7F0FE366E}"/>
              </a:ext>
            </a:extLst>
          </p:cNvPr>
          <p:cNvPicPr>
            <a:picLocks noChangeAspect="1"/>
          </p:cNvPicPr>
          <p:nvPr/>
        </p:nvPicPr>
        <p:blipFill>
          <a:blip r:embed="rId5"/>
          <a:stretch>
            <a:fillRect/>
          </a:stretch>
        </p:blipFill>
        <p:spPr>
          <a:xfrm>
            <a:off x="1134110" y="4530090"/>
            <a:ext cx="1644650" cy="120015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C29CA82-B9AE-EA92-D620-06FBC37A64C8}"/>
                  </a:ext>
                </a:extLst>
              </p:cNvPr>
              <p:cNvSpPr txBox="1"/>
              <p:nvPr/>
            </p:nvSpPr>
            <p:spPr>
              <a:xfrm>
                <a:off x="2661920" y="762000"/>
                <a:ext cx="3586480"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kern="10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=17%</m:t>
                      </m:r>
                    </m:oMath>
                  </m:oMathPara>
                </a14:m>
                <a:endParaRPr lang="en-US" sz="3600" dirty="0">
                  <a:solidFill>
                    <a:srgbClr val="FF0000"/>
                  </a:solidFill>
                </a:endParaRPr>
              </a:p>
            </p:txBody>
          </p:sp>
        </mc:Choice>
        <mc:Fallback xmlns="">
          <p:sp>
            <p:nvSpPr>
              <p:cNvPr id="10" name="TextBox 9">
                <a:extLst>
                  <a:ext uri="{FF2B5EF4-FFF2-40B4-BE49-F238E27FC236}">
                    <a16:creationId xmlns:a16="http://schemas.microsoft.com/office/drawing/2014/main" id="{FC29CA82-B9AE-EA92-D620-06FBC37A64C8}"/>
                  </a:ext>
                </a:extLst>
              </p:cNvPr>
              <p:cNvSpPr txBox="1">
                <a:spLocks noRot="1" noChangeAspect="1" noMove="1" noResize="1" noEditPoints="1" noAdjustHandles="1" noChangeArrowheads="1" noChangeShapeType="1" noTextEdit="1"/>
              </p:cNvSpPr>
              <p:nvPr/>
            </p:nvSpPr>
            <p:spPr>
              <a:xfrm>
                <a:off x="2661920" y="762000"/>
                <a:ext cx="3586480" cy="113306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039AF41-F5FE-2924-2FDB-6E1F93E726B1}"/>
                  </a:ext>
                </a:extLst>
              </p:cNvPr>
              <p:cNvSpPr txBox="1"/>
              <p:nvPr/>
            </p:nvSpPr>
            <p:spPr>
              <a:xfrm>
                <a:off x="2702560" y="2468880"/>
                <a:ext cx="3586480" cy="11808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kern="10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0" i="1" kern="10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kern="10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600" dirty="0">
                  <a:solidFill>
                    <a:srgbClr val="FF0000"/>
                  </a:solidFill>
                </a:endParaRPr>
              </a:p>
            </p:txBody>
          </p:sp>
        </mc:Choice>
        <mc:Fallback xmlns="">
          <p:sp>
            <p:nvSpPr>
              <p:cNvPr id="11" name="TextBox 10">
                <a:extLst>
                  <a:ext uri="{FF2B5EF4-FFF2-40B4-BE49-F238E27FC236}">
                    <a16:creationId xmlns:a16="http://schemas.microsoft.com/office/drawing/2014/main" id="{9039AF41-F5FE-2924-2FDB-6E1F93E726B1}"/>
                  </a:ext>
                </a:extLst>
              </p:cNvPr>
              <p:cNvSpPr txBox="1">
                <a:spLocks noRot="1" noChangeAspect="1" noMove="1" noResize="1" noEditPoints="1" noAdjustHandles="1" noChangeArrowheads="1" noChangeShapeType="1" noTextEdit="1"/>
              </p:cNvSpPr>
              <p:nvPr/>
            </p:nvSpPr>
            <p:spPr>
              <a:xfrm>
                <a:off x="2702560" y="2468880"/>
                <a:ext cx="3586480" cy="118083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2932E4-D3AC-9AC8-D0E4-BDF25E2BCF01}"/>
                  </a:ext>
                </a:extLst>
              </p:cNvPr>
              <p:cNvSpPr txBox="1"/>
              <p:nvPr/>
            </p:nvSpPr>
            <p:spPr>
              <a:xfrm>
                <a:off x="2600960" y="4460240"/>
                <a:ext cx="3586480"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kern="10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0" i="1" kern="10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149</m:t>
                          </m:r>
                        </m:num>
                        <m:den>
                          <m: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kern="10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149</m:t>
                      </m:r>
                      <m:r>
                        <a:rPr lang="en-US" sz="36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600" dirty="0">
                  <a:solidFill>
                    <a:srgbClr val="FF0000"/>
                  </a:solidFill>
                </a:endParaRPr>
              </a:p>
            </p:txBody>
          </p:sp>
        </mc:Choice>
        <mc:Fallback xmlns="">
          <p:sp>
            <p:nvSpPr>
              <p:cNvPr id="12" name="TextBox 11">
                <a:extLst>
                  <a:ext uri="{FF2B5EF4-FFF2-40B4-BE49-F238E27FC236}">
                    <a16:creationId xmlns:a16="http://schemas.microsoft.com/office/drawing/2014/main" id="{562932E4-D3AC-9AC8-D0E4-BDF25E2BCF01}"/>
                  </a:ext>
                </a:extLst>
              </p:cNvPr>
              <p:cNvSpPr txBox="1">
                <a:spLocks noRot="1" noChangeAspect="1" noMove="1" noResize="1" noEditPoints="1" noAdjustHandles="1" noChangeArrowheads="1" noChangeShapeType="1" noTextEdit="1"/>
              </p:cNvSpPr>
              <p:nvPr/>
            </p:nvSpPr>
            <p:spPr>
              <a:xfrm>
                <a:off x="2600960" y="4460240"/>
                <a:ext cx="3586480" cy="113306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49457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375920" y="294587"/>
            <a:ext cx="11440160" cy="6400853"/>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2F884EE1-EF3B-DF79-78B7-E796C19769E9}"/>
              </a:ext>
            </a:extLst>
          </p:cNvPr>
          <p:cNvPicPr>
            <a:picLocks noChangeAspect="1"/>
          </p:cNvPicPr>
          <p:nvPr/>
        </p:nvPicPr>
        <p:blipFill>
          <a:blip r:embed="rId3"/>
          <a:stretch>
            <a:fillRect/>
          </a:stretch>
        </p:blipFill>
        <p:spPr>
          <a:xfrm>
            <a:off x="948690" y="577214"/>
            <a:ext cx="1656664" cy="875665"/>
          </a:xfrm>
          <a:prstGeom prst="rect">
            <a:avLst/>
          </a:prstGeom>
        </p:spPr>
      </p:pic>
      <p:grpSp>
        <p:nvGrpSpPr>
          <p:cNvPr id="18" name="Group 17">
            <a:extLst>
              <a:ext uri="{FF2B5EF4-FFF2-40B4-BE49-F238E27FC236}">
                <a16:creationId xmlns:a16="http://schemas.microsoft.com/office/drawing/2014/main" id="{35ED9818-6EC5-736E-EF93-7E37BFB3CD3B}"/>
              </a:ext>
            </a:extLst>
          </p:cNvPr>
          <p:cNvGrpSpPr/>
          <p:nvPr/>
        </p:nvGrpSpPr>
        <p:grpSpPr>
          <a:xfrm>
            <a:off x="2895600" y="518160"/>
            <a:ext cx="8239760" cy="2062103"/>
            <a:chOff x="3058160" y="538480"/>
            <a:chExt cx="8239760" cy="2062103"/>
          </a:xfrm>
        </p:grpSpPr>
        <p:sp>
          <p:nvSpPr>
            <p:cNvPr id="6" name="TextBox 5">
              <a:extLst>
                <a:ext uri="{FF2B5EF4-FFF2-40B4-BE49-F238E27FC236}">
                  <a16:creationId xmlns:a16="http://schemas.microsoft.com/office/drawing/2014/main" id="{DE4E5186-D428-5724-4DFE-972A5D73971F}"/>
                </a:ext>
              </a:extLst>
            </p:cNvPr>
            <p:cNvSpPr txBox="1"/>
            <p:nvPr/>
          </p:nvSpPr>
          <p:spPr>
            <a:xfrm>
              <a:off x="3058160" y="538480"/>
              <a:ext cx="8239760" cy="2062103"/>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Câu lạc bộ bóng rổ của một trường tiểu học có 100 học sinh, trong đó có 52 học sinh nữ. Tỉ số phần trăm của số học sinh nữ và số học sinh của cả câu lạc bộ là </a:t>
              </a:r>
              <a:r>
                <a:rPr lang="en-US" sz="3200" dirty="0">
                  <a:latin typeface="Cambria" panose="02040503050406030204" pitchFamily="18" charset="0"/>
                  <a:ea typeface="Cambria" panose="02040503050406030204" pitchFamily="18" charset="0"/>
                </a:rPr>
                <a:t>         %</a:t>
              </a:r>
            </a:p>
          </p:txBody>
        </p:sp>
        <p:sp>
          <p:nvSpPr>
            <p:cNvPr id="17" name="Rectangle 16">
              <a:extLst>
                <a:ext uri="{FF2B5EF4-FFF2-40B4-BE49-F238E27FC236}">
                  <a16:creationId xmlns:a16="http://schemas.microsoft.com/office/drawing/2014/main" id="{D3243DD6-449F-31AE-9A41-4B9DF74E9980}"/>
                </a:ext>
              </a:extLst>
            </p:cNvPr>
            <p:cNvSpPr/>
            <p:nvPr/>
          </p:nvSpPr>
          <p:spPr>
            <a:xfrm>
              <a:off x="6543040" y="2021840"/>
              <a:ext cx="711200" cy="5080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pic>
        <p:nvPicPr>
          <p:cNvPr id="20" name="Picture 19">
            <a:extLst>
              <a:ext uri="{FF2B5EF4-FFF2-40B4-BE49-F238E27FC236}">
                <a16:creationId xmlns:a16="http://schemas.microsoft.com/office/drawing/2014/main" id="{863B7FCF-916B-572A-B904-85D4758A4C76}"/>
              </a:ext>
            </a:extLst>
          </p:cNvPr>
          <p:cNvPicPr>
            <a:picLocks noChangeAspect="1"/>
          </p:cNvPicPr>
          <p:nvPr/>
        </p:nvPicPr>
        <p:blipFill>
          <a:blip r:embed="rId4"/>
          <a:stretch>
            <a:fillRect/>
          </a:stretch>
        </p:blipFill>
        <p:spPr>
          <a:xfrm>
            <a:off x="6136640" y="2654147"/>
            <a:ext cx="5256212" cy="3781578"/>
          </a:xfrm>
          <a:prstGeom prst="rect">
            <a:avLst/>
          </a:prstGeom>
        </p:spPr>
      </p:pic>
      <p:sp>
        <p:nvSpPr>
          <p:cNvPr id="21" name="TextBox 20">
            <a:extLst>
              <a:ext uri="{FF2B5EF4-FFF2-40B4-BE49-F238E27FC236}">
                <a16:creationId xmlns:a16="http://schemas.microsoft.com/office/drawing/2014/main" id="{2B923EFF-F606-06C6-75B9-E728B7B1C127}"/>
              </a:ext>
            </a:extLst>
          </p:cNvPr>
          <p:cNvSpPr txBox="1"/>
          <p:nvPr/>
        </p:nvSpPr>
        <p:spPr>
          <a:xfrm>
            <a:off x="873760" y="3149600"/>
            <a:ext cx="5313680" cy="1754326"/>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Tỉ</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trăm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học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học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cả</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câu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bộ</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52%.</a:t>
            </a:r>
          </a:p>
        </p:txBody>
      </p:sp>
      <p:sp>
        <p:nvSpPr>
          <p:cNvPr id="22" name="Rectangle 21">
            <a:extLst>
              <a:ext uri="{FF2B5EF4-FFF2-40B4-BE49-F238E27FC236}">
                <a16:creationId xmlns:a16="http://schemas.microsoft.com/office/drawing/2014/main" id="{9328CDAB-034A-8C6E-AA58-8E559FA96BB9}"/>
              </a:ext>
            </a:extLst>
          </p:cNvPr>
          <p:cNvSpPr/>
          <p:nvPr/>
        </p:nvSpPr>
        <p:spPr>
          <a:xfrm>
            <a:off x="6390640" y="1991360"/>
            <a:ext cx="711200" cy="5080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52</a:t>
            </a:r>
          </a:p>
        </p:txBody>
      </p:sp>
    </p:spTree>
    <p:extLst>
      <p:ext uri="{BB962C8B-B14F-4D97-AF65-F5344CB8AC3E}">
        <p14:creationId xmlns:p14="http://schemas.microsoft.com/office/powerpoint/2010/main" val="218395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down)">
                                      <p:cBhvr>
                                        <p:cTn id="18" dur="5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375920" y="294587"/>
            <a:ext cx="11440160" cy="6400853"/>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2F884EE1-EF3B-DF79-78B7-E796C19769E9}"/>
              </a:ext>
            </a:extLst>
          </p:cNvPr>
          <p:cNvPicPr>
            <a:picLocks noChangeAspect="1"/>
          </p:cNvPicPr>
          <p:nvPr/>
        </p:nvPicPr>
        <p:blipFill>
          <a:blip r:embed="rId3"/>
          <a:stretch>
            <a:fillRect/>
          </a:stretch>
        </p:blipFill>
        <p:spPr>
          <a:xfrm>
            <a:off x="948690" y="577214"/>
            <a:ext cx="1656664" cy="875665"/>
          </a:xfrm>
          <a:prstGeom prst="rect">
            <a:avLst/>
          </a:prstGeom>
        </p:spPr>
      </p:pic>
      <p:grpSp>
        <p:nvGrpSpPr>
          <p:cNvPr id="18" name="Group 17">
            <a:extLst>
              <a:ext uri="{FF2B5EF4-FFF2-40B4-BE49-F238E27FC236}">
                <a16:creationId xmlns:a16="http://schemas.microsoft.com/office/drawing/2014/main" id="{35ED9818-6EC5-736E-EF93-7E37BFB3CD3B}"/>
              </a:ext>
            </a:extLst>
          </p:cNvPr>
          <p:cNvGrpSpPr/>
          <p:nvPr/>
        </p:nvGrpSpPr>
        <p:grpSpPr>
          <a:xfrm>
            <a:off x="2895600" y="518160"/>
            <a:ext cx="8554720" cy="1569660"/>
            <a:chOff x="3058160" y="538480"/>
            <a:chExt cx="8554720" cy="1569660"/>
          </a:xfrm>
        </p:grpSpPr>
        <p:sp>
          <p:nvSpPr>
            <p:cNvPr id="6" name="TextBox 5">
              <a:extLst>
                <a:ext uri="{FF2B5EF4-FFF2-40B4-BE49-F238E27FC236}">
                  <a16:creationId xmlns:a16="http://schemas.microsoft.com/office/drawing/2014/main" id="{DE4E5186-D428-5724-4DFE-972A5D73971F}"/>
                </a:ext>
              </a:extLst>
            </p:cNvPr>
            <p:cNvSpPr txBox="1"/>
            <p:nvPr/>
          </p:nvSpPr>
          <p:spPr>
            <a:xfrm>
              <a:off x="3058160" y="538480"/>
              <a:ext cx="855472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Trong một lò ấp trứng, trung bình cứ 100 quả trứng thì có 5 quả không đạt tiêu chuẩn. Tỉ số phần trăm số trứng đạt tiêu chuẩn là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p>
          </p:txBody>
        </p:sp>
        <p:sp>
          <p:nvSpPr>
            <p:cNvPr id="17" name="Rectangle 16">
              <a:extLst>
                <a:ext uri="{FF2B5EF4-FFF2-40B4-BE49-F238E27FC236}">
                  <a16:creationId xmlns:a16="http://schemas.microsoft.com/office/drawing/2014/main" id="{D3243DD6-449F-31AE-9A41-4B9DF74E9980}"/>
                </a:ext>
              </a:extLst>
            </p:cNvPr>
            <p:cNvSpPr/>
            <p:nvPr/>
          </p:nvSpPr>
          <p:spPr>
            <a:xfrm>
              <a:off x="9641840" y="1584960"/>
              <a:ext cx="711200" cy="5080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20" name="Picture 19">
            <a:extLst>
              <a:ext uri="{FF2B5EF4-FFF2-40B4-BE49-F238E27FC236}">
                <a16:creationId xmlns:a16="http://schemas.microsoft.com/office/drawing/2014/main" id="{863B7FCF-916B-572A-B904-85D4758A4C76}"/>
              </a:ext>
            </a:extLst>
          </p:cNvPr>
          <p:cNvPicPr>
            <a:picLocks noChangeAspect="1"/>
          </p:cNvPicPr>
          <p:nvPr/>
        </p:nvPicPr>
        <p:blipFill>
          <a:blip r:embed="rId4"/>
          <a:stretch>
            <a:fillRect/>
          </a:stretch>
        </p:blipFill>
        <p:spPr>
          <a:xfrm>
            <a:off x="6136640" y="2654147"/>
            <a:ext cx="5256212" cy="3781578"/>
          </a:xfrm>
          <a:prstGeom prst="rect">
            <a:avLst/>
          </a:prstGeom>
        </p:spPr>
      </p:pic>
      <p:sp>
        <p:nvSpPr>
          <p:cNvPr id="21" name="TextBox 20">
            <a:extLst>
              <a:ext uri="{FF2B5EF4-FFF2-40B4-BE49-F238E27FC236}">
                <a16:creationId xmlns:a16="http://schemas.microsoft.com/office/drawing/2014/main" id="{2B923EFF-F606-06C6-75B9-E728B7B1C127}"/>
              </a:ext>
            </a:extLst>
          </p:cNvPr>
          <p:cNvSpPr txBox="1"/>
          <p:nvPr/>
        </p:nvSpPr>
        <p:spPr>
          <a:xfrm>
            <a:off x="873760" y="3149600"/>
            <a:ext cx="5313680" cy="1200329"/>
          </a:xfrm>
          <a:prstGeom prst="rect">
            <a:avLst/>
          </a:prstGeom>
          <a:noFill/>
        </p:spPr>
        <p:txBody>
          <a:bodyPr wrap="square" rtlCol="0">
            <a:spAutoFit/>
          </a:bodyPr>
          <a:lstStyle/>
          <a:p>
            <a:pPr lvl="0" algn="just"/>
            <a:r>
              <a:rPr lang="en-US" sz="3600">
                <a:solidFill>
                  <a:srgbClr val="FF0000"/>
                </a:solidFill>
                <a:latin typeface="Cambria" panose="02040503050406030204" pitchFamily="18" charset="0"/>
                <a:ea typeface="Cambria" panose="02040503050406030204" pitchFamily="18" charset="0"/>
              </a:rPr>
              <a:t>Tỉ số phần trăm số trứng đạt tiêu chuẩn là 95%.</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Rectangle 21">
            <a:extLst>
              <a:ext uri="{FF2B5EF4-FFF2-40B4-BE49-F238E27FC236}">
                <a16:creationId xmlns:a16="http://schemas.microsoft.com/office/drawing/2014/main" id="{9328CDAB-034A-8C6E-AA58-8E559FA96BB9}"/>
              </a:ext>
            </a:extLst>
          </p:cNvPr>
          <p:cNvSpPr/>
          <p:nvPr/>
        </p:nvSpPr>
        <p:spPr>
          <a:xfrm>
            <a:off x="9469120" y="1564640"/>
            <a:ext cx="711200" cy="5080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95</a:t>
            </a:r>
          </a:p>
        </p:txBody>
      </p:sp>
    </p:spTree>
    <p:extLst>
      <p:ext uri="{BB962C8B-B14F-4D97-AF65-F5344CB8AC3E}">
        <p14:creationId xmlns:p14="http://schemas.microsoft.com/office/powerpoint/2010/main" val="1376652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down)">
                                      <p:cBhvr>
                                        <p:cTn id="18" dur="5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EC1EA-2DDE-F1CA-89A4-13C1B823DDF1}"/>
              </a:ext>
            </a:extLst>
          </p:cNvPr>
          <p:cNvPicPr>
            <a:picLocks noChangeAspect="1"/>
          </p:cNvPicPr>
          <p:nvPr/>
        </p:nvPicPr>
        <p:blipFill>
          <a:blip r:embed="rId3"/>
          <a:stretch>
            <a:fillRect/>
          </a:stretch>
        </p:blipFill>
        <p:spPr>
          <a:xfrm>
            <a:off x="1744982" y="610443"/>
            <a:ext cx="8449788" cy="4785775"/>
          </a:xfrm>
          <a:prstGeom prst="rect">
            <a:avLst/>
          </a:prstGeom>
        </p:spPr>
      </p:pic>
    </p:spTree>
    <p:extLst>
      <p:ext uri="{BB962C8B-B14F-4D97-AF65-F5344CB8AC3E}">
        <p14:creationId xmlns:p14="http://schemas.microsoft.com/office/powerpoint/2010/main" val="364339957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516834" y="294587"/>
            <a:ext cx="11118575" cy="6132717"/>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 name="组合 32">
            <a:extLst>
              <a:ext uri="{FF2B5EF4-FFF2-40B4-BE49-F238E27FC236}">
                <a16:creationId xmlns:a16="http://schemas.microsoft.com/office/drawing/2014/main" id="{0D461C72-D0F4-3A7B-78A2-37EC5A01D202}"/>
              </a:ext>
            </a:extLst>
          </p:cNvPr>
          <p:cNvGrpSpPr/>
          <p:nvPr/>
        </p:nvGrpSpPr>
        <p:grpSpPr>
          <a:xfrm>
            <a:off x="797419" y="695104"/>
            <a:ext cx="815521" cy="743279"/>
            <a:chOff x="5316826" y="3157935"/>
            <a:chExt cx="1226525" cy="1189938"/>
          </a:xfrm>
        </p:grpSpPr>
        <p:grpSp>
          <p:nvGrpSpPr>
            <p:cNvPr id="8" name="组合 41">
              <a:extLst>
                <a:ext uri="{FF2B5EF4-FFF2-40B4-BE49-F238E27FC236}">
                  <a16:creationId xmlns:a16="http://schemas.microsoft.com/office/drawing/2014/main" id="{E4CE8787-967B-890A-3FFC-9E9C0F31F9DE}"/>
                </a:ext>
              </a:extLst>
            </p:cNvPr>
            <p:cNvGrpSpPr/>
            <p:nvPr/>
          </p:nvGrpSpPr>
          <p:grpSpPr>
            <a:xfrm>
              <a:off x="5316826" y="3157935"/>
              <a:ext cx="1226525" cy="1189938"/>
              <a:chOff x="6204695" y="719534"/>
              <a:chExt cx="1663898" cy="1614264"/>
            </a:xfrm>
          </p:grpSpPr>
          <p:sp>
            <p:nvSpPr>
              <p:cNvPr id="10" name="椭圆 42">
                <a:extLst>
                  <a:ext uri="{FF2B5EF4-FFF2-40B4-BE49-F238E27FC236}">
                    <a16:creationId xmlns:a16="http://schemas.microsoft.com/office/drawing/2014/main" id="{241EB051-8CF7-BAA6-AC72-2FF812021F47}"/>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ea"/>
                  <a:sym typeface="+mn-lt"/>
                </a:endParaRPr>
              </a:p>
            </p:txBody>
          </p:sp>
          <p:grpSp>
            <p:nvGrpSpPr>
              <p:cNvPr id="11" name="组合 44">
                <a:extLst>
                  <a:ext uri="{FF2B5EF4-FFF2-40B4-BE49-F238E27FC236}">
                    <a16:creationId xmlns:a16="http://schemas.microsoft.com/office/drawing/2014/main" id="{94CAAF38-9CD2-1C27-BDBA-9EC20AEC6082}"/>
                  </a:ext>
                </a:extLst>
              </p:cNvPr>
              <p:cNvGrpSpPr/>
              <p:nvPr/>
            </p:nvGrpSpPr>
            <p:grpSpPr>
              <a:xfrm>
                <a:off x="6204695" y="719534"/>
                <a:ext cx="1663898" cy="1614264"/>
                <a:chOff x="9437178" y="1545703"/>
                <a:chExt cx="1663898" cy="1614264"/>
              </a:xfrm>
            </p:grpSpPr>
            <p:sp>
              <p:nvSpPr>
                <p:cNvPr id="12" name="椭圆 46">
                  <a:extLst>
                    <a:ext uri="{FF2B5EF4-FFF2-40B4-BE49-F238E27FC236}">
                      <a16:creationId xmlns:a16="http://schemas.microsoft.com/office/drawing/2014/main" id="{723897F4-D017-CB75-C664-DB1BFA4A23B6}"/>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ea"/>
                    <a:sym typeface="+mn-lt"/>
                  </a:endParaRPr>
                </a:p>
              </p:txBody>
            </p:sp>
            <p:sp>
              <p:nvSpPr>
                <p:cNvPr id="13" name="椭圆 47">
                  <a:extLst>
                    <a:ext uri="{FF2B5EF4-FFF2-40B4-BE49-F238E27FC236}">
                      <a16:creationId xmlns:a16="http://schemas.microsoft.com/office/drawing/2014/main" id="{CF95C3E5-49C6-1D1E-842C-5E4BD05237E5}"/>
                    </a:ext>
                  </a:extLst>
                </p:cNvPr>
                <p:cNvSpPr/>
                <p:nvPr/>
              </p:nvSpPr>
              <p:spPr>
                <a:xfrm>
                  <a:off x="9448737" y="1545703"/>
                  <a:ext cx="1593899"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ea"/>
                    <a:sym typeface="+mn-lt"/>
                  </a:endParaRPr>
                </a:p>
              </p:txBody>
            </p:sp>
            <p:sp>
              <p:nvSpPr>
                <p:cNvPr id="14" name="弧形 48">
                  <a:extLst>
                    <a:ext uri="{FF2B5EF4-FFF2-40B4-BE49-F238E27FC236}">
                      <a16:creationId xmlns:a16="http://schemas.microsoft.com/office/drawing/2014/main" id="{8FE1D731-41AD-9E22-3ADB-DCE90A5594F7}"/>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ea"/>
                    <a:sym typeface="+mn-lt"/>
                  </a:endParaRPr>
                </a:p>
              </p:txBody>
            </p:sp>
            <p:sp>
              <p:nvSpPr>
                <p:cNvPr id="15" name="弧形 49">
                  <a:extLst>
                    <a:ext uri="{FF2B5EF4-FFF2-40B4-BE49-F238E27FC236}">
                      <a16:creationId xmlns:a16="http://schemas.microsoft.com/office/drawing/2014/main" id="{0983285E-DFCA-FA63-695A-E9746643D0B4}"/>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ea"/>
                    <a:sym typeface="+mn-lt"/>
                  </a:endParaRPr>
                </a:p>
              </p:txBody>
            </p:sp>
          </p:grpSp>
        </p:grpSp>
        <p:sp>
          <p:nvSpPr>
            <p:cNvPr id="9" name="文本框 57">
              <a:extLst>
                <a:ext uri="{FF2B5EF4-FFF2-40B4-BE49-F238E27FC236}">
                  <a16:creationId xmlns:a16="http://schemas.microsoft.com/office/drawing/2014/main" id="{6724B10A-7960-6280-1327-C800E65A4B38}"/>
                </a:ext>
              </a:extLst>
            </p:cNvPr>
            <p:cNvSpPr txBox="1"/>
            <p:nvPr/>
          </p:nvSpPr>
          <p:spPr>
            <a:xfrm>
              <a:off x="5475428" y="3318949"/>
              <a:ext cx="938315" cy="8376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05</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sym typeface="+mn-lt"/>
              </a:endParaRPr>
            </a:p>
          </p:txBody>
        </p:sp>
      </p:grpSp>
      <p:sp>
        <p:nvSpPr>
          <p:cNvPr id="16" name="Hộp Văn bản 15">
            <a:extLst>
              <a:ext uri="{FF2B5EF4-FFF2-40B4-BE49-F238E27FC236}">
                <a16:creationId xmlns:a16="http://schemas.microsoft.com/office/drawing/2014/main" id="{B01A9A45-97AA-8727-2A47-08AA5E3955A9}"/>
              </a:ext>
            </a:extLst>
          </p:cNvPr>
          <p:cNvSpPr txBox="1"/>
          <p:nvPr/>
        </p:nvSpPr>
        <p:spPr>
          <a:xfrm>
            <a:off x="1598096" y="473500"/>
            <a:ext cx="9712349" cy="1200329"/>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Nói cho bạn hiểu biết của em khi đọc các thông tin 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FAB0837B-6A58-592F-9CCA-5DD5B7B3BC77}"/>
              </a:ext>
            </a:extLst>
          </p:cNvPr>
          <p:cNvSpPr txBox="1"/>
          <p:nvPr/>
        </p:nvSpPr>
        <p:spPr>
          <a:xfrm>
            <a:off x="1158240" y="1981200"/>
            <a:ext cx="10454640" cy="1569660"/>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 Người ta dành 28% diện tích mảnh vườn để trồng hoa.</a:t>
            </a:r>
          </a:p>
          <a:p>
            <a:r>
              <a:rPr lang="vi-VN" sz="3200" dirty="0">
                <a:latin typeface="Cambria" panose="02040503050406030204" pitchFamily="18" charset="0"/>
                <a:ea typeface="Cambria" panose="02040503050406030204" pitchFamily="18" charset="0"/>
              </a:rPr>
              <a:t>– Cửa hàng giảm giá 40% tất cả các sản phẩm.</a:t>
            </a:r>
          </a:p>
          <a:p>
            <a:r>
              <a:rPr lang="vi-VN" sz="3200" dirty="0">
                <a:latin typeface="Cambria" panose="02040503050406030204" pitchFamily="18" charset="0"/>
                <a:ea typeface="Cambria" panose="02040503050406030204" pitchFamily="18" charset="0"/>
              </a:rPr>
              <a:t>– Khoảng 71% bề mặt Trái Đất được bao phủ bởi nước.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1515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516834" y="294587"/>
            <a:ext cx="11118575" cy="6132717"/>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B0837B-6A58-592F-9CCA-5DD5B7B3BC77}"/>
              </a:ext>
            </a:extLst>
          </p:cNvPr>
          <p:cNvSpPr txBox="1"/>
          <p:nvPr/>
        </p:nvSpPr>
        <p:spPr>
          <a:xfrm>
            <a:off x="1026160" y="629920"/>
            <a:ext cx="10454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Người ta dành 28% diện tích mảnh vườn để trồng hoa.</a:t>
            </a:r>
          </a:p>
        </p:txBody>
      </p:sp>
      <p:sp>
        <p:nvSpPr>
          <p:cNvPr id="4" name="TextBox 3">
            <a:extLst>
              <a:ext uri="{FF2B5EF4-FFF2-40B4-BE49-F238E27FC236}">
                <a16:creationId xmlns:a16="http://schemas.microsoft.com/office/drawing/2014/main" id="{AA71083F-9508-EDA0-881E-1EEB1E7CA0C7}"/>
              </a:ext>
            </a:extLst>
          </p:cNvPr>
          <p:cNvSpPr txBox="1"/>
          <p:nvPr/>
        </p:nvSpPr>
        <p:spPr>
          <a:xfrm>
            <a:off x="1026160" y="1574800"/>
            <a:ext cx="104546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28% diện tích mảnh vườn là để trồng hoa, nghĩa là nếu diện tích mảnh vườn được coi là 100 phần thì có 28 phần để trồng hoa.</a:t>
            </a:r>
          </a:p>
        </p:txBody>
      </p:sp>
    </p:spTree>
    <p:extLst>
      <p:ext uri="{BB962C8B-B14F-4D97-AF65-F5344CB8AC3E}">
        <p14:creationId xmlns:p14="http://schemas.microsoft.com/office/powerpoint/2010/main" val="3801777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516834" y="294587"/>
            <a:ext cx="11118575" cy="6132717"/>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B0837B-6A58-592F-9CCA-5DD5B7B3BC77}"/>
              </a:ext>
            </a:extLst>
          </p:cNvPr>
          <p:cNvSpPr txBox="1"/>
          <p:nvPr/>
        </p:nvSpPr>
        <p:spPr>
          <a:xfrm>
            <a:off x="1026160" y="629920"/>
            <a:ext cx="10454640" cy="646331"/>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Cửa hàng giảm giá 40% tất cả các sản phẩm.</a:t>
            </a:r>
          </a:p>
        </p:txBody>
      </p:sp>
      <p:sp>
        <p:nvSpPr>
          <p:cNvPr id="4" name="TextBox 3">
            <a:extLst>
              <a:ext uri="{FF2B5EF4-FFF2-40B4-BE49-F238E27FC236}">
                <a16:creationId xmlns:a16="http://schemas.microsoft.com/office/drawing/2014/main" id="{AA71083F-9508-EDA0-881E-1EEB1E7CA0C7}"/>
              </a:ext>
            </a:extLst>
          </p:cNvPr>
          <p:cNvSpPr txBox="1"/>
          <p:nvPr/>
        </p:nvSpPr>
        <p:spPr>
          <a:xfrm>
            <a:off x="1026160" y="1574800"/>
            <a:ext cx="10454640" cy="1754326"/>
          </a:xfrm>
          <a:prstGeom prst="rect">
            <a:avLst/>
          </a:prstGeom>
          <a:noFill/>
        </p:spPr>
        <p:txBody>
          <a:bodyPr wrap="square" rtlCol="0">
            <a:spAutoFit/>
          </a:bodyPr>
          <a:lstStyle/>
          <a:p>
            <a:pPr lvl="0" algn="just"/>
            <a:r>
              <a:rPr lang="vi-VN" sz="3600" dirty="0">
                <a:solidFill>
                  <a:srgbClr val="FF0000"/>
                </a:solidFill>
                <a:latin typeface="Cambria" panose="02040503050406030204" pitchFamily="18" charset="0"/>
                <a:ea typeface="Cambria" panose="02040503050406030204" pitchFamily="18" charset="0"/>
              </a:rPr>
              <a:t>Cửa hàng giảm giá 40% tất cả các sản phẩm, nghĩa là nếu giá của tất cả các sản phẩm được coi là 100 phần thì được giảm đi 40 phần.</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54651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47E1A8-F88E-A3E2-7773-4D926C4A311C}"/>
              </a:ext>
            </a:extLst>
          </p:cNvPr>
          <p:cNvPicPr>
            <a:picLocks noChangeAspect="1"/>
          </p:cNvPicPr>
          <p:nvPr/>
        </p:nvPicPr>
        <p:blipFill>
          <a:blip r:embed="rId3"/>
          <a:stretch>
            <a:fillRect/>
          </a:stretch>
        </p:blipFill>
        <p:spPr>
          <a:xfrm>
            <a:off x="2444179" y="614735"/>
            <a:ext cx="7303641" cy="5218628"/>
          </a:xfrm>
          <a:prstGeom prst="rect">
            <a:avLst/>
          </a:prstGeom>
        </p:spPr>
      </p:pic>
    </p:spTree>
    <p:extLst>
      <p:ext uri="{BB962C8B-B14F-4D97-AF65-F5344CB8AC3E}">
        <p14:creationId xmlns:p14="http://schemas.microsoft.com/office/powerpoint/2010/main" val="20240896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516834" y="294587"/>
            <a:ext cx="11118575" cy="6132717"/>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B0837B-6A58-592F-9CCA-5DD5B7B3BC77}"/>
              </a:ext>
            </a:extLst>
          </p:cNvPr>
          <p:cNvSpPr txBox="1"/>
          <p:nvPr/>
        </p:nvSpPr>
        <p:spPr>
          <a:xfrm>
            <a:off x="1026160" y="629920"/>
            <a:ext cx="1045464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Khoảng 71% bề mặt Trái Đất được bao phủ bởi nước.</a:t>
            </a:r>
          </a:p>
        </p:txBody>
      </p:sp>
      <p:sp>
        <p:nvSpPr>
          <p:cNvPr id="4" name="TextBox 3">
            <a:extLst>
              <a:ext uri="{FF2B5EF4-FFF2-40B4-BE49-F238E27FC236}">
                <a16:creationId xmlns:a16="http://schemas.microsoft.com/office/drawing/2014/main" id="{AA71083F-9508-EDA0-881E-1EEB1E7CA0C7}"/>
              </a:ext>
            </a:extLst>
          </p:cNvPr>
          <p:cNvSpPr txBox="1"/>
          <p:nvPr/>
        </p:nvSpPr>
        <p:spPr>
          <a:xfrm>
            <a:off x="1046480" y="2316480"/>
            <a:ext cx="10454640" cy="2308324"/>
          </a:xfrm>
          <a:prstGeom prst="rect">
            <a:avLst/>
          </a:prstGeom>
          <a:noFill/>
        </p:spPr>
        <p:txBody>
          <a:bodyPr wrap="square" rtlCol="0">
            <a:spAutoFit/>
          </a:bodyPr>
          <a:lstStyle/>
          <a:p>
            <a:pPr lvl="0" algn="just"/>
            <a:r>
              <a:rPr lang="vi-VN" sz="3600" dirty="0">
                <a:solidFill>
                  <a:srgbClr val="FF0000"/>
                </a:solidFill>
                <a:latin typeface="Cambria" panose="02040503050406030204" pitchFamily="18" charset="0"/>
                <a:ea typeface="Cambria" panose="02040503050406030204" pitchFamily="18" charset="0"/>
              </a:rPr>
              <a:t>Khoảng 71% bề mặt Trái Đất được bao phủ bởi nước, nghĩa là nếu diện tích của bề mặt Trái Đất được coi là 100 phần thì có 71 phần được bao phủ bưởi nước.</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47773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DF8B1D1-41DA-AE28-DABC-6203C02DA393}"/>
              </a:ext>
            </a:extLst>
          </p:cNvPr>
          <p:cNvSpPr/>
          <p:nvPr/>
        </p:nvSpPr>
        <p:spPr>
          <a:xfrm>
            <a:off x="3488788" y="1939788"/>
            <a:ext cx="5247249" cy="2547806"/>
          </a:xfrm>
          <a:prstGeom prst="rect">
            <a:avLst/>
          </a:prstGeom>
          <a:solidFill>
            <a:srgbClr val="E9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B58584D-C7DC-6076-E8A1-B0C38A996C7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12">
            <a:extLst>
              <a:ext uri="{FF2B5EF4-FFF2-40B4-BE49-F238E27FC236}">
                <a16:creationId xmlns:a16="http://schemas.microsoft.com/office/drawing/2014/main" id="{260DEBD6-D1F2-9BA9-8309-457322F1CAF6}"/>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5" name="TextBox 14">
            <a:extLst>
              <a:ext uri="{FF2B5EF4-FFF2-40B4-BE49-F238E27FC236}">
                <a16:creationId xmlns:a16="http://schemas.microsoft.com/office/drawing/2014/main" id="{6A320F69-CC84-2FED-E3A5-1889D57F8579}"/>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6" name="TextBox 16">
            <a:extLst>
              <a:ext uri="{FF2B5EF4-FFF2-40B4-BE49-F238E27FC236}">
                <a16:creationId xmlns:a16="http://schemas.microsoft.com/office/drawing/2014/main" id="{D822FA69-86AF-C1B8-4E79-7FC7637BC900}"/>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0" name="TextBox 18">
            <a:extLst>
              <a:ext uri="{FF2B5EF4-FFF2-40B4-BE49-F238E27FC236}">
                <a16:creationId xmlns:a16="http://schemas.microsoft.com/office/drawing/2014/main" id="{51EF1B04-2C6F-8877-6001-3104E6E22D7F}"/>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51">
            <a:extLst>
              <a:ext uri="{FF2B5EF4-FFF2-40B4-BE49-F238E27FC236}">
                <a16:creationId xmlns:a16="http://schemas.microsoft.com/office/drawing/2014/main" id="{1A7BED77-FA9F-AA27-3DCA-252D803F3460}"/>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2" name="Picture 52">
            <a:extLst>
              <a:ext uri="{FF2B5EF4-FFF2-40B4-BE49-F238E27FC236}">
                <a16:creationId xmlns:a16="http://schemas.microsoft.com/office/drawing/2014/main" id="{4C0FF961-1225-B910-D85E-361B015DCDF6}"/>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3" name="Picture 53">
            <a:extLst>
              <a:ext uri="{FF2B5EF4-FFF2-40B4-BE49-F238E27FC236}">
                <a16:creationId xmlns:a16="http://schemas.microsoft.com/office/drawing/2014/main" id="{38B4B4F4-A6A5-A4C3-6777-26F0D386F4A6}"/>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14" name="Picture 54">
            <a:extLst>
              <a:ext uri="{FF2B5EF4-FFF2-40B4-BE49-F238E27FC236}">
                <a16:creationId xmlns:a16="http://schemas.microsoft.com/office/drawing/2014/main" id="{FEAB2072-B49F-6FA2-7A9D-A82DCD49E8E7}"/>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15" name="Picture 2">
            <a:extLst>
              <a:ext uri="{FF2B5EF4-FFF2-40B4-BE49-F238E27FC236}">
                <a16:creationId xmlns:a16="http://schemas.microsoft.com/office/drawing/2014/main" id="{C2E7F521-6762-4132-99F1-97401F106981}"/>
              </a:ext>
            </a:extLst>
          </p:cNvPr>
          <p:cNvPicPr>
            <a:picLocks noChangeAspect="1"/>
          </p:cNvPicPr>
          <p:nvPr/>
        </p:nvPicPr>
        <p:blipFill>
          <a:blip r:embed="rId5"/>
          <a:stretch>
            <a:fillRect/>
          </a:stretch>
        </p:blipFill>
        <p:spPr>
          <a:xfrm>
            <a:off x="3130219" y="131293"/>
            <a:ext cx="6102625" cy="2274005"/>
          </a:xfrm>
          <a:prstGeom prst="rect">
            <a:avLst/>
          </a:prstGeom>
        </p:spPr>
      </p:pic>
    </p:spTree>
    <p:extLst>
      <p:ext uri="{BB962C8B-B14F-4D97-AF65-F5344CB8AC3E}">
        <p14:creationId xmlns:p14="http://schemas.microsoft.com/office/powerpoint/2010/main" val="1824339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p:tgtEl>
                                          <p:spTgt spid="15"/>
                                        </p:tgtEl>
                                        <p:attrNameLst>
                                          <p:attrName>ppt_x</p:attrName>
                                        </p:attrNameLst>
                                      </p:cBhvr>
                                      <p:tavLst>
                                        <p:tav tm="0">
                                          <p:val>
                                            <p:strVal val="#ppt_x-#ppt_w*1.125000"/>
                                          </p:val>
                                        </p:tav>
                                        <p:tav tm="100000">
                                          <p:val>
                                            <p:strVal val="#ppt_x"/>
                                          </p:val>
                                        </p:tav>
                                      </p:tavLst>
                                    </p:anim>
                                    <p:animEffect transition="in" filter="wipe(right)">
                                      <p:cBhvr>
                                        <p:cTn id="8"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left)">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wipe(left)">
                                      <p:cBhvr>
                                        <p:cTn id="5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6" grpId="0" uiExpand="1" build="p"/>
      <p:bldP spid="1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id="{3721E3DF-8291-6A79-9897-6B177111DE8B}"/>
              </a:ext>
            </a:extLst>
          </p:cNvPr>
          <p:cNvSpPr/>
          <p:nvPr/>
        </p:nvSpPr>
        <p:spPr>
          <a:xfrm>
            <a:off x="3534770" y="1869743"/>
            <a:ext cx="4817660" cy="2634018"/>
          </a:xfrm>
          <a:prstGeom prst="rect">
            <a:avLst/>
          </a:prstGeom>
          <a:solidFill>
            <a:srgbClr val="E9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F9CC70F-444C-1CCB-15FE-6827F1F089C0}"/>
              </a:ext>
            </a:extLst>
          </p:cNvPr>
          <p:cNvPicPr>
            <a:picLocks noChangeAspect="1"/>
          </p:cNvPicPr>
          <p:nvPr/>
        </p:nvPicPr>
        <p:blipFill>
          <a:blip r:embed="rId3"/>
          <a:stretch>
            <a:fillRect/>
          </a:stretch>
        </p:blipFill>
        <p:spPr>
          <a:xfrm>
            <a:off x="1509401" y="1314475"/>
            <a:ext cx="8644877" cy="5285690"/>
          </a:xfrm>
          <a:prstGeom prst="rect">
            <a:avLst/>
          </a:prstGeom>
        </p:spPr>
      </p:pic>
    </p:spTree>
    <p:extLst>
      <p:ext uri="{BB962C8B-B14F-4D97-AF65-F5344CB8AC3E}">
        <p14:creationId xmlns:p14="http://schemas.microsoft.com/office/powerpoint/2010/main" val="120417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a">
            <a:extLst>
              <a:ext uri="{FF2B5EF4-FFF2-40B4-BE49-F238E27FC236}">
                <a16:creationId xmlns:a16="http://schemas.microsoft.com/office/drawing/2014/main" id="{D52EA90C-1C05-B837-BF26-1FFF60BAAD0C}"/>
              </a:ext>
            </a:extLst>
          </p:cNvPr>
          <p:cNvSpPr/>
          <p:nvPr/>
        </p:nvSpPr>
        <p:spPr>
          <a:xfrm>
            <a:off x="437580" y="1894209"/>
            <a:ext cx="6679145" cy="4545313"/>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defRPr/>
            </a:pPr>
            <a:r>
              <a:rPr lang="en-US" sz="4400" b="1">
                <a:solidFill>
                  <a:srgbClr val="000066"/>
                </a:solidFill>
                <a:latin typeface="Calibri" panose="020F0502020204030204"/>
              </a:rPr>
              <a:t>Sẽ hiện câu hỏi về kiến thức cũ ở tiết trước.  Đếm ngược 5 giây, lớp trưởng hô to: “Bắt đầu”. Bạn nào giơ tay nhanh nhất sẽ trả lời câu hỏi.</a:t>
            </a:r>
          </a:p>
        </p:txBody>
      </p:sp>
      <p:pic>
        <p:nvPicPr>
          <p:cNvPr id="16" name="Picture 8">
            <a:extLst>
              <a:ext uri="{FF2B5EF4-FFF2-40B4-BE49-F238E27FC236}">
                <a16:creationId xmlns:a16="http://schemas.microsoft.com/office/drawing/2014/main" id="{7B069542-A304-2B40-C36C-021E44F46F06}"/>
              </a:ext>
            </a:extLst>
          </p:cNvPr>
          <p:cNvPicPr>
            <a:picLocks noChangeAspect="1"/>
          </p:cNvPicPr>
          <p:nvPr/>
        </p:nvPicPr>
        <p:blipFill rotWithShape="1">
          <a:blip r:embed="rId3"/>
          <a:srcRect r="9773" b="26815"/>
          <a:stretch/>
        </p:blipFill>
        <p:spPr>
          <a:xfrm flipH="1">
            <a:off x="6897692" y="1366002"/>
            <a:ext cx="5449615" cy="5574970"/>
          </a:xfrm>
          <a:prstGeom prst="rect">
            <a:avLst/>
          </a:prstGeom>
        </p:spPr>
      </p:pic>
      <p:pic>
        <p:nvPicPr>
          <p:cNvPr id="2" name="Picture 1">
            <a:extLst>
              <a:ext uri="{FF2B5EF4-FFF2-40B4-BE49-F238E27FC236}">
                <a16:creationId xmlns:a16="http://schemas.microsoft.com/office/drawing/2014/main" id="{40ADA34B-04A2-5887-65E3-28EEE22670F6}"/>
              </a:ext>
            </a:extLst>
          </p:cNvPr>
          <p:cNvPicPr>
            <a:picLocks noChangeAspect="1"/>
          </p:cNvPicPr>
          <p:nvPr/>
        </p:nvPicPr>
        <p:blipFill>
          <a:blip r:embed="rId4"/>
          <a:stretch>
            <a:fillRect/>
          </a:stretch>
        </p:blipFill>
        <p:spPr>
          <a:xfrm>
            <a:off x="995680" y="0"/>
            <a:ext cx="12192000" cy="2765133"/>
          </a:xfrm>
          <a:prstGeom prst="rect">
            <a:avLst/>
          </a:prstGeom>
        </p:spPr>
      </p:pic>
      <p:pic>
        <p:nvPicPr>
          <p:cNvPr id="4" name="Picture 3">
            <a:extLst>
              <a:ext uri="{FF2B5EF4-FFF2-40B4-BE49-F238E27FC236}">
                <a16:creationId xmlns:a16="http://schemas.microsoft.com/office/drawing/2014/main" id="{F836F807-9B4E-9F72-2686-80AE8324413D}"/>
              </a:ext>
            </a:extLst>
          </p:cNvPr>
          <p:cNvPicPr>
            <a:picLocks noChangeAspect="1"/>
          </p:cNvPicPr>
          <p:nvPr/>
        </p:nvPicPr>
        <p:blipFill>
          <a:blip r:embed="rId5"/>
          <a:stretch>
            <a:fillRect/>
          </a:stretch>
        </p:blipFill>
        <p:spPr>
          <a:xfrm>
            <a:off x="1787988" y="1354284"/>
            <a:ext cx="3962743" cy="99983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C632639-ED2F-1CBF-FE34-A4DD4C9B3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8496" y="133648"/>
            <a:ext cx="1618952" cy="1618952"/>
          </a:xfrm>
          <a:prstGeom prst="rect">
            <a:avLst/>
          </a:prstGeom>
        </p:spPr>
      </p:pic>
    </p:spTree>
    <p:extLst>
      <p:ext uri="{BB962C8B-B14F-4D97-AF65-F5344CB8AC3E}">
        <p14:creationId xmlns:p14="http://schemas.microsoft.com/office/powerpoint/2010/main" val="3902497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16"/>
                                        </p:tgtEl>
                                        <p:attrNameLst>
                                          <p:attrName>r</p:attrName>
                                        </p:attrNameLst>
                                      </p:cBhvr>
                                    </p:animRot>
                                    <p:animRot by="-240000">
                                      <p:cBhvr>
                                        <p:cTn id="15" dur="200" fill="hold">
                                          <p:stCondLst>
                                            <p:cond delay="200"/>
                                          </p:stCondLst>
                                        </p:cTn>
                                        <p:tgtEl>
                                          <p:spTgt spid="16"/>
                                        </p:tgtEl>
                                        <p:attrNameLst>
                                          <p:attrName>r</p:attrName>
                                        </p:attrNameLst>
                                      </p:cBhvr>
                                    </p:animRot>
                                    <p:animRot by="240000">
                                      <p:cBhvr>
                                        <p:cTn id="16" dur="200" fill="hold">
                                          <p:stCondLst>
                                            <p:cond delay="400"/>
                                          </p:stCondLst>
                                        </p:cTn>
                                        <p:tgtEl>
                                          <p:spTgt spid="16"/>
                                        </p:tgtEl>
                                        <p:attrNameLst>
                                          <p:attrName>r</p:attrName>
                                        </p:attrNameLst>
                                      </p:cBhvr>
                                    </p:animRot>
                                    <p:animRot by="-240000">
                                      <p:cBhvr>
                                        <p:cTn id="17" dur="200" fill="hold">
                                          <p:stCondLst>
                                            <p:cond delay="600"/>
                                          </p:stCondLst>
                                        </p:cTn>
                                        <p:tgtEl>
                                          <p:spTgt spid="16"/>
                                        </p:tgtEl>
                                        <p:attrNameLst>
                                          <p:attrName>r</p:attrName>
                                        </p:attrNameLst>
                                      </p:cBhvr>
                                    </p:animRot>
                                    <p:animRot by="120000">
                                      <p:cBhvr>
                                        <p:cTn id="18" dur="200" fill="hold">
                                          <p:stCondLst>
                                            <p:cond delay="800"/>
                                          </p:stCondLst>
                                        </p:cTn>
                                        <p:tgtEl>
                                          <p:spTgt spid="16"/>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Rounded Corners 27">
            <a:extLst>
              <a:ext uri="{FF2B5EF4-FFF2-40B4-BE49-F238E27FC236}">
                <a16:creationId xmlns:a16="http://schemas.microsoft.com/office/drawing/2014/main" id="{8A7F8192-62A5-C840-0F74-BDF3943AF8C6}"/>
              </a:ext>
            </a:extLst>
          </p:cNvPr>
          <p:cNvSpPr/>
          <p:nvPr/>
        </p:nvSpPr>
        <p:spPr>
          <a:xfrm>
            <a:off x="2086621" y="2652095"/>
            <a:ext cx="8196342" cy="2904594"/>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F5050"/>
                </a:solidFill>
                <a:latin typeface="Cambria" panose="02040503050406030204" pitchFamily="18" charset="0"/>
                <a:ea typeface="Cambria" panose="02040503050406030204" pitchFamily="18" charset="0"/>
              </a:rPr>
              <a:t>132 %</a:t>
            </a:r>
            <a:endParaRPr lang="vi-VN" sz="8000" b="1" dirty="0">
              <a:solidFill>
                <a:srgbClr val="FF5050"/>
              </a:solidFill>
              <a:latin typeface="Cambria" panose="02040503050406030204" pitchFamily="18" charset="0"/>
              <a:ea typeface="Cambria" panose="02040503050406030204" pitchFamily="18" charset="0"/>
            </a:endParaRPr>
          </a:p>
        </p:txBody>
      </p:sp>
      <p:grpSp>
        <p:nvGrpSpPr>
          <p:cNvPr id="6" name="Group 41">
            <a:extLst>
              <a:ext uri="{FF2B5EF4-FFF2-40B4-BE49-F238E27FC236}">
                <a16:creationId xmlns:a16="http://schemas.microsoft.com/office/drawing/2014/main" id="{5E5CA0C4-F54B-C46E-CF23-6C03A385B6A9}"/>
              </a:ext>
            </a:extLst>
          </p:cNvPr>
          <p:cNvGrpSpPr/>
          <p:nvPr/>
        </p:nvGrpSpPr>
        <p:grpSpPr>
          <a:xfrm>
            <a:off x="1069582" y="340242"/>
            <a:ext cx="10266196" cy="2174524"/>
            <a:chOff x="698086" y="215007"/>
            <a:chExt cx="10266196" cy="2174524"/>
          </a:xfrm>
        </p:grpSpPr>
        <p:sp>
          <p:nvSpPr>
            <p:cNvPr id="17" name="a">
              <a:extLst>
                <a:ext uri="{FF2B5EF4-FFF2-40B4-BE49-F238E27FC236}">
                  <a16:creationId xmlns:a16="http://schemas.microsoft.com/office/drawing/2014/main" id="{3C10D0C2-0817-4AD3-845B-85503906CEBE}"/>
                </a:ext>
              </a:extLst>
            </p:cNvPr>
            <p:cNvSpPr/>
            <p:nvPr/>
          </p:nvSpPr>
          <p:spPr>
            <a:xfrm>
              <a:off x="1342929" y="215007"/>
              <a:ext cx="8890929" cy="192328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800" b="1" dirty="0" err="1">
                  <a:solidFill>
                    <a:schemeClr val="accent2">
                      <a:lumMod val="50000"/>
                    </a:schemeClr>
                  </a:solidFill>
                  <a:latin typeface="Calibri" panose="020F0502020204030204"/>
                </a:rPr>
                <a:t>Viết</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tỉ</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số</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phần</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trăm</a:t>
              </a:r>
              <a:r>
                <a:rPr lang="en-US" sz="4800" b="1" dirty="0">
                  <a:solidFill>
                    <a:schemeClr val="accent2">
                      <a:lumMod val="50000"/>
                    </a:schemeClr>
                  </a:solidFill>
                  <a:latin typeface="Calibri" panose="020F0502020204030204"/>
                </a:rPr>
                <a:t>:</a:t>
              </a:r>
            </a:p>
            <a:p>
              <a:pPr algn="ctr" defTabSz="914446">
                <a:defRPr/>
              </a:pPr>
              <a:r>
                <a:rPr lang="en-US" sz="4800" b="1" dirty="0" err="1">
                  <a:solidFill>
                    <a:schemeClr val="accent2">
                      <a:lumMod val="50000"/>
                    </a:schemeClr>
                  </a:solidFill>
                  <a:latin typeface="Calibri" panose="020F0502020204030204"/>
                </a:rPr>
                <a:t>Một</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trăm</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ba</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mươi</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hai</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phần</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trăm</a:t>
              </a:r>
              <a:endParaRPr lang="vi-VN" sz="4800" b="1" dirty="0">
                <a:solidFill>
                  <a:schemeClr val="accent2">
                    <a:lumMod val="50000"/>
                  </a:schemeClr>
                </a:solidFill>
                <a:latin typeface="Calibri" panose="020F0502020204030204"/>
              </a:endParaRPr>
            </a:p>
          </p:txBody>
        </p:sp>
        <p:pic>
          <p:nvPicPr>
            <p:cNvPr id="18" name="Picture 31">
              <a:extLst>
                <a:ext uri="{FF2B5EF4-FFF2-40B4-BE49-F238E27FC236}">
                  <a16:creationId xmlns:a16="http://schemas.microsoft.com/office/drawing/2014/main" id="{0FAD0C9C-0065-CDB8-6F4C-9AF002DA974C}"/>
                </a:ext>
              </a:extLst>
            </p:cNvPr>
            <p:cNvPicPr>
              <a:picLocks noChangeAspect="1"/>
            </p:cNvPicPr>
            <p:nvPr/>
          </p:nvPicPr>
          <p:blipFill>
            <a:blip r:embed="rId5"/>
            <a:stretch>
              <a:fillRect/>
            </a:stretch>
          </p:blipFill>
          <p:spPr>
            <a:xfrm rot="20562777">
              <a:off x="698086" y="1313405"/>
              <a:ext cx="1076126" cy="1076126"/>
            </a:xfrm>
            <a:prstGeom prst="rect">
              <a:avLst/>
            </a:prstGeom>
          </p:spPr>
        </p:pic>
        <p:pic>
          <p:nvPicPr>
            <p:cNvPr id="19" name="Picture 34">
              <a:extLst>
                <a:ext uri="{FF2B5EF4-FFF2-40B4-BE49-F238E27FC236}">
                  <a16:creationId xmlns:a16="http://schemas.microsoft.com/office/drawing/2014/main" id="{B21583B8-E979-5F94-AED7-71F51F7478C5}"/>
                </a:ext>
              </a:extLst>
            </p:cNvPr>
            <p:cNvPicPr>
              <a:picLocks noChangeAspect="1"/>
            </p:cNvPicPr>
            <p:nvPr/>
          </p:nvPicPr>
          <p:blipFill>
            <a:blip r:embed="rId6"/>
            <a:stretch>
              <a:fillRect/>
            </a:stretch>
          </p:blipFill>
          <p:spPr>
            <a:xfrm>
              <a:off x="9930154" y="1298568"/>
              <a:ext cx="1034128" cy="1034128"/>
            </a:xfrm>
            <a:prstGeom prst="rect">
              <a:avLst/>
            </a:prstGeom>
          </p:spPr>
        </p:pic>
      </p:grpSp>
      <p:pic>
        <p:nvPicPr>
          <p:cNvPr id="31" name="Picture 6">
            <a:extLst>
              <a:ext uri="{FF2B5EF4-FFF2-40B4-BE49-F238E27FC236}">
                <a16:creationId xmlns:a16="http://schemas.microsoft.com/office/drawing/2014/main" id="{4233DBCD-E633-3119-3E3E-8AB3463DE129}"/>
              </a:ext>
            </a:extLst>
          </p:cNvPr>
          <p:cNvPicPr>
            <a:picLocks noChangeAspect="1"/>
          </p:cNvPicPr>
          <p:nvPr/>
        </p:nvPicPr>
        <p:blipFill>
          <a:blip r:embed="rId7"/>
          <a:srcRect/>
          <a:stretch>
            <a:fillRect/>
          </a:stretch>
        </p:blipFill>
        <p:spPr>
          <a:xfrm>
            <a:off x="-277593" y="3610820"/>
            <a:ext cx="2883446" cy="3063420"/>
          </a:xfrm>
          <a:prstGeom prst="rect">
            <a:avLst/>
          </a:prstGeom>
        </p:spPr>
      </p:pic>
      <p:pic>
        <p:nvPicPr>
          <p:cNvPr id="32" name="Picture 7">
            <a:extLst>
              <a:ext uri="{FF2B5EF4-FFF2-40B4-BE49-F238E27FC236}">
                <a16:creationId xmlns:a16="http://schemas.microsoft.com/office/drawing/2014/main" id="{65852E15-708A-8D4A-21AF-3D7936A36957}"/>
              </a:ext>
            </a:extLst>
          </p:cNvPr>
          <p:cNvPicPr>
            <a:picLocks noChangeAspect="1"/>
          </p:cNvPicPr>
          <p:nvPr/>
        </p:nvPicPr>
        <p:blipFill>
          <a:blip r:embed="rId8"/>
          <a:srcRect/>
          <a:stretch>
            <a:fillRect/>
          </a:stretch>
        </p:blipFill>
        <p:spPr>
          <a:xfrm>
            <a:off x="9590604" y="3846208"/>
            <a:ext cx="2414267" cy="3056033"/>
          </a:xfrm>
          <a:prstGeom prst="rect">
            <a:avLst/>
          </a:prstGeom>
        </p:spPr>
      </p:pic>
    </p:spTree>
    <p:extLst>
      <p:ext uri="{BB962C8B-B14F-4D97-AF65-F5344CB8AC3E}">
        <p14:creationId xmlns:p14="http://schemas.microsoft.com/office/powerpoint/2010/main" val="4966552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 presetClass="entr" presetSubtype="4" fill="hold" nodeType="withEffect" p14:presetBounceEnd="80000">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14:bounceEnd="80000">
                                          <p:cBhvr additive="base">
                                            <p:cTn id="10" dur="100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11" dur="1000" fill="hold"/>
                                            <p:tgtEl>
                                              <p:spTgt spid="3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80000">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14:bounceEnd="80000">
                                          <p:cBhvr additive="base">
                                            <p:cTn id="14" dur="10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15"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par>
                                    <p:cTn id="8" presetID="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1000" fill="hold"/>
                                            <p:tgtEl>
                                              <p:spTgt spid="31"/>
                                            </p:tgtEl>
                                            <p:attrNameLst>
                                              <p:attrName>ppt_x</p:attrName>
                                            </p:attrNameLst>
                                          </p:cBhvr>
                                          <p:tavLst>
                                            <p:tav tm="0">
                                              <p:val>
                                                <p:strVal val="#ppt_x"/>
                                              </p:val>
                                            </p:tav>
                                            <p:tav tm="100000">
                                              <p:val>
                                                <p:strVal val="#ppt_x"/>
                                              </p:val>
                                            </p:tav>
                                          </p:tavLst>
                                        </p:anim>
                                        <p:anim calcmode="lin" valueType="num">
                                          <p:cBhvr additive="base">
                                            <p:cTn id="11" dur="1000" fill="hold"/>
                                            <p:tgtEl>
                                              <p:spTgt spid="3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1000" fill="hold"/>
                                            <p:tgtEl>
                                              <p:spTgt spid="32"/>
                                            </p:tgtEl>
                                            <p:attrNameLst>
                                              <p:attrName>ppt_x</p:attrName>
                                            </p:attrNameLst>
                                          </p:cBhvr>
                                          <p:tavLst>
                                            <p:tav tm="0">
                                              <p:val>
                                                <p:strVal val="#ppt_x"/>
                                              </p:val>
                                            </p:tav>
                                            <p:tav tm="100000">
                                              <p:val>
                                                <p:strVal val="#ppt_x"/>
                                              </p:val>
                                            </p:tav>
                                          </p:tavLst>
                                        </p:anim>
                                        <p:anim calcmode="lin" valueType="num">
                                          <p:cBhvr additive="base">
                                            <p:cTn id="15"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Rounded Corners 27">
            <a:extLst>
              <a:ext uri="{FF2B5EF4-FFF2-40B4-BE49-F238E27FC236}">
                <a16:creationId xmlns:a16="http://schemas.microsoft.com/office/drawing/2014/main" id="{8A7F8192-62A5-C840-0F74-BDF3943AF8C6}"/>
              </a:ext>
            </a:extLst>
          </p:cNvPr>
          <p:cNvSpPr/>
          <p:nvPr/>
        </p:nvSpPr>
        <p:spPr>
          <a:xfrm>
            <a:off x="2086621" y="2652095"/>
            <a:ext cx="8196342" cy="2904594"/>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F5050"/>
                </a:solidFill>
                <a:latin typeface="Cambria" panose="02040503050406030204" pitchFamily="18" charset="0"/>
                <a:ea typeface="Cambria" panose="02040503050406030204" pitchFamily="18" charset="0"/>
              </a:rPr>
              <a:t>25 %</a:t>
            </a:r>
            <a:endParaRPr lang="vi-VN" sz="8000" b="1" dirty="0">
              <a:solidFill>
                <a:srgbClr val="FF5050"/>
              </a:solidFill>
              <a:latin typeface="Cambria" panose="02040503050406030204" pitchFamily="18" charset="0"/>
              <a:ea typeface="Cambria" panose="02040503050406030204" pitchFamily="18" charset="0"/>
            </a:endParaRPr>
          </a:p>
        </p:txBody>
      </p:sp>
      <p:grpSp>
        <p:nvGrpSpPr>
          <p:cNvPr id="6" name="Group 41">
            <a:extLst>
              <a:ext uri="{FF2B5EF4-FFF2-40B4-BE49-F238E27FC236}">
                <a16:creationId xmlns:a16="http://schemas.microsoft.com/office/drawing/2014/main" id="{5E5CA0C4-F54B-C46E-CF23-6C03A385B6A9}"/>
              </a:ext>
            </a:extLst>
          </p:cNvPr>
          <p:cNvGrpSpPr/>
          <p:nvPr/>
        </p:nvGrpSpPr>
        <p:grpSpPr>
          <a:xfrm>
            <a:off x="1069582" y="340242"/>
            <a:ext cx="10052836" cy="2174524"/>
            <a:chOff x="698086" y="215007"/>
            <a:chExt cx="10052836" cy="2174524"/>
          </a:xfrm>
        </p:grpSpPr>
        <p:sp>
          <p:nvSpPr>
            <p:cNvPr id="17" name="a">
              <a:extLst>
                <a:ext uri="{FF2B5EF4-FFF2-40B4-BE49-F238E27FC236}">
                  <a16:creationId xmlns:a16="http://schemas.microsoft.com/office/drawing/2014/main" id="{3C10D0C2-0817-4AD3-845B-85503906CEBE}"/>
                </a:ext>
              </a:extLst>
            </p:cNvPr>
            <p:cNvSpPr/>
            <p:nvPr/>
          </p:nvSpPr>
          <p:spPr>
            <a:xfrm>
              <a:off x="1342929" y="215007"/>
              <a:ext cx="8890929" cy="192328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800" b="1" dirty="0" err="1">
                  <a:solidFill>
                    <a:schemeClr val="accent2">
                      <a:lumMod val="50000"/>
                    </a:schemeClr>
                  </a:solidFill>
                  <a:latin typeface="Calibri" panose="020F0502020204030204"/>
                </a:rPr>
                <a:t>Viết</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tỉ</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số</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phần</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trăm</a:t>
              </a:r>
              <a:r>
                <a:rPr lang="en-US" sz="4800" b="1" dirty="0">
                  <a:solidFill>
                    <a:schemeClr val="accent2">
                      <a:lumMod val="50000"/>
                    </a:schemeClr>
                  </a:solidFill>
                  <a:latin typeface="Calibri" panose="020F0502020204030204"/>
                </a:rPr>
                <a:t>:</a:t>
              </a:r>
            </a:p>
            <a:p>
              <a:pPr algn="ctr" defTabSz="914446">
                <a:defRPr/>
              </a:pPr>
              <a:r>
                <a:rPr lang="en-US" sz="4800" b="1" dirty="0">
                  <a:solidFill>
                    <a:schemeClr val="accent2">
                      <a:lumMod val="50000"/>
                    </a:schemeClr>
                  </a:solidFill>
                  <a:latin typeface="Calibri" panose="020F0502020204030204"/>
                </a:rPr>
                <a:t>Hai </a:t>
              </a:r>
              <a:r>
                <a:rPr lang="en-US" sz="4800" b="1" dirty="0" err="1">
                  <a:solidFill>
                    <a:schemeClr val="accent2">
                      <a:lumMod val="50000"/>
                    </a:schemeClr>
                  </a:solidFill>
                  <a:latin typeface="Calibri" panose="020F0502020204030204"/>
                </a:rPr>
                <a:t>mươi</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lăm</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phần</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trăm</a:t>
              </a:r>
              <a:endParaRPr lang="vi-VN" sz="4800" b="1" dirty="0">
                <a:solidFill>
                  <a:schemeClr val="accent2">
                    <a:lumMod val="50000"/>
                  </a:schemeClr>
                </a:solidFill>
                <a:latin typeface="Calibri" panose="020F0502020204030204"/>
              </a:endParaRPr>
            </a:p>
          </p:txBody>
        </p:sp>
        <p:pic>
          <p:nvPicPr>
            <p:cNvPr id="18" name="Picture 31">
              <a:extLst>
                <a:ext uri="{FF2B5EF4-FFF2-40B4-BE49-F238E27FC236}">
                  <a16:creationId xmlns:a16="http://schemas.microsoft.com/office/drawing/2014/main" id="{0FAD0C9C-0065-CDB8-6F4C-9AF002DA974C}"/>
                </a:ext>
              </a:extLst>
            </p:cNvPr>
            <p:cNvPicPr>
              <a:picLocks noChangeAspect="1"/>
            </p:cNvPicPr>
            <p:nvPr/>
          </p:nvPicPr>
          <p:blipFill>
            <a:blip r:embed="rId5"/>
            <a:stretch>
              <a:fillRect/>
            </a:stretch>
          </p:blipFill>
          <p:spPr>
            <a:xfrm rot="20562777">
              <a:off x="698086" y="1313405"/>
              <a:ext cx="1076126" cy="1076126"/>
            </a:xfrm>
            <a:prstGeom prst="rect">
              <a:avLst/>
            </a:prstGeom>
          </p:spPr>
        </p:pic>
        <p:pic>
          <p:nvPicPr>
            <p:cNvPr id="19" name="Picture 34">
              <a:extLst>
                <a:ext uri="{FF2B5EF4-FFF2-40B4-BE49-F238E27FC236}">
                  <a16:creationId xmlns:a16="http://schemas.microsoft.com/office/drawing/2014/main" id="{B21583B8-E979-5F94-AED7-71F51F7478C5}"/>
                </a:ext>
              </a:extLst>
            </p:cNvPr>
            <p:cNvPicPr>
              <a:picLocks noChangeAspect="1"/>
            </p:cNvPicPr>
            <p:nvPr/>
          </p:nvPicPr>
          <p:blipFill>
            <a:blip r:embed="rId6"/>
            <a:stretch>
              <a:fillRect/>
            </a:stretch>
          </p:blipFill>
          <p:spPr>
            <a:xfrm>
              <a:off x="9716794" y="1176648"/>
              <a:ext cx="1034128" cy="1034128"/>
            </a:xfrm>
            <a:prstGeom prst="rect">
              <a:avLst/>
            </a:prstGeom>
          </p:spPr>
        </p:pic>
      </p:grpSp>
      <p:pic>
        <p:nvPicPr>
          <p:cNvPr id="31" name="Picture 6">
            <a:extLst>
              <a:ext uri="{FF2B5EF4-FFF2-40B4-BE49-F238E27FC236}">
                <a16:creationId xmlns:a16="http://schemas.microsoft.com/office/drawing/2014/main" id="{4233DBCD-E633-3119-3E3E-8AB3463DE129}"/>
              </a:ext>
            </a:extLst>
          </p:cNvPr>
          <p:cNvPicPr>
            <a:picLocks noChangeAspect="1"/>
          </p:cNvPicPr>
          <p:nvPr/>
        </p:nvPicPr>
        <p:blipFill>
          <a:blip r:embed="rId7"/>
          <a:srcRect/>
          <a:stretch>
            <a:fillRect/>
          </a:stretch>
        </p:blipFill>
        <p:spPr>
          <a:xfrm>
            <a:off x="-277593" y="3610820"/>
            <a:ext cx="2883446" cy="3063420"/>
          </a:xfrm>
          <a:prstGeom prst="rect">
            <a:avLst/>
          </a:prstGeom>
        </p:spPr>
      </p:pic>
      <p:pic>
        <p:nvPicPr>
          <p:cNvPr id="32" name="Picture 7">
            <a:extLst>
              <a:ext uri="{FF2B5EF4-FFF2-40B4-BE49-F238E27FC236}">
                <a16:creationId xmlns:a16="http://schemas.microsoft.com/office/drawing/2014/main" id="{65852E15-708A-8D4A-21AF-3D7936A36957}"/>
              </a:ext>
            </a:extLst>
          </p:cNvPr>
          <p:cNvPicPr>
            <a:picLocks noChangeAspect="1"/>
          </p:cNvPicPr>
          <p:nvPr/>
        </p:nvPicPr>
        <p:blipFill>
          <a:blip r:embed="rId8"/>
          <a:srcRect/>
          <a:stretch>
            <a:fillRect/>
          </a:stretch>
        </p:blipFill>
        <p:spPr>
          <a:xfrm>
            <a:off x="9590604" y="3846208"/>
            <a:ext cx="2414267" cy="3056033"/>
          </a:xfrm>
          <a:prstGeom prst="rect">
            <a:avLst/>
          </a:prstGeom>
        </p:spPr>
      </p:pic>
    </p:spTree>
    <p:extLst>
      <p:ext uri="{BB962C8B-B14F-4D97-AF65-F5344CB8AC3E}">
        <p14:creationId xmlns:p14="http://schemas.microsoft.com/office/powerpoint/2010/main" val="155590286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 presetClass="entr" presetSubtype="4" fill="hold" nodeType="withEffect" p14:presetBounceEnd="80000">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14:bounceEnd="80000">
                                          <p:cBhvr additive="base">
                                            <p:cTn id="10" dur="100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11" dur="1000" fill="hold"/>
                                            <p:tgtEl>
                                              <p:spTgt spid="3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80000">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14:bounceEnd="80000">
                                          <p:cBhvr additive="base">
                                            <p:cTn id="14" dur="10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15"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par>
                                    <p:cTn id="8" presetID="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1000" fill="hold"/>
                                            <p:tgtEl>
                                              <p:spTgt spid="31"/>
                                            </p:tgtEl>
                                            <p:attrNameLst>
                                              <p:attrName>ppt_x</p:attrName>
                                            </p:attrNameLst>
                                          </p:cBhvr>
                                          <p:tavLst>
                                            <p:tav tm="0">
                                              <p:val>
                                                <p:strVal val="#ppt_x"/>
                                              </p:val>
                                            </p:tav>
                                            <p:tav tm="100000">
                                              <p:val>
                                                <p:strVal val="#ppt_x"/>
                                              </p:val>
                                            </p:tav>
                                          </p:tavLst>
                                        </p:anim>
                                        <p:anim calcmode="lin" valueType="num">
                                          <p:cBhvr additive="base">
                                            <p:cTn id="11" dur="1000" fill="hold"/>
                                            <p:tgtEl>
                                              <p:spTgt spid="3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1000" fill="hold"/>
                                            <p:tgtEl>
                                              <p:spTgt spid="32"/>
                                            </p:tgtEl>
                                            <p:attrNameLst>
                                              <p:attrName>ppt_x</p:attrName>
                                            </p:attrNameLst>
                                          </p:cBhvr>
                                          <p:tavLst>
                                            <p:tav tm="0">
                                              <p:val>
                                                <p:strVal val="#ppt_x"/>
                                              </p:val>
                                            </p:tav>
                                            <p:tav tm="100000">
                                              <p:val>
                                                <p:strVal val="#ppt_x"/>
                                              </p:val>
                                            </p:tav>
                                          </p:tavLst>
                                        </p:anim>
                                        <p:anim calcmode="lin" valueType="num">
                                          <p:cBhvr additive="base">
                                            <p:cTn id="15"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Rounded Corners 27">
            <a:extLst>
              <a:ext uri="{FF2B5EF4-FFF2-40B4-BE49-F238E27FC236}">
                <a16:creationId xmlns:a16="http://schemas.microsoft.com/office/drawing/2014/main" id="{8A7F8192-62A5-C840-0F74-BDF3943AF8C6}"/>
              </a:ext>
            </a:extLst>
          </p:cNvPr>
          <p:cNvSpPr/>
          <p:nvPr/>
        </p:nvSpPr>
        <p:spPr>
          <a:xfrm>
            <a:off x="2086621" y="2652095"/>
            <a:ext cx="8196342" cy="2904594"/>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5050"/>
                </a:solidFill>
                <a:latin typeface="Cambria" panose="02040503050406030204" pitchFamily="18" charset="0"/>
                <a:ea typeface="Cambria" panose="02040503050406030204" pitchFamily="18" charset="0"/>
              </a:rPr>
              <a:t>8 %</a:t>
            </a:r>
            <a:endParaRPr lang="vi-VN" sz="6600" b="1" dirty="0">
              <a:solidFill>
                <a:srgbClr val="FF5050"/>
              </a:solidFill>
              <a:latin typeface="Cambria" panose="02040503050406030204" pitchFamily="18" charset="0"/>
              <a:ea typeface="Cambria" panose="02040503050406030204" pitchFamily="18" charset="0"/>
            </a:endParaRPr>
          </a:p>
        </p:txBody>
      </p:sp>
      <p:grpSp>
        <p:nvGrpSpPr>
          <p:cNvPr id="6" name="Group 41">
            <a:extLst>
              <a:ext uri="{FF2B5EF4-FFF2-40B4-BE49-F238E27FC236}">
                <a16:creationId xmlns:a16="http://schemas.microsoft.com/office/drawing/2014/main" id="{5E5CA0C4-F54B-C46E-CF23-6C03A385B6A9}"/>
              </a:ext>
            </a:extLst>
          </p:cNvPr>
          <p:cNvGrpSpPr/>
          <p:nvPr/>
        </p:nvGrpSpPr>
        <p:grpSpPr>
          <a:xfrm>
            <a:off x="744901" y="447282"/>
            <a:ext cx="10655961" cy="2174524"/>
            <a:chOff x="698086" y="215007"/>
            <a:chExt cx="10655961" cy="2174524"/>
          </a:xfrm>
        </p:grpSpPr>
        <p:sp>
          <p:nvSpPr>
            <p:cNvPr id="17" name="a">
              <a:extLst>
                <a:ext uri="{FF2B5EF4-FFF2-40B4-BE49-F238E27FC236}">
                  <a16:creationId xmlns:a16="http://schemas.microsoft.com/office/drawing/2014/main" id="{3C10D0C2-0817-4AD3-845B-85503906CEBE}"/>
                </a:ext>
              </a:extLst>
            </p:cNvPr>
            <p:cNvSpPr/>
            <p:nvPr/>
          </p:nvSpPr>
          <p:spPr>
            <a:xfrm>
              <a:off x="1342929" y="215007"/>
              <a:ext cx="9289906" cy="192328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800" b="1" dirty="0" err="1">
                  <a:solidFill>
                    <a:schemeClr val="accent2">
                      <a:lumMod val="50000"/>
                    </a:schemeClr>
                  </a:solidFill>
                  <a:latin typeface="Calibri" panose="020F0502020204030204"/>
                </a:rPr>
                <a:t>Viết</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tỉ</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số</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phần</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trăm</a:t>
              </a:r>
              <a:r>
                <a:rPr lang="en-US" sz="4800" b="1" dirty="0">
                  <a:solidFill>
                    <a:schemeClr val="accent2">
                      <a:lumMod val="50000"/>
                    </a:schemeClr>
                  </a:solidFill>
                  <a:latin typeface="Calibri" panose="020F0502020204030204"/>
                </a:rPr>
                <a:t>:</a:t>
              </a:r>
            </a:p>
            <a:p>
              <a:pPr algn="ctr" defTabSz="914446">
                <a:defRPr/>
              </a:pPr>
              <a:r>
                <a:rPr lang="en-US" sz="4800" b="1" dirty="0" err="1">
                  <a:solidFill>
                    <a:schemeClr val="accent2">
                      <a:lumMod val="50000"/>
                    </a:schemeClr>
                  </a:solidFill>
                  <a:latin typeface="Calibri" panose="020F0502020204030204"/>
                </a:rPr>
                <a:t>Tám</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phần</a:t>
              </a:r>
              <a:r>
                <a:rPr lang="en-US" sz="4800" b="1" dirty="0">
                  <a:solidFill>
                    <a:schemeClr val="accent2">
                      <a:lumMod val="50000"/>
                    </a:schemeClr>
                  </a:solidFill>
                  <a:latin typeface="Calibri" panose="020F0502020204030204"/>
                </a:rPr>
                <a:t> </a:t>
              </a:r>
              <a:r>
                <a:rPr lang="en-US" sz="4800" b="1" dirty="0" err="1">
                  <a:solidFill>
                    <a:schemeClr val="accent2">
                      <a:lumMod val="50000"/>
                    </a:schemeClr>
                  </a:solidFill>
                  <a:latin typeface="Calibri" panose="020F0502020204030204"/>
                </a:rPr>
                <a:t>trăm</a:t>
              </a:r>
              <a:endParaRPr lang="vi-VN" sz="4800" b="1" dirty="0">
                <a:solidFill>
                  <a:schemeClr val="accent2">
                    <a:lumMod val="50000"/>
                  </a:schemeClr>
                </a:solidFill>
                <a:latin typeface="Calibri" panose="020F0502020204030204"/>
              </a:endParaRPr>
            </a:p>
          </p:txBody>
        </p:sp>
        <p:pic>
          <p:nvPicPr>
            <p:cNvPr id="18" name="Picture 31">
              <a:extLst>
                <a:ext uri="{FF2B5EF4-FFF2-40B4-BE49-F238E27FC236}">
                  <a16:creationId xmlns:a16="http://schemas.microsoft.com/office/drawing/2014/main" id="{0FAD0C9C-0065-CDB8-6F4C-9AF002DA974C}"/>
                </a:ext>
              </a:extLst>
            </p:cNvPr>
            <p:cNvPicPr>
              <a:picLocks noChangeAspect="1"/>
            </p:cNvPicPr>
            <p:nvPr/>
          </p:nvPicPr>
          <p:blipFill>
            <a:blip r:embed="rId5"/>
            <a:stretch>
              <a:fillRect/>
            </a:stretch>
          </p:blipFill>
          <p:spPr>
            <a:xfrm rot="20562777">
              <a:off x="698086" y="1313405"/>
              <a:ext cx="1076126" cy="1076126"/>
            </a:xfrm>
            <a:prstGeom prst="rect">
              <a:avLst/>
            </a:prstGeom>
          </p:spPr>
        </p:pic>
        <p:pic>
          <p:nvPicPr>
            <p:cNvPr id="19" name="Picture 34">
              <a:extLst>
                <a:ext uri="{FF2B5EF4-FFF2-40B4-BE49-F238E27FC236}">
                  <a16:creationId xmlns:a16="http://schemas.microsoft.com/office/drawing/2014/main" id="{B21583B8-E979-5F94-AED7-71F51F7478C5}"/>
                </a:ext>
              </a:extLst>
            </p:cNvPr>
            <p:cNvPicPr>
              <a:picLocks noChangeAspect="1"/>
            </p:cNvPicPr>
            <p:nvPr/>
          </p:nvPicPr>
          <p:blipFill>
            <a:blip r:embed="rId6"/>
            <a:stretch>
              <a:fillRect/>
            </a:stretch>
          </p:blipFill>
          <p:spPr>
            <a:xfrm>
              <a:off x="10319919" y="1297575"/>
              <a:ext cx="1034128" cy="1034128"/>
            </a:xfrm>
            <a:prstGeom prst="rect">
              <a:avLst/>
            </a:prstGeom>
          </p:spPr>
        </p:pic>
      </p:grpSp>
      <p:pic>
        <p:nvPicPr>
          <p:cNvPr id="31" name="Picture 6">
            <a:extLst>
              <a:ext uri="{FF2B5EF4-FFF2-40B4-BE49-F238E27FC236}">
                <a16:creationId xmlns:a16="http://schemas.microsoft.com/office/drawing/2014/main" id="{4233DBCD-E633-3119-3E3E-8AB3463DE129}"/>
              </a:ext>
            </a:extLst>
          </p:cNvPr>
          <p:cNvPicPr>
            <a:picLocks noChangeAspect="1"/>
          </p:cNvPicPr>
          <p:nvPr/>
        </p:nvPicPr>
        <p:blipFill>
          <a:blip r:embed="rId7"/>
          <a:srcRect/>
          <a:stretch>
            <a:fillRect/>
          </a:stretch>
        </p:blipFill>
        <p:spPr>
          <a:xfrm>
            <a:off x="-277593" y="3610820"/>
            <a:ext cx="2883446" cy="3063420"/>
          </a:xfrm>
          <a:prstGeom prst="rect">
            <a:avLst/>
          </a:prstGeom>
        </p:spPr>
      </p:pic>
      <p:pic>
        <p:nvPicPr>
          <p:cNvPr id="32" name="Picture 7">
            <a:extLst>
              <a:ext uri="{FF2B5EF4-FFF2-40B4-BE49-F238E27FC236}">
                <a16:creationId xmlns:a16="http://schemas.microsoft.com/office/drawing/2014/main" id="{65852E15-708A-8D4A-21AF-3D7936A36957}"/>
              </a:ext>
            </a:extLst>
          </p:cNvPr>
          <p:cNvPicPr>
            <a:picLocks noChangeAspect="1"/>
          </p:cNvPicPr>
          <p:nvPr/>
        </p:nvPicPr>
        <p:blipFill>
          <a:blip r:embed="rId8"/>
          <a:srcRect/>
          <a:stretch>
            <a:fillRect/>
          </a:stretch>
        </p:blipFill>
        <p:spPr>
          <a:xfrm>
            <a:off x="9590604" y="3846208"/>
            <a:ext cx="2414267" cy="3056033"/>
          </a:xfrm>
          <a:prstGeom prst="rect">
            <a:avLst/>
          </a:prstGeom>
        </p:spPr>
      </p:pic>
    </p:spTree>
    <p:extLst>
      <p:ext uri="{BB962C8B-B14F-4D97-AF65-F5344CB8AC3E}">
        <p14:creationId xmlns:p14="http://schemas.microsoft.com/office/powerpoint/2010/main" val="311550536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 presetClass="entr" presetSubtype="4" fill="hold" nodeType="withEffect" p14:presetBounceEnd="80000">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14:bounceEnd="80000">
                                          <p:cBhvr additive="base">
                                            <p:cTn id="10" dur="100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11" dur="1000" fill="hold"/>
                                            <p:tgtEl>
                                              <p:spTgt spid="3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80000">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14:bounceEnd="80000">
                                          <p:cBhvr additive="base">
                                            <p:cTn id="14" dur="10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15"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par>
                                    <p:cTn id="8" presetID="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1000" fill="hold"/>
                                            <p:tgtEl>
                                              <p:spTgt spid="31"/>
                                            </p:tgtEl>
                                            <p:attrNameLst>
                                              <p:attrName>ppt_x</p:attrName>
                                            </p:attrNameLst>
                                          </p:cBhvr>
                                          <p:tavLst>
                                            <p:tav tm="0">
                                              <p:val>
                                                <p:strVal val="#ppt_x"/>
                                              </p:val>
                                            </p:tav>
                                            <p:tav tm="100000">
                                              <p:val>
                                                <p:strVal val="#ppt_x"/>
                                              </p:val>
                                            </p:tav>
                                          </p:tavLst>
                                        </p:anim>
                                        <p:anim calcmode="lin" valueType="num">
                                          <p:cBhvr additive="base">
                                            <p:cTn id="11" dur="1000" fill="hold"/>
                                            <p:tgtEl>
                                              <p:spTgt spid="3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1000" fill="hold"/>
                                            <p:tgtEl>
                                              <p:spTgt spid="32"/>
                                            </p:tgtEl>
                                            <p:attrNameLst>
                                              <p:attrName>ppt_x</p:attrName>
                                            </p:attrNameLst>
                                          </p:cBhvr>
                                          <p:tavLst>
                                            <p:tav tm="0">
                                              <p:val>
                                                <p:strVal val="#ppt_x"/>
                                              </p:val>
                                            </p:tav>
                                            <p:tav tm="100000">
                                              <p:val>
                                                <p:strVal val="#ppt_x"/>
                                              </p:val>
                                            </p:tav>
                                          </p:tavLst>
                                        </p:anim>
                                        <p:anim calcmode="lin" valueType="num">
                                          <p:cBhvr additive="base">
                                            <p:cTn id="15"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BD5CD-5FE8-C26A-92C8-888B46FF54DD}"/>
              </a:ext>
            </a:extLst>
          </p:cNvPr>
          <p:cNvPicPr>
            <a:picLocks noChangeAspect="1"/>
          </p:cNvPicPr>
          <p:nvPr/>
        </p:nvPicPr>
        <p:blipFill>
          <a:blip r:embed="rId3"/>
          <a:stretch>
            <a:fillRect/>
          </a:stretch>
        </p:blipFill>
        <p:spPr>
          <a:xfrm>
            <a:off x="1871106" y="1036112"/>
            <a:ext cx="8449788" cy="4785775"/>
          </a:xfrm>
          <a:prstGeom prst="rect">
            <a:avLst/>
          </a:prstGeom>
        </p:spPr>
      </p:pic>
    </p:spTree>
    <p:extLst>
      <p:ext uri="{BB962C8B-B14F-4D97-AF65-F5344CB8AC3E}">
        <p14:creationId xmlns:p14="http://schemas.microsoft.com/office/powerpoint/2010/main" val="23364028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516834" y="294587"/>
            <a:ext cx="11118575" cy="6132717"/>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32">
            <a:extLst>
              <a:ext uri="{FF2B5EF4-FFF2-40B4-BE49-F238E27FC236}">
                <a16:creationId xmlns:a16="http://schemas.microsoft.com/office/drawing/2014/main" id="{0D461C72-D0F4-3A7B-78A2-37EC5A01D202}"/>
              </a:ext>
            </a:extLst>
          </p:cNvPr>
          <p:cNvGrpSpPr/>
          <p:nvPr/>
        </p:nvGrpSpPr>
        <p:grpSpPr>
          <a:xfrm>
            <a:off x="797419" y="695104"/>
            <a:ext cx="815521" cy="743279"/>
            <a:chOff x="5316826" y="3157935"/>
            <a:chExt cx="1226525" cy="1189938"/>
          </a:xfrm>
        </p:grpSpPr>
        <p:grpSp>
          <p:nvGrpSpPr>
            <p:cNvPr id="8" name="组合 41">
              <a:extLst>
                <a:ext uri="{FF2B5EF4-FFF2-40B4-BE49-F238E27FC236}">
                  <a16:creationId xmlns:a16="http://schemas.microsoft.com/office/drawing/2014/main" id="{E4CE8787-967B-890A-3FFC-9E9C0F31F9DE}"/>
                </a:ext>
              </a:extLst>
            </p:cNvPr>
            <p:cNvGrpSpPr/>
            <p:nvPr/>
          </p:nvGrpSpPr>
          <p:grpSpPr>
            <a:xfrm>
              <a:off x="5316826" y="3157935"/>
              <a:ext cx="1226525" cy="1189938"/>
              <a:chOff x="6204695" y="719534"/>
              <a:chExt cx="1663898" cy="1614264"/>
            </a:xfrm>
          </p:grpSpPr>
          <p:sp>
            <p:nvSpPr>
              <p:cNvPr id="10" name="椭圆 42">
                <a:extLst>
                  <a:ext uri="{FF2B5EF4-FFF2-40B4-BE49-F238E27FC236}">
                    <a16:creationId xmlns:a16="http://schemas.microsoft.com/office/drawing/2014/main" id="{241EB051-8CF7-BAA6-AC72-2FF812021F47}"/>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grpSp>
            <p:nvGrpSpPr>
              <p:cNvPr id="11" name="组合 44">
                <a:extLst>
                  <a:ext uri="{FF2B5EF4-FFF2-40B4-BE49-F238E27FC236}">
                    <a16:creationId xmlns:a16="http://schemas.microsoft.com/office/drawing/2014/main" id="{94CAAF38-9CD2-1C27-BDBA-9EC20AEC6082}"/>
                  </a:ext>
                </a:extLst>
              </p:cNvPr>
              <p:cNvGrpSpPr/>
              <p:nvPr/>
            </p:nvGrpSpPr>
            <p:grpSpPr>
              <a:xfrm>
                <a:off x="6204695" y="719534"/>
                <a:ext cx="1663898" cy="1614264"/>
                <a:chOff x="9437178" y="1545703"/>
                <a:chExt cx="1663898" cy="1614264"/>
              </a:xfrm>
            </p:grpSpPr>
            <p:sp>
              <p:nvSpPr>
                <p:cNvPr id="12" name="椭圆 46">
                  <a:extLst>
                    <a:ext uri="{FF2B5EF4-FFF2-40B4-BE49-F238E27FC236}">
                      <a16:creationId xmlns:a16="http://schemas.microsoft.com/office/drawing/2014/main" id="{723897F4-D017-CB75-C664-DB1BFA4A23B6}"/>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3" name="椭圆 47">
                  <a:extLst>
                    <a:ext uri="{FF2B5EF4-FFF2-40B4-BE49-F238E27FC236}">
                      <a16:creationId xmlns:a16="http://schemas.microsoft.com/office/drawing/2014/main" id="{CF95C3E5-49C6-1D1E-842C-5E4BD05237E5}"/>
                    </a:ext>
                  </a:extLst>
                </p:cNvPr>
                <p:cNvSpPr/>
                <p:nvPr/>
              </p:nvSpPr>
              <p:spPr>
                <a:xfrm>
                  <a:off x="9448737" y="1545703"/>
                  <a:ext cx="1593899"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cs typeface="+mn-ea"/>
                    <a:sym typeface="+mn-lt"/>
                  </a:endParaRPr>
                </a:p>
              </p:txBody>
            </p:sp>
            <p:sp>
              <p:nvSpPr>
                <p:cNvPr id="14" name="弧形 48">
                  <a:extLst>
                    <a:ext uri="{FF2B5EF4-FFF2-40B4-BE49-F238E27FC236}">
                      <a16:creationId xmlns:a16="http://schemas.microsoft.com/office/drawing/2014/main" id="{8FE1D731-41AD-9E22-3ADB-DCE90A5594F7}"/>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15" name="弧形 49">
                  <a:extLst>
                    <a:ext uri="{FF2B5EF4-FFF2-40B4-BE49-F238E27FC236}">
                      <a16:creationId xmlns:a16="http://schemas.microsoft.com/office/drawing/2014/main" id="{0983285E-DFCA-FA63-695A-E9746643D0B4}"/>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grpSp>
        </p:grpSp>
        <p:sp>
          <p:nvSpPr>
            <p:cNvPr id="9" name="文本框 57">
              <a:extLst>
                <a:ext uri="{FF2B5EF4-FFF2-40B4-BE49-F238E27FC236}">
                  <a16:creationId xmlns:a16="http://schemas.microsoft.com/office/drawing/2014/main" id="{6724B10A-7960-6280-1327-C800E65A4B38}"/>
                </a:ext>
              </a:extLst>
            </p:cNvPr>
            <p:cNvSpPr txBox="1"/>
            <p:nvPr/>
          </p:nvSpPr>
          <p:spPr>
            <a:xfrm>
              <a:off x="5475428" y="3318949"/>
              <a:ext cx="938315" cy="837639"/>
            </a:xfrm>
            <a:prstGeom prst="rect">
              <a:avLst/>
            </a:prstGeom>
            <a:noFill/>
          </p:spPr>
          <p:txBody>
            <a:bodyPr wrap="none" rtlCol="0">
              <a:spAutoFit/>
            </a:bodyPr>
            <a:lstStyle/>
            <a:p>
              <a:pPr algn="ctr"/>
              <a:r>
                <a:rPr lang="en-US" altLang="zh-CN" sz="2800" b="1" dirty="0">
                  <a:solidFill>
                    <a:schemeClr val="bg1"/>
                  </a:solidFill>
                  <a:latin typeface="UTM Cookies" panose="02040603050506020204" pitchFamily="18" charset="0"/>
                  <a:cs typeface="Calibri" panose="020F0502020204030204" pitchFamily="34" charset="0"/>
                  <a:sym typeface="+mn-lt"/>
                </a:rPr>
                <a:t>03</a:t>
              </a:r>
              <a:endParaRPr lang="zh-CN" altLang="en-US" sz="2800" b="1" dirty="0">
                <a:solidFill>
                  <a:schemeClr val="bg1"/>
                </a:solidFill>
                <a:latin typeface="UTM Cookies" panose="02040603050506020204" pitchFamily="18" charset="0"/>
                <a:cs typeface="Calibri" panose="020F0502020204030204" pitchFamily="34" charset="0"/>
                <a:sym typeface="+mn-lt"/>
              </a:endParaRPr>
            </a:p>
          </p:txBody>
        </p:sp>
      </p:grpSp>
      <p:sp>
        <p:nvSpPr>
          <p:cNvPr id="16" name="Hộp Văn bản 15">
            <a:extLst>
              <a:ext uri="{FF2B5EF4-FFF2-40B4-BE49-F238E27FC236}">
                <a16:creationId xmlns:a16="http://schemas.microsoft.com/office/drawing/2014/main" id="{B01A9A45-97AA-8727-2A47-08AA5E3955A9}"/>
              </a:ext>
            </a:extLst>
          </p:cNvPr>
          <p:cNvSpPr txBox="1"/>
          <p:nvPr/>
        </p:nvSpPr>
        <p:spPr>
          <a:xfrm>
            <a:off x="1628576" y="666540"/>
            <a:ext cx="9712349"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a) Biểu diễn phân số dưới dạng tỉ số phần trăm (theo mẫu):</a:t>
            </a:r>
            <a:endParaRPr lang="en-US" sz="36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5C147B8D-16CB-271B-4E98-718C7DC60BD0}"/>
              </a:ext>
            </a:extLst>
          </p:cNvPr>
          <p:cNvPicPr>
            <a:picLocks noChangeAspect="1"/>
          </p:cNvPicPr>
          <p:nvPr/>
        </p:nvPicPr>
        <p:blipFill>
          <a:blip r:embed="rId3"/>
          <a:stretch>
            <a:fillRect/>
          </a:stretch>
        </p:blipFill>
        <p:spPr>
          <a:xfrm>
            <a:off x="644525" y="2545715"/>
            <a:ext cx="10801350" cy="1847850"/>
          </a:xfrm>
          <a:prstGeom prst="rect">
            <a:avLst/>
          </a:prstGeom>
        </p:spPr>
      </p:pic>
    </p:spTree>
    <p:extLst>
      <p:ext uri="{BB962C8B-B14F-4D97-AF65-F5344CB8AC3E}">
        <p14:creationId xmlns:p14="http://schemas.microsoft.com/office/powerpoint/2010/main" val="3548746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386080" y="294587"/>
            <a:ext cx="11318240" cy="6309413"/>
          </a:xfrm>
          <a:prstGeom prst="round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5B61102-C9D0-6222-EAAB-B41F28A2AAAA}"/>
              </a:ext>
            </a:extLst>
          </p:cNvPr>
          <p:cNvPicPr>
            <a:picLocks noChangeAspect="1"/>
          </p:cNvPicPr>
          <p:nvPr/>
        </p:nvPicPr>
        <p:blipFill>
          <a:blip r:embed="rId3"/>
          <a:stretch>
            <a:fillRect/>
          </a:stretch>
        </p:blipFill>
        <p:spPr>
          <a:xfrm>
            <a:off x="1260157" y="622300"/>
            <a:ext cx="1076325" cy="1447800"/>
          </a:xfrm>
          <a:prstGeom prst="rect">
            <a:avLst/>
          </a:prstGeom>
        </p:spPr>
      </p:pic>
      <p:pic>
        <p:nvPicPr>
          <p:cNvPr id="17" name="Picture 16">
            <a:extLst>
              <a:ext uri="{FF2B5EF4-FFF2-40B4-BE49-F238E27FC236}">
                <a16:creationId xmlns:a16="http://schemas.microsoft.com/office/drawing/2014/main" id="{62B678EE-B720-DF47-72E0-574CA228B8E1}"/>
              </a:ext>
            </a:extLst>
          </p:cNvPr>
          <p:cNvPicPr>
            <a:picLocks noChangeAspect="1"/>
          </p:cNvPicPr>
          <p:nvPr/>
        </p:nvPicPr>
        <p:blipFill>
          <a:blip r:embed="rId4"/>
          <a:stretch>
            <a:fillRect/>
          </a:stretch>
        </p:blipFill>
        <p:spPr>
          <a:xfrm>
            <a:off x="1268412" y="2374582"/>
            <a:ext cx="1019175" cy="1438275"/>
          </a:xfrm>
          <a:prstGeom prst="rect">
            <a:avLst/>
          </a:prstGeom>
        </p:spPr>
      </p:pic>
      <p:pic>
        <p:nvPicPr>
          <p:cNvPr id="19" name="Picture 18">
            <a:extLst>
              <a:ext uri="{FF2B5EF4-FFF2-40B4-BE49-F238E27FC236}">
                <a16:creationId xmlns:a16="http://schemas.microsoft.com/office/drawing/2014/main" id="{5C8CFE6B-479E-B35C-17C7-95ADF453F49F}"/>
              </a:ext>
            </a:extLst>
          </p:cNvPr>
          <p:cNvPicPr>
            <a:picLocks noChangeAspect="1"/>
          </p:cNvPicPr>
          <p:nvPr/>
        </p:nvPicPr>
        <p:blipFill>
          <a:blip r:embed="rId5"/>
          <a:stretch>
            <a:fillRect/>
          </a:stretch>
        </p:blipFill>
        <p:spPr>
          <a:xfrm>
            <a:off x="1099502" y="4262437"/>
            <a:ext cx="1438275" cy="1381125"/>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E6BEADE-6F40-B6AB-5593-D9548353E3F5}"/>
                  </a:ext>
                </a:extLst>
              </p:cNvPr>
              <p:cNvSpPr txBox="1"/>
              <p:nvPr/>
            </p:nvSpPr>
            <p:spPr>
              <a:xfrm>
                <a:off x="2458720" y="802640"/>
                <a:ext cx="3169920" cy="1054071"/>
              </a:xfrm>
              <a:prstGeom prst="rect">
                <a:avLst/>
              </a:prstGeom>
              <a:noFill/>
            </p:spPr>
            <p:txBody>
              <a:bodyPr wrap="square" rtlCol="0">
                <a:spAutoFit/>
              </a:bodyPr>
              <a:lstStyle/>
              <a:p>
                <a14:m>
                  <m:oMath xmlns:m="http://schemas.openxmlformats.org/officeDocument/2006/math">
                    <m:r>
                      <a:rPr lang="en-US" sz="4400" b="0" i="1" kern="10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400" i="1" kern="10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44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4400" i="1" kern="1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r>
                  <a:rPr lang="en-US" sz="4400" i="1" kern="100" dirty="0">
                    <a:solidFill>
                      <a:srgbClr val="FF0000"/>
                    </a:solidFill>
                    <a:effectLst/>
                    <a:latin typeface="Cambria" panose="02040503050406030204" pitchFamily="18" charset="0"/>
                    <a:ea typeface="Cambria" panose="02040503050406030204" pitchFamily="18" charset="0"/>
                  </a:rPr>
                  <a:t> </a:t>
                </a:r>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0" name="TextBox 19">
                <a:extLst>
                  <a:ext uri="{FF2B5EF4-FFF2-40B4-BE49-F238E27FC236}">
                    <a16:creationId xmlns:a16="http://schemas.microsoft.com/office/drawing/2014/main" id="{2E6BEADE-6F40-B6AB-5593-D9548353E3F5}"/>
                  </a:ext>
                </a:extLst>
              </p:cNvPr>
              <p:cNvSpPr txBox="1">
                <a:spLocks noRot="1" noChangeAspect="1" noMove="1" noResize="1" noEditPoints="1" noAdjustHandles="1" noChangeArrowheads="1" noChangeShapeType="1" noTextEdit="1"/>
              </p:cNvSpPr>
              <p:nvPr/>
            </p:nvSpPr>
            <p:spPr>
              <a:xfrm>
                <a:off x="2458720" y="802640"/>
                <a:ext cx="3169920" cy="105407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C8C9F6-E32A-11C5-0A49-350153EE68BD}"/>
                  </a:ext>
                </a:extLst>
              </p:cNvPr>
              <p:cNvSpPr txBox="1"/>
              <p:nvPr/>
            </p:nvSpPr>
            <p:spPr>
              <a:xfrm>
                <a:off x="2428240" y="2519680"/>
                <a:ext cx="3169920" cy="12464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4000" i="1" smtClean="0">
                          <a:solidFill>
                            <a:srgbClr val="FF0000"/>
                          </a:solidFill>
                          <a:latin typeface="Cambria Math" panose="02040503050406030204" pitchFamily="18" charset="0"/>
                        </a:rPr>
                        <m:t>=</m:t>
                      </m:r>
                      <m:f>
                        <m:fPr>
                          <m:ctrlPr>
                            <a:rPr lang="en-US" sz="4000" i="1">
                              <a:solidFill>
                                <a:srgbClr val="FF0000"/>
                              </a:solidFill>
                              <a:latin typeface="Cambria Math" panose="02040503050406030204" pitchFamily="18" charset="0"/>
                            </a:rPr>
                          </m:ctrlPr>
                        </m:fPr>
                        <m:num>
                          <m:r>
                            <a:rPr lang="en-US" sz="4000" i="1">
                              <a:solidFill>
                                <a:srgbClr val="FF0000"/>
                              </a:solidFill>
                              <a:latin typeface="Cambria Math" panose="02040503050406030204" pitchFamily="18" charset="0"/>
                            </a:rPr>
                            <m:t>4</m:t>
                          </m:r>
                        </m:num>
                        <m:den>
                          <m:r>
                            <a:rPr lang="en-US" sz="4000" i="1">
                              <a:solidFill>
                                <a:srgbClr val="FF0000"/>
                              </a:solidFill>
                              <a:latin typeface="Cambria Math" panose="02040503050406030204" pitchFamily="18" charset="0"/>
                            </a:rPr>
                            <m:t>100</m:t>
                          </m:r>
                        </m:den>
                      </m:f>
                      <m:r>
                        <a:rPr lang="en-US" sz="4000" i="1">
                          <a:solidFill>
                            <a:srgbClr val="FF0000"/>
                          </a:solidFill>
                          <a:latin typeface="Cambria Math" panose="02040503050406030204" pitchFamily="18" charset="0"/>
                        </a:rPr>
                        <m:t>=4%</m:t>
                      </m:r>
                    </m:oMath>
                  </m:oMathPara>
                </a14:m>
                <a:endParaRPr lang="en-US" sz="8000" dirty="0">
                  <a:solidFill>
                    <a:srgbClr val="FF0000"/>
                  </a:solidFill>
                  <a:latin typeface="Cambria" panose="02040503050406030204" pitchFamily="18" charset="0"/>
                  <a:ea typeface="Cambria" panose="02040503050406030204" pitchFamily="18" charset="0"/>
                </a:endParaRPr>
              </a:p>
            </p:txBody>
          </p:sp>
        </mc:Choice>
        <mc:Fallback xmlns="">
          <p:sp>
            <p:nvSpPr>
              <p:cNvPr id="21" name="TextBox 20">
                <a:extLst>
                  <a:ext uri="{FF2B5EF4-FFF2-40B4-BE49-F238E27FC236}">
                    <a16:creationId xmlns:a16="http://schemas.microsoft.com/office/drawing/2014/main" id="{C5C8C9F6-E32A-11C5-0A49-350153EE68BD}"/>
                  </a:ext>
                </a:extLst>
              </p:cNvPr>
              <p:cNvSpPr txBox="1">
                <a:spLocks noRot="1" noChangeAspect="1" noMove="1" noResize="1" noEditPoints="1" noAdjustHandles="1" noChangeArrowheads="1" noChangeShapeType="1" noTextEdit="1"/>
              </p:cNvSpPr>
              <p:nvPr/>
            </p:nvSpPr>
            <p:spPr>
              <a:xfrm>
                <a:off x="2428240" y="2519680"/>
                <a:ext cx="3169920" cy="124649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FCE838A-ED04-BADD-7067-3B51DCF7A019}"/>
                  </a:ext>
                </a:extLst>
              </p:cNvPr>
              <p:cNvSpPr txBox="1"/>
              <p:nvPr/>
            </p:nvSpPr>
            <p:spPr>
              <a:xfrm>
                <a:off x="2641600" y="4409440"/>
                <a:ext cx="3169920" cy="113306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i="1" smtClean="0">
                          <a:solidFill>
                            <a:srgbClr val="FF0000"/>
                          </a:solidFill>
                          <a:latin typeface="Cambria Math" panose="02040503050406030204" pitchFamily="18" charset="0"/>
                        </a:rPr>
                        <m:t>=</m:t>
                      </m:r>
                      <m:f>
                        <m:fPr>
                          <m:ctrlPr>
                            <a:rPr lang="en-US" sz="3600" i="1">
                              <a:solidFill>
                                <a:srgbClr val="FF0000"/>
                              </a:solidFill>
                              <a:latin typeface="Cambria Math" panose="02040503050406030204" pitchFamily="18" charset="0"/>
                            </a:rPr>
                          </m:ctrlPr>
                        </m:fPr>
                        <m:num>
                          <m:r>
                            <a:rPr lang="en-US" sz="3600" i="1">
                              <a:solidFill>
                                <a:srgbClr val="FF0000"/>
                              </a:solidFill>
                              <a:latin typeface="Cambria Math" panose="02040503050406030204" pitchFamily="18" charset="0"/>
                            </a:rPr>
                            <m:t>1</m:t>
                          </m:r>
                        </m:num>
                        <m:den>
                          <m:r>
                            <a:rPr lang="en-US" sz="3600" i="1">
                              <a:solidFill>
                                <a:srgbClr val="FF0000"/>
                              </a:solidFill>
                              <a:latin typeface="Cambria Math" panose="02040503050406030204" pitchFamily="18" charset="0"/>
                            </a:rPr>
                            <m:t>100</m:t>
                          </m:r>
                        </m:den>
                      </m:f>
                      <m:r>
                        <a:rPr lang="en-US" sz="3600" i="1">
                          <a:solidFill>
                            <a:srgbClr val="FF0000"/>
                          </a:solidFill>
                          <a:latin typeface="Cambria Math" panose="02040503050406030204" pitchFamily="18" charset="0"/>
                        </a:rPr>
                        <m:t>=1%</m:t>
                      </m:r>
                    </m:oMath>
                  </m:oMathPara>
                </a14:m>
                <a:endParaRPr lang="en-US" sz="13800" dirty="0">
                  <a:solidFill>
                    <a:srgbClr val="FF0000"/>
                  </a:solidFill>
                  <a:latin typeface="Cambria" panose="02040503050406030204" pitchFamily="18" charset="0"/>
                  <a:ea typeface="Cambria" panose="02040503050406030204" pitchFamily="18" charset="0"/>
                </a:endParaRPr>
              </a:p>
            </p:txBody>
          </p:sp>
        </mc:Choice>
        <mc:Fallback xmlns="">
          <p:sp>
            <p:nvSpPr>
              <p:cNvPr id="22" name="TextBox 21">
                <a:extLst>
                  <a:ext uri="{FF2B5EF4-FFF2-40B4-BE49-F238E27FC236}">
                    <a16:creationId xmlns:a16="http://schemas.microsoft.com/office/drawing/2014/main" id="{AFCE838A-ED04-BADD-7067-3B51DCF7A019}"/>
                  </a:ext>
                </a:extLst>
              </p:cNvPr>
              <p:cNvSpPr txBox="1">
                <a:spLocks noRot="1" noChangeAspect="1" noMove="1" noResize="1" noEditPoints="1" noAdjustHandles="1" noChangeArrowheads="1" noChangeShapeType="1" noTextEdit="1"/>
              </p:cNvSpPr>
              <p:nvPr/>
            </p:nvSpPr>
            <p:spPr>
              <a:xfrm>
                <a:off x="2641600" y="4409440"/>
                <a:ext cx="3169920" cy="113306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16762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376</TotalTime>
  <Words>505</Words>
  <Application>Microsoft Office PowerPoint</Application>
  <PresentationFormat>Widescreen</PresentationFormat>
  <Paragraphs>49</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UTM Cookies</vt:lpstr>
      <vt:lpstr>Calibri</vt:lpstr>
      <vt:lpstr>Cambria Math</vt:lpstr>
      <vt:lpstr>Arial</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12</cp:revision>
  <dcterms:created xsi:type="dcterms:W3CDTF">2023-08-25T12:45:53Z</dcterms:created>
  <dcterms:modified xsi:type="dcterms:W3CDTF">2024-11-21T13:44:31Z</dcterms:modified>
</cp:coreProperties>
</file>