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6" r:id="rId2"/>
  </p:sldMasterIdLst>
  <p:sldIdLst>
    <p:sldId id="259" r:id="rId3"/>
    <p:sldId id="274" r:id="rId4"/>
    <p:sldId id="275" r:id="rId5"/>
    <p:sldId id="277" r:id="rId6"/>
    <p:sldId id="278" r:id="rId7"/>
    <p:sldId id="279" r:id="rId8"/>
    <p:sldId id="257" r:id="rId9"/>
    <p:sldId id="261" r:id="rId10"/>
    <p:sldId id="329" r:id="rId11"/>
    <p:sldId id="330" r:id="rId12"/>
    <p:sldId id="331" r:id="rId13"/>
    <p:sldId id="322" r:id="rId14"/>
    <p:sldId id="335" r:id="rId15"/>
    <p:sldId id="333" r:id="rId16"/>
    <p:sldId id="334" r:id="rId17"/>
    <p:sldId id="332" r:id="rId18"/>
    <p:sldId id="337" r:id="rId19"/>
    <p:sldId id="336" r:id="rId20"/>
    <p:sldId id="303" r:id="rId21"/>
    <p:sldId id="269" r:id="rId22"/>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818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856"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D30536F-4FBC-F111-7556-C86D7F11114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DA7A7F88-C51D-58F6-6EF3-EA6D2C6176A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A2C75836-96D6-BBD8-5594-3F4ACE6B6963}"/>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21/11/2024</a:t>
            </a:fld>
            <a:endParaRPr lang="vi-VN"/>
          </a:p>
        </p:txBody>
      </p:sp>
      <p:sp>
        <p:nvSpPr>
          <p:cNvPr id="5" name="Chỗ dành sẵn cho Chân trang 4">
            <a:extLst>
              <a:ext uri="{FF2B5EF4-FFF2-40B4-BE49-F238E27FC236}">
                <a16:creationId xmlns:a16="http://schemas.microsoft.com/office/drawing/2014/main" id="{2104CF6D-38A7-2E0B-DC34-C5C34F890A6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4199210E-30FA-036C-D5A3-34A7DDF39B6E}"/>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27533422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24E2312-7FE0-BEA6-74A4-8431C0CA2FC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F09D5C9B-6986-167D-CCB2-DBF8002BA205}"/>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88F92931-8FD6-5F9C-EBDE-91FE1C1D6538}"/>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21/11/2024</a:t>
            </a:fld>
            <a:endParaRPr lang="vi-VN"/>
          </a:p>
        </p:txBody>
      </p:sp>
      <p:sp>
        <p:nvSpPr>
          <p:cNvPr id="5" name="Chỗ dành sẵn cho Chân trang 4">
            <a:extLst>
              <a:ext uri="{FF2B5EF4-FFF2-40B4-BE49-F238E27FC236}">
                <a16:creationId xmlns:a16="http://schemas.microsoft.com/office/drawing/2014/main" id="{049B5DC2-574D-AE35-ADA0-1D655E4BD20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3C6AB76F-86D4-7B01-AF54-9E14F3ADBE3D}"/>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3030375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3A2CB97B-F2F7-5F8C-9B8B-229F5B5D1242}"/>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46906B44-B39C-6F9B-27D2-026BD152D6C2}"/>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D898642D-9C25-716A-0E72-F0CE7B0FB9F2}"/>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21/11/2024</a:t>
            </a:fld>
            <a:endParaRPr lang="vi-VN"/>
          </a:p>
        </p:txBody>
      </p:sp>
      <p:sp>
        <p:nvSpPr>
          <p:cNvPr id="5" name="Chỗ dành sẵn cho Chân trang 4">
            <a:extLst>
              <a:ext uri="{FF2B5EF4-FFF2-40B4-BE49-F238E27FC236}">
                <a16:creationId xmlns:a16="http://schemas.microsoft.com/office/drawing/2014/main" id="{3B75661F-5675-8D1A-E7B0-F53B6993A20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749A17AF-C187-CB38-00D9-EA6DE252D5D4}"/>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12219917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êu đề và Nội dun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70620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F354F92-953B-4083-B0C2-33C2C97CE73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C502297E-FE11-4B15-906E-567D40359BA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C36EBF1-9347-4B68-A4C9-C6D5E22C2E51}"/>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2024/11/21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D692569-28EA-46A1-8D34-2CD2617DA668}"/>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88E2FF9-BF09-41C0-B6F0-A90C24ACBD36}"/>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9" name="Picture 8">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10" name="TextBox 3">
            <a:extLst>
              <a:ext uri="{FF2B5EF4-FFF2-40B4-BE49-F238E27FC236}">
                <a16:creationId xmlns:a16="http://schemas.microsoft.com/office/drawing/2014/main"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19168296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750" fill="hold"/>
                                        <p:tgtEl>
                                          <p:spTgt spid="11"/>
                                        </p:tgtEl>
                                        <p:attrNameLst>
                                          <p:attrName>ppt_w</p:attrName>
                                        </p:attrNameLst>
                                      </p:cBhvr>
                                      <p:tavLst>
                                        <p:tav tm="0">
                                          <p:val>
                                            <p:fltVal val="0"/>
                                          </p:val>
                                        </p:tav>
                                        <p:tav tm="100000">
                                          <p:val>
                                            <p:strVal val="#ppt_w"/>
                                          </p:val>
                                        </p:tav>
                                      </p:tavLst>
                                    </p:anim>
                                    <p:anim calcmode="lin" valueType="num">
                                      <p:cBhvr>
                                        <p:cTn id="8" dur="1750" fill="hold"/>
                                        <p:tgtEl>
                                          <p:spTgt spid="11"/>
                                        </p:tgtEl>
                                        <p:attrNameLst>
                                          <p:attrName>ppt_h</p:attrName>
                                        </p:attrNameLst>
                                      </p:cBhvr>
                                      <p:tavLst>
                                        <p:tav tm="0">
                                          <p:val>
                                            <p:fltVal val="0"/>
                                          </p:val>
                                        </p:tav>
                                        <p:tav tm="100000">
                                          <p:val>
                                            <p:strVal val="#ppt_h"/>
                                          </p:val>
                                        </p:tav>
                                      </p:tavLst>
                                    </p:anim>
                                    <p:animEffect transition="in" filter="fade">
                                      <p:cBhvr>
                                        <p:cTn id="9" dur="1750"/>
                                        <p:tgtEl>
                                          <p:spTgt spid="1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F2E9EB-C63A-4DCC-AB5F-5A765D1D7A7B}"/>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806DB5F-1719-4DE6-BCBB-9ECFF0C708E0}"/>
              </a:ext>
            </a:extLst>
          </p:cNvPr>
          <p:cNvSpPr>
            <a:spLocks noGrp="1"/>
          </p:cNvSpPr>
          <p:nvPr>
            <p:ph idx="1"/>
          </p:nvPr>
        </p:nvSpPr>
        <p:spPr>
          <a:xfrm>
            <a:off x="838200" y="1825626"/>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854595E-A2BF-4354-AE55-25E266E30F0B}"/>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2024/11/21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16E182A-D9BD-45B8-B274-27D748095E9B}"/>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3CA58A53-FE56-4488-B1F8-4B0823553705}"/>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9" name="Picture 8">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10" name="TextBox 3">
            <a:extLst>
              <a:ext uri="{FF2B5EF4-FFF2-40B4-BE49-F238E27FC236}">
                <a16:creationId xmlns:a16="http://schemas.microsoft.com/office/drawing/2014/main"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3367917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750" fill="hold"/>
                                        <p:tgtEl>
                                          <p:spTgt spid="11"/>
                                        </p:tgtEl>
                                        <p:attrNameLst>
                                          <p:attrName>ppt_w</p:attrName>
                                        </p:attrNameLst>
                                      </p:cBhvr>
                                      <p:tavLst>
                                        <p:tav tm="0">
                                          <p:val>
                                            <p:fltVal val="0"/>
                                          </p:val>
                                        </p:tav>
                                        <p:tav tm="100000">
                                          <p:val>
                                            <p:strVal val="#ppt_w"/>
                                          </p:val>
                                        </p:tav>
                                      </p:tavLst>
                                    </p:anim>
                                    <p:anim calcmode="lin" valueType="num">
                                      <p:cBhvr>
                                        <p:cTn id="8" dur="1750" fill="hold"/>
                                        <p:tgtEl>
                                          <p:spTgt spid="11"/>
                                        </p:tgtEl>
                                        <p:attrNameLst>
                                          <p:attrName>ppt_h</p:attrName>
                                        </p:attrNameLst>
                                      </p:cBhvr>
                                      <p:tavLst>
                                        <p:tav tm="0">
                                          <p:val>
                                            <p:fltVal val="0"/>
                                          </p:val>
                                        </p:tav>
                                        <p:tav tm="100000">
                                          <p:val>
                                            <p:strVal val="#ppt_h"/>
                                          </p:val>
                                        </p:tav>
                                      </p:tavLst>
                                    </p:anim>
                                    <p:animEffect transition="in" filter="fade">
                                      <p:cBhvr>
                                        <p:cTn id="9" dur="1750"/>
                                        <p:tgtEl>
                                          <p:spTgt spid="1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CC05CA-F60D-43E8-9D75-4F3E7BC0646D}"/>
              </a:ext>
            </a:extLst>
          </p:cNvPr>
          <p:cNvSpPr>
            <a:spLocks noGrp="1"/>
          </p:cNvSpPr>
          <p:nvPr>
            <p:ph type="title"/>
          </p:nvPr>
        </p:nvSpPr>
        <p:spPr>
          <a:xfrm>
            <a:off x="831850" y="1709739"/>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16B9B39-7811-4B45-BB97-FF83865AA4CF}"/>
              </a:ext>
            </a:extLst>
          </p:cNvPr>
          <p:cNvSpPr>
            <a:spLocks noGrp="1"/>
          </p:cNvSpPr>
          <p:nvPr>
            <p:ph type="body" idx="1"/>
          </p:nvPr>
        </p:nvSpPr>
        <p:spPr>
          <a:xfrm>
            <a:off x="831850" y="4589464"/>
            <a:ext cx="10515600" cy="1500187"/>
          </a:xfrm>
          <a:prstGeom prst="rect">
            <a:avLst/>
          </a:prstGeo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7ADD28D-A131-4D13-ABDB-F5C7A375F3E9}"/>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2024/11/21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775CDED-072D-4843-80F1-4F9F600F92E3}"/>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5779E360-18D0-4CE8-A4CA-FB18938A791A}"/>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9" name="Picture 8">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10" name="TextBox 3">
            <a:extLst>
              <a:ext uri="{FF2B5EF4-FFF2-40B4-BE49-F238E27FC236}">
                <a16:creationId xmlns:a16="http://schemas.microsoft.com/office/drawing/2014/main"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966465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750" fill="hold"/>
                                        <p:tgtEl>
                                          <p:spTgt spid="11"/>
                                        </p:tgtEl>
                                        <p:attrNameLst>
                                          <p:attrName>ppt_w</p:attrName>
                                        </p:attrNameLst>
                                      </p:cBhvr>
                                      <p:tavLst>
                                        <p:tav tm="0">
                                          <p:val>
                                            <p:fltVal val="0"/>
                                          </p:val>
                                        </p:tav>
                                        <p:tav tm="100000">
                                          <p:val>
                                            <p:strVal val="#ppt_w"/>
                                          </p:val>
                                        </p:tav>
                                      </p:tavLst>
                                    </p:anim>
                                    <p:anim calcmode="lin" valueType="num">
                                      <p:cBhvr>
                                        <p:cTn id="8" dur="1750" fill="hold"/>
                                        <p:tgtEl>
                                          <p:spTgt spid="11"/>
                                        </p:tgtEl>
                                        <p:attrNameLst>
                                          <p:attrName>ppt_h</p:attrName>
                                        </p:attrNameLst>
                                      </p:cBhvr>
                                      <p:tavLst>
                                        <p:tav tm="0">
                                          <p:val>
                                            <p:fltVal val="0"/>
                                          </p:val>
                                        </p:tav>
                                        <p:tav tm="100000">
                                          <p:val>
                                            <p:strVal val="#ppt_h"/>
                                          </p:val>
                                        </p:tav>
                                      </p:tavLst>
                                    </p:anim>
                                    <p:animEffect transition="in" filter="fade">
                                      <p:cBhvr>
                                        <p:cTn id="9" dur="1750"/>
                                        <p:tgtEl>
                                          <p:spTgt spid="1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369B10-F42A-4E82-9C41-CFD491E6343E}"/>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99D7A5D-0188-477A-80B9-14A883F2F1C5}"/>
              </a:ext>
            </a:extLst>
          </p:cNvPr>
          <p:cNvSpPr>
            <a:spLocks noGrp="1"/>
          </p:cNvSpPr>
          <p:nvPr>
            <p:ph sz="half" idx="1"/>
          </p:nvPr>
        </p:nvSpPr>
        <p:spPr>
          <a:xfrm>
            <a:off x="838200" y="1825626"/>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A2A1CF6-B91B-4B06-98A7-A38AABF44E70}"/>
              </a:ext>
            </a:extLst>
          </p:cNvPr>
          <p:cNvSpPr>
            <a:spLocks noGrp="1"/>
          </p:cNvSpPr>
          <p:nvPr>
            <p:ph sz="half" idx="2"/>
          </p:nvPr>
        </p:nvSpPr>
        <p:spPr>
          <a:xfrm>
            <a:off x="6172200" y="1825626"/>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B8532A4E-7954-4AEC-9E0B-02DA3C4384C0}"/>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2024/11/21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11DEBB75-5660-43FB-ABD8-32AC9251C49A}"/>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D5180DC-3D6B-49C3-A17F-552C8019EC26}"/>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8" name="Title 1">
            <a:extLst>
              <a:ext uri="{FF2B5EF4-FFF2-40B4-BE49-F238E27FC236}">
                <a16:creationId xmlns:a16="http://schemas.microsoft.com/office/drawing/2014/main"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9" name="Picture 8">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10" name="Picture 9">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11" name="TextBox 3">
            <a:extLst>
              <a:ext uri="{FF2B5EF4-FFF2-40B4-BE49-F238E27FC236}">
                <a16:creationId xmlns:a16="http://schemas.microsoft.com/office/drawing/2014/main"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693952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B4C7C9-11A8-499B-8764-6CC5574EE6E4}"/>
              </a:ext>
            </a:extLst>
          </p:cNvPr>
          <p:cNvSpPr>
            <a:spLocks noGrp="1"/>
          </p:cNvSpPr>
          <p:nvPr>
            <p:ph type="title"/>
          </p:nvPr>
        </p:nvSpPr>
        <p:spPr>
          <a:xfrm>
            <a:off x="839788" y="365126"/>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D108F8E-476B-45FF-9F64-81BA6873D0C5}"/>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6A449E0-20D4-40C4-B27D-2D84933F8943}"/>
              </a:ext>
            </a:extLst>
          </p:cNvPr>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209D281-92C5-47C8-BCF3-C42A611A21B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7E11EE0-5D3C-4FA3-B188-287379D5313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753C63C-A499-4547-9E71-9227B310642F}"/>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2024/11/21</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C8FCD438-FF5A-4095-9057-1721060E3171}"/>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AA8B1635-26D2-4BCB-9983-DCFD491A43FD}"/>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10" name="Title 1">
            <a:extLst>
              <a:ext uri="{FF2B5EF4-FFF2-40B4-BE49-F238E27FC236}">
                <a16:creationId xmlns:a16="http://schemas.microsoft.com/office/drawing/2014/main"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11" name="Picture 10">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12" name="Picture 11">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13" name="TextBox 3">
            <a:extLst>
              <a:ext uri="{FF2B5EF4-FFF2-40B4-BE49-F238E27FC236}">
                <a16:creationId xmlns:a16="http://schemas.microsoft.com/office/drawing/2014/main"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4" name="TextBox 13">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14701619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750" fill="hold"/>
                                        <p:tgtEl>
                                          <p:spTgt spid="14"/>
                                        </p:tgtEl>
                                        <p:attrNameLst>
                                          <p:attrName>ppt_w</p:attrName>
                                        </p:attrNameLst>
                                      </p:cBhvr>
                                      <p:tavLst>
                                        <p:tav tm="0">
                                          <p:val>
                                            <p:fltVal val="0"/>
                                          </p:val>
                                        </p:tav>
                                        <p:tav tm="100000">
                                          <p:val>
                                            <p:strVal val="#ppt_w"/>
                                          </p:val>
                                        </p:tav>
                                      </p:tavLst>
                                    </p:anim>
                                    <p:anim calcmode="lin" valueType="num">
                                      <p:cBhvr>
                                        <p:cTn id="8" dur="1750" fill="hold"/>
                                        <p:tgtEl>
                                          <p:spTgt spid="14"/>
                                        </p:tgtEl>
                                        <p:attrNameLst>
                                          <p:attrName>ppt_h</p:attrName>
                                        </p:attrNameLst>
                                      </p:cBhvr>
                                      <p:tavLst>
                                        <p:tav tm="0">
                                          <p:val>
                                            <p:fltVal val="0"/>
                                          </p:val>
                                        </p:tav>
                                        <p:tav tm="100000">
                                          <p:val>
                                            <p:strVal val="#ppt_h"/>
                                          </p:val>
                                        </p:tav>
                                      </p:tavLst>
                                    </p:anim>
                                    <p:animEffect transition="in" filter="fade">
                                      <p:cBhvr>
                                        <p:cTn id="9" dur="1750"/>
                                        <p:tgtEl>
                                          <p:spTgt spid="14"/>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4"/>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518494D-C60D-4888-B4B3-FE3564E2252A}"/>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E1AF661-862E-4199-81FD-E511A3451D26}"/>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2024/11/21</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71AB2D70-47B6-4FA0-A56D-B83A474437D1}"/>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28B43BC7-48E6-4F29-9F84-B0C52CE04600}"/>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6" name="Title 1">
            <a:extLst>
              <a:ext uri="{FF2B5EF4-FFF2-40B4-BE49-F238E27FC236}">
                <a16:creationId xmlns:a16="http://schemas.microsoft.com/office/drawing/2014/main"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7" name="Picture 6">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1636378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750" fill="hold"/>
                                        <p:tgtEl>
                                          <p:spTgt spid="10"/>
                                        </p:tgtEl>
                                        <p:attrNameLst>
                                          <p:attrName>ppt_w</p:attrName>
                                        </p:attrNameLst>
                                      </p:cBhvr>
                                      <p:tavLst>
                                        <p:tav tm="0">
                                          <p:val>
                                            <p:fltVal val="0"/>
                                          </p:val>
                                        </p:tav>
                                        <p:tav tm="100000">
                                          <p:val>
                                            <p:strVal val="#ppt_w"/>
                                          </p:val>
                                        </p:tav>
                                      </p:tavLst>
                                    </p:anim>
                                    <p:anim calcmode="lin" valueType="num">
                                      <p:cBhvr>
                                        <p:cTn id="8" dur="1750" fill="hold"/>
                                        <p:tgtEl>
                                          <p:spTgt spid="10"/>
                                        </p:tgtEl>
                                        <p:attrNameLst>
                                          <p:attrName>ppt_h</p:attrName>
                                        </p:attrNameLst>
                                      </p:cBhvr>
                                      <p:tavLst>
                                        <p:tav tm="0">
                                          <p:val>
                                            <p:fltVal val="0"/>
                                          </p:val>
                                        </p:tav>
                                        <p:tav tm="100000">
                                          <p:val>
                                            <p:strVal val="#ppt_h"/>
                                          </p:val>
                                        </p:tav>
                                      </p:tavLst>
                                    </p:anim>
                                    <p:animEffect transition="in" filter="fade">
                                      <p:cBhvr>
                                        <p:cTn id="9" dur="1750"/>
                                        <p:tgtEl>
                                          <p:spTgt spid="1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0674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4C2CDA3-AEBF-4A1E-79D8-48DB40B60008}"/>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CE36C581-B683-01FE-15E8-1E649493CC77}"/>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5FBAEDCB-DE38-7256-8766-448ECEFB12F1}"/>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21/11/2024</a:t>
            </a:fld>
            <a:endParaRPr lang="vi-VN"/>
          </a:p>
        </p:txBody>
      </p:sp>
      <p:sp>
        <p:nvSpPr>
          <p:cNvPr id="5" name="Chỗ dành sẵn cho Chân trang 4">
            <a:extLst>
              <a:ext uri="{FF2B5EF4-FFF2-40B4-BE49-F238E27FC236}">
                <a16:creationId xmlns:a16="http://schemas.microsoft.com/office/drawing/2014/main" id="{54410735-FFB9-8CBF-986E-184EC6CD20B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1DE2A02B-A423-0B99-8972-EB72C9904958}"/>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16855507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27508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5092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5807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4331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21018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7D23DF8-16BE-51C2-BB51-49FDE1FB0EC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AF53D568-A8FC-DD75-062E-102C6A15714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8F338657-82A1-1A0F-3597-F2DF1C405733}"/>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21/11/2024</a:t>
            </a:fld>
            <a:endParaRPr lang="vi-VN"/>
          </a:p>
        </p:txBody>
      </p:sp>
      <p:sp>
        <p:nvSpPr>
          <p:cNvPr id="5" name="Chỗ dành sẵn cho Chân trang 4">
            <a:extLst>
              <a:ext uri="{FF2B5EF4-FFF2-40B4-BE49-F238E27FC236}">
                <a16:creationId xmlns:a16="http://schemas.microsoft.com/office/drawing/2014/main" id="{10A51949-B185-A609-BE09-8265029684F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9349FF5B-BDC0-BCA4-27EA-DA02DE4EB364}"/>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20647794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211373D-58A6-400F-F0C0-DED5DE6542C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E96E866B-7F9D-DC7F-F9B2-C32BD5B4B181}"/>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39020A7A-1A0A-E061-EAEE-8827DC49B370}"/>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7969D95E-9201-13B2-C241-87F3EBC8908E}"/>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21/11/2024</a:t>
            </a:fld>
            <a:endParaRPr lang="vi-VN"/>
          </a:p>
        </p:txBody>
      </p:sp>
      <p:sp>
        <p:nvSpPr>
          <p:cNvPr id="6" name="Chỗ dành sẵn cho Chân trang 5">
            <a:extLst>
              <a:ext uri="{FF2B5EF4-FFF2-40B4-BE49-F238E27FC236}">
                <a16:creationId xmlns:a16="http://schemas.microsoft.com/office/drawing/2014/main" id="{2FCC4810-1698-C7C0-F938-7538426D567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FE7C218C-EC4D-679C-D8AD-3800C95303F9}"/>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10490886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731FD06-20B6-4A31-C931-6CAC103D2AAF}"/>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BCE1D019-EC98-FE17-3755-B2598E0B2CD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18A77E60-D4D2-356A-9043-1FA23E16E6B0}"/>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3832CE94-16DA-FBE5-7228-103A58F5EF1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B6F3FEBF-2BD9-D86F-1E1C-7DBC016BF53F}"/>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1489DD7C-6FC1-FF3F-E3C3-F89572DA108A}"/>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21/11/2024</a:t>
            </a:fld>
            <a:endParaRPr lang="vi-VN"/>
          </a:p>
        </p:txBody>
      </p:sp>
      <p:sp>
        <p:nvSpPr>
          <p:cNvPr id="8" name="Chỗ dành sẵn cho Chân trang 7">
            <a:extLst>
              <a:ext uri="{FF2B5EF4-FFF2-40B4-BE49-F238E27FC236}">
                <a16:creationId xmlns:a16="http://schemas.microsoft.com/office/drawing/2014/main" id="{CB70C1D4-DCDE-51DE-A0E1-0F2A882A88F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35687847-4883-8359-9D90-0AB83FF1CF32}"/>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29179193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D3130F8-F456-8346-76D7-E1A74B29574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23DF42FF-E66F-AF37-4F13-93161EC15309}"/>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21/11/2024</a:t>
            </a:fld>
            <a:endParaRPr lang="vi-VN"/>
          </a:p>
        </p:txBody>
      </p:sp>
      <p:sp>
        <p:nvSpPr>
          <p:cNvPr id="4" name="Chỗ dành sẵn cho Chân trang 3">
            <a:extLst>
              <a:ext uri="{FF2B5EF4-FFF2-40B4-BE49-F238E27FC236}">
                <a16:creationId xmlns:a16="http://schemas.microsoft.com/office/drawing/2014/main" id="{A0089F2E-D1B9-5538-8CF8-22521FDFB62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A48777DF-D299-E3F7-1F69-0A92FB33DAAB}"/>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27261896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150192A9-D5DE-6D61-011B-13FB8936F638}"/>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21/11/2024</a:t>
            </a:fld>
            <a:endParaRPr lang="vi-VN"/>
          </a:p>
        </p:txBody>
      </p:sp>
      <p:sp>
        <p:nvSpPr>
          <p:cNvPr id="3" name="Chỗ dành sẵn cho Chân trang 2">
            <a:extLst>
              <a:ext uri="{FF2B5EF4-FFF2-40B4-BE49-F238E27FC236}">
                <a16:creationId xmlns:a16="http://schemas.microsoft.com/office/drawing/2014/main" id="{C8F687C3-DB2C-0808-84E5-378712B6C07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1ED75EE8-321D-61E9-428A-7283298364FF}"/>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20202962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53C21DC-A04E-569F-E57E-EBC7AD86A38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37C219B5-8738-3B58-0581-02468CACD75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4EB0C3B7-072A-A1D6-1522-E3FD37654D8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AA8764A2-1011-7A7E-2694-53965C731B75}"/>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21/11/2024</a:t>
            </a:fld>
            <a:endParaRPr lang="vi-VN"/>
          </a:p>
        </p:txBody>
      </p:sp>
      <p:sp>
        <p:nvSpPr>
          <p:cNvPr id="6" name="Chỗ dành sẵn cho Chân trang 5">
            <a:extLst>
              <a:ext uri="{FF2B5EF4-FFF2-40B4-BE49-F238E27FC236}">
                <a16:creationId xmlns:a16="http://schemas.microsoft.com/office/drawing/2014/main" id="{28017AE5-B78E-9E99-422B-1676D10D8D2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8DCD95E4-656E-05A8-C935-D18D88B30A1D}"/>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3211141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D28228E-5A9D-0C19-A5C8-3C29EDAB80E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0AEF47F4-0E77-8969-DB90-F5B88988C5A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08B8FAC5-8253-D0B7-11F0-F20EF955EE2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1E5C9E2-ADC9-945A-A012-FC64B5506618}"/>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21/11/2024</a:t>
            </a:fld>
            <a:endParaRPr lang="vi-VN"/>
          </a:p>
        </p:txBody>
      </p:sp>
      <p:sp>
        <p:nvSpPr>
          <p:cNvPr id="6" name="Chỗ dành sẵn cho Chân trang 5">
            <a:extLst>
              <a:ext uri="{FF2B5EF4-FFF2-40B4-BE49-F238E27FC236}">
                <a16:creationId xmlns:a16="http://schemas.microsoft.com/office/drawing/2014/main" id="{CE2E85C7-40B0-60A4-457F-7FD91CBFEEA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112A4B3C-3D38-A6D7-ECB0-5B66796285FA}"/>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2557363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sv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Nhóm 10">
            <a:extLst>
              <a:ext uri="{FF2B5EF4-FFF2-40B4-BE49-F238E27FC236}">
                <a16:creationId xmlns:a16="http://schemas.microsoft.com/office/drawing/2014/main" id="{34C35250-2FB3-4A6D-4FC3-7EB17D6A9B1C}"/>
              </a:ext>
            </a:extLst>
          </p:cNvPr>
          <p:cNvGrpSpPr/>
          <p:nvPr userDrawn="1"/>
        </p:nvGrpSpPr>
        <p:grpSpPr>
          <a:xfrm>
            <a:off x="0" y="0"/>
            <a:ext cx="12192000" cy="6858000"/>
            <a:chOff x="0" y="0"/>
            <a:chExt cx="18310194" cy="10287000"/>
          </a:xfrm>
        </p:grpSpPr>
        <p:sp>
          <p:nvSpPr>
            <p:cNvPr id="7" name="Freeform 2">
              <a:extLst>
                <a:ext uri="{FF2B5EF4-FFF2-40B4-BE49-F238E27FC236}">
                  <a16:creationId xmlns:a16="http://schemas.microsoft.com/office/drawing/2014/main" id="{55B81296-E331-EFB6-D1A7-CE4DDCC714BC}"/>
                </a:ext>
              </a:extLst>
            </p:cNvPr>
            <p:cNvSpPr/>
            <p:nvPr userDrawn="1"/>
          </p:nvSpPr>
          <p:spPr>
            <a:xfrm>
              <a:off x="0" y="0"/>
              <a:ext cx="18310194" cy="10287000"/>
            </a:xfrm>
            <a:custGeom>
              <a:avLst/>
              <a:gdLst/>
              <a:ahLst/>
              <a:cxnLst/>
              <a:rect l="l" t="t" r="r" b="b"/>
              <a:pathLst>
                <a:path w="18310194" h="10287000">
                  <a:moveTo>
                    <a:pt x="0" y="0"/>
                  </a:moveTo>
                  <a:lnTo>
                    <a:pt x="18310194" y="0"/>
                  </a:lnTo>
                  <a:lnTo>
                    <a:pt x="18310194" y="10287000"/>
                  </a:lnTo>
                  <a:lnTo>
                    <a:pt x="0" y="102870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grpSp>
          <p:nvGrpSpPr>
            <p:cNvPr id="8" name="Group 3">
              <a:extLst>
                <a:ext uri="{FF2B5EF4-FFF2-40B4-BE49-F238E27FC236}">
                  <a16:creationId xmlns:a16="http://schemas.microsoft.com/office/drawing/2014/main" id="{7D9346DD-C095-AC97-320F-53313D9D2575}"/>
                </a:ext>
              </a:extLst>
            </p:cNvPr>
            <p:cNvGrpSpPr/>
            <p:nvPr userDrawn="1"/>
          </p:nvGrpSpPr>
          <p:grpSpPr>
            <a:xfrm>
              <a:off x="672147" y="749521"/>
              <a:ext cx="16965903" cy="8787960"/>
              <a:chOff x="-93907" y="-74100"/>
              <a:chExt cx="4468386" cy="2314524"/>
            </a:xfrm>
          </p:grpSpPr>
          <p:sp>
            <p:nvSpPr>
              <p:cNvPr id="9" name="Freeform 4">
                <a:extLst>
                  <a:ext uri="{FF2B5EF4-FFF2-40B4-BE49-F238E27FC236}">
                    <a16:creationId xmlns:a16="http://schemas.microsoft.com/office/drawing/2014/main" id="{8571274C-9DB4-F503-0826-1A46DA7E5EA6}"/>
                  </a:ext>
                </a:extLst>
              </p:cNvPr>
              <p:cNvSpPr/>
              <p:nvPr/>
            </p:nvSpPr>
            <p:spPr>
              <a:xfrm>
                <a:off x="-93907" y="-74100"/>
                <a:ext cx="4468386" cy="2314524"/>
              </a:xfrm>
              <a:custGeom>
                <a:avLst/>
                <a:gdLst/>
                <a:ahLst/>
                <a:cxnLst/>
                <a:rect l="l" t="t" r="r" b="b"/>
                <a:pathLst>
                  <a:path w="4274726" h="2166324">
                    <a:moveTo>
                      <a:pt x="24327" y="0"/>
                    </a:moveTo>
                    <a:lnTo>
                      <a:pt x="4250399" y="0"/>
                    </a:lnTo>
                    <a:cubicBezTo>
                      <a:pt x="4263834" y="0"/>
                      <a:pt x="4274726" y="10891"/>
                      <a:pt x="4274726" y="24327"/>
                    </a:cubicBezTo>
                    <a:lnTo>
                      <a:pt x="4274726" y="2141998"/>
                    </a:lnTo>
                    <a:cubicBezTo>
                      <a:pt x="4274726" y="2155433"/>
                      <a:pt x="4263834" y="2166324"/>
                      <a:pt x="4250399" y="2166324"/>
                    </a:cubicBezTo>
                    <a:lnTo>
                      <a:pt x="24327" y="2166324"/>
                    </a:lnTo>
                    <a:cubicBezTo>
                      <a:pt x="10891" y="2166324"/>
                      <a:pt x="0" y="2155433"/>
                      <a:pt x="0" y="2141998"/>
                    </a:cubicBezTo>
                    <a:lnTo>
                      <a:pt x="0" y="24327"/>
                    </a:lnTo>
                    <a:cubicBezTo>
                      <a:pt x="0" y="10891"/>
                      <a:pt x="10891" y="0"/>
                      <a:pt x="24327" y="0"/>
                    </a:cubicBezTo>
                    <a:close/>
                  </a:path>
                </a:pathLst>
              </a:custGeom>
              <a:solidFill>
                <a:srgbClr val="FFFFFF"/>
              </a:solidFill>
              <a:ln w="38100" cap="rnd">
                <a:solidFill>
                  <a:srgbClr val="FC8181">
                    <a:alpha val="89804"/>
                  </a:srgbClr>
                </a:solidFill>
                <a:prstDash val="lgDash"/>
                <a:round/>
              </a:ln>
            </p:spPr>
          </p:sp>
          <p:sp>
            <p:nvSpPr>
              <p:cNvPr id="10" name="TextBox 5">
                <a:extLst>
                  <a:ext uri="{FF2B5EF4-FFF2-40B4-BE49-F238E27FC236}">
                    <a16:creationId xmlns:a16="http://schemas.microsoft.com/office/drawing/2014/main" id="{17CE5E0F-573F-7DF9-AB4E-864977B6BEFE}"/>
                  </a:ext>
                </a:extLst>
              </p:cNvPr>
              <p:cNvSpPr txBox="1"/>
              <p:nvPr/>
            </p:nvSpPr>
            <p:spPr>
              <a:xfrm>
                <a:off x="0" y="-28575"/>
                <a:ext cx="4274726" cy="2194899"/>
              </a:xfrm>
              <a:prstGeom prst="rect">
                <a:avLst/>
              </a:prstGeom>
            </p:spPr>
            <p:txBody>
              <a:bodyPr lIns="50800" tIns="50800" rIns="50800" bIns="50800" rtlCol="0" anchor="ctr"/>
              <a:lstStyle/>
              <a:p>
                <a:pPr algn="ctr">
                  <a:lnSpc>
                    <a:spcPts val="3022"/>
                  </a:lnSpc>
                </a:pPr>
                <a:endParaRPr/>
              </a:p>
            </p:txBody>
          </p:sp>
        </p:grpSp>
      </p:grpSp>
      <p:pic>
        <p:nvPicPr>
          <p:cNvPr id="23" name="Picture 22" descr="A round pink label with white text and a black background&#10;&#10;Description automatically generated">
            <a:extLst>
              <a:ext uri="{FF2B5EF4-FFF2-40B4-BE49-F238E27FC236}">
                <a16:creationId xmlns:a16="http://schemas.microsoft.com/office/drawing/2014/main" id="{9EDA2EE9-101C-BCD7-C317-EFE0B346D5A7}"/>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818860" y="83951"/>
            <a:ext cx="1648769" cy="1648769"/>
          </a:xfrm>
          <a:prstGeom prst="rect">
            <a:avLst/>
          </a:prstGeom>
        </p:spPr>
      </p:pic>
    </p:spTree>
    <p:extLst>
      <p:ext uri="{BB962C8B-B14F-4D97-AF65-F5344CB8AC3E}">
        <p14:creationId xmlns:p14="http://schemas.microsoft.com/office/powerpoint/2010/main" val="30075420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504871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18" Type="http://schemas.openxmlformats.org/officeDocument/2006/relationships/image" Target="../media/image23.png"/><Relationship Id="rId26" Type="http://schemas.openxmlformats.org/officeDocument/2006/relationships/image" Target="../media/image30.png"/><Relationship Id="rId3" Type="http://schemas.openxmlformats.org/officeDocument/2006/relationships/audio" Target="../media/media1.mp3"/><Relationship Id="rId21" Type="http://schemas.openxmlformats.org/officeDocument/2006/relationships/image" Target="../media/image26.png"/><Relationship Id="rId7" Type="http://schemas.openxmlformats.org/officeDocument/2006/relationships/image" Target="../media/image12.svg"/><Relationship Id="rId12" Type="http://schemas.openxmlformats.org/officeDocument/2006/relationships/image" Target="../media/image17.png"/><Relationship Id="rId17" Type="http://schemas.openxmlformats.org/officeDocument/2006/relationships/image" Target="../media/image22.svg"/><Relationship Id="rId25" Type="http://schemas.openxmlformats.org/officeDocument/2006/relationships/image" Target="../media/image29.png"/><Relationship Id="rId2" Type="http://schemas.microsoft.com/office/2007/relationships/media" Target="../media/media1.mp3"/><Relationship Id="rId16" Type="http://schemas.openxmlformats.org/officeDocument/2006/relationships/image" Target="../media/image21.png"/><Relationship Id="rId20" Type="http://schemas.openxmlformats.org/officeDocument/2006/relationships/image" Target="../media/image25.png"/><Relationship Id="rId1" Type="http://schemas.openxmlformats.org/officeDocument/2006/relationships/themeOverride" Target="../theme/themeOverride1.xml"/><Relationship Id="rId6" Type="http://schemas.openxmlformats.org/officeDocument/2006/relationships/image" Target="../media/image11.png"/><Relationship Id="rId11" Type="http://schemas.openxmlformats.org/officeDocument/2006/relationships/image" Target="../media/image16.svg"/><Relationship Id="rId24" Type="http://schemas.openxmlformats.org/officeDocument/2006/relationships/image" Target="../media/image28.png"/><Relationship Id="rId5" Type="http://schemas.openxmlformats.org/officeDocument/2006/relationships/image" Target="../media/image10.png"/><Relationship Id="rId15" Type="http://schemas.openxmlformats.org/officeDocument/2006/relationships/image" Target="../media/image20.svg"/><Relationship Id="rId23" Type="http://schemas.openxmlformats.org/officeDocument/2006/relationships/image" Target="../media/image27.png"/><Relationship Id="rId10" Type="http://schemas.openxmlformats.org/officeDocument/2006/relationships/image" Target="../media/image15.png"/><Relationship Id="rId19" Type="http://schemas.openxmlformats.org/officeDocument/2006/relationships/image" Target="../media/image24.svg"/><Relationship Id="rId4" Type="http://schemas.openxmlformats.org/officeDocument/2006/relationships/slideLayout" Target="../slideLayouts/slideLayout19.xml"/><Relationship Id="rId9" Type="http://schemas.openxmlformats.org/officeDocument/2006/relationships/image" Target="../media/image14.svg"/><Relationship Id="rId14" Type="http://schemas.openxmlformats.org/officeDocument/2006/relationships/image" Target="../media/image19.png"/><Relationship Id="rId22" Type="http://schemas.microsoft.com/office/2007/relationships/hdphoto" Target="../media/hdphoto1.wdp"/><Relationship Id="rId27" Type="http://schemas.openxmlformats.org/officeDocument/2006/relationships/image" Target="../media/image31.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2.svg"/><Relationship Id="rId18" Type="http://schemas.openxmlformats.org/officeDocument/2006/relationships/image" Target="../media/image32.png"/><Relationship Id="rId3" Type="http://schemas.openxmlformats.org/officeDocument/2006/relationships/image" Target="../media/image10.png"/><Relationship Id="rId7" Type="http://schemas.openxmlformats.org/officeDocument/2006/relationships/image" Target="../media/image14.svg"/><Relationship Id="rId12" Type="http://schemas.openxmlformats.org/officeDocument/2006/relationships/image" Target="../media/image21.png"/><Relationship Id="rId17" Type="http://schemas.microsoft.com/office/2007/relationships/hdphoto" Target="../media/hdphoto1.wdp"/><Relationship Id="rId2" Type="http://schemas.openxmlformats.org/officeDocument/2006/relationships/slideLayout" Target="../slideLayouts/slideLayout19.xml"/><Relationship Id="rId16" Type="http://schemas.openxmlformats.org/officeDocument/2006/relationships/image" Target="../media/image26.png"/><Relationship Id="rId1" Type="http://schemas.openxmlformats.org/officeDocument/2006/relationships/themeOverride" Target="../theme/themeOverride2.xml"/><Relationship Id="rId6" Type="http://schemas.openxmlformats.org/officeDocument/2006/relationships/image" Target="../media/image13.png"/><Relationship Id="rId11" Type="http://schemas.openxmlformats.org/officeDocument/2006/relationships/image" Target="../media/image20.svg"/><Relationship Id="rId5" Type="http://schemas.openxmlformats.org/officeDocument/2006/relationships/image" Target="../media/image12.svg"/><Relationship Id="rId15" Type="http://schemas.openxmlformats.org/officeDocument/2006/relationships/image" Target="../media/image24.svg"/><Relationship Id="rId10" Type="http://schemas.openxmlformats.org/officeDocument/2006/relationships/image" Target="../media/image19.png"/><Relationship Id="rId4" Type="http://schemas.openxmlformats.org/officeDocument/2006/relationships/image" Target="../media/image11.png"/><Relationship Id="rId9" Type="http://schemas.openxmlformats.org/officeDocument/2006/relationships/image" Target="../media/image16.svg"/><Relationship Id="rId14"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23.png"/><Relationship Id="rId3" Type="http://schemas.openxmlformats.org/officeDocument/2006/relationships/audio" Target="../media/audio1.wav"/><Relationship Id="rId7" Type="http://schemas.openxmlformats.org/officeDocument/2006/relationships/image" Target="../media/image13.png"/><Relationship Id="rId12" Type="http://schemas.openxmlformats.org/officeDocument/2006/relationships/image" Target="../media/image22.svg"/><Relationship Id="rId2" Type="http://schemas.openxmlformats.org/officeDocument/2006/relationships/slideLayout" Target="../slideLayouts/slideLayout19.xml"/><Relationship Id="rId16" Type="http://schemas.openxmlformats.org/officeDocument/2006/relationships/image" Target="../media/image34.png"/><Relationship Id="rId1" Type="http://schemas.openxmlformats.org/officeDocument/2006/relationships/themeOverride" Target="../theme/themeOverride3.xml"/><Relationship Id="rId6" Type="http://schemas.openxmlformats.org/officeDocument/2006/relationships/image" Target="../media/image12.svg"/><Relationship Id="rId11" Type="http://schemas.openxmlformats.org/officeDocument/2006/relationships/image" Target="../media/image21.png"/><Relationship Id="rId5" Type="http://schemas.openxmlformats.org/officeDocument/2006/relationships/image" Target="../media/image11.png"/><Relationship Id="rId15" Type="http://schemas.openxmlformats.org/officeDocument/2006/relationships/image" Target="../media/image33.png"/><Relationship Id="rId10" Type="http://schemas.openxmlformats.org/officeDocument/2006/relationships/image" Target="../media/image16.sv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4.svg"/></Relationships>
</file>

<file path=ppt/slides/_rels/slide5.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23.png"/><Relationship Id="rId3" Type="http://schemas.openxmlformats.org/officeDocument/2006/relationships/audio" Target="../media/audio1.wav"/><Relationship Id="rId7" Type="http://schemas.openxmlformats.org/officeDocument/2006/relationships/image" Target="../media/image13.png"/><Relationship Id="rId12" Type="http://schemas.openxmlformats.org/officeDocument/2006/relationships/image" Target="../media/image22.svg"/><Relationship Id="rId2" Type="http://schemas.openxmlformats.org/officeDocument/2006/relationships/slideLayout" Target="../slideLayouts/slideLayout19.xml"/><Relationship Id="rId16" Type="http://schemas.openxmlformats.org/officeDocument/2006/relationships/image" Target="../media/image34.png"/><Relationship Id="rId1" Type="http://schemas.openxmlformats.org/officeDocument/2006/relationships/themeOverride" Target="../theme/themeOverride4.xml"/><Relationship Id="rId6" Type="http://schemas.openxmlformats.org/officeDocument/2006/relationships/image" Target="../media/image12.svg"/><Relationship Id="rId11" Type="http://schemas.openxmlformats.org/officeDocument/2006/relationships/image" Target="../media/image21.png"/><Relationship Id="rId5" Type="http://schemas.openxmlformats.org/officeDocument/2006/relationships/image" Target="../media/image11.png"/><Relationship Id="rId15" Type="http://schemas.openxmlformats.org/officeDocument/2006/relationships/image" Target="../media/image33.png"/><Relationship Id="rId10" Type="http://schemas.openxmlformats.org/officeDocument/2006/relationships/image" Target="../media/image16.sv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4.svg"/></Relationships>
</file>

<file path=ppt/slides/_rels/slide6.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33.png"/><Relationship Id="rId3" Type="http://schemas.openxmlformats.org/officeDocument/2006/relationships/audio" Target="../media/audio1.wav"/><Relationship Id="rId7" Type="http://schemas.openxmlformats.org/officeDocument/2006/relationships/image" Target="../media/image13.png"/><Relationship Id="rId12" Type="http://schemas.openxmlformats.org/officeDocument/2006/relationships/image" Target="../media/image22.svg"/><Relationship Id="rId2" Type="http://schemas.openxmlformats.org/officeDocument/2006/relationships/slideLayout" Target="../slideLayouts/slideLayout19.xml"/><Relationship Id="rId1" Type="http://schemas.openxmlformats.org/officeDocument/2006/relationships/themeOverride" Target="../theme/themeOverride5.xml"/><Relationship Id="rId6" Type="http://schemas.openxmlformats.org/officeDocument/2006/relationships/image" Target="../media/image12.svg"/><Relationship Id="rId11" Type="http://schemas.openxmlformats.org/officeDocument/2006/relationships/image" Target="../media/image21.pn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a:off x="1751415" y="2206048"/>
            <a:ext cx="2525451" cy="2696862"/>
          </a:xfrm>
          <a:custGeom>
            <a:avLst/>
            <a:gdLst/>
            <a:ahLst/>
            <a:cxnLst/>
            <a:rect l="l" t="t" r="r" b="b"/>
            <a:pathLst>
              <a:path w="3788177" h="4045293">
                <a:moveTo>
                  <a:pt x="0" y="0"/>
                </a:moveTo>
                <a:lnTo>
                  <a:pt x="3788177" y="0"/>
                </a:lnTo>
                <a:lnTo>
                  <a:pt x="3788177" y="4045293"/>
                </a:lnTo>
                <a:lnTo>
                  <a:pt x="0" y="4045293"/>
                </a:lnTo>
                <a:lnTo>
                  <a:pt x="0" y="0"/>
                </a:lnTo>
                <a:close/>
              </a:path>
            </a:pathLst>
          </a:custGeom>
          <a:blipFill>
            <a:blip r:embed="rId2"/>
            <a:stretch>
              <a:fillRect/>
            </a:stretch>
          </a:blipFill>
        </p:spPr>
      </p:sp>
      <p:sp>
        <p:nvSpPr>
          <p:cNvPr id="7" name="Freeform 7"/>
          <p:cNvSpPr/>
          <p:nvPr/>
        </p:nvSpPr>
        <p:spPr>
          <a:xfrm>
            <a:off x="9652407" y="833707"/>
            <a:ext cx="1552941" cy="1043706"/>
          </a:xfrm>
          <a:custGeom>
            <a:avLst/>
            <a:gdLst/>
            <a:ahLst/>
            <a:cxnLst/>
            <a:rect l="l" t="t" r="r" b="b"/>
            <a:pathLst>
              <a:path w="2329412" h="1565559">
                <a:moveTo>
                  <a:pt x="0" y="0"/>
                </a:moveTo>
                <a:lnTo>
                  <a:pt x="2329412" y="0"/>
                </a:lnTo>
                <a:lnTo>
                  <a:pt x="2329412" y="1565559"/>
                </a:lnTo>
                <a:lnTo>
                  <a:pt x="0" y="1565559"/>
                </a:lnTo>
                <a:lnTo>
                  <a:pt x="0" y="0"/>
                </a:lnTo>
                <a:close/>
              </a:path>
            </a:pathLst>
          </a:custGeom>
          <a:blipFill>
            <a:blip r:embed="rId3"/>
            <a:stretch>
              <a:fillRect/>
            </a:stretch>
          </a:blipFill>
        </p:spPr>
      </p:sp>
      <p:sp>
        <p:nvSpPr>
          <p:cNvPr id="8" name="Freeform 8"/>
          <p:cNvSpPr/>
          <p:nvPr/>
        </p:nvSpPr>
        <p:spPr>
          <a:xfrm>
            <a:off x="8511302" y="1877413"/>
            <a:ext cx="1344942" cy="2947818"/>
          </a:xfrm>
          <a:custGeom>
            <a:avLst/>
            <a:gdLst/>
            <a:ahLst/>
            <a:cxnLst/>
            <a:rect l="l" t="t" r="r" b="b"/>
            <a:pathLst>
              <a:path w="2017413" h="4421727">
                <a:moveTo>
                  <a:pt x="0" y="0"/>
                </a:moveTo>
                <a:lnTo>
                  <a:pt x="2017413" y="0"/>
                </a:lnTo>
                <a:lnTo>
                  <a:pt x="2017413" y="4421728"/>
                </a:lnTo>
                <a:lnTo>
                  <a:pt x="0" y="4421728"/>
                </a:lnTo>
                <a:lnTo>
                  <a:pt x="0" y="0"/>
                </a:lnTo>
                <a:close/>
              </a:path>
            </a:pathLst>
          </a:custGeom>
          <a:blipFill>
            <a:blip r:embed="rId4"/>
            <a:stretch>
              <a:fillRect/>
            </a:stretch>
          </a:blipFill>
        </p:spPr>
      </p:sp>
      <p:pic>
        <p:nvPicPr>
          <p:cNvPr id="10" name="Hình ảnh 9">
            <a:extLst>
              <a:ext uri="{FF2B5EF4-FFF2-40B4-BE49-F238E27FC236}">
                <a16:creationId xmlns:a16="http://schemas.microsoft.com/office/drawing/2014/main" id="{61E90AD7-1428-9BB0-EA86-C9EE1EC29B6C}"/>
              </a:ext>
            </a:extLst>
          </p:cNvPr>
          <p:cNvPicPr>
            <a:picLocks noChangeAspect="1"/>
          </p:cNvPicPr>
          <p:nvPr/>
        </p:nvPicPr>
        <p:blipFill>
          <a:blip r:embed="rId5"/>
          <a:stretch>
            <a:fillRect/>
          </a:stretch>
        </p:blipFill>
        <p:spPr>
          <a:xfrm>
            <a:off x="4276866" y="1295215"/>
            <a:ext cx="4438273" cy="42675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669D69-CA2B-8ED3-8C5B-52F6D70B47FC}"/>
              </a:ext>
            </a:extLst>
          </p:cNvPr>
          <p:cNvPicPr>
            <a:picLocks noChangeAspect="1"/>
          </p:cNvPicPr>
          <p:nvPr/>
        </p:nvPicPr>
        <p:blipFill>
          <a:blip r:embed="rId2"/>
          <a:stretch>
            <a:fillRect/>
          </a:stretch>
        </p:blipFill>
        <p:spPr>
          <a:xfrm>
            <a:off x="1109027" y="707072"/>
            <a:ext cx="9648825" cy="2009775"/>
          </a:xfrm>
          <a:prstGeom prst="rect">
            <a:avLst/>
          </a:prstGeom>
        </p:spPr>
      </p:pic>
      <p:pic>
        <p:nvPicPr>
          <p:cNvPr id="5" name="Picture 4">
            <a:extLst>
              <a:ext uri="{FF2B5EF4-FFF2-40B4-BE49-F238E27FC236}">
                <a16:creationId xmlns:a16="http://schemas.microsoft.com/office/drawing/2014/main" id="{7453EE35-34E8-7053-37DB-49CBDCE43B75}"/>
              </a:ext>
            </a:extLst>
          </p:cNvPr>
          <p:cNvPicPr>
            <a:picLocks noChangeAspect="1"/>
          </p:cNvPicPr>
          <p:nvPr/>
        </p:nvPicPr>
        <p:blipFill>
          <a:blip r:embed="rId3"/>
          <a:stretch>
            <a:fillRect/>
          </a:stretch>
        </p:blipFill>
        <p:spPr>
          <a:xfrm>
            <a:off x="1479549" y="3053397"/>
            <a:ext cx="9424551" cy="2910523"/>
          </a:xfrm>
          <a:prstGeom prst="rect">
            <a:avLst/>
          </a:prstGeom>
        </p:spPr>
      </p:pic>
    </p:spTree>
    <p:extLst>
      <p:ext uri="{BB962C8B-B14F-4D97-AF65-F5344CB8AC3E}">
        <p14:creationId xmlns:p14="http://schemas.microsoft.com/office/powerpoint/2010/main" val="2273129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a:off x="9652407" y="833707"/>
            <a:ext cx="1552941" cy="1043706"/>
          </a:xfrm>
          <a:custGeom>
            <a:avLst/>
            <a:gdLst/>
            <a:ahLst/>
            <a:cxnLst/>
            <a:rect l="l" t="t" r="r" b="b"/>
            <a:pathLst>
              <a:path w="2329412" h="1565559">
                <a:moveTo>
                  <a:pt x="0" y="0"/>
                </a:moveTo>
                <a:lnTo>
                  <a:pt x="2329412" y="0"/>
                </a:lnTo>
                <a:lnTo>
                  <a:pt x="2329412" y="1565559"/>
                </a:lnTo>
                <a:lnTo>
                  <a:pt x="0" y="1565559"/>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7"/>
          <p:cNvSpPr/>
          <p:nvPr/>
        </p:nvSpPr>
        <p:spPr>
          <a:xfrm>
            <a:off x="9662083" y="2511873"/>
            <a:ext cx="2654098" cy="2687695"/>
          </a:xfrm>
          <a:custGeom>
            <a:avLst/>
            <a:gdLst/>
            <a:ahLst/>
            <a:cxnLst/>
            <a:rect l="l" t="t" r="r" b="b"/>
            <a:pathLst>
              <a:path w="3981147" h="4031542">
                <a:moveTo>
                  <a:pt x="0" y="0"/>
                </a:moveTo>
                <a:lnTo>
                  <a:pt x="3981147" y="0"/>
                </a:lnTo>
                <a:lnTo>
                  <a:pt x="3981147" y="4031542"/>
                </a:lnTo>
                <a:lnTo>
                  <a:pt x="0" y="4031542"/>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8"/>
          <p:cNvSpPr/>
          <p:nvPr/>
        </p:nvSpPr>
        <p:spPr>
          <a:xfrm>
            <a:off x="824704" y="2448118"/>
            <a:ext cx="2258177" cy="2680329"/>
          </a:xfrm>
          <a:custGeom>
            <a:avLst/>
            <a:gdLst/>
            <a:ahLst/>
            <a:cxnLst/>
            <a:rect l="l" t="t" r="r" b="b"/>
            <a:pathLst>
              <a:path w="3387266" h="4020494">
                <a:moveTo>
                  <a:pt x="0" y="0"/>
                </a:moveTo>
                <a:lnTo>
                  <a:pt x="3387266" y="0"/>
                </a:lnTo>
                <a:lnTo>
                  <a:pt x="3387266" y="4020494"/>
                </a:lnTo>
                <a:lnTo>
                  <a:pt x="0" y="4020494"/>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descr="A colorful letters and numbers&#10;&#10;Description automatically generated with medium confidence">
            <a:extLst>
              <a:ext uri="{FF2B5EF4-FFF2-40B4-BE49-F238E27FC236}">
                <a16:creationId xmlns:a16="http://schemas.microsoft.com/office/drawing/2014/main" id="{5D403ED9-E81A-9E8A-8D7F-B112943A39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1298" y="2655751"/>
            <a:ext cx="6419644" cy="16887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0672D090-23A0-E280-D689-13A846FB03B1}"/>
              </a:ext>
            </a:extLst>
          </p:cNvPr>
          <p:cNvSpPr txBox="1"/>
          <p:nvPr/>
        </p:nvSpPr>
        <p:spPr>
          <a:xfrm>
            <a:off x="1737360" y="767100"/>
            <a:ext cx="9367520" cy="1569660"/>
          </a:xfrm>
          <a:prstGeom prst="rect">
            <a:avLst/>
          </a:prstGeom>
          <a:noFill/>
        </p:spPr>
        <p:txBody>
          <a:bodyPr wrap="square" rtlCol="0">
            <a:spAutoFit/>
          </a:bodyPr>
          <a:lstStyle/>
          <a:p>
            <a:pPr lvl="0" algn="just"/>
            <a:r>
              <a:rPr lang="vi-VN" sz="3200" dirty="0">
                <a:solidFill>
                  <a:prstClr val="black"/>
                </a:solidFill>
                <a:latin typeface="Cambria" panose="02040503050406030204" pitchFamily="18" charset="0"/>
                <a:ea typeface="Cambria" panose="02040503050406030204" pitchFamily="18" charset="0"/>
              </a:rPr>
              <a:t>Một xe buýt theo thiết kế chở được 45 người, nhưng có thể chở thêm 9 người. Tìm tỉ số phần trăm của số người chở thêm so với thiết kế.</a:t>
            </a:r>
            <a:endPar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Oval 3">
            <a:extLst>
              <a:ext uri="{FF2B5EF4-FFF2-40B4-BE49-F238E27FC236}">
                <a16:creationId xmlns:a16="http://schemas.microsoft.com/office/drawing/2014/main" id="{68343FA7-EA84-F7F1-D8C3-AFB3728884AE}"/>
              </a:ext>
            </a:extLst>
          </p:cNvPr>
          <p:cNvSpPr/>
          <p:nvPr/>
        </p:nvSpPr>
        <p:spPr>
          <a:xfrm>
            <a:off x="965200" y="914400"/>
            <a:ext cx="751840" cy="680720"/>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FF0000"/>
                </a:solidFill>
                <a:latin typeface="Cambria" panose="02040503050406030204" pitchFamily="18" charset="0"/>
                <a:ea typeface="Cambria" panose="02040503050406030204" pitchFamily="18" charset="0"/>
              </a:rPr>
              <a:t>3</a:t>
            </a:r>
          </a:p>
        </p:txBody>
      </p:sp>
      <p:sp>
        <p:nvSpPr>
          <p:cNvPr id="2" name="TextBox 1">
            <a:extLst>
              <a:ext uri="{FF2B5EF4-FFF2-40B4-BE49-F238E27FC236}">
                <a16:creationId xmlns:a16="http://schemas.microsoft.com/office/drawing/2014/main" id="{615C1B4E-E89F-4D6F-3EEB-80FF992DD19E}"/>
              </a:ext>
            </a:extLst>
          </p:cNvPr>
          <p:cNvSpPr txBox="1"/>
          <p:nvPr/>
        </p:nvSpPr>
        <p:spPr>
          <a:xfrm>
            <a:off x="1524000" y="2753360"/>
            <a:ext cx="8900160" cy="3170099"/>
          </a:xfrm>
          <a:prstGeom prst="rect">
            <a:avLst/>
          </a:prstGeom>
          <a:noFill/>
        </p:spPr>
        <p:txBody>
          <a:bodyPr wrap="square" rtlCol="0">
            <a:spAutoFit/>
          </a:bodyPr>
          <a:lstStyle/>
          <a:p>
            <a:pPr algn="ctr"/>
            <a:r>
              <a:rPr lang="vi-VN" sz="4000" b="1" dirty="0">
                <a:solidFill>
                  <a:srgbClr val="FF0000"/>
                </a:solidFill>
                <a:latin typeface="Cambria" panose="02040503050406030204" pitchFamily="18" charset="0"/>
                <a:ea typeface="Cambria" panose="02040503050406030204" pitchFamily="18" charset="0"/>
              </a:rPr>
              <a:t>Bài giải</a:t>
            </a:r>
            <a:r>
              <a:rPr lang="en-US" sz="4000" b="1" dirty="0">
                <a:solidFill>
                  <a:srgbClr val="FF0000"/>
                </a:solidFill>
                <a:latin typeface="Cambria" panose="02040503050406030204" pitchFamily="18" charset="0"/>
                <a:ea typeface="Cambria" panose="02040503050406030204" pitchFamily="18" charset="0"/>
              </a:rPr>
              <a:t>:</a:t>
            </a:r>
            <a:endParaRPr lang="vi-VN" sz="4000" b="1" dirty="0">
              <a:solidFill>
                <a:srgbClr val="FF0000"/>
              </a:solidFill>
              <a:latin typeface="Cambria" panose="02040503050406030204" pitchFamily="18" charset="0"/>
              <a:ea typeface="Cambria" panose="02040503050406030204" pitchFamily="18" charset="0"/>
            </a:endParaRPr>
          </a:p>
          <a:p>
            <a:pPr algn="ctr"/>
            <a:r>
              <a:rPr lang="vi-VN" sz="4000" dirty="0">
                <a:solidFill>
                  <a:srgbClr val="FF0000"/>
                </a:solidFill>
                <a:latin typeface="Cambria" panose="02040503050406030204" pitchFamily="18" charset="0"/>
                <a:ea typeface="Cambria" panose="02040503050406030204" pitchFamily="18" charset="0"/>
              </a:rPr>
              <a:t>Tỉ số phần trăm của số người chở thêm so với thiết kế là:</a:t>
            </a:r>
          </a:p>
          <a:p>
            <a:pPr algn="ctr"/>
            <a:r>
              <a:rPr lang="vi-VN" sz="4000" dirty="0">
                <a:solidFill>
                  <a:srgbClr val="FF0000"/>
                </a:solidFill>
                <a:latin typeface="Cambria" panose="02040503050406030204" pitchFamily="18" charset="0"/>
                <a:ea typeface="Cambria" panose="02040503050406030204" pitchFamily="18" charset="0"/>
              </a:rPr>
              <a:t>9 : 45 = 0,2 = 20%</a:t>
            </a:r>
          </a:p>
          <a:p>
            <a:pPr algn="r"/>
            <a:r>
              <a:rPr lang="vi-VN" sz="4000" dirty="0">
                <a:solidFill>
                  <a:srgbClr val="FF0000"/>
                </a:solidFill>
                <a:latin typeface="Cambria" panose="02040503050406030204" pitchFamily="18" charset="0"/>
                <a:ea typeface="Cambria" panose="02040503050406030204" pitchFamily="18" charset="0"/>
              </a:rPr>
              <a:t>Đáp số: 20%</a:t>
            </a:r>
          </a:p>
        </p:txBody>
      </p:sp>
    </p:spTree>
    <p:extLst>
      <p:ext uri="{BB962C8B-B14F-4D97-AF65-F5344CB8AC3E}">
        <p14:creationId xmlns:p14="http://schemas.microsoft.com/office/powerpoint/2010/main" val="29443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0672D090-23A0-E280-D689-13A846FB03B1}"/>
              </a:ext>
            </a:extLst>
          </p:cNvPr>
          <p:cNvSpPr txBox="1"/>
          <p:nvPr/>
        </p:nvSpPr>
        <p:spPr>
          <a:xfrm>
            <a:off x="1737360" y="767100"/>
            <a:ext cx="9367520"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 Nhận xét hai cách tính tỉ số phần trăm của hai số 17 và 20 dưới đây:</a:t>
            </a:r>
          </a:p>
        </p:txBody>
      </p:sp>
      <p:sp>
        <p:nvSpPr>
          <p:cNvPr id="4" name="Oval 3">
            <a:extLst>
              <a:ext uri="{FF2B5EF4-FFF2-40B4-BE49-F238E27FC236}">
                <a16:creationId xmlns:a16="http://schemas.microsoft.com/office/drawing/2014/main" id="{68343FA7-EA84-F7F1-D8C3-AFB3728884AE}"/>
              </a:ext>
            </a:extLst>
          </p:cNvPr>
          <p:cNvSpPr/>
          <p:nvPr/>
        </p:nvSpPr>
        <p:spPr>
          <a:xfrm>
            <a:off x="965200" y="914400"/>
            <a:ext cx="751840" cy="680720"/>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4</a:t>
            </a:r>
          </a:p>
        </p:txBody>
      </p:sp>
      <p:pic>
        <p:nvPicPr>
          <p:cNvPr id="5" name="Picture 4">
            <a:extLst>
              <a:ext uri="{FF2B5EF4-FFF2-40B4-BE49-F238E27FC236}">
                <a16:creationId xmlns:a16="http://schemas.microsoft.com/office/drawing/2014/main" id="{90F5D113-3AFA-A957-62FF-49B4DD44D7A5}"/>
              </a:ext>
            </a:extLst>
          </p:cNvPr>
          <p:cNvPicPr>
            <a:picLocks noChangeAspect="1"/>
          </p:cNvPicPr>
          <p:nvPr/>
        </p:nvPicPr>
        <p:blipFill>
          <a:blip r:embed="rId2"/>
          <a:stretch>
            <a:fillRect/>
          </a:stretch>
        </p:blipFill>
        <p:spPr>
          <a:xfrm>
            <a:off x="955039" y="2497447"/>
            <a:ext cx="10473055" cy="1786580"/>
          </a:xfrm>
          <a:prstGeom prst="rect">
            <a:avLst/>
          </a:prstGeom>
        </p:spPr>
      </p:pic>
    </p:spTree>
    <p:extLst>
      <p:ext uri="{BB962C8B-B14F-4D97-AF65-F5344CB8AC3E}">
        <p14:creationId xmlns:p14="http://schemas.microsoft.com/office/powerpoint/2010/main" val="221561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F5B192-63DA-137C-BF9B-AA6B22EEC1AB}"/>
              </a:ext>
            </a:extLst>
          </p:cNvPr>
          <p:cNvPicPr>
            <a:picLocks noChangeAspect="1"/>
          </p:cNvPicPr>
          <p:nvPr/>
        </p:nvPicPr>
        <p:blipFill>
          <a:blip r:embed="rId2"/>
          <a:stretch>
            <a:fillRect/>
          </a:stretch>
        </p:blipFill>
        <p:spPr>
          <a:xfrm>
            <a:off x="3731577" y="745172"/>
            <a:ext cx="5724525" cy="1933575"/>
          </a:xfrm>
          <a:prstGeom prst="rect">
            <a:avLst/>
          </a:prstGeom>
        </p:spPr>
      </p:pic>
      <p:sp>
        <p:nvSpPr>
          <p:cNvPr id="4" name="TextBox 3">
            <a:extLst>
              <a:ext uri="{FF2B5EF4-FFF2-40B4-BE49-F238E27FC236}">
                <a16:creationId xmlns:a16="http://schemas.microsoft.com/office/drawing/2014/main" id="{32EB921D-A68D-5F5A-B048-1E797576950F}"/>
              </a:ext>
            </a:extLst>
          </p:cNvPr>
          <p:cNvSpPr txBox="1"/>
          <p:nvPr/>
        </p:nvSpPr>
        <p:spPr>
          <a:xfrm>
            <a:off x="1178560" y="3017520"/>
            <a:ext cx="10058400" cy="2513509"/>
          </a:xfrm>
          <a:prstGeom prst="rect">
            <a:avLst/>
          </a:prstGeom>
          <a:noFill/>
        </p:spPr>
        <p:txBody>
          <a:bodyPr wrap="square" rtlCol="0">
            <a:spAutoFit/>
          </a:bodyPr>
          <a:lstStyle/>
          <a:p>
            <a:pPr marL="0" marR="0" algn="just">
              <a:spcBef>
                <a:spcPts val="0"/>
              </a:spcBef>
              <a:spcAft>
                <a:spcPts val="800"/>
              </a:spcAft>
            </a:pPr>
            <a:r>
              <a:rPr lang="vi-VN" sz="36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Cách 1: Thực hiện các thao tác sau:</a:t>
            </a:r>
            <a:endParaRPr lang="en-US" sz="36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just">
              <a:spcBef>
                <a:spcPts val="0"/>
              </a:spcBef>
              <a:spcAft>
                <a:spcPts val="800"/>
              </a:spcAft>
            </a:pPr>
            <a:r>
              <a:rPr lang="vi-VN" sz="36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Tìm thương của 17 và 20 ở dạng số thập phân.</a:t>
            </a:r>
            <a:endParaRPr lang="en-US" sz="36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just">
              <a:spcBef>
                <a:spcPts val="0"/>
              </a:spcBef>
              <a:spcAft>
                <a:spcPts val="800"/>
              </a:spcAft>
            </a:pPr>
            <a:r>
              <a:rPr lang="vi-VN" sz="36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Nhân thương đó với 100 và viết thêm kí hiệu % vào bên phải tích vừa tìm được.</a:t>
            </a:r>
            <a:endParaRPr lang="en-US" sz="36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280322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FAB349-D07F-6CAF-056B-7C833192F3FE}"/>
              </a:ext>
            </a:extLst>
          </p:cNvPr>
          <p:cNvPicPr>
            <a:picLocks noChangeAspect="1"/>
          </p:cNvPicPr>
          <p:nvPr/>
        </p:nvPicPr>
        <p:blipFill>
          <a:blip r:embed="rId2"/>
          <a:stretch>
            <a:fillRect/>
          </a:stretch>
        </p:blipFill>
        <p:spPr>
          <a:xfrm>
            <a:off x="3200082" y="804545"/>
            <a:ext cx="5324475" cy="1733550"/>
          </a:xfrm>
          <a:prstGeom prst="rect">
            <a:avLst/>
          </a:prstGeom>
        </p:spPr>
      </p:pic>
      <p:sp>
        <p:nvSpPr>
          <p:cNvPr id="4" name="TextBox 3">
            <a:extLst>
              <a:ext uri="{FF2B5EF4-FFF2-40B4-BE49-F238E27FC236}">
                <a16:creationId xmlns:a16="http://schemas.microsoft.com/office/drawing/2014/main" id="{D48DF0A4-6EDF-24A3-25DD-5A9E3DEEF067}"/>
              </a:ext>
            </a:extLst>
          </p:cNvPr>
          <p:cNvSpPr txBox="1"/>
          <p:nvPr/>
        </p:nvSpPr>
        <p:spPr>
          <a:xfrm>
            <a:off x="1178560" y="3017520"/>
            <a:ext cx="10058400" cy="2513509"/>
          </a:xfrm>
          <a:prstGeom prst="rect">
            <a:avLst/>
          </a:prstGeom>
          <a:noFill/>
        </p:spPr>
        <p:txBody>
          <a:bodyPr wrap="square" rtlCol="0">
            <a:spAutoFit/>
          </a:bodyPr>
          <a:lstStyle/>
          <a:p>
            <a:pPr algn="just">
              <a:spcAft>
                <a:spcPts val="800"/>
              </a:spcAft>
            </a:pPr>
            <a:r>
              <a:rPr lang="vi-VN" sz="3600"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Cách 2: Thực hiện các thao tác sau:</a:t>
            </a:r>
          </a:p>
          <a:p>
            <a:pPr algn="just">
              <a:spcAft>
                <a:spcPts val="800"/>
              </a:spcAft>
            </a:pPr>
            <a:r>
              <a:rPr lang="vi-VN" sz="3600"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Tìm thương của 17 và 20 dưới dạng phân số.</a:t>
            </a:r>
          </a:p>
          <a:p>
            <a:pPr algn="just">
              <a:spcAft>
                <a:spcPts val="800"/>
              </a:spcAft>
            </a:pPr>
            <a:r>
              <a:rPr lang="vi-VN" sz="3600"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Nhân tử số với 100 rồi chia cho 20. Viết kí hiệu % vào bên phải kết quả vừa tìm được.</a:t>
            </a:r>
          </a:p>
        </p:txBody>
      </p:sp>
    </p:spTree>
    <p:extLst>
      <p:ext uri="{BB962C8B-B14F-4D97-AF65-F5344CB8AC3E}">
        <p14:creationId xmlns:p14="http://schemas.microsoft.com/office/powerpoint/2010/main" val="1654738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0672D090-23A0-E280-D689-13A846FB03B1}"/>
              </a:ext>
            </a:extLst>
          </p:cNvPr>
          <p:cNvSpPr txBox="1"/>
          <p:nvPr/>
        </p:nvSpPr>
        <p:spPr>
          <a:xfrm>
            <a:off x="1737360" y="767100"/>
            <a:ext cx="9367520" cy="1569660"/>
          </a:xfrm>
          <a:prstGeom prst="rect">
            <a:avLst/>
          </a:prstGeom>
          <a:noFill/>
        </p:spPr>
        <p:txBody>
          <a:bodyPr wrap="square" rtlCol="0">
            <a:spAutoFit/>
          </a:bodyPr>
          <a:lstStyle/>
          <a:p>
            <a:pPr lvl="0" algn="just"/>
            <a:r>
              <a:rPr lang="vi-VN" sz="3200" dirty="0">
                <a:solidFill>
                  <a:prstClr val="black"/>
                </a:solidFill>
                <a:latin typeface="Cambria" panose="02040503050406030204" pitchFamily="18" charset="0"/>
                <a:ea typeface="Cambria" panose="02040503050406030204" pitchFamily="18" charset="0"/>
              </a:rPr>
              <a:t>b) Tìm tỉ số phần trăm của hai số bằng một trong hai cách trên:</a:t>
            </a:r>
          </a:p>
          <a:p>
            <a:pPr lvl="0" algn="ctr"/>
            <a:r>
              <a:rPr lang="vi-VN" sz="3200" dirty="0">
                <a:solidFill>
                  <a:prstClr val="black"/>
                </a:solidFill>
                <a:latin typeface="Cambria" panose="02040503050406030204" pitchFamily="18" charset="0"/>
                <a:ea typeface="Cambria" panose="02040503050406030204" pitchFamily="18" charset="0"/>
              </a:rPr>
              <a:t>13 và 25                36 và 75</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 name="Oval 3">
            <a:extLst>
              <a:ext uri="{FF2B5EF4-FFF2-40B4-BE49-F238E27FC236}">
                <a16:creationId xmlns:a16="http://schemas.microsoft.com/office/drawing/2014/main" id="{68343FA7-EA84-F7F1-D8C3-AFB3728884AE}"/>
              </a:ext>
            </a:extLst>
          </p:cNvPr>
          <p:cNvSpPr/>
          <p:nvPr/>
        </p:nvSpPr>
        <p:spPr>
          <a:xfrm>
            <a:off x="965200" y="914400"/>
            <a:ext cx="751840" cy="680720"/>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4</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B622EFBC-906A-AE46-1533-46E247FDA6BA}"/>
                  </a:ext>
                </a:extLst>
              </p:cNvPr>
              <p:cNvSpPr txBox="1"/>
              <p:nvPr/>
            </p:nvSpPr>
            <p:spPr>
              <a:xfrm>
                <a:off x="812800" y="2570480"/>
                <a:ext cx="9103360" cy="1771254"/>
              </a:xfrm>
              <a:prstGeom prst="rect">
                <a:avLst/>
              </a:prstGeom>
              <a:noFill/>
            </p:spPr>
            <p:txBody>
              <a:bodyPr wrap="square" rtlCol="0">
                <a:spAutoFit/>
              </a:bodyPr>
              <a:lstStyle/>
              <a:p>
                <a:pPr marL="0" marR="0">
                  <a:spcBef>
                    <a:spcPts val="0"/>
                  </a:spcBef>
                  <a:spcAft>
                    <a:spcPts val="800"/>
                  </a:spcAft>
                  <a:tabLst>
                    <a:tab pos="160020" algn="l"/>
                  </a:tabLst>
                </a:pPr>
                <a:r>
                  <a:rPr lang="vi-VN" sz="2800" b="1" i="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Tỉ số phần trăm của 13 và 25</a:t>
                </a:r>
                <a:endParaRPr lang="en-US" sz="2800" b="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spcBef>
                    <a:spcPts val="0"/>
                  </a:spcBef>
                  <a:spcAft>
                    <a:spcPts val="800"/>
                  </a:spcAft>
                  <a:tabLst>
                    <a:tab pos="160020" algn="l"/>
                  </a:tabLst>
                </a:pPr>
                <a:r>
                  <a:rPr lang="vi-VN" sz="2800" i="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Cách 1: 13 : 25 = 0,52 = 52%</a:t>
                </a:r>
                <a:endPar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spcBef>
                    <a:spcPts val="0"/>
                  </a:spcBef>
                  <a:spcAft>
                    <a:spcPts val="800"/>
                  </a:spcAft>
                  <a:tabLst>
                    <a:tab pos="160020" algn="l"/>
                  </a:tabLst>
                </a:pPr>
                <a:r>
                  <a:rPr lang="vi-VN" sz="2800" i="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Cách 2: 13 : 25 = </a:t>
                </a:r>
                <a14:m>
                  <m:oMath xmlns:m="http://schemas.openxmlformats.org/officeDocument/2006/math">
                    <m:f>
                      <m:fPr>
                        <m:ctrlPr>
                          <a:rPr lang="en-US" sz="2800" i="1" kern="100">
                            <a:solidFill>
                              <a:srgbClr val="FF0000"/>
                            </a:solidFill>
                            <a:effectLst/>
                            <a:latin typeface="Cambria Math" panose="02040503050406030204" pitchFamily="18" charset="0"/>
                            <a:ea typeface="Yu Mincho" panose="02020400000000000000" pitchFamily="18" charset="-128"/>
                            <a:cs typeface="Times New Roman" panose="02020603050405020304" pitchFamily="18" charset="0"/>
                          </a:rPr>
                        </m:ctrlPr>
                      </m:fPr>
                      <m:num>
                        <m:r>
                          <a:rPr lang="vi-VN" sz="2800" i="1" kern="100">
                            <a:solidFill>
                              <a:srgbClr val="FF0000"/>
                            </a:solidFill>
                            <a:effectLst/>
                            <a:latin typeface="Cambria Math" panose="02040503050406030204" pitchFamily="18" charset="0"/>
                            <a:ea typeface="Yu Mincho" panose="02020400000000000000" pitchFamily="18" charset="-128"/>
                            <a:cs typeface="Times New Roman" panose="02020603050405020304" pitchFamily="18" charset="0"/>
                          </a:rPr>
                          <m:t>13×100</m:t>
                        </m:r>
                      </m:num>
                      <m:den>
                        <m:r>
                          <a:rPr lang="vi-VN" sz="2800" i="1" kern="100">
                            <a:solidFill>
                              <a:srgbClr val="FF0000"/>
                            </a:solidFill>
                            <a:effectLst/>
                            <a:latin typeface="Cambria Math" panose="02040503050406030204" pitchFamily="18" charset="0"/>
                            <a:ea typeface="Yu Mincho" panose="02020400000000000000" pitchFamily="18" charset="-128"/>
                            <a:cs typeface="Times New Roman" panose="02020603050405020304" pitchFamily="18" charset="0"/>
                          </a:rPr>
                          <m:t>25</m:t>
                        </m:r>
                      </m:den>
                    </m:f>
                  </m:oMath>
                </a14:m>
                <a:r>
                  <a:rPr lang="vi-VN" sz="2800" i="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 52%</a:t>
                </a:r>
                <a:endPar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B622EFBC-906A-AE46-1533-46E247FDA6BA}"/>
                  </a:ext>
                </a:extLst>
              </p:cNvPr>
              <p:cNvSpPr txBox="1">
                <a:spLocks noRot="1" noChangeAspect="1" noMove="1" noResize="1" noEditPoints="1" noAdjustHandles="1" noChangeArrowheads="1" noChangeShapeType="1" noTextEdit="1"/>
              </p:cNvSpPr>
              <p:nvPr/>
            </p:nvSpPr>
            <p:spPr>
              <a:xfrm>
                <a:off x="812800" y="2570480"/>
                <a:ext cx="9103360" cy="1771254"/>
              </a:xfrm>
              <a:prstGeom prst="rect">
                <a:avLst/>
              </a:prstGeom>
              <a:blipFill>
                <a:blip r:embed="rId2"/>
                <a:stretch>
                  <a:fillRect l="-1339" t="-3793" b="-31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6745698-06ED-E0A6-85C9-F251834992B8}"/>
                  </a:ext>
                </a:extLst>
              </p:cNvPr>
              <p:cNvSpPr txBox="1"/>
              <p:nvPr/>
            </p:nvSpPr>
            <p:spPr>
              <a:xfrm>
                <a:off x="792480" y="4358640"/>
                <a:ext cx="9103360" cy="1576457"/>
              </a:xfrm>
              <a:prstGeom prst="rect">
                <a:avLst/>
              </a:prstGeom>
              <a:noFill/>
            </p:spPr>
            <p:txBody>
              <a:bodyPr wrap="square" rtlCol="0">
                <a:spAutoFit/>
              </a:bodyPr>
              <a:lstStyle/>
              <a:p>
                <a:r>
                  <a:rPr lang="vi-VN" sz="2800" b="1" i="1" dirty="0">
                    <a:solidFill>
                      <a:srgbClr val="FF0000"/>
                    </a:solidFill>
                    <a:latin typeface="Cambria" panose="02040503050406030204" pitchFamily="18" charset="0"/>
                    <a:ea typeface="Cambria" panose="02040503050406030204" pitchFamily="18" charset="0"/>
                  </a:rPr>
                  <a:t>Tỉ số phần trăm của 36 và 75</a:t>
                </a:r>
                <a:endParaRPr lang="en-US" sz="2800" b="1" dirty="0">
                  <a:solidFill>
                    <a:srgbClr val="FF0000"/>
                  </a:solidFill>
                  <a:latin typeface="Cambria" panose="02040503050406030204" pitchFamily="18" charset="0"/>
                  <a:ea typeface="Cambria" panose="02040503050406030204" pitchFamily="18" charset="0"/>
                </a:endParaRPr>
              </a:p>
              <a:p>
                <a:r>
                  <a:rPr lang="vi-VN" sz="2800" i="1" dirty="0">
                    <a:solidFill>
                      <a:srgbClr val="FF0000"/>
                    </a:solidFill>
                    <a:latin typeface="Cambria" panose="02040503050406030204" pitchFamily="18" charset="0"/>
                    <a:ea typeface="Cambria" panose="02040503050406030204" pitchFamily="18" charset="0"/>
                  </a:rPr>
                  <a:t>Cách 1: 36 : 75 = 0,48 = 48%</a:t>
                </a:r>
                <a:endParaRPr lang="en-US" sz="2800" dirty="0">
                  <a:solidFill>
                    <a:srgbClr val="FF0000"/>
                  </a:solidFill>
                  <a:latin typeface="Cambria" panose="02040503050406030204" pitchFamily="18" charset="0"/>
                  <a:ea typeface="Cambria" panose="02040503050406030204" pitchFamily="18" charset="0"/>
                </a:endParaRPr>
              </a:p>
              <a:p>
                <a:r>
                  <a:rPr lang="vi-VN" sz="2800" i="1" dirty="0">
                    <a:solidFill>
                      <a:srgbClr val="FF0000"/>
                    </a:solidFill>
                    <a:latin typeface="Cambria" panose="02040503050406030204" pitchFamily="18" charset="0"/>
                    <a:ea typeface="Cambria" panose="02040503050406030204" pitchFamily="18" charset="0"/>
                  </a:rPr>
                  <a:t>Cách 2: 36 : 75 = </a:t>
                </a:r>
                <a14:m>
                  <m:oMath xmlns:m="http://schemas.openxmlformats.org/officeDocument/2006/math">
                    <m:f>
                      <m:fPr>
                        <m:ctrlPr>
                          <a:rPr lang="en-US" sz="2800" i="1">
                            <a:solidFill>
                              <a:srgbClr val="FF0000"/>
                            </a:solidFill>
                            <a:latin typeface="Cambria Math" panose="02040503050406030204" pitchFamily="18" charset="0"/>
                          </a:rPr>
                        </m:ctrlPr>
                      </m:fPr>
                      <m:num>
                        <m:r>
                          <a:rPr lang="vi-VN" sz="2800" i="1">
                            <a:solidFill>
                              <a:srgbClr val="FF0000"/>
                            </a:solidFill>
                            <a:latin typeface="Cambria Math" panose="02040503050406030204" pitchFamily="18" charset="0"/>
                          </a:rPr>
                          <m:t>36×100</m:t>
                        </m:r>
                      </m:num>
                      <m:den>
                        <m:r>
                          <a:rPr lang="vi-VN" sz="2800" i="1">
                            <a:solidFill>
                              <a:srgbClr val="FF0000"/>
                            </a:solidFill>
                            <a:latin typeface="Cambria Math" panose="02040503050406030204" pitchFamily="18" charset="0"/>
                          </a:rPr>
                          <m:t>75</m:t>
                        </m:r>
                      </m:den>
                    </m:f>
                  </m:oMath>
                </a14:m>
                <a:r>
                  <a:rPr lang="vi-VN" sz="2800" i="1" dirty="0">
                    <a:solidFill>
                      <a:srgbClr val="FF0000"/>
                    </a:solidFill>
                    <a:latin typeface="Cambria" panose="02040503050406030204" pitchFamily="18" charset="0"/>
                    <a:ea typeface="Cambria" panose="02040503050406030204" pitchFamily="18" charset="0"/>
                  </a:rPr>
                  <a:t> = 48%</a:t>
                </a:r>
                <a:endParaRPr lang="en-US" sz="2800" dirty="0">
                  <a:solidFill>
                    <a:srgbClr val="FF0000"/>
                  </a:solidFill>
                  <a:latin typeface="Cambria" panose="02040503050406030204" pitchFamily="18" charset="0"/>
                  <a:ea typeface="Cambria" panose="02040503050406030204" pitchFamily="18" charset="0"/>
                </a:endParaRPr>
              </a:p>
            </p:txBody>
          </p:sp>
        </mc:Choice>
        <mc:Fallback xmlns="">
          <p:sp>
            <p:nvSpPr>
              <p:cNvPr id="8" name="TextBox 7">
                <a:extLst>
                  <a:ext uri="{FF2B5EF4-FFF2-40B4-BE49-F238E27FC236}">
                    <a16:creationId xmlns:a16="http://schemas.microsoft.com/office/drawing/2014/main" id="{26745698-06ED-E0A6-85C9-F251834992B8}"/>
                  </a:ext>
                </a:extLst>
              </p:cNvPr>
              <p:cNvSpPr txBox="1">
                <a:spLocks noRot="1" noChangeAspect="1" noMove="1" noResize="1" noEditPoints="1" noAdjustHandles="1" noChangeArrowheads="1" noChangeShapeType="1" noTextEdit="1"/>
              </p:cNvSpPr>
              <p:nvPr/>
            </p:nvSpPr>
            <p:spPr>
              <a:xfrm>
                <a:off x="792480" y="4358640"/>
                <a:ext cx="9103360" cy="1576457"/>
              </a:xfrm>
              <a:prstGeom prst="rect">
                <a:avLst/>
              </a:prstGeom>
              <a:blipFill>
                <a:blip r:embed="rId3"/>
                <a:stretch>
                  <a:fillRect l="-1340" t="-3861" b="-3089"/>
                </a:stretch>
              </a:blipFill>
            </p:spPr>
            <p:txBody>
              <a:bodyPr/>
              <a:lstStyle/>
              <a:p>
                <a:r>
                  <a:rPr lang="en-US">
                    <a:noFill/>
                  </a:rPr>
                  <a:t> </a:t>
                </a:r>
              </a:p>
            </p:txBody>
          </p:sp>
        </mc:Fallback>
      </mc:AlternateContent>
    </p:spTree>
    <p:extLst>
      <p:ext uri="{BB962C8B-B14F-4D97-AF65-F5344CB8AC3E}">
        <p14:creationId xmlns:p14="http://schemas.microsoft.com/office/powerpoint/2010/main" val="3698041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7"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a:off x="9652407" y="833707"/>
            <a:ext cx="1552941" cy="1043706"/>
          </a:xfrm>
          <a:custGeom>
            <a:avLst/>
            <a:gdLst/>
            <a:ahLst/>
            <a:cxnLst/>
            <a:rect l="l" t="t" r="r" b="b"/>
            <a:pathLst>
              <a:path w="2329412" h="1565559">
                <a:moveTo>
                  <a:pt x="0" y="0"/>
                </a:moveTo>
                <a:lnTo>
                  <a:pt x="2329412" y="0"/>
                </a:lnTo>
                <a:lnTo>
                  <a:pt x="2329412" y="1565559"/>
                </a:lnTo>
                <a:lnTo>
                  <a:pt x="0" y="1565559"/>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7"/>
          <p:cNvSpPr/>
          <p:nvPr/>
        </p:nvSpPr>
        <p:spPr>
          <a:xfrm>
            <a:off x="9662083" y="2511873"/>
            <a:ext cx="2654098" cy="2687695"/>
          </a:xfrm>
          <a:custGeom>
            <a:avLst/>
            <a:gdLst/>
            <a:ahLst/>
            <a:cxnLst/>
            <a:rect l="l" t="t" r="r" b="b"/>
            <a:pathLst>
              <a:path w="3981147" h="4031542">
                <a:moveTo>
                  <a:pt x="0" y="0"/>
                </a:moveTo>
                <a:lnTo>
                  <a:pt x="3981147" y="0"/>
                </a:lnTo>
                <a:lnTo>
                  <a:pt x="3981147" y="4031542"/>
                </a:lnTo>
                <a:lnTo>
                  <a:pt x="0" y="4031542"/>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8"/>
          <p:cNvSpPr/>
          <p:nvPr/>
        </p:nvSpPr>
        <p:spPr>
          <a:xfrm>
            <a:off x="824704" y="2448118"/>
            <a:ext cx="2258177" cy="2680329"/>
          </a:xfrm>
          <a:custGeom>
            <a:avLst/>
            <a:gdLst/>
            <a:ahLst/>
            <a:cxnLst/>
            <a:rect l="l" t="t" r="r" b="b"/>
            <a:pathLst>
              <a:path w="3387266" h="4020494">
                <a:moveTo>
                  <a:pt x="0" y="0"/>
                </a:moveTo>
                <a:lnTo>
                  <a:pt x="3387266" y="0"/>
                </a:lnTo>
                <a:lnTo>
                  <a:pt x="3387266" y="4020494"/>
                </a:lnTo>
                <a:lnTo>
                  <a:pt x="0" y="4020494"/>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96548E37-7CDE-3AEB-CC52-ADD73E1AE4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73120" y="2236470"/>
            <a:ext cx="6126480" cy="2034183"/>
          </a:xfrm>
          <a:prstGeom prst="rect">
            <a:avLst/>
          </a:prstGeom>
        </p:spPr>
      </p:pic>
    </p:spTree>
    <p:extLst>
      <p:ext uri="{BB962C8B-B14F-4D97-AF65-F5344CB8AC3E}">
        <p14:creationId xmlns:p14="http://schemas.microsoft.com/office/powerpoint/2010/main" val="806672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0672D090-23A0-E280-D689-13A846FB03B1}"/>
              </a:ext>
            </a:extLst>
          </p:cNvPr>
          <p:cNvSpPr txBox="1"/>
          <p:nvPr/>
        </p:nvSpPr>
        <p:spPr>
          <a:xfrm>
            <a:off x="731520" y="452140"/>
            <a:ext cx="10911840" cy="1815882"/>
          </a:xfrm>
          <a:prstGeom prst="rect">
            <a:avLst/>
          </a:prstGeom>
          <a:noFill/>
        </p:spPr>
        <p:txBody>
          <a:bodyPr wrap="square" rtlCol="0">
            <a:spAutoFit/>
          </a:bodyPr>
          <a:lstStyle/>
          <a:p>
            <a:pPr lvl="0" algn="just"/>
            <a:r>
              <a:rPr lang="vi-VN" sz="2800" dirty="0">
                <a:solidFill>
                  <a:prstClr val="black"/>
                </a:solidFill>
                <a:latin typeface="Cambria" panose="02040503050406030204" pitchFamily="18" charset="0"/>
                <a:ea typeface="Cambria" panose="02040503050406030204" pitchFamily="18" charset="0"/>
              </a:rPr>
              <a:t>Theo kế hoạch, năm vừa qua một xưởng phải sản xuất 1 000 chiếc xe đạp. Đến hết năm, xưởng đó đã sản xuất được 1 150 chiếc. Hỏi:</a:t>
            </a:r>
          </a:p>
          <a:p>
            <a:pPr lvl="0" algn="just"/>
            <a:r>
              <a:rPr lang="vi-VN" sz="2800" dirty="0">
                <a:solidFill>
                  <a:prstClr val="black"/>
                </a:solidFill>
                <a:latin typeface="Cambria" panose="02040503050406030204" pitchFamily="18" charset="0"/>
                <a:ea typeface="Cambria" panose="02040503050406030204" pitchFamily="18" charset="0"/>
              </a:rPr>
              <a:t>a) Xưởng đó đã thực hiện được bao nhiêu phần trăm kế hoạch cả năm?</a:t>
            </a:r>
          </a:p>
          <a:p>
            <a:pPr lvl="0" algn="just"/>
            <a:r>
              <a:rPr lang="vi-VN" sz="2800" dirty="0">
                <a:solidFill>
                  <a:prstClr val="black"/>
                </a:solidFill>
                <a:latin typeface="Cambria" panose="02040503050406030204" pitchFamily="18" charset="0"/>
                <a:ea typeface="Cambria" panose="02040503050406030204" pitchFamily="18" charset="0"/>
              </a:rPr>
              <a:t>b) Xưởng đó đã thực hiện vượt mức kế hoạch bao nhiêu phần trăm?</a:t>
            </a:r>
            <a:endPar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Oval 3">
            <a:extLst>
              <a:ext uri="{FF2B5EF4-FFF2-40B4-BE49-F238E27FC236}">
                <a16:creationId xmlns:a16="http://schemas.microsoft.com/office/drawing/2014/main" id="{68343FA7-EA84-F7F1-D8C3-AFB3728884AE}"/>
              </a:ext>
            </a:extLst>
          </p:cNvPr>
          <p:cNvSpPr/>
          <p:nvPr/>
        </p:nvSpPr>
        <p:spPr>
          <a:xfrm>
            <a:off x="0" y="447040"/>
            <a:ext cx="751840" cy="680720"/>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5</a:t>
            </a:r>
          </a:p>
        </p:txBody>
      </p:sp>
      <p:sp>
        <p:nvSpPr>
          <p:cNvPr id="2" name="TextBox 1">
            <a:extLst>
              <a:ext uri="{FF2B5EF4-FFF2-40B4-BE49-F238E27FC236}">
                <a16:creationId xmlns:a16="http://schemas.microsoft.com/office/drawing/2014/main" id="{E9FE7F55-A178-C1FB-BBEE-BACD3424FA7D}"/>
              </a:ext>
            </a:extLst>
          </p:cNvPr>
          <p:cNvSpPr txBox="1"/>
          <p:nvPr/>
        </p:nvSpPr>
        <p:spPr>
          <a:xfrm>
            <a:off x="985520" y="2519680"/>
            <a:ext cx="10515600" cy="3924151"/>
          </a:xfrm>
          <a:prstGeom prst="rect">
            <a:avLst/>
          </a:prstGeom>
          <a:noFill/>
        </p:spPr>
        <p:txBody>
          <a:bodyPr wrap="square" rtlCol="0">
            <a:spAutoFit/>
          </a:bodyPr>
          <a:lstStyle/>
          <a:p>
            <a:pPr marL="0" marR="0" algn="ctr">
              <a:spcBef>
                <a:spcPts val="300"/>
              </a:spcBef>
              <a:spcAft>
                <a:spcPts val="300"/>
              </a:spcAft>
            </a:pPr>
            <a:r>
              <a:rPr lang="vi-VN" sz="3200" b="1" i="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Bài giải</a:t>
            </a:r>
            <a:r>
              <a:rPr lang="en-US" sz="3200" b="1" i="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3200" b="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spcBef>
                <a:spcPts val="300"/>
              </a:spcBef>
              <a:spcAft>
                <a:spcPts val="300"/>
              </a:spcAft>
            </a:pPr>
            <a:r>
              <a:rPr lang="vi-VN" sz="3200" i="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 Tỉ số phần trăm của số xe đã làm được so với kế hoạch là:</a:t>
            </a:r>
            <a:endParaRPr lang="en-US" sz="32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spcBef>
                <a:spcPts val="300"/>
              </a:spcBef>
              <a:spcAft>
                <a:spcPts val="300"/>
              </a:spcAft>
            </a:pPr>
            <a:r>
              <a:rPr lang="vi-VN" sz="3200" i="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1 150 : 1000 = 1,15 = 115%</a:t>
            </a:r>
            <a:endParaRPr lang="en-US" sz="32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spcBef>
                <a:spcPts val="300"/>
              </a:spcBef>
              <a:spcAft>
                <a:spcPts val="300"/>
              </a:spcAft>
            </a:pPr>
            <a:r>
              <a:rPr lang="vi-VN" sz="3200" i="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b) Xưởng đó đã thực hiện vượt mức kế hoạch cả năm số phần trăm là:</a:t>
            </a:r>
            <a:endParaRPr lang="en-US" sz="32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spcBef>
                <a:spcPts val="300"/>
              </a:spcBef>
              <a:spcAft>
                <a:spcPts val="300"/>
              </a:spcAft>
            </a:pPr>
            <a:r>
              <a:rPr lang="vi-VN" sz="3200" i="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115% - 100% = 15%</a:t>
            </a:r>
            <a:endParaRPr lang="en-US" sz="32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spcBef>
                <a:spcPts val="300"/>
              </a:spcBef>
              <a:spcAft>
                <a:spcPts val="300"/>
              </a:spcAft>
            </a:pPr>
            <a:r>
              <a:rPr lang="vi-VN" sz="3200" i="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Đáp số: a) 115%; b) 15%</a:t>
            </a:r>
            <a:endParaRPr lang="en-US" sz="32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44019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Nhóm 2">
            <a:extLst>
              <a:ext uri="{FF2B5EF4-FFF2-40B4-BE49-F238E27FC236}">
                <a16:creationId xmlns:a16="http://schemas.microsoft.com/office/drawing/2014/main" id="{425471DC-858B-8E12-2547-59D2DC2AD218}"/>
              </a:ext>
            </a:extLst>
          </p:cNvPr>
          <p:cNvGrpSpPr/>
          <p:nvPr/>
        </p:nvGrpSpPr>
        <p:grpSpPr>
          <a:xfrm>
            <a:off x="1074593" y="2738509"/>
            <a:ext cx="4929234" cy="584775"/>
            <a:chOff x="1453063" y="2567303"/>
            <a:chExt cx="4929234" cy="584775"/>
          </a:xfrm>
        </p:grpSpPr>
        <p:sp>
          <p:nvSpPr>
            <p:cNvPr id="4" name="Hộp Văn bản 3">
              <a:extLst>
                <a:ext uri="{FF2B5EF4-FFF2-40B4-BE49-F238E27FC236}">
                  <a16:creationId xmlns:a16="http://schemas.microsoft.com/office/drawing/2014/main" id="{022A4000-C339-A328-8381-B313E1CFB300}"/>
                </a:ext>
              </a:extLst>
            </p:cNvPr>
            <p:cNvSpPr txBox="1"/>
            <p:nvPr/>
          </p:nvSpPr>
          <p:spPr>
            <a:xfrm>
              <a:off x="2037838" y="2567303"/>
              <a:ext cx="4344459" cy="584775"/>
            </a:xfrm>
            <a:prstGeom prst="rect">
              <a:avLst/>
            </a:prstGeom>
            <a:noFill/>
          </p:spPr>
          <p:txBody>
            <a:bodyPr wrap="none" rtlCol="0">
              <a:spAutoFit/>
            </a:bodyPr>
            <a:lstStyle/>
            <a:p>
              <a:r>
                <a:rPr lang="en-US" sz="3200" b="1" dirty="0" err="1">
                  <a:latin typeface="Cambria" panose="02040503050406030204" pitchFamily="18" charset="0"/>
                  <a:ea typeface="Cambria" panose="02040503050406030204" pitchFamily="18" charset="0"/>
                </a:rPr>
                <a:t>Ôn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lại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nội</a:t>
              </a:r>
              <a:r>
                <a:rPr lang="en-US" sz="3200" b="1" dirty="0">
                  <a:latin typeface="Cambria" panose="02040503050406030204" pitchFamily="18" charset="0"/>
                  <a:ea typeface="Cambria" panose="02040503050406030204" pitchFamily="18" charset="0"/>
                </a:rPr>
                <a:t> dung </a:t>
              </a:r>
              <a:r>
                <a:rPr lang="en-US" sz="3200" b="1" dirty="0" err="1">
                  <a:latin typeface="Cambria" panose="02040503050406030204" pitchFamily="18" charset="0"/>
                  <a:ea typeface="Cambria" panose="02040503050406030204" pitchFamily="18" charset="0"/>
                </a:rPr>
                <a:t>đã</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học</a:t>
              </a:r>
              <a:endParaRPr lang="vi-VN" sz="3200" b="1" dirty="0">
                <a:latin typeface="Cambria" panose="02040503050406030204" pitchFamily="18" charset="0"/>
                <a:ea typeface="Cambria" panose="02040503050406030204" pitchFamily="18" charset="0"/>
              </a:endParaRPr>
            </a:p>
          </p:txBody>
        </p:sp>
        <p:pic>
          <p:nvPicPr>
            <p:cNvPr id="5" name="Hình ảnh 4">
              <a:extLst>
                <a:ext uri="{FF2B5EF4-FFF2-40B4-BE49-F238E27FC236}">
                  <a16:creationId xmlns:a16="http://schemas.microsoft.com/office/drawing/2014/main" id="{64B741F8-7A94-FFDD-EDB2-E7E5B57601CE}"/>
                </a:ext>
              </a:extLst>
            </p:cNvPr>
            <p:cNvPicPr>
              <a:picLocks noChangeAspect="1"/>
            </p:cNvPicPr>
            <p:nvPr/>
          </p:nvPicPr>
          <p:blipFill>
            <a:blip r:embed="rId2"/>
            <a:stretch>
              <a:fillRect/>
            </a:stretch>
          </p:blipFill>
          <p:spPr>
            <a:xfrm>
              <a:off x="1453063" y="2567303"/>
              <a:ext cx="584775" cy="584775"/>
            </a:xfrm>
            <a:prstGeom prst="rect">
              <a:avLst/>
            </a:prstGeom>
          </p:spPr>
        </p:pic>
      </p:grpSp>
      <p:grpSp>
        <p:nvGrpSpPr>
          <p:cNvPr id="6" name="Nhóm 5">
            <a:extLst>
              <a:ext uri="{FF2B5EF4-FFF2-40B4-BE49-F238E27FC236}">
                <a16:creationId xmlns:a16="http://schemas.microsoft.com/office/drawing/2014/main" id="{E241AB7A-439A-5E57-C8B8-7600CE2C25A6}"/>
              </a:ext>
            </a:extLst>
          </p:cNvPr>
          <p:cNvGrpSpPr/>
          <p:nvPr/>
        </p:nvGrpSpPr>
        <p:grpSpPr>
          <a:xfrm>
            <a:off x="1074593" y="3611878"/>
            <a:ext cx="8496052" cy="584775"/>
            <a:chOff x="1479221" y="3428999"/>
            <a:chExt cx="8496052" cy="584775"/>
          </a:xfrm>
        </p:grpSpPr>
        <p:sp>
          <p:nvSpPr>
            <p:cNvPr id="7" name="Hộp Văn bản 6">
              <a:extLst>
                <a:ext uri="{FF2B5EF4-FFF2-40B4-BE49-F238E27FC236}">
                  <a16:creationId xmlns:a16="http://schemas.microsoft.com/office/drawing/2014/main" id="{AD196282-5AE0-E7EA-B352-A551E527049F}"/>
                </a:ext>
              </a:extLst>
            </p:cNvPr>
            <p:cNvSpPr txBox="1"/>
            <p:nvPr/>
          </p:nvSpPr>
          <p:spPr>
            <a:xfrm>
              <a:off x="2037838" y="3428999"/>
              <a:ext cx="7937435" cy="584775"/>
            </a:xfrm>
            <a:prstGeom prst="rect">
              <a:avLst/>
            </a:prstGeom>
            <a:noFill/>
          </p:spPr>
          <p:txBody>
            <a:bodyPr wrap="square" rtlCol="0">
              <a:spAutoFit/>
            </a:bodyPr>
            <a:lstStyle/>
            <a:p>
              <a:r>
                <a:rPr lang="en-US" sz="3200" b="1">
                  <a:latin typeface="Cambria" panose="02040503050406030204" pitchFamily="18" charset="0"/>
                  <a:ea typeface="Cambria" panose="02040503050406030204" pitchFamily="18" charset="0"/>
                </a:rPr>
                <a:t>Chuẩn bị nội dung bài mới</a:t>
              </a:r>
              <a:endParaRPr lang="vi-VN" sz="3200" b="1">
                <a:latin typeface="Cambria" panose="02040503050406030204" pitchFamily="18" charset="0"/>
                <a:ea typeface="Cambria" panose="02040503050406030204" pitchFamily="18" charset="0"/>
              </a:endParaRPr>
            </a:p>
          </p:txBody>
        </p:sp>
        <p:pic>
          <p:nvPicPr>
            <p:cNvPr id="8" name="Hình ảnh 7">
              <a:extLst>
                <a:ext uri="{FF2B5EF4-FFF2-40B4-BE49-F238E27FC236}">
                  <a16:creationId xmlns:a16="http://schemas.microsoft.com/office/drawing/2014/main" id="{4080BB1E-A261-B384-7356-C9D717E62B6A}"/>
                </a:ext>
              </a:extLst>
            </p:cNvPr>
            <p:cNvPicPr>
              <a:picLocks noChangeAspect="1"/>
            </p:cNvPicPr>
            <p:nvPr/>
          </p:nvPicPr>
          <p:blipFill>
            <a:blip r:embed="rId2"/>
            <a:stretch>
              <a:fillRect/>
            </a:stretch>
          </p:blipFill>
          <p:spPr>
            <a:xfrm>
              <a:off x="1479221" y="3428999"/>
              <a:ext cx="584775" cy="584775"/>
            </a:xfrm>
            <a:prstGeom prst="rect">
              <a:avLst/>
            </a:prstGeom>
          </p:spPr>
        </p:pic>
      </p:grpSp>
      <p:pic>
        <p:nvPicPr>
          <p:cNvPr id="10" name="Hình ảnh 9">
            <a:extLst>
              <a:ext uri="{FF2B5EF4-FFF2-40B4-BE49-F238E27FC236}">
                <a16:creationId xmlns:a16="http://schemas.microsoft.com/office/drawing/2014/main" id="{1E7CD5CE-25E0-833E-054A-5D98ADB111D1}"/>
              </a:ext>
            </a:extLst>
          </p:cNvPr>
          <p:cNvPicPr>
            <a:picLocks noChangeAspect="1"/>
          </p:cNvPicPr>
          <p:nvPr/>
        </p:nvPicPr>
        <p:blipFill>
          <a:blip r:embed="rId3"/>
          <a:stretch>
            <a:fillRect/>
          </a:stretch>
        </p:blipFill>
        <p:spPr>
          <a:xfrm>
            <a:off x="3431812" y="533163"/>
            <a:ext cx="5450296" cy="2139881"/>
          </a:xfrm>
          <a:prstGeom prst="rect">
            <a:avLst/>
          </a:prstGeom>
        </p:spPr>
      </p:pic>
    </p:spTree>
    <p:extLst>
      <p:ext uri="{BB962C8B-B14F-4D97-AF65-F5344CB8AC3E}">
        <p14:creationId xmlns:p14="http://schemas.microsoft.com/office/powerpoint/2010/main" val="259036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4" name="图形 23">
            <a:extLst>
              <a:ext uri="{FF2B5EF4-FFF2-40B4-BE49-F238E27FC236}">
                <a16:creationId xmlns:a16="http://schemas.microsoft.com/office/drawing/2014/main" id="{7738D4F7-5FD4-4F0F-BD38-0B199311A20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942236" y="1802722"/>
            <a:ext cx="1757130" cy="1757130"/>
          </a:xfrm>
          <a:prstGeom prst="rect">
            <a:avLst/>
          </a:prstGeom>
        </p:spPr>
      </p:pic>
      <p:pic>
        <p:nvPicPr>
          <p:cNvPr id="8" name="图形 7">
            <a:extLst>
              <a:ext uri="{FF2B5EF4-FFF2-40B4-BE49-F238E27FC236}">
                <a16:creationId xmlns:a16="http://schemas.microsoft.com/office/drawing/2014/main" id="{278856D1-16C4-4004-890E-7BFE5722943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951622" y="5598364"/>
            <a:ext cx="2519270" cy="2519270"/>
          </a:xfrm>
          <a:prstGeom prst="rect">
            <a:avLst/>
          </a:prstGeom>
          <a:effectLst>
            <a:outerShdw blurRad="12700" dist="12700" dir="2700000" algn="tl" rotWithShape="0">
              <a:prstClr val="black">
                <a:alpha val="40000"/>
              </a:prstClr>
            </a:outerShdw>
          </a:effectLst>
        </p:spPr>
      </p:pic>
      <p:pic>
        <p:nvPicPr>
          <p:cNvPr id="20" name="图形 19">
            <a:extLst>
              <a:ext uri="{FF2B5EF4-FFF2-40B4-BE49-F238E27FC236}">
                <a16:creationId xmlns:a16="http://schemas.microsoft.com/office/drawing/2014/main" id="{BF8ACE04-8BEE-4D96-BB7A-3D5659EA916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184416" y="5605484"/>
            <a:ext cx="2053683" cy="2141505"/>
          </a:xfrm>
          <a:prstGeom prst="rect">
            <a:avLst/>
          </a:prstGeom>
          <a:effectLst>
            <a:outerShdw blurRad="12700" dist="12700" dir="2700000" algn="tl" rotWithShape="0">
              <a:prstClr val="black">
                <a:alpha val="40000"/>
              </a:prstClr>
            </a:outerShdw>
          </a:effectLst>
        </p:spPr>
      </p:pic>
      <p:pic>
        <p:nvPicPr>
          <p:cNvPr id="23" name="图形 22">
            <a:extLst>
              <a:ext uri="{FF2B5EF4-FFF2-40B4-BE49-F238E27FC236}">
                <a16:creationId xmlns:a16="http://schemas.microsoft.com/office/drawing/2014/main" id="{03F0BB65-CDE5-4329-91F0-99FC6272E00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46304" y="1933575"/>
            <a:ext cx="1333500" cy="1495425"/>
          </a:xfrm>
          <a:prstGeom prst="rect">
            <a:avLst/>
          </a:prstGeom>
        </p:spPr>
      </p:pic>
      <p:pic>
        <p:nvPicPr>
          <p:cNvPr id="22" name="图形 21">
            <a:extLst>
              <a:ext uri="{FF2B5EF4-FFF2-40B4-BE49-F238E27FC236}">
                <a16:creationId xmlns:a16="http://schemas.microsoft.com/office/drawing/2014/main" id="{124455BD-A8F7-4DF8-8EF1-8C8A32BA791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64820" y="5798680"/>
            <a:ext cx="2829971" cy="1112910"/>
          </a:xfrm>
          <a:prstGeom prst="rect">
            <a:avLst/>
          </a:prstGeom>
        </p:spPr>
      </p:pic>
      <p:pic>
        <p:nvPicPr>
          <p:cNvPr id="17" name="图形 16">
            <a:extLst>
              <a:ext uri="{FF2B5EF4-FFF2-40B4-BE49-F238E27FC236}">
                <a16:creationId xmlns:a16="http://schemas.microsoft.com/office/drawing/2014/main" id="{EB64F6B9-7F63-44CA-A635-48110DEC12CB}"/>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04062" y="796266"/>
            <a:ext cx="3636112" cy="1124642"/>
          </a:xfrm>
          <a:prstGeom prst="rect">
            <a:avLst/>
          </a:prstGeom>
        </p:spPr>
      </p:pic>
      <p:sp>
        <p:nvSpPr>
          <p:cNvPr id="18" name="矩形 17">
            <a:extLst>
              <a:ext uri="{FF2B5EF4-FFF2-40B4-BE49-F238E27FC236}">
                <a16:creationId xmlns:a16="http://schemas.microsoft.com/office/drawing/2014/main" id="{7C174A5B-4A7F-4D6F-ACA0-FFC0507ABDEE}"/>
              </a:ext>
            </a:extLst>
          </p:cNvPr>
          <p:cNvSpPr/>
          <p:nvPr/>
        </p:nvSpPr>
        <p:spPr>
          <a:xfrm>
            <a:off x="525967" y="434899"/>
            <a:ext cx="11140069" cy="5988205"/>
          </a:xfrm>
          <a:prstGeom prst="rect">
            <a:avLst/>
          </a:prstGeom>
          <a:solidFill>
            <a:schemeClr val="bg1"/>
          </a:solidFill>
          <a:ln w="38100">
            <a:solidFill>
              <a:srgbClr val="FF3399"/>
            </a:solidFill>
            <a:prstDash val="lgDash"/>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9" name="图形 18">
            <a:extLst>
              <a:ext uri="{FF2B5EF4-FFF2-40B4-BE49-F238E27FC236}">
                <a16:creationId xmlns:a16="http://schemas.microsoft.com/office/drawing/2014/main" id="{3D9C48DF-0929-4F11-8646-94C01F872545}"/>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6806658" y="181765"/>
            <a:ext cx="2906054" cy="747271"/>
          </a:xfrm>
          <a:prstGeom prst="rect">
            <a:avLst/>
          </a:prstGeom>
        </p:spPr>
      </p:pic>
      <p:pic>
        <p:nvPicPr>
          <p:cNvPr id="26" name="图片 8">
            <a:extLst>
              <a:ext uri="{FF2B5EF4-FFF2-40B4-BE49-F238E27FC236}">
                <a16:creationId xmlns:a16="http://schemas.microsoft.com/office/drawing/2014/main" id="{24F7EC10-1FCA-41E5-98E1-06E53F0B5C88}"/>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00897" y="1802722"/>
            <a:ext cx="4848370" cy="4848370"/>
          </a:xfrm>
          <a:prstGeom prst="rect">
            <a:avLst/>
          </a:prstGeom>
          <a:effectLst>
            <a:outerShdw blurRad="50800" dist="38100" dir="2700000" algn="tl" rotWithShape="0">
              <a:prstClr val="black">
                <a:alpha val="40000"/>
              </a:prstClr>
            </a:outerShdw>
          </a:effectLst>
        </p:spPr>
      </p:pic>
      <p:pic>
        <p:nvPicPr>
          <p:cNvPr id="9" name="Picture 8"/>
          <p:cNvPicPr>
            <a:picLocks noChangeAspect="1"/>
          </p:cNvPicPr>
          <p:nvPr/>
        </p:nvPicPr>
        <p:blipFill>
          <a:blip r:embed="rId21" cstate="print">
            <a:extLst>
              <a:ext uri="{BEBA8EAE-BF5A-486C-A8C5-ECC9F3942E4B}">
                <a14:imgProps xmlns:a14="http://schemas.microsoft.com/office/drawing/2010/main">
                  <a14:imgLayer r:embed="rId22">
                    <a14:imgEffect>
                      <a14:saturation sat="300000"/>
                    </a14:imgEffect>
                  </a14:imgLayer>
                </a14:imgProps>
              </a:ext>
              <a:ext uri="{28A0092B-C50C-407E-A947-70E740481C1C}">
                <a14:useLocalDpi xmlns:a14="http://schemas.microsoft.com/office/drawing/2010/main" val="0"/>
              </a:ext>
            </a:extLst>
          </a:blip>
          <a:stretch>
            <a:fillRect/>
          </a:stretch>
        </p:blipFill>
        <p:spPr>
          <a:xfrm>
            <a:off x="8504306" y="936155"/>
            <a:ext cx="2861769" cy="4899349"/>
          </a:xfrm>
          <a:prstGeom prst="rect">
            <a:avLst/>
          </a:prstGeom>
        </p:spPr>
      </p:pic>
      <p:pic>
        <p:nvPicPr>
          <p:cNvPr id="47" name="NhacnenTroCHoi">
            <a:hlinkClick r:id="" action="ppaction://media"/>
            <a:extLst>
              <a:ext uri="{FF2B5EF4-FFF2-40B4-BE49-F238E27FC236}">
                <a16:creationId xmlns:a16="http://schemas.microsoft.com/office/drawing/2014/main" id="{19082BFF-E186-4430-BAAA-31FA294EF59E}"/>
              </a:ext>
            </a:extLst>
          </p:cNvPr>
          <p:cNvPicPr>
            <a:picLocks noChangeAspect="1"/>
          </p:cNvPicPr>
          <p:nvPr>
            <a:audioFile r:link="rId3"/>
            <p:extLst>
              <p:ext uri="{DAA4B4D4-6D71-4841-9C94-3DE7FCFB9230}">
                <p14:media xmlns:p14="http://schemas.microsoft.com/office/powerpoint/2010/main" r:embed="rId2"/>
              </p:ext>
            </p:extLst>
          </p:nvPr>
        </p:nvPicPr>
        <p:blipFill>
          <a:blip r:embed="rId23"/>
          <a:stretch>
            <a:fillRect/>
          </a:stretch>
        </p:blipFill>
        <p:spPr>
          <a:xfrm>
            <a:off x="-1676400" y="539367"/>
            <a:ext cx="828517" cy="828517"/>
          </a:xfrm>
          <a:prstGeom prst="rect">
            <a:avLst/>
          </a:prstGeom>
        </p:spPr>
      </p:pic>
      <p:pic>
        <p:nvPicPr>
          <p:cNvPr id="11" name="Picture 10"/>
          <p:cNvPicPr>
            <a:picLocks noChangeAspect="1"/>
          </p:cNvPicPr>
          <p:nvPr/>
        </p:nvPicPr>
        <p:blipFill>
          <a:blip r:embed="rId24"/>
          <a:stretch>
            <a:fillRect/>
          </a:stretch>
        </p:blipFill>
        <p:spPr>
          <a:xfrm>
            <a:off x="-440577" y="945167"/>
            <a:ext cx="6645216" cy="2115495"/>
          </a:xfrm>
          <a:prstGeom prst="rect">
            <a:avLst/>
          </a:prstGeom>
        </p:spPr>
      </p:pic>
      <p:pic>
        <p:nvPicPr>
          <p:cNvPr id="12" name="Picture 11"/>
          <p:cNvPicPr>
            <a:picLocks noChangeAspect="1"/>
          </p:cNvPicPr>
          <p:nvPr/>
        </p:nvPicPr>
        <p:blipFill>
          <a:blip r:embed="rId25"/>
          <a:stretch>
            <a:fillRect/>
          </a:stretch>
        </p:blipFill>
        <p:spPr>
          <a:xfrm>
            <a:off x="3237037" y="539367"/>
            <a:ext cx="7011008" cy="3078747"/>
          </a:xfrm>
          <a:prstGeom prst="rect">
            <a:avLst/>
          </a:prstGeom>
        </p:spPr>
      </p:pic>
      <p:pic>
        <p:nvPicPr>
          <p:cNvPr id="13" name="Picture 12"/>
          <p:cNvPicPr>
            <a:picLocks noChangeAspect="1"/>
          </p:cNvPicPr>
          <p:nvPr/>
        </p:nvPicPr>
        <p:blipFill>
          <a:blip r:embed="rId26"/>
          <a:stretch>
            <a:fillRect/>
          </a:stretch>
        </p:blipFill>
        <p:spPr>
          <a:xfrm>
            <a:off x="3110184" y="2243671"/>
            <a:ext cx="7011008" cy="3078747"/>
          </a:xfrm>
          <a:prstGeom prst="rect">
            <a:avLst/>
          </a:prstGeom>
        </p:spPr>
      </p:pic>
      <p:pic>
        <p:nvPicPr>
          <p:cNvPr id="14" name="Picture 13"/>
          <p:cNvPicPr>
            <a:picLocks noChangeAspect="1"/>
          </p:cNvPicPr>
          <p:nvPr/>
        </p:nvPicPr>
        <p:blipFill>
          <a:blip r:embed="rId27"/>
          <a:stretch>
            <a:fillRect/>
          </a:stretch>
        </p:blipFill>
        <p:spPr>
          <a:xfrm>
            <a:off x="3132487" y="3947975"/>
            <a:ext cx="7011008" cy="3078747"/>
          </a:xfrm>
          <a:prstGeom prst="rect">
            <a:avLst/>
          </a:prstGeom>
        </p:spPr>
      </p:pic>
    </p:spTree>
    <p:extLst>
      <p:ext uri="{BB962C8B-B14F-4D97-AF65-F5344CB8AC3E}">
        <p14:creationId xmlns:p14="http://schemas.microsoft.com/office/powerpoint/2010/main" val="38367568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5610" numSld="5" showWhenStopped="0">
                <p:cTn id="7" repeatCount="indefinite" fill="hold" display="0">
                  <p:stCondLst>
                    <p:cond delay="indefinite"/>
                  </p:stCondLst>
                  <p:endCondLst>
                    <p:cond evt="onStopAudio" delay="0">
                      <p:tgtEl>
                        <p:sldTgt/>
                      </p:tgtEl>
                    </p:cond>
                  </p:endCondLst>
                </p:cTn>
                <p:tgtEl>
                  <p:spTgt spid="4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9">
            <a:extLst>
              <a:ext uri="{FF2B5EF4-FFF2-40B4-BE49-F238E27FC236}">
                <a16:creationId xmlns:a16="http://schemas.microsoft.com/office/drawing/2014/main" id="{FD7F8E96-A2CC-55BF-0F4B-A6A5486277AD}"/>
              </a:ext>
            </a:extLst>
          </p:cNvPr>
          <p:cNvSpPr/>
          <p:nvPr/>
        </p:nvSpPr>
        <p:spPr>
          <a:xfrm>
            <a:off x="9022080" y="3576195"/>
            <a:ext cx="2373497" cy="2534593"/>
          </a:xfrm>
          <a:custGeom>
            <a:avLst/>
            <a:gdLst/>
            <a:ahLst/>
            <a:cxnLst/>
            <a:rect l="l" t="t" r="r" b="b"/>
            <a:pathLst>
              <a:path w="4568533" h="4878614">
                <a:moveTo>
                  <a:pt x="0" y="0"/>
                </a:moveTo>
                <a:lnTo>
                  <a:pt x="4568533" y="0"/>
                </a:lnTo>
                <a:lnTo>
                  <a:pt x="4568533" y="4878614"/>
                </a:lnTo>
                <a:lnTo>
                  <a:pt x="0" y="4878614"/>
                </a:lnTo>
                <a:lnTo>
                  <a:pt x="0" y="0"/>
                </a:lnTo>
                <a:close/>
              </a:path>
            </a:pathLst>
          </a:custGeom>
          <a:blipFill>
            <a:blip r:embed="rId2"/>
            <a:stretch>
              <a:fillRect/>
            </a:stretch>
          </a:blipFill>
        </p:spPr>
      </p:sp>
      <p:sp>
        <p:nvSpPr>
          <p:cNvPr id="12" name="Freeform 10">
            <a:extLst>
              <a:ext uri="{FF2B5EF4-FFF2-40B4-BE49-F238E27FC236}">
                <a16:creationId xmlns:a16="http://schemas.microsoft.com/office/drawing/2014/main" id="{7C88C1FA-B9BF-6045-2943-5B7BC93B5BCC}"/>
              </a:ext>
            </a:extLst>
          </p:cNvPr>
          <p:cNvSpPr/>
          <p:nvPr/>
        </p:nvSpPr>
        <p:spPr>
          <a:xfrm>
            <a:off x="685800" y="3576320"/>
            <a:ext cx="2834464" cy="2164822"/>
          </a:xfrm>
          <a:custGeom>
            <a:avLst/>
            <a:gdLst/>
            <a:ahLst/>
            <a:cxnLst/>
            <a:rect l="l" t="t" r="r" b="b"/>
            <a:pathLst>
              <a:path w="5738628" h="4382877">
                <a:moveTo>
                  <a:pt x="0" y="0"/>
                </a:moveTo>
                <a:lnTo>
                  <a:pt x="5738628" y="0"/>
                </a:lnTo>
                <a:lnTo>
                  <a:pt x="5738628" y="4382877"/>
                </a:lnTo>
                <a:lnTo>
                  <a:pt x="0" y="4382877"/>
                </a:lnTo>
                <a:lnTo>
                  <a:pt x="0" y="0"/>
                </a:lnTo>
                <a:close/>
              </a:path>
            </a:pathLst>
          </a:custGeom>
          <a:blipFill>
            <a:blip r:embed="rId3"/>
            <a:stretch>
              <a:fillRect/>
            </a:stretch>
          </a:blipFill>
        </p:spPr>
      </p:sp>
      <p:pic>
        <p:nvPicPr>
          <p:cNvPr id="18" name="Hình ảnh 17">
            <a:extLst>
              <a:ext uri="{FF2B5EF4-FFF2-40B4-BE49-F238E27FC236}">
                <a16:creationId xmlns:a16="http://schemas.microsoft.com/office/drawing/2014/main" id="{2A8216CA-A01A-BD4C-7C28-351D4A3B7B37}"/>
              </a:ext>
            </a:extLst>
          </p:cNvPr>
          <p:cNvPicPr>
            <a:picLocks noChangeAspect="1"/>
          </p:cNvPicPr>
          <p:nvPr/>
        </p:nvPicPr>
        <p:blipFill>
          <a:blip r:embed="rId4"/>
          <a:stretch>
            <a:fillRect/>
          </a:stretch>
        </p:blipFill>
        <p:spPr>
          <a:xfrm>
            <a:off x="1608955" y="1896601"/>
            <a:ext cx="8974090" cy="3359187"/>
          </a:xfrm>
          <a:prstGeom prst="rect">
            <a:avLst/>
          </a:prstGeom>
        </p:spPr>
      </p:pic>
      <p:pic>
        <p:nvPicPr>
          <p:cNvPr id="19" name="Hình ảnh 18">
            <a:extLst>
              <a:ext uri="{FF2B5EF4-FFF2-40B4-BE49-F238E27FC236}">
                <a16:creationId xmlns:a16="http://schemas.microsoft.com/office/drawing/2014/main" id="{5D9970F9-0CF4-0566-26CA-4B5B0EB7C32E}"/>
              </a:ext>
            </a:extLst>
          </p:cNvPr>
          <p:cNvPicPr>
            <a:picLocks noChangeAspect="1"/>
          </p:cNvPicPr>
          <p:nvPr/>
        </p:nvPicPr>
        <p:blipFill>
          <a:blip r:embed="rId5"/>
          <a:stretch>
            <a:fillRect/>
          </a:stretch>
        </p:blipFill>
        <p:spPr>
          <a:xfrm>
            <a:off x="4608446" y="1323260"/>
            <a:ext cx="2975106" cy="85961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4" name="图形 23">
            <a:extLst>
              <a:ext uri="{FF2B5EF4-FFF2-40B4-BE49-F238E27FC236}">
                <a16:creationId xmlns:a16="http://schemas.microsoft.com/office/drawing/2014/main" id="{7738D4F7-5FD4-4F0F-BD38-0B199311A20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942236" y="1802722"/>
            <a:ext cx="1757130" cy="1757130"/>
          </a:xfrm>
          <a:prstGeom prst="rect">
            <a:avLst/>
          </a:prstGeom>
        </p:spPr>
      </p:pic>
      <p:pic>
        <p:nvPicPr>
          <p:cNvPr id="8" name="图形 7">
            <a:extLst>
              <a:ext uri="{FF2B5EF4-FFF2-40B4-BE49-F238E27FC236}">
                <a16:creationId xmlns:a16="http://schemas.microsoft.com/office/drawing/2014/main" id="{278856D1-16C4-4004-890E-7BFE5722943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951622" y="5598364"/>
            <a:ext cx="2519270" cy="2519270"/>
          </a:xfrm>
          <a:prstGeom prst="rect">
            <a:avLst/>
          </a:prstGeom>
          <a:effectLst>
            <a:outerShdw blurRad="12700" dist="12700" dir="2700000" algn="tl" rotWithShape="0">
              <a:prstClr val="black">
                <a:alpha val="40000"/>
              </a:prstClr>
            </a:outerShdw>
          </a:effectLst>
        </p:spPr>
      </p:pic>
      <p:pic>
        <p:nvPicPr>
          <p:cNvPr id="20" name="图形 19">
            <a:extLst>
              <a:ext uri="{FF2B5EF4-FFF2-40B4-BE49-F238E27FC236}">
                <a16:creationId xmlns:a16="http://schemas.microsoft.com/office/drawing/2014/main" id="{BF8ACE04-8BEE-4D96-BB7A-3D5659EA916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184416" y="5605484"/>
            <a:ext cx="2053683" cy="2141505"/>
          </a:xfrm>
          <a:prstGeom prst="rect">
            <a:avLst/>
          </a:prstGeom>
          <a:effectLst>
            <a:outerShdw blurRad="12700" dist="12700" dir="2700000" algn="tl" rotWithShape="0">
              <a:prstClr val="black">
                <a:alpha val="40000"/>
              </a:prstClr>
            </a:outerShdw>
          </a:effectLst>
        </p:spPr>
      </p:pic>
      <p:pic>
        <p:nvPicPr>
          <p:cNvPr id="22" name="图形 21">
            <a:extLst>
              <a:ext uri="{FF2B5EF4-FFF2-40B4-BE49-F238E27FC236}">
                <a16:creationId xmlns:a16="http://schemas.microsoft.com/office/drawing/2014/main" id="{124455BD-A8F7-4DF8-8EF1-8C8A32BA791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64820" y="5798680"/>
            <a:ext cx="2829971" cy="1112910"/>
          </a:xfrm>
          <a:prstGeom prst="rect">
            <a:avLst/>
          </a:prstGeom>
        </p:spPr>
      </p:pic>
      <p:pic>
        <p:nvPicPr>
          <p:cNvPr id="17" name="图形 16">
            <a:extLst>
              <a:ext uri="{FF2B5EF4-FFF2-40B4-BE49-F238E27FC236}">
                <a16:creationId xmlns:a16="http://schemas.microsoft.com/office/drawing/2014/main" id="{EB64F6B9-7F63-44CA-A635-48110DEC12C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04062" y="796266"/>
            <a:ext cx="3636112" cy="1124642"/>
          </a:xfrm>
          <a:prstGeom prst="rect">
            <a:avLst/>
          </a:prstGeom>
        </p:spPr>
      </p:pic>
      <p:pic>
        <p:nvPicPr>
          <p:cNvPr id="19" name="图形 18">
            <a:extLst>
              <a:ext uri="{FF2B5EF4-FFF2-40B4-BE49-F238E27FC236}">
                <a16:creationId xmlns:a16="http://schemas.microsoft.com/office/drawing/2014/main" id="{3D9C48DF-0929-4F11-8646-94C01F87254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993676" y="1055451"/>
            <a:ext cx="2906054" cy="747271"/>
          </a:xfrm>
          <a:prstGeom prst="rect">
            <a:avLst/>
          </a:prstGeom>
        </p:spPr>
      </p:pic>
      <p:grpSp>
        <p:nvGrpSpPr>
          <p:cNvPr id="2" name="Group 1"/>
          <p:cNvGrpSpPr/>
          <p:nvPr/>
        </p:nvGrpSpPr>
        <p:grpSpPr>
          <a:xfrm>
            <a:off x="525967" y="1802722"/>
            <a:ext cx="11008537" cy="4620382"/>
            <a:chOff x="525966" y="1802721"/>
            <a:chExt cx="11008537" cy="4620382"/>
          </a:xfrm>
        </p:grpSpPr>
        <p:sp>
          <p:nvSpPr>
            <p:cNvPr id="18" name="矩形 17">
              <a:extLst>
                <a:ext uri="{FF2B5EF4-FFF2-40B4-BE49-F238E27FC236}">
                  <a16:creationId xmlns:a16="http://schemas.microsoft.com/office/drawing/2014/main" id="{7C174A5B-4A7F-4D6F-ACA0-FFC0507ABDEE}"/>
                </a:ext>
              </a:extLst>
            </p:cNvPr>
            <p:cNvSpPr/>
            <p:nvPr/>
          </p:nvSpPr>
          <p:spPr>
            <a:xfrm>
              <a:off x="525966" y="1802721"/>
              <a:ext cx="11008537" cy="4620382"/>
            </a:xfrm>
            <a:prstGeom prst="rect">
              <a:avLst/>
            </a:prstGeom>
            <a:solidFill>
              <a:schemeClr val="bg1"/>
            </a:solidFill>
            <a:ln w="38100">
              <a:solidFill>
                <a:srgbClr val="FF3399"/>
              </a:solidFill>
              <a:prstDash val="lgDash"/>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1" name="Picture 30"/>
            <p:cNvPicPr>
              <a:picLocks noChangeAspect="1"/>
            </p:cNvPicPr>
            <p:nvPr/>
          </p:nvPicPr>
          <p:blipFill>
            <a:blip r:embed="rId16" cstate="print">
              <a:extLst>
                <a:ext uri="{BEBA8EAE-BF5A-486C-A8C5-ECC9F3942E4B}">
                  <a14:imgProps xmlns:a14="http://schemas.microsoft.com/office/drawing/2010/main">
                    <a14:imgLayer r:embed="rId17">
                      <a14:imgEffect>
                        <a14:saturation sat="300000"/>
                      </a14:imgEffect>
                    </a14:imgLayer>
                  </a14:imgProps>
                </a:ext>
                <a:ext uri="{28A0092B-C50C-407E-A947-70E740481C1C}">
                  <a14:useLocalDpi xmlns:a14="http://schemas.microsoft.com/office/drawing/2010/main" val="0"/>
                </a:ext>
              </a:extLst>
            </a:blip>
            <a:stretch>
              <a:fillRect/>
            </a:stretch>
          </p:blipFill>
          <p:spPr>
            <a:xfrm>
              <a:off x="861746" y="2194560"/>
              <a:ext cx="2365837" cy="4050313"/>
            </a:xfrm>
            <a:prstGeom prst="rect">
              <a:avLst/>
            </a:prstGeom>
          </p:spPr>
        </p:pic>
      </p:grpSp>
      <p:sp>
        <p:nvSpPr>
          <p:cNvPr id="30" name="TextBox 29">
            <a:extLst>
              <a:ext uri="{FF2B5EF4-FFF2-40B4-BE49-F238E27FC236}">
                <a16:creationId xmlns:a16="http://schemas.microsoft.com/office/drawing/2014/main" id="{989332A6-42DB-43A3-89FC-8A5654C7FEBA}"/>
              </a:ext>
            </a:extLst>
          </p:cNvPr>
          <p:cNvSpPr txBox="1"/>
          <p:nvPr/>
        </p:nvSpPr>
        <p:spPr>
          <a:xfrm>
            <a:off x="3680371" y="2254102"/>
            <a:ext cx="7757397" cy="3717621"/>
          </a:xfrm>
          <a:prstGeom prst="rect">
            <a:avLst/>
          </a:prstGeom>
          <a:noFill/>
        </p:spPr>
        <p:txBody>
          <a:bodyPr wrap="square" lIns="0" tIns="0" rIns="0" bIns="0" rtlCol="0">
            <a:spAutoFit/>
          </a:bodyPr>
          <a:lstStyle/>
          <a:p>
            <a:pPr marL="0" marR="0" lvl="0" indent="0" algn="ctr" defTabSz="914446" rtl="0" eaLnBrk="1" fontAlgn="auto" latinLnBrk="0" hangingPunct="1">
              <a:lnSpc>
                <a:spcPct val="128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Trò</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chơi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sẽ</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có</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4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hỏi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trắc</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nghiệm</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a:p>
            <a:pPr marL="0" marR="0" lvl="0" indent="0" algn="ctr" defTabSz="914446" rtl="0" eaLnBrk="1" fontAlgn="auto" latinLnBrk="0" hangingPunct="1">
              <a:lnSpc>
                <a:spcPct val="128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Để</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trả</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lời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các</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hỏi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này</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em</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hãy</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đưa</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hai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cánh</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tay</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về</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trước</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mặt</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chọn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đáp</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án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ĐÈN ĐỎ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thì</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cánh</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tay</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đứng</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yên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a:ln>
                  <a:noFill/>
                </a:ln>
                <a:solidFill>
                  <a:srgbClr val="00CC00"/>
                </a:solidFill>
                <a:effectLst/>
                <a:uLnTx/>
                <a:uFillTx/>
                <a:latin typeface="Cambria" panose="02040503050406030204" pitchFamily="18" charset="0"/>
                <a:ea typeface="Cambria" panose="02040503050406030204" pitchFamily="18" charset="0"/>
                <a:cs typeface="+mn-cs"/>
              </a:rPr>
              <a:t>ĐÈN XANH</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CC00"/>
                </a:solidFill>
                <a:effectLst/>
                <a:uLnTx/>
                <a:uFillTx/>
                <a:latin typeface="Cambria" panose="02040503050406030204" pitchFamily="18" charset="0"/>
                <a:ea typeface="Cambria" panose="02040503050406030204" pitchFamily="18" charset="0"/>
                <a:cs typeface="+mn-cs"/>
              </a:rPr>
              <a:t>cánh</a:t>
            </a:r>
            <a:r>
              <a:rPr kumimoji="0" lang="en-US" sz="3200" b="0" i="0" u="none" strike="noStrike" kern="1200" cap="none" spc="0" normalizeH="0" baseline="0" noProof="0" dirty="0">
                <a:ln>
                  <a:noFill/>
                </a:ln>
                <a:solidFill>
                  <a:srgbClr val="00CC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CC00"/>
                </a:solidFill>
                <a:effectLst/>
                <a:uLnTx/>
                <a:uFillTx/>
                <a:latin typeface="Cambria" panose="02040503050406030204" pitchFamily="18" charset="0"/>
                <a:ea typeface="Cambria" panose="02040503050406030204" pitchFamily="18" charset="0"/>
                <a:cs typeface="+mn-cs"/>
              </a:rPr>
              <a:t>tay</a:t>
            </a:r>
            <a:r>
              <a:rPr kumimoji="0" lang="en-US" sz="3200" b="0" i="0" u="none" strike="noStrike" kern="1200" cap="none" spc="0" normalizeH="0" baseline="0" noProof="0" dirty="0">
                <a:ln>
                  <a:noFill/>
                </a:ln>
                <a:solidFill>
                  <a:srgbClr val="00CC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CC00"/>
                </a:solidFill>
                <a:effectLst/>
                <a:uLnTx/>
                <a:uFillTx/>
                <a:latin typeface="Cambria" panose="02040503050406030204" pitchFamily="18" charset="0"/>
                <a:ea typeface="Cambria" panose="02040503050406030204" pitchFamily="18" charset="0"/>
                <a:cs typeface="+mn-cs"/>
              </a:rPr>
              <a:t>quanh</a:t>
            </a:r>
            <a:r>
              <a:rPr kumimoji="0" lang="en-US" sz="3200" b="0" i="0" u="none" strike="noStrike" kern="1200" cap="none" spc="0" normalizeH="0" baseline="0" noProof="0" dirty="0">
                <a:ln>
                  <a:noFill/>
                </a:ln>
                <a:solidFill>
                  <a:srgbClr val="00CC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CC00"/>
                </a:solidFill>
                <a:effectLst/>
                <a:uLnTx/>
                <a:uFillTx/>
                <a:latin typeface="Cambria" panose="02040503050406030204" pitchFamily="18" charset="0"/>
                <a:ea typeface="Cambria" panose="02040503050406030204" pitchFamily="18" charset="0"/>
                <a:cs typeface="+mn-cs"/>
              </a:rPr>
              <a:t>nhanh</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cs typeface="+mn-cs"/>
              </a:rPr>
              <a:t>ĐÈN VÀNG </a:t>
            </a:r>
            <a:r>
              <a:rPr kumimoji="0" lang="en-US" sz="3200" b="0" i="0" u="none" strike="noStrike" kern="1200" cap="none" spc="0" normalizeH="0" baseline="0" noProof="0" dirty="0" err="1">
                <a:ln>
                  <a:noFill/>
                </a:ln>
                <a:solidFill>
                  <a:srgbClr val="FFC000"/>
                </a:solidFill>
                <a:effectLst/>
                <a:uLnTx/>
                <a:uFillTx/>
                <a:latin typeface="Cambria" panose="02040503050406030204" pitchFamily="18" charset="0"/>
                <a:ea typeface="Cambria" panose="02040503050406030204" pitchFamily="18" charset="0"/>
                <a:cs typeface="+mn-cs"/>
              </a:rPr>
              <a:t>cánh</a:t>
            </a:r>
            <a:r>
              <a:rPr kumimoji="0" lang="en-US" sz="3200" b="0"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C000"/>
                </a:solidFill>
                <a:effectLst/>
                <a:uLnTx/>
                <a:uFillTx/>
                <a:latin typeface="Cambria" panose="02040503050406030204" pitchFamily="18" charset="0"/>
                <a:ea typeface="Cambria" panose="02040503050406030204" pitchFamily="18" charset="0"/>
                <a:cs typeface="+mn-cs"/>
              </a:rPr>
              <a:t>tay</a:t>
            </a:r>
            <a:r>
              <a:rPr kumimoji="0" lang="en-US" sz="3200" b="0"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cs typeface="+mn-cs"/>
              </a:rPr>
              <a:t> quay </a:t>
            </a:r>
            <a:r>
              <a:rPr kumimoji="0" lang="en-US" sz="3200" b="0" i="0" u="none" strike="noStrike" kern="1200" cap="none" spc="0" normalizeH="0" baseline="0" noProof="0" dirty="0" err="1">
                <a:ln>
                  <a:noFill/>
                </a:ln>
                <a:solidFill>
                  <a:srgbClr val="FFC000"/>
                </a:solidFill>
                <a:effectLst/>
                <a:uLnTx/>
                <a:uFillTx/>
                <a:latin typeface="Cambria" panose="02040503050406030204" pitchFamily="18" charset="0"/>
                <a:ea typeface="Cambria" panose="02040503050406030204" pitchFamily="18" charset="0"/>
                <a:cs typeface="+mn-cs"/>
              </a:rPr>
              <a:t>chậm</a:t>
            </a:r>
            <a:r>
              <a:rPr kumimoji="0" lang="en-US" sz="3200" b="0"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nhé</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pic>
        <p:nvPicPr>
          <p:cNvPr id="7" name="Picture 6"/>
          <p:cNvPicPr>
            <a:picLocks noChangeAspect="1"/>
          </p:cNvPicPr>
          <p:nvPr/>
        </p:nvPicPr>
        <p:blipFill>
          <a:blip r:embed="rId18"/>
          <a:stretch>
            <a:fillRect/>
          </a:stretch>
        </p:blipFill>
        <p:spPr>
          <a:xfrm>
            <a:off x="2423306" y="90385"/>
            <a:ext cx="7047587" cy="1585097"/>
          </a:xfrm>
          <a:prstGeom prst="rect">
            <a:avLst/>
          </a:prstGeom>
        </p:spPr>
      </p:pic>
    </p:spTree>
    <p:extLst>
      <p:ext uri="{BB962C8B-B14F-4D97-AF65-F5344CB8AC3E}">
        <p14:creationId xmlns:p14="http://schemas.microsoft.com/office/powerpoint/2010/main" val="20733027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0" name="图形 23">
            <a:extLst>
              <a:ext uri="{FF2B5EF4-FFF2-40B4-BE49-F238E27FC236}">
                <a16:creationId xmlns:a16="http://schemas.microsoft.com/office/drawing/2014/main" id="{7738D4F7-5FD4-4F0F-BD38-0B199311A20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942236" y="1802722"/>
            <a:ext cx="1757130" cy="1757130"/>
          </a:xfrm>
          <a:prstGeom prst="rect">
            <a:avLst/>
          </a:prstGeom>
        </p:spPr>
      </p:pic>
      <p:pic>
        <p:nvPicPr>
          <p:cNvPr id="32" name="图形 7">
            <a:extLst>
              <a:ext uri="{FF2B5EF4-FFF2-40B4-BE49-F238E27FC236}">
                <a16:creationId xmlns:a16="http://schemas.microsoft.com/office/drawing/2014/main" id="{278856D1-16C4-4004-890E-7BFE5722943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51622" y="5598364"/>
            <a:ext cx="2519270" cy="2519270"/>
          </a:xfrm>
          <a:prstGeom prst="rect">
            <a:avLst/>
          </a:prstGeom>
          <a:effectLst>
            <a:outerShdw blurRad="12700" dist="12700" dir="2700000" algn="tl" rotWithShape="0">
              <a:prstClr val="black">
                <a:alpha val="40000"/>
              </a:prstClr>
            </a:outerShdw>
          </a:effectLst>
        </p:spPr>
      </p:pic>
      <p:pic>
        <p:nvPicPr>
          <p:cNvPr id="37" name="图形 19">
            <a:extLst>
              <a:ext uri="{FF2B5EF4-FFF2-40B4-BE49-F238E27FC236}">
                <a16:creationId xmlns:a16="http://schemas.microsoft.com/office/drawing/2014/main" id="{BF8ACE04-8BEE-4D96-BB7A-3D5659EA916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84416" y="5605484"/>
            <a:ext cx="2053683" cy="2141505"/>
          </a:xfrm>
          <a:prstGeom prst="rect">
            <a:avLst/>
          </a:prstGeom>
          <a:effectLst>
            <a:outerShdw blurRad="12700" dist="12700" dir="2700000" algn="tl" rotWithShape="0">
              <a:prstClr val="black">
                <a:alpha val="40000"/>
              </a:prstClr>
            </a:outerShdw>
          </a:effectLst>
        </p:spPr>
      </p:pic>
      <p:pic>
        <p:nvPicPr>
          <p:cNvPr id="39" name="图形 16">
            <a:extLst>
              <a:ext uri="{FF2B5EF4-FFF2-40B4-BE49-F238E27FC236}">
                <a16:creationId xmlns:a16="http://schemas.microsoft.com/office/drawing/2014/main" id="{EB64F6B9-7F63-44CA-A635-48110DEC12C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04062" y="796266"/>
            <a:ext cx="3636112" cy="1124642"/>
          </a:xfrm>
          <a:prstGeom prst="rect">
            <a:avLst/>
          </a:prstGeom>
        </p:spPr>
      </p:pic>
      <p:pic>
        <p:nvPicPr>
          <p:cNvPr id="46" name="图形 18">
            <a:extLst>
              <a:ext uri="{FF2B5EF4-FFF2-40B4-BE49-F238E27FC236}">
                <a16:creationId xmlns:a16="http://schemas.microsoft.com/office/drawing/2014/main" id="{3D9C48DF-0929-4F11-8646-94C01F87254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993676" y="1055451"/>
            <a:ext cx="2906054" cy="747271"/>
          </a:xfrm>
          <a:prstGeom prst="rect">
            <a:avLst/>
          </a:prstGeom>
        </p:spPr>
      </p:pic>
      <p:grpSp>
        <p:nvGrpSpPr>
          <p:cNvPr id="3" name="Group 2"/>
          <p:cNvGrpSpPr/>
          <p:nvPr/>
        </p:nvGrpSpPr>
        <p:grpSpPr>
          <a:xfrm>
            <a:off x="568414" y="76314"/>
            <a:ext cx="11429706" cy="2037645"/>
            <a:chOff x="568413" y="76313"/>
            <a:chExt cx="11429706" cy="2037645"/>
          </a:xfrm>
        </p:grpSpPr>
        <p:grpSp>
          <p:nvGrpSpPr>
            <p:cNvPr id="10" name="Group 9">
              <a:extLst>
                <a:ext uri="{FF2B5EF4-FFF2-40B4-BE49-F238E27FC236}">
                  <a16:creationId xmlns:a16="http://schemas.microsoft.com/office/drawing/2014/main" id="{A494FD56-6031-30C1-EBD3-D8BFA61ED704}"/>
                </a:ext>
              </a:extLst>
            </p:cNvPr>
            <p:cNvGrpSpPr/>
            <p:nvPr/>
          </p:nvGrpSpPr>
          <p:grpSpPr>
            <a:xfrm>
              <a:off x="568413" y="114653"/>
              <a:ext cx="11429706" cy="1870902"/>
              <a:chOff x="335021" y="23792"/>
              <a:chExt cx="8572280" cy="1553496"/>
            </a:xfrm>
          </p:grpSpPr>
          <p:grpSp>
            <p:nvGrpSpPr>
              <p:cNvPr id="12" name="Group 11">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14"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800" b="0" i="0" u="none" strike="noStrike" kern="0" cap="none" spc="0" normalizeH="0" baseline="0" noProof="0">
                    <a:ln>
                      <a:noFill/>
                    </a:ln>
                    <a:solidFill>
                      <a:srgbClr val="000000"/>
                    </a:solidFill>
                    <a:effectLst/>
                    <a:uLnTx/>
                    <a:uFillTx/>
                    <a:latin typeface="UTM Avo" panose="02040603050506020204" pitchFamily="18" charset="0"/>
                    <a:ea typeface="Cambria" panose="02040503050406030204" pitchFamily="18" charset="0"/>
                    <a:cs typeface="Arial"/>
                    <a:sym typeface="Arial"/>
                  </a:endParaRPr>
                </a:p>
              </p:txBody>
            </p:sp>
            <p:sp>
              <p:nvSpPr>
                <p:cNvPr id="15" name="Rectangle 88">
                  <a:extLst>
                    <a:ext uri="{FF2B5EF4-FFF2-40B4-BE49-F238E27FC236}">
                      <a16:creationId xmlns:a16="http://schemas.microsoft.com/office/drawing/2014/main" id="{6F8CBEE7-4D51-C2A8-57D9-B137FF524BE2}"/>
                    </a:ext>
                  </a:extLst>
                </p:cNvPr>
                <p:cNvSpPr/>
                <p:nvPr/>
              </p:nvSpPr>
              <p:spPr>
                <a:xfrm>
                  <a:off x="792772" y="227505"/>
                  <a:ext cx="7820286" cy="1220855"/>
                </a:xfrm>
                <a:custGeom>
                  <a:avLst/>
                  <a:gdLst>
                    <a:gd name="connsiteX0" fmla="*/ 0 w 7820286"/>
                    <a:gd name="connsiteY0" fmla="*/ 0 h 1220855"/>
                    <a:gd name="connsiteX1" fmla="*/ 278054 w 7820286"/>
                    <a:gd name="connsiteY1" fmla="*/ 0 h 1220855"/>
                    <a:gd name="connsiteX2" fmla="*/ 790717 w 7820286"/>
                    <a:gd name="connsiteY2" fmla="*/ 0 h 1220855"/>
                    <a:gd name="connsiteX3" fmla="*/ 1381584 w 7820286"/>
                    <a:gd name="connsiteY3" fmla="*/ 0 h 1220855"/>
                    <a:gd name="connsiteX4" fmla="*/ 1972449 w 7820286"/>
                    <a:gd name="connsiteY4" fmla="*/ 0 h 1220855"/>
                    <a:gd name="connsiteX5" fmla="*/ 2485113 w 7820286"/>
                    <a:gd name="connsiteY5" fmla="*/ 0 h 1220855"/>
                    <a:gd name="connsiteX6" fmla="*/ 2919573 w 7820286"/>
                    <a:gd name="connsiteY6" fmla="*/ 0 h 1220855"/>
                    <a:gd name="connsiteX7" fmla="*/ 3510439 w 7820286"/>
                    <a:gd name="connsiteY7" fmla="*/ 0 h 1220855"/>
                    <a:gd name="connsiteX8" fmla="*/ 3788494 w 7820286"/>
                    <a:gd name="connsiteY8" fmla="*/ 0 h 1220855"/>
                    <a:gd name="connsiteX9" fmla="*/ 4144751 w 7820286"/>
                    <a:gd name="connsiteY9" fmla="*/ 0 h 1220855"/>
                    <a:gd name="connsiteX10" fmla="*/ 4501009 w 7820286"/>
                    <a:gd name="connsiteY10" fmla="*/ 0 h 1220855"/>
                    <a:gd name="connsiteX11" fmla="*/ 4779063 w 7820286"/>
                    <a:gd name="connsiteY11" fmla="*/ 0 h 1220855"/>
                    <a:gd name="connsiteX12" fmla="*/ 5213524 w 7820286"/>
                    <a:gd name="connsiteY12" fmla="*/ 0 h 1220855"/>
                    <a:gd name="connsiteX13" fmla="*/ 5491578 w 7820286"/>
                    <a:gd name="connsiteY13" fmla="*/ 0 h 1220855"/>
                    <a:gd name="connsiteX14" fmla="*/ 5926039 w 7820286"/>
                    <a:gd name="connsiteY14" fmla="*/ 0 h 1220855"/>
                    <a:gd name="connsiteX15" fmla="*/ 6438701 w 7820286"/>
                    <a:gd name="connsiteY15" fmla="*/ 0 h 1220855"/>
                    <a:gd name="connsiteX16" fmla="*/ 7029568 w 7820286"/>
                    <a:gd name="connsiteY16" fmla="*/ 0 h 1220855"/>
                    <a:gd name="connsiteX17" fmla="*/ 7820286 w 7820286"/>
                    <a:gd name="connsiteY17" fmla="*/ 0 h 1220855"/>
                    <a:gd name="connsiteX18" fmla="*/ 7820286 w 7820286"/>
                    <a:gd name="connsiteY18" fmla="*/ 419160 h 1220855"/>
                    <a:gd name="connsiteX19" fmla="*/ 7820286 w 7820286"/>
                    <a:gd name="connsiteY19" fmla="*/ 801694 h 1220855"/>
                    <a:gd name="connsiteX20" fmla="*/ 7820286 w 7820286"/>
                    <a:gd name="connsiteY20" fmla="*/ 1220855 h 1220855"/>
                    <a:gd name="connsiteX21" fmla="*/ 7464028 w 7820286"/>
                    <a:gd name="connsiteY21" fmla="*/ 1220855 h 1220855"/>
                    <a:gd name="connsiteX22" fmla="*/ 6951365 w 7820286"/>
                    <a:gd name="connsiteY22" fmla="*/ 1220855 h 1220855"/>
                    <a:gd name="connsiteX23" fmla="*/ 6595107 w 7820286"/>
                    <a:gd name="connsiteY23" fmla="*/ 1220855 h 1220855"/>
                    <a:gd name="connsiteX24" fmla="*/ 6160647 w 7820286"/>
                    <a:gd name="connsiteY24" fmla="*/ 1220855 h 1220855"/>
                    <a:gd name="connsiteX25" fmla="*/ 5647984 w 7820286"/>
                    <a:gd name="connsiteY25" fmla="*/ 1220855 h 1220855"/>
                    <a:gd name="connsiteX26" fmla="*/ 5448132 w 7820286"/>
                    <a:gd name="connsiteY26" fmla="*/ 1220855 h 1220855"/>
                    <a:gd name="connsiteX27" fmla="*/ 5013672 w 7820286"/>
                    <a:gd name="connsiteY27" fmla="*/ 1220855 h 1220855"/>
                    <a:gd name="connsiteX28" fmla="*/ 4501009 w 7820286"/>
                    <a:gd name="connsiteY28" fmla="*/ 1220855 h 1220855"/>
                    <a:gd name="connsiteX29" fmla="*/ 3988345 w 7820286"/>
                    <a:gd name="connsiteY29" fmla="*/ 1220855 h 1220855"/>
                    <a:gd name="connsiteX30" fmla="*/ 3710291 w 7820286"/>
                    <a:gd name="connsiteY30" fmla="*/ 1220855 h 1220855"/>
                    <a:gd name="connsiteX31" fmla="*/ 3354034 w 7820286"/>
                    <a:gd name="connsiteY31" fmla="*/ 1220855 h 1220855"/>
                    <a:gd name="connsiteX32" fmla="*/ 2919573 w 7820286"/>
                    <a:gd name="connsiteY32" fmla="*/ 1220855 h 1220855"/>
                    <a:gd name="connsiteX33" fmla="*/ 2641519 w 7820286"/>
                    <a:gd name="connsiteY33" fmla="*/ 1220855 h 1220855"/>
                    <a:gd name="connsiteX34" fmla="*/ 2207058 w 7820286"/>
                    <a:gd name="connsiteY34" fmla="*/ 1220855 h 1220855"/>
                    <a:gd name="connsiteX35" fmla="*/ 1772598 w 7820286"/>
                    <a:gd name="connsiteY35" fmla="*/ 1220855 h 1220855"/>
                    <a:gd name="connsiteX36" fmla="*/ 1259934 w 7820286"/>
                    <a:gd name="connsiteY36" fmla="*/ 1220855 h 1220855"/>
                    <a:gd name="connsiteX37" fmla="*/ 747271 w 7820286"/>
                    <a:gd name="connsiteY37" fmla="*/ 1220855 h 1220855"/>
                    <a:gd name="connsiteX38" fmla="*/ 469217 w 7820286"/>
                    <a:gd name="connsiteY38" fmla="*/ 1220855 h 1220855"/>
                    <a:gd name="connsiteX39" fmla="*/ 0 w 7820286"/>
                    <a:gd name="connsiteY39" fmla="*/ 1220855 h 1220855"/>
                    <a:gd name="connsiteX40" fmla="*/ 0 w 7820286"/>
                    <a:gd name="connsiteY40" fmla="*/ 826111 h 1220855"/>
                    <a:gd name="connsiteX41" fmla="*/ 0 w 7820286"/>
                    <a:gd name="connsiteY41" fmla="*/ 443577 h 1220855"/>
                    <a:gd name="connsiteX42" fmla="*/ 0 w 7820286"/>
                    <a:gd name="connsiteY42"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820286" h="1220855" extrusionOk="0">
                      <a:moveTo>
                        <a:pt x="0" y="0"/>
                      </a:moveTo>
                      <a:cubicBezTo>
                        <a:pt x="127066" y="-11912"/>
                        <a:pt x="169118" y="15089"/>
                        <a:pt x="278054" y="0"/>
                      </a:cubicBezTo>
                      <a:cubicBezTo>
                        <a:pt x="353433" y="-55129"/>
                        <a:pt x="549608" y="104108"/>
                        <a:pt x="790717" y="0"/>
                      </a:cubicBezTo>
                      <a:cubicBezTo>
                        <a:pt x="1026032" y="-85833"/>
                        <a:pt x="1220172" y="91612"/>
                        <a:pt x="1381584" y="0"/>
                      </a:cubicBezTo>
                      <a:cubicBezTo>
                        <a:pt x="1534893" y="-108322"/>
                        <a:pt x="1692536" y="15997"/>
                        <a:pt x="1972449" y="0"/>
                      </a:cubicBezTo>
                      <a:cubicBezTo>
                        <a:pt x="2249060" y="-19629"/>
                        <a:pt x="2355122" y="47255"/>
                        <a:pt x="2485113" y="0"/>
                      </a:cubicBezTo>
                      <a:cubicBezTo>
                        <a:pt x="2609957" y="-52507"/>
                        <a:pt x="2694468" y="58574"/>
                        <a:pt x="2919573" y="0"/>
                      </a:cubicBezTo>
                      <a:cubicBezTo>
                        <a:pt x="3119276" y="-62483"/>
                        <a:pt x="3348187" y="78926"/>
                        <a:pt x="3510439" y="0"/>
                      </a:cubicBezTo>
                      <a:cubicBezTo>
                        <a:pt x="3712672" y="-87505"/>
                        <a:pt x="3737204" y="14868"/>
                        <a:pt x="3788494" y="0"/>
                      </a:cubicBezTo>
                      <a:cubicBezTo>
                        <a:pt x="3877483" y="-12591"/>
                        <a:pt x="3996404" y="8835"/>
                        <a:pt x="4144751" y="0"/>
                      </a:cubicBezTo>
                      <a:cubicBezTo>
                        <a:pt x="4300430" y="-3143"/>
                        <a:pt x="4373561" y="10737"/>
                        <a:pt x="4501009" y="0"/>
                      </a:cubicBezTo>
                      <a:cubicBezTo>
                        <a:pt x="4616622" y="74"/>
                        <a:pt x="4650425" y="19301"/>
                        <a:pt x="4779063" y="0"/>
                      </a:cubicBezTo>
                      <a:cubicBezTo>
                        <a:pt x="4914186" y="-33187"/>
                        <a:pt x="5032678" y="4521"/>
                        <a:pt x="5213524" y="0"/>
                      </a:cubicBezTo>
                      <a:cubicBezTo>
                        <a:pt x="5374165" y="-15064"/>
                        <a:pt x="5387223" y="7324"/>
                        <a:pt x="5491578" y="0"/>
                      </a:cubicBezTo>
                      <a:cubicBezTo>
                        <a:pt x="5613168" y="34377"/>
                        <a:pt x="5760139" y="53323"/>
                        <a:pt x="5926039" y="0"/>
                      </a:cubicBezTo>
                      <a:cubicBezTo>
                        <a:pt x="6079789" y="-44711"/>
                        <a:pt x="6278241" y="-3874"/>
                        <a:pt x="6438701" y="0"/>
                      </a:cubicBezTo>
                      <a:cubicBezTo>
                        <a:pt x="6571876" y="-2247"/>
                        <a:pt x="6780495" y="-9064"/>
                        <a:pt x="7029568" y="0"/>
                      </a:cubicBezTo>
                      <a:cubicBezTo>
                        <a:pt x="7278796" y="-1880"/>
                        <a:pt x="7600675" y="85953"/>
                        <a:pt x="7820286" y="0"/>
                      </a:cubicBezTo>
                      <a:cubicBezTo>
                        <a:pt x="7847561" y="140616"/>
                        <a:pt x="7799921" y="302687"/>
                        <a:pt x="7820286" y="419160"/>
                      </a:cubicBezTo>
                      <a:cubicBezTo>
                        <a:pt x="7831789" y="570187"/>
                        <a:pt x="7801336" y="628366"/>
                        <a:pt x="7820286" y="801694"/>
                      </a:cubicBezTo>
                      <a:cubicBezTo>
                        <a:pt x="7813356" y="975297"/>
                        <a:pt x="7794046" y="1022414"/>
                        <a:pt x="7820286" y="1220855"/>
                      </a:cubicBezTo>
                      <a:cubicBezTo>
                        <a:pt x="7738859" y="1230416"/>
                        <a:pt x="7639842" y="1211018"/>
                        <a:pt x="7464028" y="1220855"/>
                      </a:cubicBezTo>
                      <a:cubicBezTo>
                        <a:pt x="7314647" y="1212770"/>
                        <a:pt x="7096113" y="1221023"/>
                        <a:pt x="6951365" y="1220855"/>
                      </a:cubicBezTo>
                      <a:cubicBezTo>
                        <a:pt x="6796368" y="1232972"/>
                        <a:pt x="6768803" y="1194977"/>
                        <a:pt x="6595107" y="1220855"/>
                      </a:cubicBezTo>
                      <a:cubicBezTo>
                        <a:pt x="6458228" y="1238861"/>
                        <a:pt x="6265320" y="1201862"/>
                        <a:pt x="6160647" y="1220855"/>
                      </a:cubicBezTo>
                      <a:cubicBezTo>
                        <a:pt x="6036345" y="1257586"/>
                        <a:pt x="5896740" y="1152223"/>
                        <a:pt x="5647984" y="1220855"/>
                      </a:cubicBezTo>
                      <a:cubicBezTo>
                        <a:pt x="5438038" y="1262887"/>
                        <a:pt x="5499647" y="1214939"/>
                        <a:pt x="5448132" y="1220855"/>
                      </a:cubicBezTo>
                      <a:cubicBezTo>
                        <a:pt x="5411416" y="1250362"/>
                        <a:pt x="5146442" y="1200705"/>
                        <a:pt x="5013672" y="1220855"/>
                      </a:cubicBezTo>
                      <a:cubicBezTo>
                        <a:pt x="4884359" y="1269883"/>
                        <a:pt x="4579946" y="1148842"/>
                        <a:pt x="4501009" y="1220855"/>
                      </a:cubicBezTo>
                      <a:cubicBezTo>
                        <a:pt x="4379857" y="1292756"/>
                        <a:pt x="4179961" y="1241821"/>
                        <a:pt x="3988345" y="1220855"/>
                      </a:cubicBezTo>
                      <a:cubicBezTo>
                        <a:pt x="3742621" y="1221078"/>
                        <a:pt x="3815783" y="1191619"/>
                        <a:pt x="3710291" y="1220855"/>
                      </a:cubicBezTo>
                      <a:cubicBezTo>
                        <a:pt x="3561121" y="1237610"/>
                        <a:pt x="3492073" y="1177516"/>
                        <a:pt x="3354034" y="1220855"/>
                      </a:cubicBezTo>
                      <a:cubicBezTo>
                        <a:pt x="3196737" y="1246391"/>
                        <a:pt x="3022053" y="1205284"/>
                        <a:pt x="2919573" y="1220855"/>
                      </a:cubicBezTo>
                      <a:cubicBezTo>
                        <a:pt x="2839433" y="1222973"/>
                        <a:pt x="2741186" y="1240907"/>
                        <a:pt x="2641519" y="1220855"/>
                      </a:cubicBezTo>
                      <a:cubicBezTo>
                        <a:pt x="2515404" y="1212697"/>
                        <a:pt x="2389075" y="1214740"/>
                        <a:pt x="2207058" y="1220855"/>
                      </a:cubicBezTo>
                      <a:cubicBezTo>
                        <a:pt x="2034283" y="1247791"/>
                        <a:pt x="1878326" y="1180511"/>
                        <a:pt x="1772598" y="1220855"/>
                      </a:cubicBezTo>
                      <a:cubicBezTo>
                        <a:pt x="1646904" y="1264431"/>
                        <a:pt x="1367605" y="1195186"/>
                        <a:pt x="1259934" y="1220855"/>
                      </a:cubicBezTo>
                      <a:cubicBezTo>
                        <a:pt x="1140959" y="1269593"/>
                        <a:pt x="848676" y="1212629"/>
                        <a:pt x="747271" y="1220855"/>
                      </a:cubicBezTo>
                      <a:cubicBezTo>
                        <a:pt x="644377" y="1253392"/>
                        <a:pt x="590234" y="1210700"/>
                        <a:pt x="469217" y="1220855"/>
                      </a:cubicBezTo>
                      <a:cubicBezTo>
                        <a:pt x="327671" y="1235935"/>
                        <a:pt x="136045" y="1185547"/>
                        <a:pt x="0" y="1220855"/>
                      </a:cubicBezTo>
                      <a:cubicBezTo>
                        <a:pt x="-16882" y="1094518"/>
                        <a:pt x="-6736" y="964670"/>
                        <a:pt x="0" y="826111"/>
                      </a:cubicBezTo>
                      <a:cubicBezTo>
                        <a:pt x="6" y="711957"/>
                        <a:pt x="9582" y="555181"/>
                        <a:pt x="0" y="443577"/>
                      </a:cubicBezTo>
                      <a:cubicBezTo>
                        <a:pt x="-3270" y="323303"/>
                        <a:pt x="9672" y="112577"/>
                        <a:pt x="0" y="0"/>
                      </a:cubicBezTo>
                      <a:close/>
                    </a:path>
                  </a:pathLst>
                </a:custGeom>
                <a:noFill/>
                <a:ln w="38100">
                  <a:solidFill>
                    <a:srgbClr val="CA3659"/>
                  </a:solidFill>
                  <a:prstDash val="lgDash"/>
                  <a:extLst>
                    <a:ext uri="{C807C97D-BFC1-408E-A445-0C87EB9F89A2}">
                      <ask:lineSketchStyleProps xmlns:ask="http://schemas.microsoft.com/office/drawing/2018/sketchyshapes" sd="170926038">
                        <a:custGeom>
                          <a:avLst/>
                          <a:gdLst>
                            <a:gd name="connsiteX0" fmla="*/ 0 w 10427047"/>
                            <a:gd name="connsiteY0" fmla="*/ 0 h 1470297"/>
                            <a:gd name="connsiteX1" fmla="*/ 370739 w 10427047"/>
                            <a:gd name="connsiteY1" fmla="*/ 0 h 1470297"/>
                            <a:gd name="connsiteX2" fmla="*/ 1054290 w 10427047"/>
                            <a:gd name="connsiteY2" fmla="*/ 0 h 1470297"/>
                            <a:gd name="connsiteX3" fmla="*/ 1842112 w 10427047"/>
                            <a:gd name="connsiteY3" fmla="*/ 0 h 1470297"/>
                            <a:gd name="connsiteX4" fmla="*/ 2629933 w 10427047"/>
                            <a:gd name="connsiteY4" fmla="*/ 0 h 1470297"/>
                            <a:gd name="connsiteX5" fmla="*/ 3313484 w 10427047"/>
                            <a:gd name="connsiteY5" fmla="*/ 0 h 1470297"/>
                            <a:gd name="connsiteX6" fmla="*/ 3892764 w 10427047"/>
                            <a:gd name="connsiteY6" fmla="*/ 0 h 1470297"/>
                            <a:gd name="connsiteX7" fmla="*/ 4680586 w 10427047"/>
                            <a:gd name="connsiteY7" fmla="*/ 0 h 1470297"/>
                            <a:gd name="connsiteX8" fmla="*/ 5051325 w 10427047"/>
                            <a:gd name="connsiteY8" fmla="*/ 0 h 1470297"/>
                            <a:gd name="connsiteX9" fmla="*/ 5526335 w 10427047"/>
                            <a:gd name="connsiteY9" fmla="*/ 0 h 1470297"/>
                            <a:gd name="connsiteX10" fmla="*/ 6001345 w 10427047"/>
                            <a:gd name="connsiteY10" fmla="*/ 0 h 1470297"/>
                            <a:gd name="connsiteX11" fmla="*/ 6372084 w 10427047"/>
                            <a:gd name="connsiteY11" fmla="*/ 0 h 1470297"/>
                            <a:gd name="connsiteX12" fmla="*/ 6951365 w 10427047"/>
                            <a:gd name="connsiteY12" fmla="*/ 0 h 1470297"/>
                            <a:gd name="connsiteX13" fmla="*/ 7322104 w 10427047"/>
                            <a:gd name="connsiteY13" fmla="*/ 0 h 1470297"/>
                            <a:gd name="connsiteX14" fmla="*/ 7901385 w 10427047"/>
                            <a:gd name="connsiteY14" fmla="*/ 0 h 1470297"/>
                            <a:gd name="connsiteX15" fmla="*/ 8584935 w 10427047"/>
                            <a:gd name="connsiteY15" fmla="*/ 0 h 1470297"/>
                            <a:gd name="connsiteX16" fmla="*/ 9372757 w 10427047"/>
                            <a:gd name="connsiteY16" fmla="*/ 0 h 1470297"/>
                            <a:gd name="connsiteX17" fmla="*/ 10427047 w 10427047"/>
                            <a:gd name="connsiteY17" fmla="*/ 0 h 1470297"/>
                            <a:gd name="connsiteX18" fmla="*/ 10427047 w 10427047"/>
                            <a:gd name="connsiteY18" fmla="*/ 504802 h 1470297"/>
                            <a:gd name="connsiteX19" fmla="*/ 10427047 w 10427047"/>
                            <a:gd name="connsiteY19" fmla="*/ 965495 h 1470297"/>
                            <a:gd name="connsiteX20" fmla="*/ 10427047 w 10427047"/>
                            <a:gd name="connsiteY20" fmla="*/ 1470297 h 1470297"/>
                            <a:gd name="connsiteX21" fmla="*/ 9952037 w 10427047"/>
                            <a:gd name="connsiteY21" fmla="*/ 1470297 h 1470297"/>
                            <a:gd name="connsiteX22" fmla="*/ 9268486 w 10427047"/>
                            <a:gd name="connsiteY22" fmla="*/ 1470297 h 1470297"/>
                            <a:gd name="connsiteX23" fmla="*/ 8793476 w 10427047"/>
                            <a:gd name="connsiteY23" fmla="*/ 1470297 h 1470297"/>
                            <a:gd name="connsiteX24" fmla="*/ 8214196 w 10427047"/>
                            <a:gd name="connsiteY24" fmla="*/ 1470297 h 1470297"/>
                            <a:gd name="connsiteX25" fmla="*/ 7530645 w 10427047"/>
                            <a:gd name="connsiteY25" fmla="*/ 1470297 h 1470297"/>
                            <a:gd name="connsiteX26" fmla="*/ 7264176 w 10427047"/>
                            <a:gd name="connsiteY26" fmla="*/ 1470297 h 1470297"/>
                            <a:gd name="connsiteX27" fmla="*/ 6684896 w 10427047"/>
                            <a:gd name="connsiteY27" fmla="*/ 1470297 h 1470297"/>
                            <a:gd name="connsiteX28" fmla="*/ 6001345 w 10427047"/>
                            <a:gd name="connsiteY28" fmla="*/ 1470297 h 1470297"/>
                            <a:gd name="connsiteX29" fmla="*/ 5317794 w 10427047"/>
                            <a:gd name="connsiteY29" fmla="*/ 1470297 h 1470297"/>
                            <a:gd name="connsiteX30" fmla="*/ 4947055 w 10427047"/>
                            <a:gd name="connsiteY30" fmla="*/ 1470297 h 1470297"/>
                            <a:gd name="connsiteX31" fmla="*/ 4472045 w 10427047"/>
                            <a:gd name="connsiteY31" fmla="*/ 1470297 h 1470297"/>
                            <a:gd name="connsiteX32" fmla="*/ 3892764 w 10427047"/>
                            <a:gd name="connsiteY32" fmla="*/ 1470297 h 1470297"/>
                            <a:gd name="connsiteX33" fmla="*/ 3522025 w 10427047"/>
                            <a:gd name="connsiteY33" fmla="*/ 1470297 h 1470297"/>
                            <a:gd name="connsiteX34" fmla="*/ 2942744 w 10427047"/>
                            <a:gd name="connsiteY34" fmla="*/ 1470297 h 1470297"/>
                            <a:gd name="connsiteX35" fmla="*/ 2363464 w 10427047"/>
                            <a:gd name="connsiteY35" fmla="*/ 1470297 h 1470297"/>
                            <a:gd name="connsiteX36" fmla="*/ 1679913 w 10427047"/>
                            <a:gd name="connsiteY36" fmla="*/ 1470297 h 1470297"/>
                            <a:gd name="connsiteX37" fmla="*/ 996362 w 10427047"/>
                            <a:gd name="connsiteY37" fmla="*/ 1470297 h 1470297"/>
                            <a:gd name="connsiteX38" fmla="*/ 625623 w 10427047"/>
                            <a:gd name="connsiteY38" fmla="*/ 1470297 h 1470297"/>
                            <a:gd name="connsiteX39" fmla="*/ 0 w 10427047"/>
                            <a:gd name="connsiteY39" fmla="*/ 1470297 h 1470297"/>
                            <a:gd name="connsiteX40" fmla="*/ 0 w 10427047"/>
                            <a:gd name="connsiteY40" fmla="*/ 994901 h 1470297"/>
                            <a:gd name="connsiteX41" fmla="*/ 0 w 10427047"/>
                            <a:gd name="connsiteY41" fmla="*/ 534208 h 1470297"/>
                            <a:gd name="connsiteX42" fmla="*/ 0 w 10427047"/>
                            <a:gd name="connsiteY42" fmla="*/ 0 h 1470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427047" h="1470297" extrusionOk="0">
                              <a:moveTo>
                                <a:pt x="0" y="0"/>
                              </a:moveTo>
                              <a:cubicBezTo>
                                <a:pt x="168676" y="-15513"/>
                                <a:pt x="223218" y="19465"/>
                                <a:pt x="370739" y="0"/>
                              </a:cubicBezTo>
                              <a:cubicBezTo>
                                <a:pt x="518260" y="-19465"/>
                                <a:pt x="732278" y="71963"/>
                                <a:pt x="1054290" y="0"/>
                              </a:cubicBezTo>
                              <a:cubicBezTo>
                                <a:pt x="1376302" y="-71963"/>
                                <a:pt x="1646658" y="85643"/>
                                <a:pt x="1842112" y="0"/>
                              </a:cubicBezTo>
                              <a:cubicBezTo>
                                <a:pt x="2037566" y="-85643"/>
                                <a:pt x="2270501" y="33537"/>
                                <a:pt x="2629933" y="0"/>
                              </a:cubicBezTo>
                              <a:cubicBezTo>
                                <a:pt x="2989365" y="-33537"/>
                                <a:pt x="3136988" y="47537"/>
                                <a:pt x="3313484" y="0"/>
                              </a:cubicBezTo>
                              <a:cubicBezTo>
                                <a:pt x="3489980" y="-47537"/>
                                <a:pt x="3607251" y="54211"/>
                                <a:pt x="3892764" y="0"/>
                              </a:cubicBezTo>
                              <a:cubicBezTo>
                                <a:pt x="4178277" y="-54211"/>
                                <a:pt x="4421324" y="88716"/>
                                <a:pt x="4680586" y="0"/>
                              </a:cubicBezTo>
                              <a:cubicBezTo>
                                <a:pt x="4939848" y="-88716"/>
                                <a:pt x="4975622" y="4071"/>
                                <a:pt x="5051325" y="0"/>
                              </a:cubicBezTo>
                              <a:cubicBezTo>
                                <a:pt x="5127028" y="-4071"/>
                                <a:pt x="5297948" y="2828"/>
                                <a:pt x="5526335" y="0"/>
                              </a:cubicBezTo>
                              <a:cubicBezTo>
                                <a:pt x="5754722" y="-2828"/>
                                <a:pt x="5853232" y="8194"/>
                                <a:pt x="6001345" y="0"/>
                              </a:cubicBezTo>
                              <a:cubicBezTo>
                                <a:pt x="6149458" y="-8194"/>
                                <a:pt x="6196916" y="39962"/>
                                <a:pt x="6372084" y="0"/>
                              </a:cubicBezTo>
                              <a:cubicBezTo>
                                <a:pt x="6547252" y="-39962"/>
                                <a:pt x="6740376" y="14692"/>
                                <a:pt x="6951365" y="0"/>
                              </a:cubicBezTo>
                              <a:cubicBezTo>
                                <a:pt x="7162354" y="-14692"/>
                                <a:pt x="7179847" y="9603"/>
                                <a:pt x="7322104" y="0"/>
                              </a:cubicBezTo>
                              <a:cubicBezTo>
                                <a:pt x="7464361" y="-9603"/>
                                <a:pt x="7704124" y="37005"/>
                                <a:pt x="7901385" y="0"/>
                              </a:cubicBezTo>
                              <a:cubicBezTo>
                                <a:pt x="8098646" y="-37005"/>
                                <a:pt x="8399608" y="4764"/>
                                <a:pt x="8584935" y="0"/>
                              </a:cubicBezTo>
                              <a:cubicBezTo>
                                <a:pt x="8770262" y="-4764"/>
                                <a:pt x="9034918" y="13238"/>
                                <a:pt x="9372757" y="0"/>
                              </a:cubicBezTo>
                              <a:cubicBezTo>
                                <a:pt x="9710596" y="-13238"/>
                                <a:pt x="10145835" y="116504"/>
                                <a:pt x="10427047" y="0"/>
                              </a:cubicBezTo>
                              <a:cubicBezTo>
                                <a:pt x="10429782" y="195458"/>
                                <a:pt x="10404448" y="349514"/>
                                <a:pt x="10427047" y="504802"/>
                              </a:cubicBezTo>
                              <a:cubicBezTo>
                                <a:pt x="10449646" y="660090"/>
                                <a:pt x="10418331" y="763639"/>
                                <a:pt x="10427047" y="965495"/>
                              </a:cubicBezTo>
                              <a:cubicBezTo>
                                <a:pt x="10435763" y="1167351"/>
                                <a:pt x="10383395" y="1242175"/>
                                <a:pt x="10427047" y="1470297"/>
                              </a:cubicBezTo>
                              <a:cubicBezTo>
                                <a:pt x="10297866" y="1480131"/>
                                <a:pt x="10167323" y="1453918"/>
                                <a:pt x="9952037" y="1470297"/>
                              </a:cubicBezTo>
                              <a:cubicBezTo>
                                <a:pt x="9736751" y="1486676"/>
                                <a:pt x="9472863" y="1453429"/>
                                <a:pt x="9268486" y="1470297"/>
                              </a:cubicBezTo>
                              <a:cubicBezTo>
                                <a:pt x="9064109" y="1487165"/>
                                <a:pt x="9016708" y="1439597"/>
                                <a:pt x="8793476" y="1470297"/>
                              </a:cubicBezTo>
                              <a:cubicBezTo>
                                <a:pt x="8570244" y="1500997"/>
                                <a:pt x="8380376" y="1451971"/>
                                <a:pt x="8214196" y="1470297"/>
                              </a:cubicBezTo>
                              <a:cubicBezTo>
                                <a:pt x="8048016" y="1488623"/>
                                <a:pt x="7804427" y="1431236"/>
                                <a:pt x="7530645" y="1470297"/>
                              </a:cubicBezTo>
                              <a:cubicBezTo>
                                <a:pt x="7256863" y="1509358"/>
                                <a:pt x="7332573" y="1459234"/>
                                <a:pt x="7264176" y="1470297"/>
                              </a:cubicBezTo>
                              <a:cubicBezTo>
                                <a:pt x="7195779" y="1481360"/>
                                <a:pt x="6853025" y="1447494"/>
                                <a:pt x="6684896" y="1470297"/>
                              </a:cubicBezTo>
                              <a:cubicBezTo>
                                <a:pt x="6516767" y="1493100"/>
                                <a:pt x="6157121" y="1390554"/>
                                <a:pt x="6001345" y="1470297"/>
                              </a:cubicBezTo>
                              <a:cubicBezTo>
                                <a:pt x="5845569" y="1550040"/>
                                <a:pt x="5628939" y="1463614"/>
                                <a:pt x="5317794" y="1470297"/>
                              </a:cubicBezTo>
                              <a:cubicBezTo>
                                <a:pt x="5006649" y="1476980"/>
                                <a:pt x="5113432" y="1436253"/>
                                <a:pt x="4947055" y="1470297"/>
                              </a:cubicBezTo>
                              <a:cubicBezTo>
                                <a:pt x="4780678" y="1504341"/>
                                <a:pt x="4653879" y="1427471"/>
                                <a:pt x="4472045" y="1470297"/>
                              </a:cubicBezTo>
                              <a:cubicBezTo>
                                <a:pt x="4290211" y="1513123"/>
                                <a:pt x="4009645" y="1454897"/>
                                <a:pt x="3892764" y="1470297"/>
                              </a:cubicBezTo>
                              <a:cubicBezTo>
                                <a:pt x="3775883" y="1485697"/>
                                <a:pt x="3641900" y="1467025"/>
                                <a:pt x="3522025" y="1470297"/>
                              </a:cubicBezTo>
                              <a:cubicBezTo>
                                <a:pt x="3402150" y="1473569"/>
                                <a:pt x="3171144" y="1452342"/>
                                <a:pt x="2942744" y="1470297"/>
                              </a:cubicBezTo>
                              <a:cubicBezTo>
                                <a:pt x="2714344" y="1488252"/>
                                <a:pt x="2527608" y="1426961"/>
                                <a:pt x="2363464" y="1470297"/>
                              </a:cubicBezTo>
                              <a:cubicBezTo>
                                <a:pt x="2199320" y="1513633"/>
                                <a:pt x="1818824" y="1428500"/>
                                <a:pt x="1679913" y="1470297"/>
                              </a:cubicBezTo>
                              <a:cubicBezTo>
                                <a:pt x="1541002" y="1512094"/>
                                <a:pt x="1139738" y="1439724"/>
                                <a:pt x="996362" y="1470297"/>
                              </a:cubicBezTo>
                              <a:cubicBezTo>
                                <a:pt x="852986" y="1500870"/>
                                <a:pt x="788007" y="1442179"/>
                                <a:pt x="625623" y="1470297"/>
                              </a:cubicBezTo>
                              <a:cubicBezTo>
                                <a:pt x="463239" y="1498415"/>
                                <a:pt x="162320" y="1395538"/>
                                <a:pt x="0" y="1470297"/>
                              </a:cubicBezTo>
                              <a:cubicBezTo>
                                <a:pt x="-17386" y="1332687"/>
                                <a:pt x="7347" y="1126614"/>
                                <a:pt x="0" y="994901"/>
                              </a:cubicBezTo>
                              <a:cubicBezTo>
                                <a:pt x="-7347" y="863188"/>
                                <a:pt x="17173" y="669713"/>
                                <a:pt x="0" y="534208"/>
                              </a:cubicBezTo>
                              <a:cubicBezTo>
                                <a:pt x="-17173" y="398703"/>
                                <a:pt x="30575" y="108766"/>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800" b="0" i="0" u="none" strike="noStrike" kern="0" cap="none" spc="0" normalizeH="0" baseline="0" noProof="0">
                    <a:ln>
                      <a:noFill/>
                    </a:ln>
                    <a:solidFill>
                      <a:srgbClr val="FFFFFF"/>
                    </a:solidFill>
                    <a:effectLst/>
                    <a:uLnTx/>
                    <a:uFillTx/>
                    <a:latin typeface="UTM Avo" panose="02040603050506020204" pitchFamily="18" charset="0"/>
                    <a:ea typeface="Cambria" panose="02040503050406030204" pitchFamily="18" charset="0"/>
                    <a:cs typeface="+mn-cs"/>
                    <a:sym typeface="Arial"/>
                  </a:endParaRPr>
                </a:p>
              </p:txBody>
            </p:sp>
          </p:grpSp>
          <p:sp>
            <p:nvSpPr>
              <p:cNvPr id="13" name="TextBox 12">
                <a:extLst>
                  <a:ext uri="{FF2B5EF4-FFF2-40B4-BE49-F238E27FC236}">
                    <a16:creationId xmlns:a16="http://schemas.microsoft.com/office/drawing/2014/main" id="{1FC9217A-F002-4CBC-34C1-FD13B89B137E}"/>
                  </a:ext>
                </a:extLst>
              </p:cNvPr>
              <p:cNvSpPr txBox="1"/>
              <p:nvPr/>
            </p:nvSpPr>
            <p:spPr>
              <a:xfrm>
                <a:off x="1924078" y="416255"/>
                <a:ext cx="6297845" cy="536678"/>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Arial"/>
                    <a:sym typeface="Arial"/>
                  </a:rPr>
                  <a:t>Tìm số phần trăm của hai số 81 và 900</a:t>
                </a:r>
                <a:endPar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grpSp>
        <p:pic>
          <p:nvPicPr>
            <p:cNvPr id="2" name="Picture 1"/>
            <p:cNvPicPr>
              <a:picLocks noChangeAspect="1"/>
            </p:cNvPicPr>
            <p:nvPr/>
          </p:nvPicPr>
          <p:blipFill>
            <a:blip r:embed="rId15"/>
            <a:stretch>
              <a:fillRect/>
            </a:stretch>
          </p:blipFill>
          <p:spPr>
            <a:xfrm>
              <a:off x="1031527" y="76313"/>
              <a:ext cx="1192515" cy="2037645"/>
            </a:xfrm>
            <a:prstGeom prst="rect">
              <a:avLst/>
            </a:prstGeom>
          </p:spPr>
        </p:pic>
      </p:grpSp>
      <p:grpSp>
        <p:nvGrpSpPr>
          <p:cNvPr id="5" name="Group 4"/>
          <p:cNvGrpSpPr/>
          <p:nvPr/>
        </p:nvGrpSpPr>
        <p:grpSpPr>
          <a:xfrm>
            <a:off x="1407464" y="2260470"/>
            <a:ext cx="9359358" cy="1132097"/>
            <a:chOff x="1407464" y="2260469"/>
            <a:chExt cx="9359358" cy="1132097"/>
          </a:xfrm>
        </p:grpSpPr>
        <p:grpSp>
          <p:nvGrpSpPr>
            <p:cNvPr id="23" name="Group 22">
              <a:extLst>
                <a:ext uri="{FF2B5EF4-FFF2-40B4-BE49-F238E27FC236}">
                  <a16:creationId xmlns:a16="http://schemas.microsoft.com/office/drawing/2014/main" id="{A494FD56-6031-30C1-EBD3-D8BFA61ED704}"/>
                </a:ext>
              </a:extLst>
            </p:cNvPr>
            <p:cNvGrpSpPr/>
            <p:nvPr/>
          </p:nvGrpSpPr>
          <p:grpSpPr>
            <a:xfrm>
              <a:off x="1407464" y="2260469"/>
              <a:ext cx="9359358" cy="1132097"/>
              <a:chOff x="335021" y="23792"/>
              <a:chExt cx="8572280" cy="1553496"/>
            </a:xfrm>
          </p:grpSpPr>
          <p:grpSp>
            <p:nvGrpSpPr>
              <p:cNvPr id="26" name="Group 25">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28"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0000"/>
                  </a:solidFill>
                  <a:prstDash val="lgDash"/>
                  <a:extLst>
                    <a:ext uri="{C807C97D-BFC1-408E-A445-0C87EB9F89A2}">
                      <ask:lineSketchStyleProps xmlns:ask="http://schemas.microsoft.com/office/drawing/2018/sketchyshape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27" name="TextBox 26">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81 %</a:t>
                </a:r>
              </a:p>
            </p:txBody>
          </p:sp>
        </p:grpSp>
        <p:sp>
          <p:nvSpPr>
            <p:cNvPr id="4" name="Flowchart: Connector 3"/>
            <p:cNvSpPr/>
            <p:nvPr/>
          </p:nvSpPr>
          <p:spPr>
            <a:xfrm>
              <a:off x="1518560" y="2325252"/>
              <a:ext cx="1009962" cy="1002530"/>
            </a:xfrm>
            <a:prstGeom prst="flowChartConnector">
              <a:avLst/>
            </a:prstGeom>
            <a:solidFill>
              <a:srgbClr val="FF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6" name="Group 5"/>
          <p:cNvGrpSpPr/>
          <p:nvPr/>
        </p:nvGrpSpPr>
        <p:grpSpPr>
          <a:xfrm>
            <a:off x="1407464" y="3756478"/>
            <a:ext cx="9359358" cy="1132097"/>
            <a:chOff x="1407464" y="3756476"/>
            <a:chExt cx="9359358" cy="1132097"/>
          </a:xfrm>
        </p:grpSpPr>
        <p:grpSp>
          <p:nvGrpSpPr>
            <p:cNvPr id="31" name="Group 30">
              <a:extLst>
                <a:ext uri="{FF2B5EF4-FFF2-40B4-BE49-F238E27FC236}">
                  <a16:creationId xmlns:a16="http://schemas.microsoft.com/office/drawing/2014/main" id="{A494FD56-6031-30C1-EBD3-D8BFA61ED704}"/>
                </a:ext>
              </a:extLst>
            </p:cNvPr>
            <p:cNvGrpSpPr/>
            <p:nvPr/>
          </p:nvGrpSpPr>
          <p:grpSpPr>
            <a:xfrm>
              <a:off x="1407464" y="3756476"/>
              <a:ext cx="9359358" cy="1132097"/>
              <a:chOff x="335021" y="23792"/>
              <a:chExt cx="8572280" cy="1553496"/>
            </a:xfrm>
          </p:grpSpPr>
          <p:grpSp>
            <p:nvGrpSpPr>
              <p:cNvPr id="33" name="Group 32">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35"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00CC00"/>
                  </a:solidFill>
                  <a:prstDash val="lgDash"/>
                  <a:extLst>
                    <a:ext uri="{C807C97D-BFC1-408E-A445-0C87EB9F89A2}">
                      <ask:lineSketchStyleProps xmlns:ask="http://schemas.microsoft.com/office/drawing/2018/sketchyshape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34" name="TextBox 33">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9 %</a:t>
                </a:r>
              </a:p>
            </p:txBody>
          </p:sp>
        </p:grpSp>
        <p:sp>
          <p:nvSpPr>
            <p:cNvPr id="44" name="Flowchart: Connector 43"/>
            <p:cNvSpPr/>
            <p:nvPr/>
          </p:nvSpPr>
          <p:spPr>
            <a:xfrm>
              <a:off x="1518560" y="3821259"/>
              <a:ext cx="1009962" cy="1002530"/>
            </a:xfrm>
            <a:prstGeom prst="flowChartConnector">
              <a:avLst/>
            </a:prstGeom>
            <a:solidFill>
              <a:srgbClr val="00CC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7" name="Group 6"/>
          <p:cNvGrpSpPr/>
          <p:nvPr/>
        </p:nvGrpSpPr>
        <p:grpSpPr>
          <a:xfrm>
            <a:off x="1407464" y="5252485"/>
            <a:ext cx="9359358" cy="1132097"/>
            <a:chOff x="1407464" y="5252483"/>
            <a:chExt cx="9359358" cy="1132097"/>
          </a:xfrm>
        </p:grpSpPr>
        <p:grpSp>
          <p:nvGrpSpPr>
            <p:cNvPr id="38" name="Group 37">
              <a:extLst>
                <a:ext uri="{FF2B5EF4-FFF2-40B4-BE49-F238E27FC236}">
                  <a16:creationId xmlns:a16="http://schemas.microsoft.com/office/drawing/2014/main" id="{A494FD56-6031-30C1-EBD3-D8BFA61ED704}"/>
                </a:ext>
              </a:extLst>
            </p:cNvPr>
            <p:cNvGrpSpPr/>
            <p:nvPr/>
          </p:nvGrpSpPr>
          <p:grpSpPr>
            <a:xfrm>
              <a:off x="1407464" y="5252483"/>
              <a:ext cx="9359358" cy="1132097"/>
              <a:chOff x="335021" y="23792"/>
              <a:chExt cx="8572280" cy="1553496"/>
            </a:xfrm>
          </p:grpSpPr>
          <p:grpSp>
            <p:nvGrpSpPr>
              <p:cNvPr id="40" name="Group 39">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42"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C000"/>
                  </a:solidFill>
                  <a:prstDash val="lgDash"/>
                  <a:extLst>
                    <a:ext uri="{C807C97D-BFC1-408E-A445-0C87EB9F89A2}">
                      <ask:lineSketchStyleProps xmlns:ask="http://schemas.microsoft.com/office/drawing/2018/sketchyshape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41" name="TextBox 40">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lang="en-US" sz="4000" b="1" kern="0" dirty="0">
                    <a:solidFill>
                      <a:srgbClr val="000000"/>
                    </a:solidFill>
                    <a:latin typeface="Cambria" panose="02040503050406030204" pitchFamily="18" charset="0"/>
                    <a:ea typeface="Cambria" panose="02040503050406030204" pitchFamily="18" charset="0"/>
                    <a:cs typeface="Arial"/>
                    <a:sym typeface="Arial"/>
                  </a:rPr>
                  <a:t>90</a:t>
                </a: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p>
            </p:txBody>
          </p:sp>
        </p:grpSp>
        <p:sp>
          <p:nvSpPr>
            <p:cNvPr id="45" name="Flowchart: Connector 44"/>
            <p:cNvSpPr/>
            <p:nvPr/>
          </p:nvSpPr>
          <p:spPr>
            <a:xfrm>
              <a:off x="1518560" y="5317266"/>
              <a:ext cx="1009962" cy="1002530"/>
            </a:xfrm>
            <a:prstGeom prst="flowChartConnector">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pic>
        <p:nvPicPr>
          <p:cNvPr id="53" name="图片 8">
            <a:extLst>
              <a:ext uri="{FF2B5EF4-FFF2-40B4-BE49-F238E27FC236}">
                <a16:creationId xmlns:a16="http://schemas.microsoft.com/office/drawing/2014/main" id="{24F7EC10-1FCA-41E5-98E1-06E53F0B5C8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64300" y="4232403"/>
            <a:ext cx="2746161" cy="274616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770446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5"/>
                                        </p:tgtEl>
                                        <p:attrNameLst>
                                          <p:attrName>ppt_x</p:attrName>
                                        </p:attrNameLst>
                                      </p:cBhvr>
                                      <p:tavLst>
                                        <p:tav tm="0">
                                          <p:val>
                                            <p:strVal val="ppt_x"/>
                                          </p:val>
                                        </p:tav>
                                        <p:tav tm="100000">
                                          <p:val>
                                            <p:strVal val="ppt_x"/>
                                          </p:val>
                                        </p:tav>
                                      </p:tavLst>
                                    </p:anim>
                                    <p:anim calcmode="lin" valueType="num">
                                      <p:cBhvr additive="base">
                                        <p:cTn id="28" dur="500"/>
                                        <p:tgtEl>
                                          <p:spTgt spid="5"/>
                                        </p:tgtEl>
                                        <p:attrNameLst>
                                          <p:attrName>ppt_y</p:attrName>
                                        </p:attrNameLst>
                                      </p:cBhvr>
                                      <p:tavLst>
                                        <p:tav tm="0">
                                          <p:val>
                                            <p:strVal val="ppt_y"/>
                                          </p:val>
                                        </p:tav>
                                        <p:tav tm="100000">
                                          <p:val>
                                            <p:strVal val="1+ppt_h/2"/>
                                          </p:val>
                                        </p:tav>
                                      </p:tavLst>
                                    </p:anim>
                                    <p:set>
                                      <p:cBhvr>
                                        <p:cTn id="29" dur="1" fill="hold">
                                          <p:stCondLst>
                                            <p:cond delay="499"/>
                                          </p:stCondLst>
                                        </p:cTn>
                                        <p:tgtEl>
                                          <p:spTgt spid="5"/>
                                        </p:tgtEl>
                                        <p:attrNameLst>
                                          <p:attrName>style.visibility</p:attrName>
                                        </p:attrNameLst>
                                      </p:cBhvr>
                                      <p:to>
                                        <p:strVal val="hidden"/>
                                      </p:to>
                                    </p:set>
                                  </p:childTnLst>
                                </p:cTn>
                              </p:par>
                              <p:par>
                                <p:cTn id="30" presetID="2" presetClass="exit" presetSubtype="4" fill="hold" nodeType="withEffect">
                                  <p:stCondLst>
                                    <p:cond delay="0"/>
                                  </p:stCondLst>
                                  <p:childTnLst>
                                    <p:anim calcmode="lin" valueType="num">
                                      <p:cBhvr additive="base">
                                        <p:cTn id="31" dur="500"/>
                                        <p:tgtEl>
                                          <p:spTgt spid="7"/>
                                        </p:tgtEl>
                                        <p:attrNameLst>
                                          <p:attrName>ppt_x</p:attrName>
                                        </p:attrNameLst>
                                      </p:cBhvr>
                                      <p:tavLst>
                                        <p:tav tm="0">
                                          <p:val>
                                            <p:strVal val="ppt_x"/>
                                          </p:val>
                                        </p:tav>
                                        <p:tav tm="100000">
                                          <p:val>
                                            <p:strVal val="ppt_x"/>
                                          </p:val>
                                        </p:tav>
                                      </p:tavLst>
                                    </p:anim>
                                    <p:anim calcmode="lin" valueType="num">
                                      <p:cBhvr additive="base">
                                        <p:cTn id="32" dur="500"/>
                                        <p:tgtEl>
                                          <p:spTgt spid="7"/>
                                        </p:tgtEl>
                                        <p:attrNameLst>
                                          <p:attrName>ppt_y</p:attrName>
                                        </p:attrNameLst>
                                      </p:cBhvr>
                                      <p:tavLst>
                                        <p:tav tm="0">
                                          <p:val>
                                            <p:strVal val="ppt_y"/>
                                          </p:val>
                                        </p:tav>
                                        <p:tav tm="100000">
                                          <p:val>
                                            <p:strVal val="1+ppt_h/2"/>
                                          </p:val>
                                        </p:tav>
                                      </p:tavLst>
                                    </p:anim>
                                    <p:set>
                                      <p:cBhvr>
                                        <p:cTn id="33" dur="1" fill="hold">
                                          <p:stCondLst>
                                            <p:cond delay="499"/>
                                          </p:stCondLst>
                                        </p:cTn>
                                        <p:tgtEl>
                                          <p:spTgt spid="7"/>
                                        </p:tgtEl>
                                        <p:attrNameLst>
                                          <p:attrName>style.visibility</p:attrName>
                                        </p:attrNameLst>
                                      </p:cBhvr>
                                      <p:to>
                                        <p:strVal val="hidden"/>
                                      </p:to>
                                    </p:set>
                                  </p:childTnLst>
                                </p:cTn>
                              </p:par>
                              <p:par>
                                <p:cTn id="34" presetID="32" presetClass="emph" presetSubtype="0" fill="hold" nodeType="withEffect">
                                  <p:stCondLst>
                                    <p:cond delay="0"/>
                                  </p:stCondLst>
                                  <p:childTnLst>
                                    <p:animRot by="120000">
                                      <p:cBhvr>
                                        <p:cTn id="35" dur="100" fill="hold">
                                          <p:stCondLst>
                                            <p:cond delay="0"/>
                                          </p:stCondLst>
                                        </p:cTn>
                                        <p:tgtEl>
                                          <p:spTgt spid="6"/>
                                        </p:tgtEl>
                                        <p:attrNameLst>
                                          <p:attrName>r</p:attrName>
                                        </p:attrNameLst>
                                      </p:cBhvr>
                                    </p:animRot>
                                    <p:animRot by="-240000">
                                      <p:cBhvr>
                                        <p:cTn id="36" dur="200" fill="hold">
                                          <p:stCondLst>
                                            <p:cond delay="200"/>
                                          </p:stCondLst>
                                        </p:cTn>
                                        <p:tgtEl>
                                          <p:spTgt spid="6"/>
                                        </p:tgtEl>
                                        <p:attrNameLst>
                                          <p:attrName>r</p:attrName>
                                        </p:attrNameLst>
                                      </p:cBhvr>
                                    </p:animRot>
                                    <p:animRot by="240000">
                                      <p:cBhvr>
                                        <p:cTn id="37" dur="200" fill="hold">
                                          <p:stCondLst>
                                            <p:cond delay="400"/>
                                          </p:stCondLst>
                                        </p:cTn>
                                        <p:tgtEl>
                                          <p:spTgt spid="6"/>
                                        </p:tgtEl>
                                        <p:attrNameLst>
                                          <p:attrName>r</p:attrName>
                                        </p:attrNameLst>
                                      </p:cBhvr>
                                    </p:animRot>
                                    <p:animRot by="-240000">
                                      <p:cBhvr>
                                        <p:cTn id="38" dur="200" fill="hold">
                                          <p:stCondLst>
                                            <p:cond delay="600"/>
                                          </p:stCondLst>
                                        </p:cTn>
                                        <p:tgtEl>
                                          <p:spTgt spid="6"/>
                                        </p:tgtEl>
                                        <p:attrNameLst>
                                          <p:attrName>r</p:attrName>
                                        </p:attrNameLst>
                                      </p:cBhvr>
                                    </p:animRot>
                                    <p:animRot by="120000">
                                      <p:cBhvr>
                                        <p:cTn id="39" dur="200" fill="hold">
                                          <p:stCondLst>
                                            <p:cond delay="800"/>
                                          </p:stCondLst>
                                        </p:cTn>
                                        <p:tgtEl>
                                          <p:spTgt spid="6"/>
                                        </p:tgtEl>
                                        <p:attrNameLst>
                                          <p:attrName>r</p:attrName>
                                        </p:attrNameLst>
                                      </p:cBhvr>
                                    </p:animRot>
                                  </p:childTnLst>
                                  <p:subTnLst>
                                    <p:audio>
                                      <p:cMediaNode>
                                        <p:cTn display="0" masterRel="sameClick">
                                          <p:stCondLst>
                                            <p:cond evt="begin" delay="0">
                                              <p:tn val="34"/>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0" name="图形 23">
            <a:extLst>
              <a:ext uri="{FF2B5EF4-FFF2-40B4-BE49-F238E27FC236}">
                <a16:creationId xmlns:a16="http://schemas.microsoft.com/office/drawing/2014/main" id="{7738D4F7-5FD4-4F0F-BD38-0B199311A20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942236" y="1802722"/>
            <a:ext cx="1757130" cy="1757130"/>
          </a:xfrm>
          <a:prstGeom prst="rect">
            <a:avLst/>
          </a:prstGeom>
        </p:spPr>
      </p:pic>
      <p:pic>
        <p:nvPicPr>
          <p:cNvPr id="32" name="图形 7">
            <a:extLst>
              <a:ext uri="{FF2B5EF4-FFF2-40B4-BE49-F238E27FC236}">
                <a16:creationId xmlns:a16="http://schemas.microsoft.com/office/drawing/2014/main" id="{278856D1-16C4-4004-890E-7BFE5722943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51622" y="5598364"/>
            <a:ext cx="2519270" cy="2519270"/>
          </a:xfrm>
          <a:prstGeom prst="rect">
            <a:avLst/>
          </a:prstGeom>
          <a:effectLst>
            <a:outerShdw blurRad="12700" dist="12700" dir="2700000" algn="tl" rotWithShape="0">
              <a:prstClr val="black">
                <a:alpha val="40000"/>
              </a:prstClr>
            </a:outerShdw>
          </a:effectLst>
        </p:spPr>
      </p:pic>
      <p:pic>
        <p:nvPicPr>
          <p:cNvPr id="37" name="图形 19">
            <a:extLst>
              <a:ext uri="{FF2B5EF4-FFF2-40B4-BE49-F238E27FC236}">
                <a16:creationId xmlns:a16="http://schemas.microsoft.com/office/drawing/2014/main" id="{BF8ACE04-8BEE-4D96-BB7A-3D5659EA916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84416" y="5605484"/>
            <a:ext cx="2053683" cy="2141505"/>
          </a:xfrm>
          <a:prstGeom prst="rect">
            <a:avLst/>
          </a:prstGeom>
          <a:effectLst>
            <a:outerShdw blurRad="12700" dist="12700" dir="2700000" algn="tl" rotWithShape="0">
              <a:prstClr val="black">
                <a:alpha val="40000"/>
              </a:prstClr>
            </a:outerShdw>
          </a:effectLst>
        </p:spPr>
      </p:pic>
      <p:pic>
        <p:nvPicPr>
          <p:cNvPr id="39" name="图形 16">
            <a:extLst>
              <a:ext uri="{FF2B5EF4-FFF2-40B4-BE49-F238E27FC236}">
                <a16:creationId xmlns:a16="http://schemas.microsoft.com/office/drawing/2014/main" id="{EB64F6B9-7F63-44CA-A635-48110DEC12C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04062" y="796266"/>
            <a:ext cx="3636112" cy="1124642"/>
          </a:xfrm>
          <a:prstGeom prst="rect">
            <a:avLst/>
          </a:prstGeom>
        </p:spPr>
      </p:pic>
      <p:pic>
        <p:nvPicPr>
          <p:cNvPr id="46" name="图形 18">
            <a:extLst>
              <a:ext uri="{FF2B5EF4-FFF2-40B4-BE49-F238E27FC236}">
                <a16:creationId xmlns:a16="http://schemas.microsoft.com/office/drawing/2014/main" id="{3D9C48DF-0929-4F11-8646-94C01F87254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993676" y="1055451"/>
            <a:ext cx="2906054" cy="747271"/>
          </a:xfrm>
          <a:prstGeom prst="rect">
            <a:avLst/>
          </a:prstGeom>
        </p:spPr>
      </p:pic>
      <p:grpSp>
        <p:nvGrpSpPr>
          <p:cNvPr id="3" name="Group 2"/>
          <p:cNvGrpSpPr/>
          <p:nvPr/>
        </p:nvGrpSpPr>
        <p:grpSpPr>
          <a:xfrm>
            <a:off x="568414" y="76314"/>
            <a:ext cx="11429706" cy="2037645"/>
            <a:chOff x="568413" y="76313"/>
            <a:chExt cx="11429706" cy="2037645"/>
          </a:xfrm>
        </p:grpSpPr>
        <p:grpSp>
          <p:nvGrpSpPr>
            <p:cNvPr id="10" name="Group 9">
              <a:extLst>
                <a:ext uri="{FF2B5EF4-FFF2-40B4-BE49-F238E27FC236}">
                  <a16:creationId xmlns:a16="http://schemas.microsoft.com/office/drawing/2014/main" id="{A494FD56-6031-30C1-EBD3-D8BFA61ED704}"/>
                </a:ext>
              </a:extLst>
            </p:cNvPr>
            <p:cNvGrpSpPr/>
            <p:nvPr/>
          </p:nvGrpSpPr>
          <p:grpSpPr>
            <a:xfrm>
              <a:off x="568413" y="114653"/>
              <a:ext cx="11429706" cy="1870901"/>
              <a:chOff x="335021" y="23792"/>
              <a:chExt cx="8572280" cy="1553496"/>
            </a:xfrm>
          </p:grpSpPr>
          <p:grpSp>
            <p:nvGrpSpPr>
              <p:cNvPr id="12" name="Group 11">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14"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800" b="0" i="0" u="none" strike="noStrike" kern="0" cap="none" spc="0" normalizeH="0" baseline="0" noProof="0">
                    <a:ln>
                      <a:noFill/>
                    </a:ln>
                    <a:solidFill>
                      <a:srgbClr val="000000"/>
                    </a:solidFill>
                    <a:effectLst/>
                    <a:uLnTx/>
                    <a:uFillTx/>
                    <a:latin typeface="UTM Avo" panose="02040603050506020204" pitchFamily="18" charset="0"/>
                    <a:ea typeface="Cambria" panose="02040503050406030204" pitchFamily="18" charset="0"/>
                    <a:cs typeface="Arial"/>
                    <a:sym typeface="Arial"/>
                  </a:endParaRPr>
                </a:p>
              </p:txBody>
            </p:sp>
            <p:sp>
              <p:nvSpPr>
                <p:cNvPr id="15" name="Rectangle 88">
                  <a:extLst>
                    <a:ext uri="{FF2B5EF4-FFF2-40B4-BE49-F238E27FC236}">
                      <a16:creationId xmlns:a16="http://schemas.microsoft.com/office/drawing/2014/main" id="{6F8CBEE7-4D51-C2A8-57D9-B137FF524BE2}"/>
                    </a:ext>
                  </a:extLst>
                </p:cNvPr>
                <p:cNvSpPr/>
                <p:nvPr/>
              </p:nvSpPr>
              <p:spPr>
                <a:xfrm>
                  <a:off x="792772" y="227505"/>
                  <a:ext cx="7820286" cy="1220855"/>
                </a:xfrm>
                <a:custGeom>
                  <a:avLst/>
                  <a:gdLst>
                    <a:gd name="connsiteX0" fmla="*/ 0 w 7820286"/>
                    <a:gd name="connsiteY0" fmla="*/ 0 h 1220855"/>
                    <a:gd name="connsiteX1" fmla="*/ 278054 w 7820286"/>
                    <a:gd name="connsiteY1" fmla="*/ 0 h 1220855"/>
                    <a:gd name="connsiteX2" fmla="*/ 790717 w 7820286"/>
                    <a:gd name="connsiteY2" fmla="*/ 0 h 1220855"/>
                    <a:gd name="connsiteX3" fmla="*/ 1381584 w 7820286"/>
                    <a:gd name="connsiteY3" fmla="*/ 0 h 1220855"/>
                    <a:gd name="connsiteX4" fmla="*/ 1972449 w 7820286"/>
                    <a:gd name="connsiteY4" fmla="*/ 0 h 1220855"/>
                    <a:gd name="connsiteX5" fmla="*/ 2485113 w 7820286"/>
                    <a:gd name="connsiteY5" fmla="*/ 0 h 1220855"/>
                    <a:gd name="connsiteX6" fmla="*/ 2919573 w 7820286"/>
                    <a:gd name="connsiteY6" fmla="*/ 0 h 1220855"/>
                    <a:gd name="connsiteX7" fmla="*/ 3510439 w 7820286"/>
                    <a:gd name="connsiteY7" fmla="*/ 0 h 1220855"/>
                    <a:gd name="connsiteX8" fmla="*/ 3788494 w 7820286"/>
                    <a:gd name="connsiteY8" fmla="*/ 0 h 1220855"/>
                    <a:gd name="connsiteX9" fmla="*/ 4144751 w 7820286"/>
                    <a:gd name="connsiteY9" fmla="*/ 0 h 1220855"/>
                    <a:gd name="connsiteX10" fmla="*/ 4501009 w 7820286"/>
                    <a:gd name="connsiteY10" fmla="*/ 0 h 1220855"/>
                    <a:gd name="connsiteX11" fmla="*/ 4779063 w 7820286"/>
                    <a:gd name="connsiteY11" fmla="*/ 0 h 1220855"/>
                    <a:gd name="connsiteX12" fmla="*/ 5213524 w 7820286"/>
                    <a:gd name="connsiteY12" fmla="*/ 0 h 1220855"/>
                    <a:gd name="connsiteX13" fmla="*/ 5491578 w 7820286"/>
                    <a:gd name="connsiteY13" fmla="*/ 0 h 1220855"/>
                    <a:gd name="connsiteX14" fmla="*/ 5926039 w 7820286"/>
                    <a:gd name="connsiteY14" fmla="*/ 0 h 1220855"/>
                    <a:gd name="connsiteX15" fmla="*/ 6438701 w 7820286"/>
                    <a:gd name="connsiteY15" fmla="*/ 0 h 1220855"/>
                    <a:gd name="connsiteX16" fmla="*/ 7029568 w 7820286"/>
                    <a:gd name="connsiteY16" fmla="*/ 0 h 1220855"/>
                    <a:gd name="connsiteX17" fmla="*/ 7820286 w 7820286"/>
                    <a:gd name="connsiteY17" fmla="*/ 0 h 1220855"/>
                    <a:gd name="connsiteX18" fmla="*/ 7820286 w 7820286"/>
                    <a:gd name="connsiteY18" fmla="*/ 419160 h 1220855"/>
                    <a:gd name="connsiteX19" fmla="*/ 7820286 w 7820286"/>
                    <a:gd name="connsiteY19" fmla="*/ 801694 h 1220855"/>
                    <a:gd name="connsiteX20" fmla="*/ 7820286 w 7820286"/>
                    <a:gd name="connsiteY20" fmla="*/ 1220855 h 1220855"/>
                    <a:gd name="connsiteX21" fmla="*/ 7464028 w 7820286"/>
                    <a:gd name="connsiteY21" fmla="*/ 1220855 h 1220855"/>
                    <a:gd name="connsiteX22" fmla="*/ 6951365 w 7820286"/>
                    <a:gd name="connsiteY22" fmla="*/ 1220855 h 1220855"/>
                    <a:gd name="connsiteX23" fmla="*/ 6595107 w 7820286"/>
                    <a:gd name="connsiteY23" fmla="*/ 1220855 h 1220855"/>
                    <a:gd name="connsiteX24" fmla="*/ 6160647 w 7820286"/>
                    <a:gd name="connsiteY24" fmla="*/ 1220855 h 1220855"/>
                    <a:gd name="connsiteX25" fmla="*/ 5647984 w 7820286"/>
                    <a:gd name="connsiteY25" fmla="*/ 1220855 h 1220855"/>
                    <a:gd name="connsiteX26" fmla="*/ 5448132 w 7820286"/>
                    <a:gd name="connsiteY26" fmla="*/ 1220855 h 1220855"/>
                    <a:gd name="connsiteX27" fmla="*/ 5013672 w 7820286"/>
                    <a:gd name="connsiteY27" fmla="*/ 1220855 h 1220855"/>
                    <a:gd name="connsiteX28" fmla="*/ 4501009 w 7820286"/>
                    <a:gd name="connsiteY28" fmla="*/ 1220855 h 1220855"/>
                    <a:gd name="connsiteX29" fmla="*/ 3988345 w 7820286"/>
                    <a:gd name="connsiteY29" fmla="*/ 1220855 h 1220855"/>
                    <a:gd name="connsiteX30" fmla="*/ 3710291 w 7820286"/>
                    <a:gd name="connsiteY30" fmla="*/ 1220855 h 1220855"/>
                    <a:gd name="connsiteX31" fmla="*/ 3354034 w 7820286"/>
                    <a:gd name="connsiteY31" fmla="*/ 1220855 h 1220855"/>
                    <a:gd name="connsiteX32" fmla="*/ 2919573 w 7820286"/>
                    <a:gd name="connsiteY32" fmla="*/ 1220855 h 1220855"/>
                    <a:gd name="connsiteX33" fmla="*/ 2641519 w 7820286"/>
                    <a:gd name="connsiteY33" fmla="*/ 1220855 h 1220855"/>
                    <a:gd name="connsiteX34" fmla="*/ 2207058 w 7820286"/>
                    <a:gd name="connsiteY34" fmla="*/ 1220855 h 1220855"/>
                    <a:gd name="connsiteX35" fmla="*/ 1772598 w 7820286"/>
                    <a:gd name="connsiteY35" fmla="*/ 1220855 h 1220855"/>
                    <a:gd name="connsiteX36" fmla="*/ 1259934 w 7820286"/>
                    <a:gd name="connsiteY36" fmla="*/ 1220855 h 1220855"/>
                    <a:gd name="connsiteX37" fmla="*/ 747271 w 7820286"/>
                    <a:gd name="connsiteY37" fmla="*/ 1220855 h 1220855"/>
                    <a:gd name="connsiteX38" fmla="*/ 469217 w 7820286"/>
                    <a:gd name="connsiteY38" fmla="*/ 1220855 h 1220855"/>
                    <a:gd name="connsiteX39" fmla="*/ 0 w 7820286"/>
                    <a:gd name="connsiteY39" fmla="*/ 1220855 h 1220855"/>
                    <a:gd name="connsiteX40" fmla="*/ 0 w 7820286"/>
                    <a:gd name="connsiteY40" fmla="*/ 826111 h 1220855"/>
                    <a:gd name="connsiteX41" fmla="*/ 0 w 7820286"/>
                    <a:gd name="connsiteY41" fmla="*/ 443577 h 1220855"/>
                    <a:gd name="connsiteX42" fmla="*/ 0 w 7820286"/>
                    <a:gd name="connsiteY42"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820286" h="1220855" extrusionOk="0">
                      <a:moveTo>
                        <a:pt x="0" y="0"/>
                      </a:moveTo>
                      <a:cubicBezTo>
                        <a:pt x="127066" y="-11912"/>
                        <a:pt x="169118" y="15089"/>
                        <a:pt x="278054" y="0"/>
                      </a:cubicBezTo>
                      <a:cubicBezTo>
                        <a:pt x="353433" y="-55129"/>
                        <a:pt x="549608" y="104108"/>
                        <a:pt x="790717" y="0"/>
                      </a:cubicBezTo>
                      <a:cubicBezTo>
                        <a:pt x="1026032" y="-85833"/>
                        <a:pt x="1220172" y="91612"/>
                        <a:pt x="1381584" y="0"/>
                      </a:cubicBezTo>
                      <a:cubicBezTo>
                        <a:pt x="1534893" y="-108322"/>
                        <a:pt x="1692536" y="15997"/>
                        <a:pt x="1972449" y="0"/>
                      </a:cubicBezTo>
                      <a:cubicBezTo>
                        <a:pt x="2249060" y="-19629"/>
                        <a:pt x="2355122" y="47255"/>
                        <a:pt x="2485113" y="0"/>
                      </a:cubicBezTo>
                      <a:cubicBezTo>
                        <a:pt x="2609957" y="-52507"/>
                        <a:pt x="2694468" y="58574"/>
                        <a:pt x="2919573" y="0"/>
                      </a:cubicBezTo>
                      <a:cubicBezTo>
                        <a:pt x="3121700" y="-59548"/>
                        <a:pt x="3341726" y="77871"/>
                        <a:pt x="3510439" y="0"/>
                      </a:cubicBezTo>
                      <a:cubicBezTo>
                        <a:pt x="3712672" y="-87506"/>
                        <a:pt x="3737204" y="14868"/>
                        <a:pt x="3788494" y="0"/>
                      </a:cubicBezTo>
                      <a:cubicBezTo>
                        <a:pt x="3877483" y="-12591"/>
                        <a:pt x="3996404" y="8835"/>
                        <a:pt x="4144751" y="0"/>
                      </a:cubicBezTo>
                      <a:cubicBezTo>
                        <a:pt x="4300430" y="-3143"/>
                        <a:pt x="4373561" y="10737"/>
                        <a:pt x="4501009" y="0"/>
                      </a:cubicBezTo>
                      <a:cubicBezTo>
                        <a:pt x="4616622" y="74"/>
                        <a:pt x="4650425" y="19301"/>
                        <a:pt x="4779063" y="0"/>
                      </a:cubicBezTo>
                      <a:cubicBezTo>
                        <a:pt x="4914186" y="-33187"/>
                        <a:pt x="5032678" y="4521"/>
                        <a:pt x="5213524" y="0"/>
                      </a:cubicBezTo>
                      <a:cubicBezTo>
                        <a:pt x="5374165" y="-15064"/>
                        <a:pt x="5387223" y="7324"/>
                        <a:pt x="5491578" y="0"/>
                      </a:cubicBezTo>
                      <a:cubicBezTo>
                        <a:pt x="5613168" y="34377"/>
                        <a:pt x="5760139" y="53323"/>
                        <a:pt x="5926039" y="0"/>
                      </a:cubicBezTo>
                      <a:cubicBezTo>
                        <a:pt x="6079789" y="-44711"/>
                        <a:pt x="6278241" y="-3874"/>
                        <a:pt x="6438701" y="0"/>
                      </a:cubicBezTo>
                      <a:cubicBezTo>
                        <a:pt x="6571876" y="-2247"/>
                        <a:pt x="6780495" y="-9064"/>
                        <a:pt x="7029568" y="0"/>
                      </a:cubicBezTo>
                      <a:cubicBezTo>
                        <a:pt x="7278796" y="-1880"/>
                        <a:pt x="7600675" y="85953"/>
                        <a:pt x="7820286" y="0"/>
                      </a:cubicBezTo>
                      <a:cubicBezTo>
                        <a:pt x="7847561" y="140616"/>
                        <a:pt x="7799921" y="302687"/>
                        <a:pt x="7820286" y="419160"/>
                      </a:cubicBezTo>
                      <a:cubicBezTo>
                        <a:pt x="7831548" y="571166"/>
                        <a:pt x="7792222" y="629777"/>
                        <a:pt x="7820286" y="801694"/>
                      </a:cubicBezTo>
                      <a:cubicBezTo>
                        <a:pt x="7813143" y="974669"/>
                        <a:pt x="7797276" y="1017931"/>
                        <a:pt x="7820286" y="1220855"/>
                      </a:cubicBezTo>
                      <a:cubicBezTo>
                        <a:pt x="7738859" y="1230416"/>
                        <a:pt x="7639842" y="1211018"/>
                        <a:pt x="7464028" y="1220855"/>
                      </a:cubicBezTo>
                      <a:cubicBezTo>
                        <a:pt x="7314647" y="1212770"/>
                        <a:pt x="7096113" y="1221023"/>
                        <a:pt x="6951365" y="1220855"/>
                      </a:cubicBezTo>
                      <a:cubicBezTo>
                        <a:pt x="6796368" y="1232972"/>
                        <a:pt x="6768803" y="1194977"/>
                        <a:pt x="6595107" y="1220855"/>
                      </a:cubicBezTo>
                      <a:cubicBezTo>
                        <a:pt x="6458228" y="1238861"/>
                        <a:pt x="6265320" y="1201862"/>
                        <a:pt x="6160647" y="1220855"/>
                      </a:cubicBezTo>
                      <a:cubicBezTo>
                        <a:pt x="6036345" y="1257586"/>
                        <a:pt x="5896740" y="1152223"/>
                        <a:pt x="5647984" y="1220855"/>
                      </a:cubicBezTo>
                      <a:cubicBezTo>
                        <a:pt x="5438038" y="1262887"/>
                        <a:pt x="5499647" y="1214939"/>
                        <a:pt x="5448132" y="1220855"/>
                      </a:cubicBezTo>
                      <a:cubicBezTo>
                        <a:pt x="5411416" y="1250362"/>
                        <a:pt x="5146442" y="1200705"/>
                        <a:pt x="5013672" y="1220855"/>
                      </a:cubicBezTo>
                      <a:cubicBezTo>
                        <a:pt x="4884359" y="1269883"/>
                        <a:pt x="4579946" y="1148842"/>
                        <a:pt x="4501009" y="1220855"/>
                      </a:cubicBezTo>
                      <a:cubicBezTo>
                        <a:pt x="4379857" y="1292756"/>
                        <a:pt x="4179961" y="1241821"/>
                        <a:pt x="3988345" y="1220855"/>
                      </a:cubicBezTo>
                      <a:cubicBezTo>
                        <a:pt x="3742621" y="1221078"/>
                        <a:pt x="3815783" y="1191619"/>
                        <a:pt x="3710291" y="1220855"/>
                      </a:cubicBezTo>
                      <a:cubicBezTo>
                        <a:pt x="3561121" y="1237610"/>
                        <a:pt x="3492073" y="1177516"/>
                        <a:pt x="3354034" y="1220855"/>
                      </a:cubicBezTo>
                      <a:cubicBezTo>
                        <a:pt x="3196737" y="1246391"/>
                        <a:pt x="3022053" y="1205284"/>
                        <a:pt x="2919573" y="1220855"/>
                      </a:cubicBezTo>
                      <a:cubicBezTo>
                        <a:pt x="2839433" y="1222973"/>
                        <a:pt x="2741186" y="1240907"/>
                        <a:pt x="2641519" y="1220855"/>
                      </a:cubicBezTo>
                      <a:cubicBezTo>
                        <a:pt x="2515404" y="1212697"/>
                        <a:pt x="2389075" y="1214740"/>
                        <a:pt x="2207058" y="1220855"/>
                      </a:cubicBezTo>
                      <a:cubicBezTo>
                        <a:pt x="2034283" y="1247791"/>
                        <a:pt x="1878326" y="1180511"/>
                        <a:pt x="1772598" y="1220855"/>
                      </a:cubicBezTo>
                      <a:cubicBezTo>
                        <a:pt x="1646904" y="1264431"/>
                        <a:pt x="1367605" y="1195186"/>
                        <a:pt x="1259934" y="1220855"/>
                      </a:cubicBezTo>
                      <a:cubicBezTo>
                        <a:pt x="1140959" y="1269593"/>
                        <a:pt x="848676" y="1212629"/>
                        <a:pt x="747271" y="1220855"/>
                      </a:cubicBezTo>
                      <a:cubicBezTo>
                        <a:pt x="644377" y="1253392"/>
                        <a:pt x="590234" y="1210700"/>
                        <a:pt x="469217" y="1220855"/>
                      </a:cubicBezTo>
                      <a:cubicBezTo>
                        <a:pt x="327671" y="1235935"/>
                        <a:pt x="136045" y="1185547"/>
                        <a:pt x="0" y="1220855"/>
                      </a:cubicBezTo>
                      <a:cubicBezTo>
                        <a:pt x="-16882" y="1094518"/>
                        <a:pt x="-6736" y="964670"/>
                        <a:pt x="0" y="826111"/>
                      </a:cubicBezTo>
                      <a:cubicBezTo>
                        <a:pt x="15105" y="698858"/>
                        <a:pt x="7956" y="550413"/>
                        <a:pt x="0" y="443577"/>
                      </a:cubicBezTo>
                      <a:cubicBezTo>
                        <a:pt x="-4880" y="327176"/>
                        <a:pt x="9672" y="112577"/>
                        <a:pt x="0" y="0"/>
                      </a:cubicBezTo>
                      <a:close/>
                    </a:path>
                  </a:pathLst>
                </a:custGeom>
                <a:noFill/>
                <a:ln w="38100">
                  <a:solidFill>
                    <a:srgbClr val="CA3659"/>
                  </a:solidFill>
                  <a:prstDash val="lgDash"/>
                  <a:extLst>
                    <a:ext uri="{C807C97D-BFC1-408E-A445-0C87EB9F89A2}">
                      <ask:lineSketchStyleProps xmlns:ask="http://schemas.microsoft.com/office/drawing/2018/sketchyshapes" sd="170926038">
                        <a:custGeom>
                          <a:avLst/>
                          <a:gdLst>
                            <a:gd name="connsiteX0" fmla="*/ 0 w 10427047"/>
                            <a:gd name="connsiteY0" fmla="*/ 0 h 1470296"/>
                            <a:gd name="connsiteX1" fmla="*/ 370739 w 10427047"/>
                            <a:gd name="connsiteY1" fmla="*/ 0 h 1470296"/>
                            <a:gd name="connsiteX2" fmla="*/ 1054290 w 10427047"/>
                            <a:gd name="connsiteY2" fmla="*/ 0 h 1470296"/>
                            <a:gd name="connsiteX3" fmla="*/ 1842112 w 10427047"/>
                            <a:gd name="connsiteY3" fmla="*/ 0 h 1470296"/>
                            <a:gd name="connsiteX4" fmla="*/ 2629933 w 10427047"/>
                            <a:gd name="connsiteY4" fmla="*/ 0 h 1470296"/>
                            <a:gd name="connsiteX5" fmla="*/ 3313484 w 10427047"/>
                            <a:gd name="connsiteY5" fmla="*/ 0 h 1470296"/>
                            <a:gd name="connsiteX6" fmla="*/ 3892764 w 10427047"/>
                            <a:gd name="connsiteY6" fmla="*/ 0 h 1470296"/>
                            <a:gd name="connsiteX7" fmla="*/ 4680586 w 10427047"/>
                            <a:gd name="connsiteY7" fmla="*/ 0 h 1470296"/>
                            <a:gd name="connsiteX8" fmla="*/ 5051325 w 10427047"/>
                            <a:gd name="connsiteY8" fmla="*/ 0 h 1470296"/>
                            <a:gd name="connsiteX9" fmla="*/ 5526335 w 10427047"/>
                            <a:gd name="connsiteY9" fmla="*/ 0 h 1470296"/>
                            <a:gd name="connsiteX10" fmla="*/ 6001345 w 10427047"/>
                            <a:gd name="connsiteY10" fmla="*/ 0 h 1470296"/>
                            <a:gd name="connsiteX11" fmla="*/ 6372084 w 10427047"/>
                            <a:gd name="connsiteY11" fmla="*/ 0 h 1470296"/>
                            <a:gd name="connsiteX12" fmla="*/ 6951365 w 10427047"/>
                            <a:gd name="connsiteY12" fmla="*/ 0 h 1470296"/>
                            <a:gd name="connsiteX13" fmla="*/ 7322104 w 10427047"/>
                            <a:gd name="connsiteY13" fmla="*/ 0 h 1470296"/>
                            <a:gd name="connsiteX14" fmla="*/ 7901385 w 10427047"/>
                            <a:gd name="connsiteY14" fmla="*/ 0 h 1470296"/>
                            <a:gd name="connsiteX15" fmla="*/ 8584935 w 10427047"/>
                            <a:gd name="connsiteY15" fmla="*/ 0 h 1470296"/>
                            <a:gd name="connsiteX16" fmla="*/ 9372757 w 10427047"/>
                            <a:gd name="connsiteY16" fmla="*/ 0 h 1470296"/>
                            <a:gd name="connsiteX17" fmla="*/ 10427047 w 10427047"/>
                            <a:gd name="connsiteY17" fmla="*/ 0 h 1470296"/>
                            <a:gd name="connsiteX18" fmla="*/ 10427047 w 10427047"/>
                            <a:gd name="connsiteY18" fmla="*/ 504802 h 1470296"/>
                            <a:gd name="connsiteX19" fmla="*/ 10427047 w 10427047"/>
                            <a:gd name="connsiteY19" fmla="*/ 965494 h 1470296"/>
                            <a:gd name="connsiteX20" fmla="*/ 10427047 w 10427047"/>
                            <a:gd name="connsiteY20" fmla="*/ 1470296 h 1470296"/>
                            <a:gd name="connsiteX21" fmla="*/ 9952037 w 10427047"/>
                            <a:gd name="connsiteY21" fmla="*/ 1470296 h 1470296"/>
                            <a:gd name="connsiteX22" fmla="*/ 9268486 w 10427047"/>
                            <a:gd name="connsiteY22" fmla="*/ 1470296 h 1470296"/>
                            <a:gd name="connsiteX23" fmla="*/ 8793476 w 10427047"/>
                            <a:gd name="connsiteY23" fmla="*/ 1470296 h 1470296"/>
                            <a:gd name="connsiteX24" fmla="*/ 8214196 w 10427047"/>
                            <a:gd name="connsiteY24" fmla="*/ 1470296 h 1470296"/>
                            <a:gd name="connsiteX25" fmla="*/ 7530645 w 10427047"/>
                            <a:gd name="connsiteY25" fmla="*/ 1470296 h 1470296"/>
                            <a:gd name="connsiteX26" fmla="*/ 7264176 w 10427047"/>
                            <a:gd name="connsiteY26" fmla="*/ 1470296 h 1470296"/>
                            <a:gd name="connsiteX27" fmla="*/ 6684896 w 10427047"/>
                            <a:gd name="connsiteY27" fmla="*/ 1470296 h 1470296"/>
                            <a:gd name="connsiteX28" fmla="*/ 6001345 w 10427047"/>
                            <a:gd name="connsiteY28" fmla="*/ 1470296 h 1470296"/>
                            <a:gd name="connsiteX29" fmla="*/ 5317794 w 10427047"/>
                            <a:gd name="connsiteY29" fmla="*/ 1470296 h 1470296"/>
                            <a:gd name="connsiteX30" fmla="*/ 4947055 w 10427047"/>
                            <a:gd name="connsiteY30" fmla="*/ 1470296 h 1470296"/>
                            <a:gd name="connsiteX31" fmla="*/ 4472045 w 10427047"/>
                            <a:gd name="connsiteY31" fmla="*/ 1470296 h 1470296"/>
                            <a:gd name="connsiteX32" fmla="*/ 3892764 w 10427047"/>
                            <a:gd name="connsiteY32" fmla="*/ 1470296 h 1470296"/>
                            <a:gd name="connsiteX33" fmla="*/ 3522025 w 10427047"/>
                            <a:gd name="connsiteY33" fmla="*/ 1470296 h 1470296"/>
                            <a:gd name="connsiteX34" fmla="*/ 2942744 w 10427047"/>
                            <a:gd name="connsiteY34" fmla="*/ 1470296 h 1470296"/>
                            <a:gd name="connsiteX35" fmla="*/ 2363464 w 10427047"/>
                            <a:gd name="connsiteY35" fmla="*/ 1470296 h 1470296"/>
                            <a:gd name="connsiteX36" fmla="*/ 1679913 w 10427047"/>
                            <a:gd name="connsiteY36" fmla="*/ 1470296 h 1470296"/>
                            <a:gd name="connsiteX37" fmla="*/ 996362 w 10427047"/>
                            <a:gd name="connsiteY37" fmla="*/ 1470296 h 1470296"/>
                            <a:gd name="connsiteX38" fmla="*/ 625623 w 10427047"/>
                            <a:gd name="connsiteY38" fmla="*/ 1470296 h 1470296"/>
                            <a:gd name="connsiteX39" fmla="*/ 0 w 10427047"/>
                            <a:gd name="connsiteY39" fmla="*/ 1470296 h 1470296"/>
                            <a:gd name="connsiteX40" fmla="*/ 0 w 10427047"/>
                            <a:gd name="connsiteY40" fmla="*/ 994900 h 1470296"/>
                            <a:gd name="connsiteX41" fmla="*/ 0 w 10427047"/>
                            <a:gd name="connsiteY41" fmla="*/ 534208 h 1470296"/>
                            <a:gd name="connsiteX42" fmla="*/ 0 w 10427047"/>
                            <a:gd name="connsiteY42" fmla="*/ 0 h 1470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427047" h="1470296" extrusionOk="0">
                              <a:moveTo>
                                <a:pt x="0" y="0"/>
                              </a:moveTo>
                              <a:cubicBezTo>
                                <a:pt x="168676" y="-15513"/>
                                <a:pt x="223218" y="19465"/>
                                <a:pt x="370739" y="0"/>
                              </a:cubicBezTo>
                              <a:cubicBezTo>
                                <a:pt x="518260" y="-19465"/>
                                <a:pt x="732278" y="71963"/>
                                <a:pt x="1054290" y="0"/>
                              </a:cubicBezTo>
                              <a:cubicBezTo>
                                <a:pt x="1376302" y="-71963"/>
                                <a:pt x="1646658" y="85643"/>
                                <a:pt x="1842112" y="0"/>
                              </a:cubicBezTo>
                              <a:cubicBezTo>
                                <a:pt x="2037566" y="-85643"/>
                                <a:pt x="2270501" y="33537"/>
                                <a:pt x="2629933" y="0"/>
                              </a:cubicBezTo>
                              <a:cubicBezTo>
                                <a:pt x="2989365" y="-33537"/>
                                <a:pt x="3136988" y="47537"/>
                                <a:pt x="3313484" y="0"/>
                              </a:cubicBezTo>
                              <a:cubicBezTo>
                                <a:pt x="3489980" y="-47537"/>
                                <a:pt x="3607251" y="54211"/>
                                <a:pt x="3892764" y="0"/>
                              </a:cubicBezTo>
                              <a:cubicBezTo>
                                <a:pt x="4178277" y="-54211"/>
                                <a:pt x="4421324" y="88716"/>
                                <a:pt x="4680586" y="0"/>
                              </a:cubicBezTo>
                              <a:cubicBezTo>
                                <a:pt x="4939848" y="-88716"/>
                                <a:pt x="4975622" y="4071"/>
                                <a:pt x="5051325" y="0"/>
                              </a:cubicBezTo>
                              <a:cubicBezTo>
                                <a:pt x="5127028" y="-4071"/>
                                <a:pt x="5297948" y="2828"/>
                                <a:pt x="5526335" y="0"/>
                              </a:cubicBezTo>
                              <a:cubicBezTo>
                                <a:pt x="5754722" y="-2828"/>
                                <a:pt x="5853232" y="8194"/>
                                <a:pt x="6001345" y="0"/>
                              </a:cubicBezTo>
                              <a:cubicBezTo>
                                <a:pt x="6149458" y="-8194"/>
                                <a:pt x="6196916" y="39962"/>
                                <a:pt x="6372084" y="0"/>
                              </a:cubicBezTo>
                              <a:cubicBezTo>
                                <a:pt x="6547252" y="-39962"/>
                                <a:pt x="6740376" y="14692"/>
                                <a:pt x="6951365" y="0"/>
                              </a:cubicBezTo>
                              <a:cubicBezTo>
                                <a:pt x="7162354" y="-14692"/>
                                <a:pt x="7179847" y="9603"/>
                                <a:pt x="7322104" y="0"/>
                              </a:cubicBezTo>
                              <a:cubicBezTo>
                                <a:pt x="7464361" y="-9603"/>
                                <a:pt x="7704124" y="37005"/>
                                <a:pt x="7901385" y="0"/>
                              </a:cubicBezTo>
                              <a:cubicBezTo>
                                <a:pt x="8098646" y="-37005"/>
                                <a:pt x="8399608" y="4764"/>
                                <a:pt x="8584935" y="0"/>
                              </a:cubicBezTo>
                              <a:cubicBezTo>
                                <a:pt x="8770262" y="-4764"/>
                                <a:pt x="9034918" y="13238"/>
                                <a:pt x="9372757" y="0"/>
                              </a:cubicBezTo>
                              <a:cubicBezTo>
                                <a:pt x="9710596" y="-13238"/>
                                <a:pt x="10145835" y="116504"/>
                                <a:pt x="10427047" y="0"/>
                              </a:cubicBezTo>
                              <a:cubicBezTo>
                                <a:pt x="10429782" y="195458"/>
                                <a:pt x="10404448" y="349514"/>
                                <a:pt x="10427047" y="504802"/>
                              </a:cubicBezTo>
                              <a:cubicBezTo>
                                <a:pt x="10449646" y="660090"/>
                                <a:pt x="10411134" y="767400"/>
                                <a:pt x="10427047" y="965494"/>
                              </a:cubicBezTo>
                              <a:cubicBezTo>
                                <a:pt x="10442960" y="1163588"/>
                                <a:pt x="10383395" y="1242174"/>
                                <a:pt x="10427047" y="1470296"/>
                              </a:cubicBezTo>
                              <a:cubicBezTo>
                                <a:pt x="10297866" y="1480130"/>
                                <a:pt x="10167323" y="1453917"/>
                                <a:pt x="9952037" y="1470296"/>
                              </a:cubicBezTo>
                              <a:cubicBezTo>
                                <a:pt x="9736751" y="1486675"/>
                                <a:pt x="9472863" y="1453428"/>
                                <a:pt x="9268486" y="1470296"/>
                              </a:cubicBezTo>
                              <a:cubicBezTo>
                                <a:pt x="9064109" y="1487164"/>
                                <a:pt x="9016708" y="1439596"/>
                                <a:pt x="8793476" y="1470296"/>
                              </a:cubicBezTo>
                              <a:cubicBezTo>
                                <a:pt x="8570244" y="1500996"/>
                                <a:pt x="8380376" y="1451970"/>
                                <a:pt x="8214196" y="1470296"/>
                              </a:cubicBezTo>
                              <a:cubicBezTo>
                                <a:pt x="8048016" y="1488622"/>
                                <a:pt x="7804427" y="1431235"/>
                                <a:pt x="7530645" y="1470296"/>
                              </a:cubicBezTo>
                              <a:cubicBezTo>
                                <a:pt x="7256863" y="1509357"/>
                                <a:pt x="7332573" y="1459233"/>
                                <a:pt x="7264176" y="1470296"/>
                              </a:cubicBezTo>
                              <a:cubicBezTo>
                                <a:pt x="7195779" y="1481359"/>
                                <a:pt x="6853025" y="1447493"/>
                                <a:pt x="6684896" y="1470296"/>
                              </a:cubicBezTo>
                              <a:cubicBezTo>
                                <a:pt x="6516767" y="1493099"/>
                                <a:pt x="6157121" y="1390553"/>
                                <a:pt x="6001345" y="1470296"/>
                              </a:cubicBezTo>
                              <a:cubicBezTo>
                                <a:pt x="5845569" y="1550039"/>
                                <a:pt x="5628939" y="1463613"/>
                                <a:pt x="5317794" y="1470296"/>
                              </a:cubicBezTo>
                              <a:cubicBezTo>
                                <a:pt x="5006649" y="1476979"/>
                                <a:pt x="5113432" y="1436252"/>
                                <a:pt x="4947055" y="1470296"/>
                              </a:cubicBezTo>
                              <a:cubicBezTo>
                                <a:pt x="4780678" y="1504340"/>
                                <a:pt x="4653879" y="1427470"/>
                                <a:pt x="4472045" y="1470296"/>
                              </a:cubicBezTo>
                              <a:cubicBezTo>
                                <a:pt x="4290211" y="1513122"/>
                                <a:pt x="4009645" y="1454896"/>
                                <a:pt x="3892764" y="1470296"/>
                              </a:cubicBezTo>
                              <a:cubicBezTo>
                                <a:pt x="3775883" y="1485696"/>
                                <a:pt x="3641900" y="1467024"/>
                                <a:pt x="3522025" y="1470296"/>
                              </a:cubicBezTo>
                              <a:cubicBezTo>
                                <a:pt x="3402150" y="1473568"/>
                                <a:pt x="3171144" y="1452341"/>
                                <a:pt x="2942744" y="1470296"/>
                              </a:cubicBezTo>
                              <a:cubicBezTo>
                                <a:pt x="2714344" y="1488251"/>
                                <a:pt x="2527608" y="1426960"/>
                                <a:pt x="2363464" y="1470296"/>
                              </a:cubicBezTo>
                              <a:cubicBezTo>
                                <a:pt x="2199320" y="1513632"/>
                                <a:pt x="1818824" y="1428499"/>
                                <a:pt x="1679913" y="1470296"/>
                              </a:cubicBezTo>
                              <a:cubicBezTo>
                                <a:pt x="1541002" y="1512093"/>
                                <a:pt x="1139738" y="1439723"/>
                                <a:pt x="996362" y="1470296"/>
                              </a:cubicBezTo>
                              <a:cubicBezTo>
                                <a:pt x="852986" y="1500869"/>
                                <a:pt x="788007" y="1442178"/>
                                <a:pt x="625623" y="1470296"/>
                              </a:cubicBezTo>
                              <a:cubicBezTo>
                                <a:pt x="463239" y="1498414"/>
                                <a:pt x="162320" y="1395537"/>
                                <a:pt x="0" y="1470296"/>
                              </a:cubicBezTo>
                              <a:cubicBezTo>
                                <a:pt x="-17386" y="1332686"/>
                                <a:pt x="7347" y="1126613"/>
                                <a:pt x="0" y="994900"/>
                              </a:cubicBezTo>
                              <a:cubicBezTo>
                                <a:pt x="-7347" y="863187"/>
                                <a:pt x="19319" y="665049"/>
                                <a:pt x="0" y="534208"/>
                              </a:cubicBezTo>
                              <a:cubicBezTo>
                                <a:pt x="-19319" y="403367"/>
                                <a:pt x="30575" y="108766"/>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800" b="0" i="0" u="none" strike="noStrike" kern="0" cap="none" spc="0" normalizeH="0" baseline="0" noProof="0">
                    <a:ln>
                      <a:noFill/>
                    </a:ln>
                    <a:solidFill>
                      <a:srgbClr val="FFFFFF"/>
                    </a:solidFill>
                    <a:effectLst/>
                    <a:uLnTx/>
                    <a:uFillTx/>
                    <a:latin typeface="UTM Avo" panose="02040603050506020204" pitchFamily="18" charset="0"/>
                    <a:ea typeface="Cambria" panose="02040503050406030204" pitchFamily="18" charset="0"/>
                    <a:cs typeface="+mn-cs"/>
                    <a:sym typeface="Arial"/>
                  </a:endParaRPr>
                </a:p>
              </p:txBody>
            </p:sp>
          </p:grpSp>
          <p:sp>
            <p:nvSpPr>
              <p:cNvPr id="13" name="TextBox 12">
                <a:extLst>
                  <a:ext uri="{FF2B5EF4-FFF2-40B4-BE49-F238E27FC236}">
                    <a16:creationId xmlns:a16="http://schemas.microsoft.com/office/drawing/2014/main" id="{1FC9217A-F002-4CBC-34C1-FD13B89B137E}"/>
                  </a:ext>
                </a:extLst>
              </p:cNvPr>
              <p:cNvSpPr txBox="1"/>
              <p:nvPr/>
            </p:nvSpPr>
            <p:spPr>
              <a:xfrm>
                <a:off x="1699411" y="416255"/>
                <a:ext cx="6941820" cy="58779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vi-VN" sz="4000" b="1" i="0" u="none" strike="noStrike" kern="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Arial"/>
                    <a:sym typeface="Arial"/>
                  </a:rPr>
                  <a:t>Tìm số phần trăm của hai số 48 và 600</a:t>
                </a:r>
                <a:endParaRPr kumimoji="0" 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grpSp>
        <p:pic>
          <p:nvPicPr>
            <p:cNvPr id="2" name="Picture 1"/>
            <p:cNvPicPr>
              <a:picLocks noChangeAspect="1"/>
            </p:cNvPicPr>
            <p:nvPr/>
          </p:nvPicPr>
          <p:blipFill>
            <a:blip r:embed="rId15"/>
            <a:stretch>
              <a:fillRect/>
            </a:stretch>
          </p:blipFill>
          <p:spPr>
            <a:xfrm>
              <a:off x="1031527" y="76313"/>
              <a:ext cx="1192515" cy="2037645"/>
            </a:xfrm>
            <a:prstGeom prst="rect">
              <a:avLst/>
            </a:prstGeom>
          </p:spPr>
        </p:pic>
      </p:grpSp>
      <p:grpSp>
        <p:nvGrpSpPr>
          <p:cNvPr id="5" name="Group 4"/>
          <p:cNvGrpSpPr/>
          <p:nvPr/>
        </p:nvGrpSpPr>
        <p:grpSpPr>
          <a:xfrm>
            <a:off x="1407464" y="2260470"/>
            <a:ext cx="9359358" cy="1132097"/>
            <a:chOff x="1407464" y="2260469"/>
            <a:chExt cx="9359358" cy="1132097"/>
          </a:xfrm>
        </p:grpSpPr>
        <p:grpSp>
          <p:nvGrpSpPr>
            <p:cNvPr id="23" name="Group 22">
              <a:extLst>
                <a:ext uri="{FF2B5EF4-FFF2-40B4-BE49-F238E27FC236}">
                  <a16:creationId xmlns:a16="http://schemas.microsoft.com/office/drawing/2014/main" id="{A494FD56-6031-30C1-EBD3-D8BFA61ED704}"/>
                </a:ext>
              </a:extLst>
            </p:cNvPr>
            <p:cNvGrpSpPr/>
            <p:nvPr/>
          </p:nvGrpSpPr>
          <p:grpSpPr>
            <a:xfrm>
              <a:off x="1407464" y="2260469"/>
              <a:ext cx="9359358" cy="1132097"/>
              <a:chOff x="335021" y="23792"/>
              <a:chExt cx="8572280" cy="1553496"/>
            </a:xfrm>
          </p:grpSpPr>
          <p:grpSp>
            <p:nvGrpSpPr>
              <p:cNvPr id="26" name="Group 25">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28"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0000"/>
                  </a:solidFill>
                  <a:prstDash val="lgDash"/>
                  <a:extLst>
                    <a:ext uri="{C807C97D-BFC1-408E-A445-0C87EB9F89A2}">
                      <ask:lineSketchStyleProps xmlns:ask="http://schemas.microsoft.com/office/drawing/2018/sketchyshape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27" name="TextBox 26">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8 %</a:t>
                </a:r>
              </a:p>
            </p:txBody>
          </p:sp>
        </p:grpSp>
        <p:sp>
          <p:nvSpPr>
            <p:cNvPr id="4" name="Flowchart: Connector 3"/>
            <p:cNvSpPr/>
            <p:nvPr/>
          </p:nvSpPr>
          <p:spPr>
            <a:xfrm>
              <a:off x="1518560" y="2325252"/>
              <a:ext cx="1009962" cy="1002530"/>
            </a:xfrm>
            <a:prstGeom prst="flowChartConnector">
              <a:avLst/>
            </a:prstGeom>
            <a:solidFill>
              <a:srgbClr val="FF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6" name="Group 5"/>
          <p:cNvGrpSpPr/>
          <p:nvPr/>
        </p:nvGrpSpPr>
        <p:grpSpPr>
          <a:xfrm>
            <a:off x="1407464" y="3756478"/>
            <a:ext cx="9359358" cy="1132097"/>
            <a:chOff x="1407464" y="3756476"/>
            <a:chExt cx="9359358" cy="1132097"/>
          </a:xfrm>
        </p:grpSpPr>
        <p:grpSp>
          <p:nvGrpSpPr>
            <p:cNvPr id="31" name="Group 30">
              <a:extLst>
                <a:ext uri="{FF2B5EF4-FFF2-40B4-BE49-F238E27FC236}">
                  <a16:creationId xmlns:a16="http://schemas.microsoft.com/office/drawing/2014/main" id="{A494FD56-6031-30C1-EBD3-D8BFA61ED704}"/>
                </a:ext>
              </a:extLst>
            </p:cNvPr>
            <p:cNvGrpSpPr/>
            <p:nvPr/>
          </p:nvGrpSpPr>
          <p:grpSpPr>
            <a:xfrm>
              <a:off x="1407464" y="3756476"/>
              <a:ext cx="9359358" cy="1132097"/>
              <a:chOff x="335021" y="23792"/>
              <a:chExt cx="8572280" cy="1553496"/>
            </a:xfrm>
          </p:grpSpPr>
          <p:grpSp>
            <p:nvGrpSpPr>
              <p:cNvPr id="33" name="Group 32">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35"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00CC00"/>
                  </a:solidFill>
                  <a:prstDash val="lgDash"/>
                  <a:extLst>
                    <a:ext uri="{C807C97D-BFC1-408E-A445-0C87EB9F89A2}">
                      <ask:lineSketchStyleProps xmlns:ask="http://schemas.microsoft.com/office/drawing/2018/sketchyshape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34" name="TextBox 33">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48 %</a:t>
                </a:r>
              </a:p>
            </p:txBody>
          </p:sp>
        </p:grpSp>
        <p:sp>
          <p:nvSpPr>
            <p:cNvPr id="44" name="Flowchart: Connector 43"/>
            <p:cNvSpPr/>
            <p:nvPr/>
          </p:nvSpPr>
          <p:spPr>
            <a:xfrm>
              <a:off x="1518560" y="3821259"/>
              <a:ext cx="1009962" cy="1002530"/>
            </a:xfrm>
            <a:prstGeom prst="flowChartConnector">
              <a:avLst/>
            </a:prstGeom>
            <a:solidFill>
              <a:srgbClr val="00CC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7" name="Group 6"/>
          <p:cNvGrpSpPr/>
          <p:nvPr/>
        </p:nvGrpSpPr>
        <p:grpSpPr>
          <a:xfrm>
            <a:off x="1407464" y="5252485"/>
            <a:ext cx="9359358" cy="1132097"/>
            <a:chOff x="1407464" y="5252483"/>
            <a:chExt cx="9359358" cy="1132097"/>
          </a:xfrm>
        </p:grpSpPr>
        <p:grpSp>
          <p:nvGrpSpPr>
            <p:cNvPr id="38" name="Group 37">
              <a:extLst>
                <a:ext uri="{FF2B5EF4-FFF2-40B4-BE49-F238E27FC236}">
                  <a16:creationId xmlns:a16="http://schemas.microsoft.com/office/drawing/2014/main" id="{A494FD56-6031-30C1-EBD3-D8BFA61ED704}"/>
                </a:ext>
              </a:extLst>
            </p:cNvPr>
            <p:cNvGrpSpPr/>
            <p:nvPr/>
          </p:nvGrpSpPr>
          <p:grpSpPr>
            <a:xfrm>
              <a:off x="1407464" y="5252483"/>
              <a:ext cx="9359358" cy="1132097"/>
              <a:chOff x="335021" y="23792"/>
              <a:chExt cx="8572280" cy="1553496"/>
            </a:xfrm>
          </p:grpSpPr>
          <p:grpSp>
            <p:nvGrpSpPr>
              <p:cNvPr id="40" name="Group 39">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42"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C000"/>
                  </a:solidFill>
                  <a:prstDash val="lgDash"/>
                  <a:extLst>
                    <a:ext uri="{C807C97D-BFC1-408E-A445-0C87EB9F89A2}">
                      <ask:lineSketchStyleProps xmlns:ask="http://schemas.microsoft.com/office/drawing/2018/sketchyshape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41" name="TextBox 40">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60 %</a:t>
                </a:r>
              </a:p>
            </p:txBody>
          </p:sp>
        </p:grpSp>
        <p:sp>
          <p:nvSpPr>
            <p:cNvPr id="45" name="Flowchart: Connector 44"/>
            <p:cNvSpPr/>
            <p:nvPr/>
          </p:nvSpPr>
          <p:spPr>
            <a:xfrm>
              <a:off x="1518560" y="5317266"/>
              <a:ext cx="1009962" cy="1002530"/>
            </a:xfrm>
            <a:prstGeom prst="flowChartConnector">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pic>
        <p:nvPicPr>
          <p:cNvPr id="47" name="图片 8">
            <a:extLst>
              <a:ext uri="{FF2B5EF4-FFF2-40B4-BE49-F238E27FC236}">
                <a16:creationId xmlns:a16="http://schemas.microsoft.com/office/drawing/2014/main" id="{24F7EC10-1FCA-41E5-98E1-06E53F0B5C8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64300" y="4232403"/>
            <a:ext cx="2746161" cy="274616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314635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6"/>
                                        </p:tgtEl>
                                        <p:attrNameLst>
                                          <p:attrName>ppt_x</p:attrName>
                                        </p:attrNameLst>
                                      </p:cBhvr>
                                      <p:tavLst>
                                        <p:tav tm="0">
                                          <p:val>
                                            <p:strVal val="ppt_x"/>
                                          </p:val>
                                        </p:tav>
                                        <p:tav tm="100000">
                                          <p:val>
                                            <p:strVal val="ppt_x"/>
                                          </p:val>
                                        </p:tav>
                                      </p:tavLst>
                                    </p:anim>
                                    <p:anim calcmode="lin" valueType="num">
                                      <p:cBhvr additive="base">
                                        <p:cTn id="28" dur="500"/>
                                        <p:tgtEl>
                                          <p:spTgt spid="6"/>
                                        </p:tgtEl>
                                        <p:attrNameLst>
                                          <p:attrName>ppt_y</p:attrName>
                                        </p:attrNameLst>
                                      </p:cBhvr>
                                      <p:tavLst>
                                        <p:tav tm="0">
                                          <p:val>
                                            <p:strVal val="ppt_y"/>
                                          </p:val>
                                        </p:tav>
                                        <p:tav tm="100000">
                                          <p:val>
                                            <p:strVal val="1+ppt_h/2"/>
                                          </p:val>
                                        </p:tav>
                                      </p:tavLst>
                                    </p:anim>
                                    <p:set>
                                      <p:cBhvr>
                                        <p:cTn id="29" dur="1" fill="hold">
                                          <p:stCondLst>
                                            <p:cond delay="499"/>
                                          </p:stCondLst>
                                        </p:cTn>
                                        <p:tgtEl>
                                          <p:spTgt spid="6"/>
                                        </p:tgtEl>
                                        <p:attrNameLst>
                                          <p:attrName>style.visibility</p:attrName>
                                        </p:attrNameLst>
                                      </p:cBhvr>
                                      <p:to>
                                        <p:strVal val="hidden"/>
                                      </p:to>
                                    </p:set>
                                  </p:childTnLst>
                                </p:cTn>
                              </p:par>
                              <p:par>
                                <p:cTn id="30" presetID="2" presetClass="exit" presetSubtype="4" fill="hold" nodeType="withEffect">
                                  <p:stCondLst>
                                    <p:cond delay="0"/>
                                  </p:stCondLst>
                                  <p:childTnLst>
                                    <p:anim calcmode="lin" valueType="num">
                                      <p:cBhvr additive="base">
                                        <p:cTn id="31" dur="500"/>
                                        <p:tgtEl>
                                          <p:spTgt spid="7"/>
                                        </p:tgtEl>
                                        <p:attrNameLst>
                                          <p:attrName>ppt_x</p:attrName>
                                        </p:attrNameLst>
                                      </p:cBhvr>
                                      <p:tavLst>
                                        <p:tav tm="0">
                                          <p:val>
                                            <p:strVal val="ppt_x"/>
                                          </p:val>
                                        </p:tav>
                                        <p:tav tm="100000">
                                          <p:val>
                                            <p:strVal val="ppt_x"/>
                                          </p:val>
                                        </p:tav>
                                      </p:tavLst>
                                    </p:anim>
                                    <p:anim calcmode="lin" valueType="num">
                                      <p:cBhvr additive="base">
                                        <p:cTn id="32" dur="500"/>
                                        <p:tgtEl>
                                          <p:spTgt spid="7"/>
                                        </p:tgtEl>
                                        <p:attrNameLst>
                                          <p:attrName>ppt_y</p:attrName>
                                        </p:attrNameLst>
                                      </p:cBhvr>
                                      <p:tavLst>
                                        <p:tav tm="0">
                                          <p:val>
                                            <p:strVal val="ppt_y"/>
                                          </p:val>
                                        </p:tav>
                                        <p:tav tm="100000">
                                          <p:val>
                                            <p:strVal val="1+ppt_h/2"/>
                                          </p:val>
                                        </p:tav>
                                      </p:tavLst>
                                    </p:anim>
                                    <p:set>
                                      <p:cBhvr>
                                        <p:cTn id="33" dur="1" fill="hold">
                                          <p:stCondLst>
                                            <p:cond delay="499"/>
                                          </p:stCondLst>
                                        </p:cTn>
                                        <p:tgtEl>
                                          <p:spTgt spid="7"/>
                                        </p:tgtEl>
                                        <p:attrNameLst>
                                          <p:attrName>style.visibility</p:attrName>
                                        </p:attrNameLst>
                                      </p:cBhvr>
                                      <p:to>
                                        <p:strVal val="hidden"/>
                                      </p:to>
                                    </p:set>
                                  </p:childTnLst>
                                </p:cTn>
                              </p:par>
                              <p:par>
                                <p:cTn id="34" presetID="32" presetClass="emph" presetSubtype="0" fill="hold" nodeType="withEffect">
                                  <p:stCondLst>
                                    <p:cond delay="0"/>
                                  </p:stCondLst>
                                  <p:childTnLst>
                                    <p:animRot by="120000">
                                      <p:cBhvr>
                                        <p:cTn id="35" dur="100" fill="hold">
                                          <p:stCondLst>
                                            <p:cond delay="0"/>
                                          </p:stCondLst>
                                        </p:cTn>
                                        <p:tgtEl>
                                          <p:spTgt spid="5"/>
                                        </p:tgtEl>
                                        <p:attrNameLst>
                                          <p:attrName>r</p:attrName>
                                        </p:attrNameLst>
                                      </p:cBhvr>
                                    </p:animRot>
                                    <p:animRot by="-240000">
                                      <p:cBhvr>
                                        <p:cTn id="36" dur="200" fill="hold">
                                          <p:stCondLst>
                                            <p:cond delay="200"/>
                                          </p:stCondLst>
                                        </p:cTn>
                                        <p:tgtEl>
                                          <p:spTgt spid="5"/>
                                        </p:tgtEl>
                                        <p:attrNameLst>
                                          <p:attrName>r</p:attrName>
                                        </p:attrNameLst>
                                      </p:cBhvr>
                                    </p:animRot>
                                    <p:animRot by="240000">
                                      <p:cBhvr>
                                        <p:cTn id="37" dur="200" fill="hold">
                                          <p:stCondLst>
                                            <p:cond delay="400"/>
                                          </p:stCondLst>
                                        </p:cTn>
                                        <p:tgtEl>
                                          <p:spTgt spid="5"/>
                                        </p:tgtEl>
                                        <p:attrNameLst>
                                          <p:attrName>r</p:attrName>
                                        </p:attrNameLst>
                                      </p:cBhvr>
                                    </p:animRot>
                                    <p:animRot by="-240000">
                                      <p:cBhvr>
                                        <p:cTn id="38" dur="200" fill="hold">
                                          <p:stCondLst>
                                            <p:cond delay="600"/>
                                          </p:stCondLst>
                                        </p:cTn>
                                        <p:tgtEl>
                                          <p:spTgt spid="5"/>
                                        </p:tgtEl>
                                        <p:attrNameLst>
                                          <p:attrName>r</p:attrName>
                                        </p:attrNameLst>
                                      </p:cBhvr>
                                    </p:animRot>
                                    <p:animRot by="120000">
                                      <p:cBhvr>
                                        <p:cTn id="39" dur="200" fill="hold">
                                          <p:stCondLst>
                                            <p:cond delay="800"/>
                                          </p:stCondLst>
                                        </p:cTn>
                                        <p:tgtEl>
                                          <p:spTgt spid="5"/>
                                        </p:tgtEl>
                                        <p:attrNameLst>
                                          <p:attrName>r</p:attrName>
                                        </p:attrNameLst>
                                      </p:cBhvr>
                                    </p:animRot>
                                  </p:childTnLst>
                                  <p:subTnLst>
                                    <p:audio>
                                      <p:cMediaNode>
                                        <p:cTn display="0" masterRel="sameClick">
                                          <p:stCondLst>
                                            <p:cond evt="begin" delay="0">
                                              <p:tn val="34"/>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0" name="图形 23">
            <a:extLst>
              <a:ext uri="{FF2B5EF4-FFF2-40B4-BE49-F238E27FC236}">
                <a16:creationId xmlns:a16="http://schemas.microsoft.com/office/drawing/2014/main" id="{7738D4F7-5FD4-4F0F-BD38-0B199311A20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942236" y="1802722"/>
            <a:ext cx="1757130" cy="1757130"/>
          </a:xfrm>
          <a:prstGeom prst="rect">
            <a:avLst/>
          </a:prstGeom>
        </p:spPr>
      </p:pic>
      <p:pic>
        <p:nvPicPr>
          <p:cNvPr id="32" name="图形 7">
            <a:extLst>
              <a:ext uri="{FF2B5EF4-FFF2-40B4-BE49-F238E27FC236}">
                <a16:creationId xmlns:a16="http://schemas.microsoft.com/office/drawing/2014/main" id="{278856D1-16C4-4004-890E-7BFE5722943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51622" y="5598364"/>
            <a:ext cx="2519270" cy="2519270"/>
          </a:xfrm>
          <a:prstGeom prst="rect">
            <a:avLst/>
          </a:prstGeom>
          <a:effectLst>
            <a:outerShdw blurRad="12700" dist="12700" dir="2700000" algn="tl" rotWithShape="0">
              <a:prstClr val="black">
                <a:alpha val="40000"/>
              </a:prstClr>
            </a:outerShdw>
          </a:effectLst>
        </p:spPr>
      </p:pic>
      <p:pic>
        <p:nvPicPr>
          <p:cNvPr id="37" name="图形 19">
            <a:extLst>
              <a:ext uri="{FF2B5EF4-FFF2-40B4-BE49-F238E27FC236}">
                <a16:creationId xmlns:a16="http://schemas.microsoft.com/office/drawing/2014/main" id="{BF8ACE04-8BEE-4D96-BB7A-3D5659EA916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84416" y="5605484"/>
            <a:ext cx="2053683" cy="2141505"/>
          </a:xfrm>
          <a:prstGeom prst="rect">
            <a:avLst/>
          </a:prstGeom>
          <a:effectLst>
            <a:outerShdw blurRad="12700" dist="12700" dir="2700000" algn="tl" rotWithShape="0">
              <a:prstClr val="black">
                <a:alpha val="40000"/>
              </a:prstClr>
            </a:outerShdw>
          </a:effectLst>
        </p:spPr>
      </p:pic>
      <p:pic>
        <p:nvPicPr>
          <p:cNvPr id="39" name="图形 16">
            <a:extLst>
              <a:ext uri="{FF2B5EF4-FFF2-40B4-BE49-F238E27FC236}">
                <a16:creationId xmlns:a16="http://schemas.microsoft.com/office/drawing/2014/main" id="{EB64F6B9-7F63-44CA-A635-48110DEC12C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04062" y="796266"/>
            <a:ext cx="3636112" cy="1124642"/>
          </a:xfrm>
          <a:prstGeom prst="rect">
            <a:avLst/>
          </a:prstGeom>
        </p:spPr>
      </p:pic>
      <p:grpSp>
        <p:nvGrpSpPr>
          <p:cNvPr id="3" name="Group 2"/>
          <p:cNvGrpSpPr/>
          <p:nvPr/>
        </p:nvGrpSpPr>
        <p:grpSpPr>
          <a:xfrm>
            <a:off x="568414" y="76314"/>
            <a:ext cx="11429706" cy="2037645"/>
            <a:chOff x="568413" y="76313"/>
            <a:chExt cx="11429706" cy="2037645"/>
          </a:xfrm>
        </p:grpSpPr>
        <p:grpSp>
          <p:nvGrpSpPr>
            <p:cNvPr id="10" name="Group 9">
              <a:extLst>
                <a:ext uri="{FF2B5EF4-FFF2-40B4-BE49-F238E27FC236}">
                  <a16:creationId xmlns:a16="http://schemas.microsoft.com/office/drawing/2014/main" id="{A494FD56-6031-30C1-EBD3-D8BFA61ED704}"/>
                </a:ext>
              </a:extLst>
            </p:cNvPr>
            <p:cNvGrpSpPr/>
            <p:nvPr/>
          </p:nvGrpSpPr>
          <p:grpSpPr>
            <a:xfrm>
              <a:off x="568413" y="114653"/>
              <a:ext cx="11429706" cy="1870901"/>
              <a:chOff x="335021" y="23792"/>
              <a:chExt cx="8572280" cy="1553496"/>
            </a:xfrm>
          </p:grpSpPr>
          <p:grpSp>
            <p:nvGrpSpPr>
              <p:cNvPr id="12" name="Group 11">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14"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800" b="0" i="0" u="none" strike="noStrike" kern="0" cap="none" spc="0" normalizeH="0" baseline="0" noProof="0">
                    <a:ln>
                      <a:noFill/>
                    </a:ln>
                    <a:solidFill>
                      <a:srgbClr val="000000"/>
                    </a:solidFill>
                    <a:effectLst/>
                    <a:uLnTx/>
                    <a:uFillTx/>
                    <a:latin typeface="UTM Avo" panose="02040603050506020204" pitchFamily="18" charset="0"/>
                    <a:ea typeface="Cambria" panose="02040503050406030204" pitchFamily="18" charset="0"/>
                    <a:cs typeface="Arial"/>
                    <a:sym typeface="Arial"/>
                  </a:endParaRPr>
                </a:p>
              </p:txBody>
            </p:sp>
            <p:sp>
              <p:nvSpPr>
                <p:cNvPr id="15" name="Rectangle 88">
                  <a:extLst>
                    <a:ext uri="{FF2B5EF4-FFF2-40B4-BE49-F238E27FC236}">
                      <a16:creationId xmlns:a16="http://schemas.microsoft.com/office/drawing/2014/main" id="{6F8CBEE7-4D51-C2A8-57D9-B137FF524BE2}"/>
                    </a:ext>
                  </a:extLst>
                </p:cNvPr>
                <p:cNvSpPr/>
                <p:nvPr/>
              </p:nvSpPr>
              <p:spPr>
                <a:xfrm>
                  <a:off x="792772" y="227505"/>
                  <a:ext cx="7820286" cy="1220855"/>
                </a:xfrm>
                <a:custGeom>
                  <a:avLst/>
                  <a:gdLst>
                    <a:gd name="connsiteX0" fmla="*/ 0 w 7820286"/>
                    <a:gd name="connsiteY0" fmla="*/ 0 h 1220855"/>
                    <a:gd name="connsiteX1" fmla="*/ 278054 w 7820286"/>
                    <a:gd name="connsiteY1" fmla="*/ 0 h 1220855"/>
                    <a:gd name="connsiteX2" fmla="*/ 790717 w 7820286"/>
                    <a:gd name="connsiteY2" fmla="*/ 0 h 1220855"/>
                    <a:gd name="connsiteX3" fmla="*/ 1381584 w 7820286"/>
                    <a:gd name="connsiteY3" fmla="*/ 0 h 1220855"/>
                    <a:gd name="connsiteX4" fmla="*/ 1972449 w 7820286"/>
                    <a:gd name="connsiteY4" fmla="*/ 0 h 1220855"/>
                    <a:gd name="connsiteX5" fmla="*/ 2485113 w 7820286"/>
                    <a:gd name="connsiteY5" fmla="*/ 0 h 1220855"/>
                    <a:gd name="connsiteX6" fmla="*/ 2919573 w 7820286"/>
                    <a:gd name="connsiteY6" fmla="*/ 0 h 1220855"/>
                    <a:gd name="connsiteX7" fmla="*/ 3510439 w 7820286"/>
                    <a:gd name="connsiteY7" fmla="*/ 0 h 1220855"/>
                    <a:gd name="connsiteX8" fmla="*/ 3788494 w 7820286"/>
                    <a:gd name="connsiteY8" fmla="*/ 0 h 1220855"/>
                    <a:gd name="connsiteX9" fmla="*/ 4144751 w 7820286"/>
                    <a:gd name="connsiteY9" fmla="*/ 0 h 1220855"/>
                    <a:gd name="connsiteX10" fmla="*/ 4501009 w 7820286"/>
                    <a:gd name="connsiteY10" fmla="*/ 0 h 1220855"/>
                    <a:gd name="connsiteX11" fmla="*/ 4779063 w 7820286"/>
                    <a:gd name="connsiteY11" fmla="*/ 0 h 1220855"/>
                    <a:gd name="connsiteX12" fmla="*/ 5213524 w 7820286"/>
                    <a:gd name="connsiteY12" fmla="*/ 0 h 1220855"/>
                    <a:gd name="connsiteX13" fmla="*/ 5491578 w 7820286"/>
                    <a:gd name="connsiteY13" fmla="*/ 0 h 1220855"/>
                    <a:gd name="connsiteX14" fmla="*/ 5926039 w 7820286"/>
                    <a:gd name="connsiteY14" fmla="*/ 0 h 1220855"/>
                    <a:gd name="connsiteX15" fmla="*/ 6438701 w 7820286"/>
                    <a:gd name="connsiteY15" fmla="*/ 0 h 1220855"/>
                    <a:gd name="connsiteX16" fmla="*/ 7029568 w 7820286"/>
                    <a:gd name="connsiteY16" fmla="*/ 0 h 1220855"/>
                    <a:gd name="connsiteX17" fmla="*/ 7820286 w 7820286"/>
                    <a:gd name="connsiteY17" fmla="*/ 0 h 1220855"/>
                    <a:gd name="connsiteX18" fmla="*/ 7820286 w 7820286"/>
                    <a:gd name="connsiteY18" fmla="*/ 419160 h 1220855"/>
                    <a:gd name="connsiteX19" fmla="*/ 7820286 w 7820286"/>
                    <a:gd name="connsiteY19" fmla="*/ 801694 h 1220855"/>
                    <a:gd name="connsiteX20" fmla="*/ 7820286 w 7820286"/>
                    <a:gd name="connsiteY20" fmla="*/ 1220855 h 1220855"/>
                    <a:gd name="connsiteX21" fmla="*/ 7464028 w 7820286"/>
                    <a:gd name="connsiteY21" fmla="*/ 1220855 h 1220855"/>
                    <a:gd name="connsiteX22" fmla="*/ 6951365 w 7820286"/>
                    <a:gd name="connsiteY22" fmla="*/ 1220855 h 1220855"/>
                    <a:gd name="connsiteX23" fmla="*/ 6595107 w 7820286"/>
                    <a:gd name="connsiteY23" fmla="*/ 1220855 h 1220855"/>
                    <a:gd name="connsiteX24" fmla="*/ 6160647 w 7820286"/>
                    <a:gd name="connsiteY24" fmla="*/ 1220855 h 1220855"/>
                    <a:gd name="connsiteX25" fmla="*/ 5647984 w 7820286"/>
                    <a:gd name="connsiteY25" fmla="*/ 1220855 h 1220855"/>
                    <a:gd name="connsiteX26" fmla="*/ 5448132 w 7820286"/>
                    <a:gd name="connsiteY26" fmla="*/ 1220855 h 1220855"/>
                    <a:gd name="connsiteX27" fmla="*/ 5013672 w 7820286"/>
                    <a:gd name="connsiteY27" fmla="*/ 1220855 h 1220855"/>
                    <a:gd name="connsiteX28" fmla="*/ 4501009 w 7820286"/>
                    <a:gd name="connsiteY28" fmla="*/ 1220855 h 1220855"/>
                    <a:gd name="connsiteX29" fmla="*/ 3988345 w 7820286"/>
                    <a:gd name="connsiteY29" fmla="*/ 1220855 h 1220855"/>
                    <a:gd name="connsiteX30" fmla="*/ 3710291 w 7820286"/>
                    <a:gd name="connsiteY30" fmla="*/ 1220855 h 1220855"/>
                    <a:gd name="connsiteX31" fmla="*/ 3354034 w 7820286"/>
                    <a:gd name="connsiteY31" fmla="*/ 1220855 h 1220855"/>
                    <a:gd name="connsiteX32" fmla="*/ 2919573 w 7820286"/>
                    <a:gd name="connsiteY32" fmla="*/ 1220855 h 1220855"/>
                    <a:gd name="connsiteX33" fmla="*/ 2641519 w 7820286"/>
                    <a:gd name="connsiteY33" fmla="*/ 1220855 h 1220855"/>
                    <a:gd name="connsiteX34" fmla="*/ 2207058 w 7820286"/>
                    <a:gd name="connsiteY34" fmla="*/ 1220855 h 1220855"/>
                    <a:gd name="connsiteX35" fmla="*/ 1772598 w 7820286"/>
                    <a:gd name="connsiteY35" fmla="*/ 1220855 h 1220855"/>
                    <a:gd name="connsiteX36" fmla="*/ 1259934 w 7820286"/>
                    <a:gd name="connsiteY36" fmla="*/ 1220855 h 1220855"/>
                    <a:gd name="connsiteX37" fmla="*/ 747271 w 7820286"/>
                    <a:gd name="connsiteY37" fmla="*/ 1220855 h 1220855"/>
                    <a:gd name="connsiteX38" fmla="*/ 469217 w 7820286"/>
                    <a:gd name="connsiteY38" fmla="*/ 1220855 h 1220855"/>
                    <a:gd name="connsiteX39" fmla="*/ 0 w 7820286"/>
                    <a:gd name="connsiteY39" fmla="*/ 1220855 h 1220855"/>
                    <a:gd name="connsiteX40" fmla="*/ 0 w 7820286"/>
                    <a:gd name="connsiteY40" fmla="*/ 826111 h 1220855"/>
                    <a:gd name="connsiteX41" fmla="*/ 0 w 7820286"/>
                    <a:gd name="connsiteY41" fmla="*/ 443577 h 1220855"/>
                    <a:gd name="connsiteX42" fmla="*/ 0 w 7820286"/>
                    <a:gd name="connsiteY42"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820286" h="1220855" extrusionOk="0">
                      <a:moveTo>
                        <a:pt x="0" y="0"/>
                      </a:moveTo>
                      <a:cubicBezTo>
                        <a:pt x="127066" y="-11912"/>
                        <a:pt x="169118" y="15089"/>
                        <a:pt x="278054" y="0"/>
                      </a:cubicBezTo>
                      <a:cubicBezTo>
                        <a:pt x="353433" y="-55129"/>
                        <a:pt x="549608" y="104108"/>
                        <a:pt x="790717" y="0"/>
                      </a:cubicBezTo>
                      <a:cubicBezTo>
                        <a:pt x="1026032" y="-85833"/>
                        <a:pt x="1220172" y="91612"/>
                        <a:pt x="1381584" y="0"/>
                      </a:cubicBezTo>
                      <a:cubicBezTo>
                        <a:pt x="1534893" y="-108322"/>
                        <a:pt x="1692536" y="15997"/>
                        <a:pt x="1972449" y="0"/>
                      </a:cubicBezTo>
                      <a:cubicBezTo>
                        <a:pt x="2249060" y="-19629"/>
                        <a:pt x="2355122" y="47255"/>
                        <a:pt x="2485113" y="0"/>
                      </a:cubicBezTo>
                      <a:cubicBezTo>
                        <a:pt x="2609957" y="-52507"/>
                        <a:pt x="2694468" y="58574"/>
                        <a:pt x="2919573" y="0"/>
                      </a:cubicBezTo>
                      <a:cubicBezTo>
                        <a:pt x="3121700" y="-59548"/>
                        <a:pt x="3341726" y="77871"/>
                        <a:pt x="3510439" y="0"/>
                      </a:cubicBezTo>
                      <a:cubicBezTo>
                        <a:pt x="3712672" y="-87506"/>
                        <a:pt x="3737204" y="14868"/>
                        <a:pt x="3788494" y="0"/>
                      </a:cubicBezTo>
                      <a:cubicBezTo>
                        <a:pt x="3877483" y="-12591"/>
                        <a:pt x="3996404" y="8835"/>
                        <a:pt x="4144751" y="0"/>
                      </a:cubicBezTo>
                      <a:cubicBezTo>
                        <a:pt x="4300430" y="-3143"/>
                        <a:pt x="4373561" y="10737"/>
                        <a:pt x="4501009" y="0"/>
                      </a:cubicBezTo>
                      <a:cubicBezTo>
                        <a:pt x="4616622" y="74"/>
                        <a:pt x="4650425" y="19301"/>
                        <a:pt x="4779063" y="0"/>
                      </a:cubicBezTo>
                      <a:cubicBezTo>
                        <a:pt x="4914186" y="-33187"/>
                        <a:pt x="5032678" y="4521"/>
                        <a:pt x="5213524" y="0"/>
                      </a:cubicBezTo>
                      <a:cubicBezTo>
                        <a:pt x="5374165" y="-15064"/>
                        <a:pt x="5387223" y="7324"/>
                        <a:pt x="5491578" y="0"/>
                      </a:cubicBezTo>
                      <a:cubicBezTo>
                        <a:pt x="5613168" y="34377"/>
                        <a:pt x="5760139" y="53323"/>
                        <a:pt x="5926039" y="0"/>
                      </a:cubicBezTo>
                      <a:cubicBezTo>
                        <a:pt x="6079789" y="-44711"/>
                        <a:pt x="6278241" y="-3874"/>
                        <a:pt x="6438701" y="0"/>
                      </a:cubicBezTo>
                      <a:cubicBezTo>
                        <a:pt x="6571876" y="-2247"/>
                        <a:pt x="6780495" y="-9064"/>
                        <a:pt x="7029568" y="0"/>
                      </a:cubicBezTo>
                      <a:cubicBezTo>
                        <a:pt x="7278796" y="-1880"/>
                        <a:pt x="7600675" y="85953"/>
                        <a:pt x="7820286" y="0"/>
                      </a:cubicBezTo>
                      <a:cubicBezTo>
                        <a:pt x="7847561" y="140616"/>
                        <a:pt x="7799921" y="302687"/>
                        <a:pt x="7820286" y="419160"/>
                      </a:cubicBezTo>
                      <a:cubicBezTo>
                        <a:pt x="7831548" y="571166"/>
                        <a:pt x="7792222" y="629777"/>
                        <a:pt x="7820286" y="801694"/>
                      </a:cubicBezTo>
                      <a:cubicBezTo>
                        <a:pt x="7813143" y="974669"/>
                        <a:pt x="7797276" y="1017931"/>
                        <a:pt x="7820286" y="1220855"/>
                      </a:cubicBezTo>
                      <a:cubicBezTo>
                        <a:pt x="7738859" y="1230416"/>
                        <a:pt x="7639842" y="1211018"/>
                        <a:pt x="7464028" y="1220855"/>
                      </a:cubicBezTo>
                      <a:cubicBezTo>
                        <a:pt x="7314647" y="1212770"/>
                        <a:pt x="7096113" y="1221023"/>
                        <a:pt x="6951365" y="1220855"/>
                      </a:cubicBezTo>
                      <a:cubicBezTo>
                        <a:pt x="6796368" y="1232972"/>
                        <a:pt x="6768803" y="1194977"/>
                        <a:pt x="6595107" y="1220855"/>
                      </a:cubicBezTo>
                      <a:cubicBezTo>
                        <a:pt x="6458228" y="1238861"/>
                        <a:pt x="6265320" y="1201862"/>
                        <a:pt x="6160647" y="1220855"/>
                      </a:cubicBezTo>
                      <a:cubicBezTo>
                        <a:pt x="6036345" y="1257586"/>
                        <a:pt x="5896740" y="1152223"/>
                        <a:pt x="5647984" y="1220855"/>
                      </a:cubicBezTo>
                      <a:cubicBezTo>
                        <a:pt x="5438038" y="1262887"/>
                        <a:pt x="5499647" y="1214939"/>
                        <a:pt x="5448132" y="1220855"/>
                      </a:cubicBezTo>
                      <a:cubicBezTo>
                        <a:pt x="5411416" y="1250362"/>
                        <a:pt x="5146442" y="1200705"/>
                        <a:pt x="5013672" y="1220855"/>
                      </a:cubicBezTo>
                      <a:cubicBezTo>
                        <a:pt x="4884359" y="1269883"/>
                        <a:pt x="4579946" y="1148842"/>
                        <a:pt x="4501009" y="1220855"/>
                      </a:cubicBezTo>
                      <a:cubicBezTo>
                        <a:pt x="4379857" y="1292756"/>
                        <a:pt x="4179961" y="1241821"/>
                        <a:pt x="3988345" y="1220855"/>
                      </a:cubicBezTo>
                      <a:cubicBezTo>
                        <a:pt x="3742621" y="1221078"/>
                        <a:pt x="3815783" y="1191619"/>
                        <a:pt x="3710291" y="1220855"/>
                      </a:cubicBezTo>
                      <a:cubicBezTo>
                        <a:pt x="3561121" y="1237610"/>
                        <a:pt x="3492073" y="1177516"/>
                        <a:pt x="3354034" y="1220855"/>
                      </a:cubicBezTo>
                      <a:cubicBezTo>
                        <a:pt x="3196737" y="1246391"/>
                        <a:pt x="3022053" y="1205284"/>
                        <a:pt x="2919573" y="1220855"/>
                      </a:cubicBezTo>
                      <a:cubicBezTo>
                        <a:pt x="2839433" y="1222973"/>
                        <a:pt x="2741186" y="1240907"/>
                        <a:pt x="2641519" y="1220855"/>
                      </a:cubicBezTo>
                      <a:cubicBezTo>
                        <a:pt x="2515404" y="1212697"/>
                        <a:pt x="2389075" y="1214740"/>
                        <a:pt x="2207058" y="1220855"/>
                      </a:cubicBezTo>
                      <a:cubicBezTo>
                        <a:pt x="2034283" y="1247791"/>
                        <a:pt x="1878326" y="1180511"/>
                        <a:pt x="1772598" y="1220855"/>
                      </a:cubicBezTo>
                      <a:cubicBezTo>
                        <a:pt x="1646904" y="1264431"/>
                        <a:pt x="1367605" y="1195186"/>
                        <a:pt x="1259934" y="1220855"/>
                      </a:cubicBezTo>
                      <a:cubicBezTo>
                        <a:pt x="1140959" y="1269593"/>
                        <a:pt x="848676" y="1212629"/>
                        <a:pt x="747271" y="1220855"/>
                      </a:cubicBezTo>
                      <a:cubicBezTo>
                        <a:pt x="644377" y="1253392"/>
                        <a:pt x="590234" y="1210700"/>
                        <a:pt x="469217" y="1220855"/>
                      </a:cubicBezTo>
                      <a:cubicBezTo>
                        <a:pt x="327671" y="1235935"/>
                        <a:pt x="136045" y="1185547"/>
                        <a:pt x="0" y="1220855"/>
                      </a:cubicBezTo>
                      <a:cubicBezTo>
                        <a:pt x="-16882" y="1094518"/>
                        <a:pt x="-6736" y="964670"/>
                        <a:pt x="0" y="826111"/>
                      </a:cubicBezTo>
                      <a:cubicBezTo>
                        <a:pt x="15105" y="698858"/>
                        <a:pt x="7956" y="550413"/>
                        <a:pt x="0" y="443577"/>
                      </a:cubicBezTo>
                      <a:cubicBezTo>
                        <a:pt x="-4880" y="327176"/>
                        <a:pt x="9672" y="112577"/>
                        <a:pt x="0" y="0"/>
                      </a:cubicBezTo>
                      <a:close/>
                    </a:path>
                  </a:pathLst>
                </a:custGeom>
                <a:noFill/>
                <a:ln w="38100">
                  <a:solidFill>
                    <a:srgbClr val="CA3659"/>
                  </a:solidFill>
                  <a:prstDash val="lgDash"/>
                  <a:extLst>
                    <a:ext uri="{C807C97D-BFC1-408E-A445-0C87EB9F89A2}">
                      <ask:lineSketchStyleProps xmlns:ask="http://schemas.microsoft.com/office/drawing/2018/sketchyshapes" sd="170926038">
                        <a:custGeom>
                          <a:avLst/>
                          <a:gdLst>
                            <a:gd name="connsiteX0" fmla="*/ 0 w 10427047"/>
                            <a:gd name="connsiteY0" fmla="*/ 0 h 1470296"/>
                            <a:gd name="connsiteX1" fmla="*/ 370739 w 10427047"/>
                            <a:gd name="connsiteY1" fmla="*/ 0 h 1470296"/>
                            <a:gd name="connsiteX2" fmla="*/ 1054290 w 10427047"/>
                            <a:gd name="connsiteY2" fmla="*/ 0 h 1470296"/>
                            <a:gd name="connsiteX3" fmla="*/ 1842112 w 10427047"/>
                            <a:gd name="connsiteY3" fmla="*/ 0 h 1470296"/>
                            <a:gd name="connsiteX4" fmla="*/ 2629933 w 10427047"/>
                            <a:gd name="connsiteY4" fmla="*/ 0 h 1470296"/>
                            <a:gd name="connsiteX5" fmla="*/ 3313484 w 10427047"/>
                            <a:gd name="connsiteY5" fmla="*/ 0 h 1470296"/>
                            <a:gd name="connsiteX6" fmla="*/ 3892764 w 10427047"/>
                            <a:gd name="connsiteY6" fmla="*/ 0 h 1470296"/>
                            <a:gd name="connsiteX7" fmla="*/ 4680586 w 10427047"/>
                            <a:gd name="connsiteY7" fmla="*/ 0 h 1470296"/>
                            <a:gd name="connsiteX8" fmla="*/ 5051325 w 10427047"/>
                            <a:gd name="connsiteY8" fmla="*/ 0 h 1470296"/>
                            <a:gd name="connsiteX9" fmla="*/ 5526335 w 10427047"/>
                            <a:gd name="connsiteY9" fmla="*/ 0 h 1470296"/>
                            <a:gd name="connsiteX10" fmla="*/ 6001345 w 10427047"/>
                            <a:gd name="connsiteY10" fmla="*/ 0 h 1470296"/>
                            <a:gd name="connsiteX11" fmla="*/ 6372084 w 10427047"/>
                            <a:gd name="connsiteY11" fmla="*/ 0 h 1470296"/>
                            <a:gd name="connsiteX12" fmla="*/ 6951365 w 10427047"/>
                            <a:gd name="connsiteY12" fmla="*/ 0 h 1470296"/>
                            <a:gd name="connsiteX13" fmla="*/ 7322104 w 10427047"/>
                            <a:gd name="connsiteY13" fmla="*/ 0 h 1470296"/>
                            <a:gd name="connsiteX14" fmla="*/ 7901385 w 10427047"/>
                            <a:gd name="connsiteY14" fmla="*/ 0 h 1470296"/>
                            <a:gd name="connsiteX15" fmla="*/ 8584935 w 10427047"/>
                            <a:gd name="connsiteY15" fmla="*/ 0 h 1470296"/>
                            <a:gd name="connsiteX16" fmla="*/ 9372757 w 10427047"/>
                            <a:gd name="connsiteY16" fmla="*/ 0 h 1470296"/>
                            <a:gd name="connsiteX17" fmla="*/ 10427047 w 10427047"/>
                            <a:gd name="connsiteY17" fmla="*/ 0 h 1470296"/>
                            <a:gd name="connsiteX18" fmla="*/ 10427047 w 10427047"/>
                            <a:gd name="connsiteY18" fmla="*/ 504802 h 1470296"/>
                            <a:gd name="connsiteX19" fmla="*/ 10427047 w 10427047"/>
                            <a:gd name="connsiteY19" fmla="*/ 965494 h 1470296"/>
                            <a:gd name="connsiteX20" fmla="*/ 10427047 w 10427047"/>
                            <a:gd name="connsiteY20" fmla="*/ 1470296 h 1470296"/>
                            <a:gd name="connsiteX21" fmla="*/ 9952037 w 10427047"/>
                            <a:gd name="connsiteY21" fmla="*/ 1470296 h 1470296"/>
                            <a:gd name="connsiteX22" fmla="*/ 9268486 w 10427047"/>
                            <a:gd name="connsiteY22" fmla="*/ 1470296 h 1470296"/>
                            <a:gd name="connsiteX23" fmla="*/ 8793476 w 10427047"/>
                            <a:gd name="connsiteY23" fmla="*/ 1470296 h 1470296"/>
                            <a:gd name="connsiteX24" fmla="*/ 8214196 w 10427047"/>
                            <a:gd name="connsiteY24" fmla="*/ 1470296 h 1470296"/>
                            <a:gd name="connsiteX25" fmla="*/ 7530645 w 10427047"/>
                            <a:gd name="connsiteY25" fmla="*/ 1470296 h 1470296"/>
                            <a:gd name="connsiteX26" fmla="*/ 7264176 w 10427047"/>
                            <a:gd name="connsiteY26" fmla="*/ 1470296 h 1470296"/>
                            <a:gd name="connsiteX27" fmla="*/ 6684896 w 10427047"/>
                            <a:gd name="connsiteY27" fmla="*/ 1470296 h 1470296"/>
                            <a:gd name="connsiteX28" fmla="*/ 6001345 w 10427047"/>
                            <a:gd name="connsiteY28" fmla="*/ 1470296 h 1470296"/>
                            <a:gd name="connsiteX29" fmla="*/ 5317794 w 10427047"/>
                            <a:gd name="connsiteY29" fmla="*/ 1470296 h 1470296"/>
                            <a:gd name="connsiteX30" fmla="*/ 4947055 w 10427047"/>
                            <a:gd name="connsiteY30" fmla="*/ 1470296 h 1470296"/>
                            <a:gd name="connsiteX31" fmla="*/ 4472045 w 10427047"/>
                            <a:gd name="connsiteY31" fmla="*/ 1470296 h 1470296"/>
                            <a:gd name="connsiteX32" fmla="*/ 3892764 w 10427047"/>
                            <a:gd name="connsiteY32" fmla="*/ 1470296 h 1470296"/>
                            <a:gd name="connsiteX33" fmla="*/ 3522025 w 10427047"/>
                            <a:gd name="connsiteY33" fmla="*/ 1470296 h 1470296"/>
                            <a:gd name="connsiteX34" fmla="*/ 2942744 w 10427047"/>
                            <a:gd name="connsiteY34" fmla="*/ 1470296 h 1470296"/>
                            <a:gd name="connsiteX35" fmla="*/ 2363464 w 10427047"/>
                            <a:gd name="connsiteY35" fmla="*/ 1470296 h 1470296"/>
                            <a:gd name="connsiteX36" fmla="*/ 1679913 w 10427047"/>
                            <a:gd name="connsiteY36" fmla="*/ 1470296 h 1470296"/>
                            <a:gd name="connsiteX37" fmla="*/ 996362 w 10427047"/>
                            <a:gd name="connsiteY37" fmla="*/ 1470296 h 1470296"/>
                            <a:gd name="connsiteX38" fmla="*/ 625623 w 10427047"/>
                            <a:gd name="connsiteY38" fmla="*/ 1470296 h 1470296"/>
                            <a:gd name="connsiteX39" fmla="*/ 0 w 10427047"/>
                            <a:gd name="connsiteY39" fmla="*/ 1470296 h 1470296"/>
                            <a:gd name="connsiteX40" fmla="*/ 0 w 10427047"/>
                            <a:gd name="connsiteY40" fmla="*/ 994900 h 1470296"/>
                            <a:gd name="connsiteX41" fmla="*/ 0 w 10427047"/>
                            <a:gd name="connsiteY41" fmla="*/ 534208 h 1470296"/>
                            <a:gd name="connsiteX42" fmla="*/ 0 w 10427047"/>
                            <a:gd name="connsiteY42" fmla="*/ 0 h 1470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427047" h="1470296" extrusionOk="0">
                              <a:moveTo>
                                <a:pt x="0" y="0"/>
                              </a:moveTo>
                              <a:cubicBezTo>
                                <a:pt x="168676" y="-15513"/>
                                <a:pt x="223218" y="19465"/>
                                <a:pt x="370739" y="0"/>
                              </a:cubicBezTo>
                              <a:cubicBezTo>
                                <a:pt x="518260" y="-19465"/>
                                <a:pt x="732278" y="71963"/>
                                <a:pt x="1054290" y="0"/>
                              </a:cubicBezTo>
                              <a:cubicBezTo>
                                <a:pt x="1376302" y="-71963"/>
                                <a:pt x="1646658" y="85643"/>
                                <a:pt x="1842112" y="0"/>
                              </a:cubicBezTo>
                              <a:cubicBezTo>
                                <a:pt x="2037566" y="-85643"/>
                                <a:pt x="2270501" y="33537"/>
                                <a:pt x="2629933" y="0"/>
                              </a:cubicBezTo>
                              <a:cubicBezTo>
                                <a:pt x="2989365" y="-33537"/>
                                <a:pt x="3136988" y="47537"/>
                                <a:pt x="3313484" y="0"/>
                              </a:cubicBezTo>
                              <a:cubicBezTo>
                                <a:pt x="3489980" y="-47537"/>
                                <a:pt x="3607251" y="54211"/>
                                <a:pt x="3892764" y="0"/>
                              </a:cubicBezTo>
                              <a:cubicBezTo>
                                <a:pt x="4178277" y="-54211"/>
                                <a:pt x="4421324" y="88716"/>
                                <a:pt x="4680586" y="0"/>
                              </a:cubicBezTo>
                              <a:cubicBezTo>
                                <a:pt x="4939848" y="-88716"/>
                                <a:pt x="4975622" y="4071"/>
                                <a:pt x="5051325" y="0"/>
                              </a:cubicBezTo>
                              <a:cubicBezTo>
                                <a:pt x="5127028" y="-4071"/>
                                <a:pt x="5297948" y="2828"/>
                                <a:pt x="5526335" y="0"/>
                              </a:cubicBezTo>
                              <a:cubicBezTo>
                                <a:pt x="5754722" y="-2828"/>
                                <a:pt x="5853232" y="8194"/>
                                <a:pt x="6001345" y="0"/>
                              </a:cubicBezTo>
                              <a:cubicBezTo>
                                <a:pt x="6149458" y="-8194"/>
                                <a:pt x="6196916" y="39962"/>
                                <a:pt x="6372084" y="0"/>
                              </a:cubicBezTo>
                              <a:cubicBezTo>
                                <a:pt x="6547252" y="-39962"/>
                                <a:pt x="6740376" y="14692"/>
                                <a:pt x="6951365" y="0"/>
                              </a:cubicBezTo>
                              <a:cubicBezTo>
                                <a:pt x="7162354" y="-14692"/>
                                <a:pt x="7179847" y="9603"/>
                                <a:pt x="7322104" y="0"/>
                              </a:cubicBezTo>
                              <a:cubicBezTo>
                                <a:pt x="7464361" y="-9603"/>
                                <a:pt x="7704124" y="37005"/>
                                <a:pt x="7901385" y="0"/>
                              </a:cubicBezTo>
                              <a:cubicBezTo>
                                <a:pt x="8098646" y="-37005"/>
                                <a:pt x="8399608" y="4764"/>
                                <a:pt x="8584935" y="0"/>
                              </a:cubicBezTo>
                              <a:cubicBezTo>
                                <a:pt x="8770262" y="-4764"/>
                                <a:pt x="9034918" y="13238"/>
                                <a:pt x="9372757" y="0"/>
                              </a:cubicBezTo>
                              <a:cubicBezTo>
                                <a:pt x="9710596" y="-13238"/>
                                <a:pt x="10145835" y="116504"/>
                                <a:pt x="10427047" y="0"/>
                              </a:cubicBezTo>
                              <a:cubicBezTo>
                                <a:pt x="10429782" y="195458"/>
                                <a:pt x="10404448" y="349514"/>
                                <a:pt x="10427047" y="504802"/>
                              </a:cubicBezTo>
                              <a:cubicBezTo>
                                <a:pt x="10449646" y="660090"/>
                                <a:pt x="10411134" y="767400"/>
                                <a:pt x="10427047" y="965494"/>
                              </a:cubicBezTo>
                              <a:cubicBezTo>
                                <a:pt x="10442960" y="1163588"/>
                                <a:pt x="10383395" y="1242174"/>
                                <a:pt x="10427047" y="1470296"/>
                              </a:cubicBezTo>
                              <a:cubicBezTo>
                                <a:pt x="10297866" y="1480130"/>
                                <a:pt x="10167323" y="1453917"/>
                                <a:pt x="9952037" y="1470296"/>
                              </a:cubicBezTo>
                              <a:cubicBezTo>
                                <a:pt x="9736751" y="1486675"/>
                                <a:pt x="9472863" y="1453428"/>
                                <a:pt x="9268486" y="1470296"/>
                              </a:cubicBezTo>
                              <a:cubicBezTo>
                                <a:pt x="9064109" y="1487164"/>
                                <a:pt x="9016708" y="1439596"/>
                                <a:pt x="8793476" y="1470296"/>
                              </a:cubicBezTo>
                              <a:cubicBezTo>
                                <a:pt x="8570244" y="1500996"/>
                                <a:pt x="8380376" y="1451970"/>
                                <a:pt x="8214196" y="1470296"/>
                              </a:cubicBezTo>
                              <a:cubicBezTo>
                                <a:pt x="8048016" y="1488622"/>
                                <a:pt x="7804427" y="1431235"/>
                                <a:pt x="7530645" y="1470296"/>
                              </a:cubicBezTo>
                              <a:cubicBezTo>
                                <a:pt x="7256863" y="1509357"/>
                                <a:pt x="7332573" y="1459233"/>
                                <a:pt x="7264176" y="1470296"/>
                              </a:cubicBezTo>
                              <a:cubicBezTo>
                                <a:pt x="7195779" y="1481359"/>
                                <a:pt x="6853025" y="1447493"/>
                                <a:pt x="6684896" y="1470296"/>
                              </a:cubicBezTo>
                              <a:cubicBezTo>
                                <a:pt x="6516767" y="1493099"/>
                                <a:pt x="6157121" y="1390553"/>
                                <a:pt x="6001345" y="1470296"/>
                              </a:cubicBezTo>
                              <a:cubicBezTo>
                                <a:pt x="5845569" y="1550039"/>
                                <a:pt x="5628939" y="1463613"/>
                                <a:pt x="5317794" y="1470296"/>
                              </a:cubicBezTo>
                              <a:cubicBezTo>
                                <a:pt x="5006649" y="1476979"/>
                                <a:pt x="5113432" y="1436252"/>
                                <a:pt x="4947055" y="1470296"/>
                              </a:cubicBezTo>
                              <a:cubicBezTo>
                                <a:pt x="4780678" y="1504340"/>
                                <a:pt x="4653879" y="1427470"/>
                                <a:pt x="4472045" y="1470296"/>
                              </a:cubicBezTo>
                              <a:cubicBezTo>
                                <a:pt x="4290211" y="1513122"/>
                                <a:pt x="4009645" y="1454896"/>
                                <a:pt x="3892764" y="1470296"/>
                              </a:cubicBezTo>
                              <a:cubicBezTo>
                                <a:pt x="3775883" y="1485696"/>
                                <a:pt x="3641900" y="1467024"/>
                                <a:pt x="3522025" y="1470296"/>
                              </a:cubicBezTo>
                              <a:cubicBezTo>
                                <a:pt x="3402150" y="1473568"/>
                                <a:pt x="3171144" y="1452341"/>
                                <a:pt x="2942744" y="1470296"/>
                              </a:cubicBezTo>
                              <a:cubicBezTo>
                                <a:pt x="2714344" y="1488251"/>
                                <a:pt x="2527608" y="1426960"/>
                                <a:pt x="2363464" y="1470296"/>
                              </a:cubicBezTo>
                              <a:cubicBezTo>
                                <a:pt x="2199320" y="1513632"/>
                                <a:pt x="1818824" y="1428499"/>
                                <a:pt x="1679913" y="1470296"/>
                              </a:cubicBezTo>
                              <a:cubicBezTo>
                                <a:pt x="1541002" y="1512093"/>
                                <a:pt x="1139738" y="1439723"/>
                                <a:pt x="996362" y="1470296"/>
                              </a:cubicBezTo>
                              <a:cubicBezTo>
                                <a:pt x="852986" y="1500869"/>
                                <a:pt x="788007" y="1442178"/>
                                <a:pt x="625623" y="1470296"/>
                              </a:cubicBezTo>
                              <a:cubicBezTo>
                                <a:pt x="463239" y="1498414"/>
                                <a:pt x="162320" y="1395537"/>
                                <a:pt x="0" y="1470296"/>
                              </a:cubicBezTo>
                              <a:cubicBezTo>
                                <a:pt x="-17386" y="1332686"/>
                                <a:pt x="7347" y="1126613"/>
                                <a:pt x="0" y="994900"/>
                              </a:cubicBezTo>
                              <a:cubicBezTo>
                                <a:pt x="-7347" y="863187"/>
                                <a:pt x="19319" y="665049"/>
                                <a:pt x="0" y="534208"/>
                              </a:cubicBezTo>
                              <a:cubicBezTo>
                                <a:pt x="-19319" y="403367"/>
                                <a:pt x="30575" y="108766"/>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800" b="0" i="0" u="none" strike="noStrike" kern="0" cap="none" spc="0" normalizeH="0" baseline="0" noProof="0">
                    <a:ln>
                      <a:noFill/>
                    </a:ln>
                    <a:solidFill>
                      <a:srgbClr val="FFFFFF"/>
                    </a:solidFill>
                    <a:effectLst/>
                    <a:uLnTx/>
                    <a:uFillTx/>
                    <a:latin typeface="UTM Avo" panose="02040603050506020204" pitchFamily="18" charset="0"/>
                    <a:ea typeface="Cambria" panose="02040503050406030204" pitchFamily="18" charset="0"/>
                    <a:cs typeface="+mn-cs"/>
                    <a:sym typeface="Arial"/>
                  </a:endParaRPr>
                </a:p>
              </p:txBody>
            </p:sp>
          </p:grpSp>
          <p:sp>
            <p:nvSpPr>
              <p:cNvPr id="13" name="TextBox 12">
                <a:extLst>
                  <a:ext uri="{FF2B5EF4-FFF2-40B4-BE49-F238E27FC236}">
                    <a16:creationId xmlns:a16="http://schemas.microsoft.com/office/drawing/2014/main" id="{1FC9217A-F002-4CBC-34C1-FD13B89B137E}"/>
                  </a:ext>
                </a:extLst>
              </p:cNvPr>
              <p:cNvSpPr txBox="1"/>
              <p:nvPr/>
            </p:nvSpPr>
            <p:spPr>
              <a:xfrm>
                <a:off x="1729891" y="416255"/>
                <a:ext cx="6850380" cy="58779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vi-VN" sz="4000" b="1" i="0" u="none" strike="noStrike" kern="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Arial"/>
                    <a:sym typeface="Arial"/>
                  </a:rPr>
                  <a:t>Tìm số phần trăm của hai số </a:t>
                </a:r>
                <a:r>
                  <a:rPr kumimoji="0" lang="en-US" sz="4000" b="1" i="0" u="none" strike="noStrike" kern="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Arial"/>
                    <a:sym typeface="Arial"/>
                  </a:rPr>
                  <a:t>25</a:t>
                </a:r>
                <a:r>
                  <a:rPr kumimoji="0" lang="vi-VN" sz="4000" b="1" i="0" u="none" strike="noStrike" kern="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Arial"/>
                    <a:sym typeface="Arial"/>
                  </a:rPr>
                  <a:t> và </a:t>
                </a:r>
                <a:r>
                  <a:rPr kumimoji="0" lang="en-US" sz="4000" b="1" i="0" u="none" strike="noStrike" kern="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Arial"/>
                    <a:sym typeface="Arial"/>
                  </a:rPr>
                  <a:t>500</a:t>
                </a:r>
                <a:endParaRPr kumimoji="0" lang="vi-VN" sz="4000" b="1" i="0" u="none" strike="noStrike" kern="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Arial"/>
                  <a:sym typeface="Arial"/>
                </a:endParaRPr>
              </a:p>
            </p:txBody>
          </p:sp>
        </p:grpSp>
        <p:pic>
          <p:nvPicPr>
            <p:cNvPr id="2" name="Picture 1"/>
            <p:cNvPicPr>
              <a:picLocks noChangeAspect="1"/>
            </p:cNvPicPr>
            <p:nvPr/>
          </p:nvPicPr>
          <p:blipFill>
            <a:blip r:embed="rId13"/>
            <a:stretch>
              <a:fillRect/>
            </a:stretch>
          </p:blipFill>
          <p:spPr>
            <a:xfrm>
              <a:off x="1031527" y="76313"/>
              <a:ext cx="1192515" cy="2037645"/>
            </a:xfrm>
            <a:prstGeom prst="rect">
              <a:avLst/>
            </a:prstGeom>
          </p:spPr>
        </p:pic>
      </p:grpSp>
      <p:grpSp>
        <p:nvGrpSpPr>
          <p:cNvPr id="5" name="Group 4"/>
          <p:cNvGrpSpPr/>
          <p:nvPr/>
        </p:nvGrpSpPr>
        <p:grpSpPr>
          <a:xfrm>
            <a:off x="1407464" y="2260470"/>
            <a:ext cx="9359358" cy="1132097"/>
            <a:chOff x="1407464" y="2260469"/>
            <a:chExt cx="9359358" cy="1132097"/>
          </a:xfrm>
        </p:grpSpPr>
        <p:grpSp>
          <p:nvGrpSpPr>
            <p:cNvPr id="23" name="Group 22">
              <a:extLst>
                <a:ext uri="{FF2B5EF4-FFF2-40B4-BE49-F238E27FC236}">
                  <a16:creationId xmlns:a16="http://schemas.microsoft.com/office/drawing/2014/main" id="{A494FD56-6031-30C1-EBD3-D8BFA61ED704}"/>
                </a:ext>
              </a:extLst>
            </p:cNvPr>
            <p:cNvGrpSpPr/>
            <p:nvPr/>
          </p:nvGrpSpPr>
          <p:grpSpPr>
            <a:xfrm>
              <a:off x="1407464" y="2260469"/>
              <a:ext cx="9359358" cy="1132097"/>
              <a:chOff x="335021" y="23792"/>
              <a:chExt cx="8572280" cy="1553496"/>
            </a:xfrm>
          </p:grpSpPr>
          <p:grpSp>
            <p:nvGrpSpPr>
              <p:cNvPr id="26" name="Group 25">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28"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0000"/>
                  </a:solidFill>
                  <a:prstDash val="lgDash"/>
                  <a:extLst>
                    <a:ext uri="{C807C97D-BFC1-408E-A445-0C87EB9F89A2}">
                      <ask:lineSketchStyleProps xmlns:ask="http://schemas.microsoft.com/office/drawing/2018/sketchyshape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27" name="TextBox 26">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25 %</a:t>
                </a:r>
              </a:p>
            </p:txBody>
          </p:sp>
        </p:grpSp>
        <p:sp>
          <p:nvSpPr>
            <p:cNvPr id="4" name="Flowchart: Connector 3"/>
            <p:cNvSpPr/>
            <p:nvPr/>
          </p:nvSpPr>
          <p:spPr>
            <a:xfrm>
              <a:off x="1518560" y="2325252"/>
              <a:ext cx="1009962" cy="1002530"/>
            </a:xfrm>
            <a:prstGeom prst="flowChartConnector">
              <a:avLst/>
            </a:prstGeom>
            <a:solidFill>
              <a:srgbClr val="FF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6" name="Group 5"/>
          <p:cNvGrpSpPr/>
          <p:nvPr/>
        </p:nvGrpSpPr>
        <p:grpSpPr>
          <a:xfrm>
            <a:off x="1407464" y="3756478"/>
            <a:ext cx="9359358" cy="1132097"/>
            <a:chOff x="1407464" y="3756476"/>
            <a:chExt cx="9359358" cy="1132097"/>
          </a:xfrm>
        </p:grpSpPr>
        <p:grpSp>
          <p:nvGrpSpPr>
            <p:cNvPr id="31" name="Group 30">
              <a:extLst>
                <a:ext uri="{FF2B5EF4-FFF2-40B4-BE49-F238E27FC236}">
                  <a16:creationId xmlns:a16="http://schemas.microsoft.com/office/drawing/2014/main" id="{A494FD56-6031-30C1-EBD3-D8BFA61ED704}"/>
                </a:ext>
              </a:extLst>
            </p:cNvPr>
            <p:cNvGrpSpPr/>
            <p:nvPr/>
          </p:nvGrpSpPr>
          <p:grpSpPr>
            <a:xfrm>
              <a:off x="1407464" y="3756476"/>
              <a:ext cx="9359358" cy="1132097"/>
              <a:chOff x="335021" y="23792"/>
              <a:chExt cx="8572280" cy="1553496"/>
            </a:xfrm>
          </p:grpSpPr>
          <p:grpSp>
            <p:nvGrpSpPr>
              <p:cNvPr id="33" name="Group 32">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35"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00CC00"/>
                  </a:solidFill>
                  <a:prstDash val="lgDash"/>
                  <a:extLst>
                    <a:ext uri="{C807C97D-BFC1-408E-A445-0C87EB9F89A2}">
                      <ask:lineSketchStyleProps xmlns:ask="http://schemas.microsoft.com/office/drawing/2018/sketchyshape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34" name="TextBox 33">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15 %</a:t>
                </a:r>
              </a:p>
            </p:txBody>
          </p:sp>
        </p:grpSp>
        <p:sp>
          <p:nvSpPr>
            <p:cNvPr id="44" name="Flowchart: Connector 43"/>
            <p:cNvSpPr/>
            <p:nvPr/>
          </p:nvSpPr>
          <p:spPr>
            <a:xfrm>
              <a:off x="1518560" y="3821259"/>
              <a:ext cx="1009962" cy="1002530"/>
            </a:xfrm>
            <a:prstGeom prst="flowChartConnector">
              <a:avLst/>
            </a:prstGeom>
            <a:solidFill>
              <a:srgbClr val="00CC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7" name="Group 6"/>
          <p:cNvGrpSpPr/>
          <p:nvPr/>
        </p:nvGrpSpPr>
        <p:grpSpPr>
          <a:xfrm>
            <a:off x="1407464" y="5252485"/>
            <a:ext cx="9359358" cy="1132097"/>
            <a:chOff x="1407464" y="5252483"/>
            <a:chExt cx="9359358" cy="1132097"/>
          </a:xfrm>
        </p:grpSpPr>
        <p:grpSp>
          <p:nvGrpSpPr>
            <p:cNvPr id="38" name="Group 37">
              <a:extLst>
                <a:ext uri="{FF2B5EF4-FFF2-40B4-BE49-F238E27FC236}">
                  <a16:creationId xmlns:a16="http://schemas.microsoft.com/office/drawing/2014/main" id="{A494FD56-6031-30C1-EBD3-D8BFA61ED704}"/>
                </a:ext>
              </a:extLst>
            </p:cNvPr>
            <p:cNvGrpSpPr/>
            <p:nvPr/>
          </p:nvGrpSpPr>
          <p:grpSpPr>
            <a:xfrm>
              <a:off x="1407464" y="5252483"/>
              <a:ext cx="9359358" cy="1132097"/>
              <a:chOff x="335021" y="23792"/>
              <a:chExt cx="8572280" cy="1553496"/>
            </a:xfrm>
          </p:grpSpPr>
          <p:grpSp>
            <p:nvGrpSpPr>
              <p:cNvPr id="40" name="Group 39">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42"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C000"/>
                  </a:solidFill>
                  <a:prstDash val="lgDash"/>
                  <a:extLst>
                    <a:ext uri="{C807C97D-BFC1-408E-A445-0C87EB9F89A2}">
                      <ask:lineSketchStyleProps xmlns:ask="http://schemas.microsoft.com/office/drawing/2018/sketchyshape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41" name="TextBox 40">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5 %</a:t>
                </a:r>
              </a:p>
            </p:txBody>
          </p:sp>
        </p:grpSp>
        <p:sp>
          <p:nvSpPr>
            <p:cNvPr id="45" name="Flowchart: Connector 44"/>
            <p:cNvSpPr/>
            <p:nvPr/>
          </p:nvSpPr>
          <p:spPr>
            <a:xfrm>
              <a:off x="1518560" y="5317266"/>
              <a:ext cx="1009962" cy="1002530"/>
            </a:xfrm>
            <a:prstGeom prst="flowChartConnector">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pic>
        <p:nvPicPr>
          <p:cNvPr id="46" name="图片 8">
            <a:extLst>
              <a:ext uri="{FF2B5EF4-FFF2-40B4-BE49-F238E27FC236}">
                <a16:creationId xmlns:a16="http://schemas.microsoft.com/office/drawing/2014/main" id="{24F7EC10-1FCA-41E5-98E1-06E53F0B5C8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64300" y="4232403"/>
            <a:ext cx="2746161" cy="274616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987607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5"/>
                                        </p:tgtEl>
                                        <p:attrNameLst>
                                          <p:attrName>ppt_x</p:attrName>
                                        </p:attrNameLst>
                                      </p:cBhvr>
                                      <p:tavLst>
                                        <p:tav tm="0">
                                          <p:val>
                                            <p:strVal val="ppt_x"/>
                                          </p:val>
                                        </p:tav>
                                        <p:tav tm="100000">
                                          <p:val>
                                            <p:strVal val="ppt_x"/>
                                          </p:val>
                                        </p:tav>
                                      </p:tavLst>
                                    </p:anim>
                                    <p:anim calcmode="lin" valueType="num">
                                      <p:cBhvr additive="base">
                                        <p:cTn id="28" dur="500"/>
                                        <p:tgtEl>
                                          <p:spTgt spid="5"/>
                                        </p:tgtEl>
                                        <p:attrNameLst>
                                          <p:attrName>ppt_y</p:attrName>
                                        </p:attrNameLst>
                                      </p:cBhvr>
                                      <p:tavLst>
                                        <p:tav tm="0">
                                          <p:val>
                                            <p:strVal val="ppt_y"/>
                                          </p:val>
                                        </p:tav>
                                        <p:tav tm="100000">
                                          <p:val>
                                            <p:strVal val="1+ppt_h/2"/>
                                          </p:val>
                                        </p:tav>
                                      </p:tavLst>
                                    </p:anim>
                                    <p:set>
                                      <p:cBhvr>
                                        <p:cTn id="29" dur="1" fill="hold">
                                          <p:stCondLst>
                                            <p:cond delay="499"/>
                                          </p:stCondLst>
                                        </p:cTn>
                                        <p:tgtEl>
                                          <p:spTgt spid="5"/>
                                        </p:tgtEl>
                                        <p:attrNameLst>
                                          <p:attrName>style.visibility</p:attrName>
                                        </p:attrNameLst>
                                      </p:cBhvr>
                                      <p:to>
                                        <p:strVal val="hidden"/>
                                      </p:to>
                                    </p:set>
                                  </p:childTnLst>
                                </p:cTn>
                              </p:par>
                              <p:par>
                                <p:cTn id="30" presetID="2" presetClass="exit" presetSubtype="4" fill="hold" nodeType="withEffect">
                                  <p:stCondLst>
                                    <p:cond delay="0"/>
                                  </p:stCondLst>
                                  <p:childTnLst>
                                    <p:anim calcmode="lin" valueType="num">
                                      <p:cBhvr additive="base">
                                        <p:cTn id="31" dur="500"/>
                                        <p:tgtEl>
                                          <p:spTgt spid="6"/>
                                        </p:tgtEl>
                                        <p:attrNameLst>
                                          <p:attrName>ppt_x</p:attrName>
                                        </p:attrNameLst>
                                      </p:cBhvr>
                                      <p:tavLst>
                                        <p:tav tm="0">
                                          <p:val>
                                            <p:strVal val="ppt_x"/>
                                          </p:val>
                                        </p:tav>
                                        <p:tav tm="100000">
                                          <p:val>
                                            <p:strVal val="ppt_x"/>
                                          </p:val>
                                        </p:tav>
                                      </p:tavLst>
                                    </p:anim>
                                    <p:anim calcmode="lin" valueType="num">
                                      <p:cBhvr additive="base">
                                        <p:cTn id="32" dur="500"/>
                                        <p:tgtEl>
                                          <p:spTgt spid="6"/>
                                        </p:tgtEl>
                                        <p:attrNameLst>
                                          <p:attrName>ppt_y</p:attrName>
                                        </p:attrNameLst>
                                      </p:cBhvr>
                                      <p:tavLst>
                                        <p:tav tm="0">
                                          <p:val>
                                            <p:strVal val="ppt_y"/>
                                          </p:val>
                                        </p:tav>
                                        <p:tav tm="100000">
                                          <p:val>
                                            <p:strVal val="1+ppt_h/2"/>
                                          </p:val>
                                        </p:tav>
                                      </p:tavLst>
                                    </p:anim>
                                    <p:set>
                                      <p:cBhvr>
                                        <p:cTn id="33" dur="1" fill="hold">
                                          <p:stCondLst>
                                            <p:cond delay="499"/>
                                          </p:stCondLst>
                                        </p:cTn>
                                        <p:tgtEl>
                                          <p:spTgt spid="6"/>
                                        </p:tgtEl>
                                        <p:attrNameLst>
                                          <p:attrName>style.visibility</p:attrName>
                                        </p:attrNameLst>
                                      </p:cBhvr>
                                      <p:to>
                                        <p:strVal val="hidden"/>
                                      </p:to>
                                    </p:set>
                                  </p:childTnLst>
                                </p:cTn>
                              </p:par>
                              <p:par>
                                <p:cTn id="34" presetID="32" presetClass="emph" presetSubtype="0" fill="hold" nodeType="withEffect">
                                  <p:stCondLst>
                                    <p:cond delay="0"/>
                                  </p:stCondLst>
                                  <p:childTnLst>
                                    <p:animRot by="120000">
                                      <p:cBhvr>
                                        <p:cTn id="35" dur="100" fill="hold">
                                          <p:stCondLst>
                                            <p:cond delay="0"/>
                                          </p:stCondLst>
                                        </p:cTn>
                                        <p:tgtEl>
                                          <p:spTgt spid="7"/>
                                        </p:tgtEl>
                                        <p:attrNameLst>
                                          <p:attrName>r</p:attrName>
                                        </p:attrNameLst>
                                      </p:cBhvr>
                                    </p:animRot>
                                    <p:animRot by="-240000">
                                      <p:cBhvr>
                                        <p:cTn id="36" dur="200" fill="hold">
                                          <p:stCondLst>
                                            <p:cond delay="200"/>
                                          </p:stCondLst>
                                        </p:cTn>
                                        <p:tgtEl>
                                          <p:spTgt spid="7"/>
                                        </p:tgtEl>
                                        <p:attrNameLst>
                                          <p:attrName>r</p:attrName>
                                        </p:attrNameLst>
                                      </p:cBhvr>
                                    </p:animRot>
                                    <p:animRot by="240000">
                                      <p:cBhvr>
                                        <p:cTn id="37" dur="200" fill="hold">
                                          <p:stCondLst>
                                            <p:cond delay="400"/>
                                          </p:stCondLst>
                                        </p:cTn>
                                        <p:tgtEl>
                                          <p:spTgt spid="7"/>
                                        </p:tgtEl>
                                        <p:attrNameLst>
                                          <p:attrName>r</p:attrName>
                                        </p:attrNameLst>
                                      </p:cBhvr>
                                    </p:animRot>
                                    <p:animRot by="-240000">
                                      <p:cBhvr>
                                        <p:cTn id="38" dur="200" fill="hold">
                                          <p:stCondLst>
                                            <p:cond delay="600"/>
                                          </p:stCondLst>
                                        </p:cTn>
                                        <p:tgtEl>
                                          <p:spTgt spid="7"/>
                                        </p:tgtEl>
                                        <p:attrNameLst>
                                          <p:attrName>r</p:attrName>
                                        </p:attrNameLst>
                                      </p:cBhvr>
                                    </p:animRot>
                                    <p:animRot by="120000">
                                      <p:cBhvr>
                                        <p:cTn id="39" dur="200" fill="hold">
                                          <p:stCondLst>
                                            <p:cond delay="800"/>
                                          </p:stCondLst>
                                        </p:cTn>
                                        <p:tgtEl>
                                          <p:spTgt spid="7"/>
                                        </p:tgtEl>
                                        <p:attrNameLst>
                                          <p:attrName>r</p:attrName>
                                        </p:attrNameLst>
                                      </p:cBhvr>
                                    </p:animRot>
                                  </p:childTnLst>
                                  <p:subTnLst>
                                    <p:audio>
                                      <p:cMediaNode>
                                        <p:cTn display="0" masterRel="sameClick">
                                          <p:stCondLst>
                                            <p:cond evt="begin" delay="0">
                                              <p:tn val="34"/>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10"/>
          <p:cNvSpPr/>
          <p:nvPr/>
        </p:nvSpPr>
        <p:spPr>
          <a:xfrm>
            <a:off x="685800" y="3007360"/>
            <a:ext cx="3398520" cy="2733782"/>
          </a:xfrm>
          <a:custGeom>
            <a:avLst/>
            <a:gdLst/>
            <a:ahLst/>
            <a:cxnLst/>
            <a:rect l="l" t="t" r="r" b="b"/>
            <a:pathLst>
              <a:path w="5738628" h="4382877">
                <a:moveTo>
                  <a:pt x="0" y="0"/>
                </a:moveTo>
                <a:lnTo>
                  <a:pt x="5738628" y="0"/>
                </a:lnTo>
                <a:lnTo>
                  <a:pt x="5738628" y="4382877"/>
                </a:lnTo>
                <a:lnTo>
                  <a:pt x="0" y="4382877"/>
                </a:lnTo>
                <a:lnTo>
                  <a:pt x="0" y="0"/>
                </a:lnTo>
                <a:close/>
              </a:path>
            </a:pathLst>
          </a:custGeom>
          <a:blipFill>
            <a:blip r:embed="rId2"/>
            <a:stretch>
              <a:fillRect/>
            </a:stretch>
          </a:blipFill>
        </p:spPr>
      </p:sp>
      <p:sp>
        <p:nvSpPr>
          <p:cNvPr id="11" name="Freeform 11"/>
          <p:cNvSpPr/>
          <p:nvPr/>
        </p:nvSpPr>
        <p:spPr>
          <a:xfrm>
            <a:off x="9652407" y="833707"/>
            <a:ext cx="1552941" cy="1043706"/>
          </a:xfrm>
          <a:custGeom>
            <a:avLst/>
            <a:gdLst/>
            <a:ahLst/>
            <a:cxnLst/>
            <a:rect l="l" t="t" r="r" b="b"/>
            <a:pathLst>
              <a:path w="2329412" h="1565559">
                <a:moveTo>
                  <a:pt x="0" y="0"/>
                </a:moveTo>
                <a:lnTo>
                  <a:pt x="2329412" y="0"/>
                </a:lnTo>
                <a:lnTo>
                  <a:pt x="2329412" y="1565559"/>
                </a:lnTo>
                <a:lnTo>
                  <a:pt x="0" y="1565559"/>
                </a:lnTo>
                <a:lnTo>
                  <a:pt x="0" y="0"/>
                </a:lnTo>
                <a:close/>
              </a:path>
            </a:pathLst>
          </a:custGeom>
          <a:blipFill>
            <a:blip r:embed="rId3"/>
            <a:stretch>
              <a:fillRect/>
            </a:stretch>
          </a:blipFill>
        </p:spPr>
      </p:sp>
      <p:pic>
        <p:nvPicPr>
          <p:cNvPr id="18" name="Hình ảnh 17">
            <a:extLst>
              <a:ext uri="{FF2B5EF4-FFF2-40B4-BE49-F238E27FC236}">
                <a16:creationId xmlns:a16="http://schemas.microsoft.com/office/drawing/2014/main" id="{FF46C43A-1A7D-E10A-AC59-8EE5E1D76642}"/>
              </a:ext>
            </a:extLst>
          </p:cNvPr>
          <p:cNvPicPr>
            <a:picLocks noChangeAspect="1"/>
          </p:cNvPicPr>
          <p:nvPr/>
        </p:nvPicPr>
        <p:blipFill>
          <a:blip r:embed="rId4"/>
          <a:stretch>
            <a:fillRect/>
          </a:stretch>
        </p:blipFill>
        <p:spPr>
          <a:xfrm>
            <a:off x="5299326" y="591740"/>
            <a:ext cx="2975106" cy="859611"/>
          </a:xfrm>
          <a:prstGeom prst="rect">
            <a:avLst/>
          </a:prstGeom>
        </p:spPr>
      </p:pic>
      <p:pic>
        <p:nvPicPr>
          <p:cNvPr id="3" name="Picture 2">
            <a:extLst>
              <a:ext uri="{FF2B5EF4-FFF2-40B4-BE49-F238E27FC236}">
                <a16:creationId xmlns:a16="http://schemas.microsoft.com/office/drawing/2014/main" id="{320CEE92-36AE-2F8B-906F-EC7E0468F1D5}"/>
              </a:ext>
            </a:extLst>
          </p:cNvPr>
          <p:cNvPicPr>
            <a:picLocks noChangeAspect="1"/>
          </p:cNvPicPr>
          <p:nvPr/>
        </p:nvPicPr>
        <p:blipFill>
          <a:blip r:embed="rId5"/>
          <a:stretch>
            <a:fillRect/>
          </a:stretch>
        </p:blipFill>
        <p:spPr>
          <a:xfrm>
            <a:off x="2793619" y="1947551"/>
            <a:ext cx="8779001" cy="2780017"/>
          </a:xfrm>
          <a:prstGeom prst="rect">
            <a:avLst/>
          </a:prstGeom>
        </p:spPr>
      </p:pic>
      <p:pic>
        <p:nvPicPr>
          <p:cNvPr id="5" name="Picture 4">
            <a:extLst>
              <a:ext uri="{FF2B5EF4-FFF2-40B4-BE49-F238E27FC236}">
                <a16:creationId xmlns:a16="http://schemas.microsoft.com/office/drawing/2014/main" id="{152B6BBD-61FE-48D1-49DD-C0B7918A0689}"/>
              </a:ext>
            </a:extLst>
          </p:cNvPr>
          <p:cNvPicPr>
            <a:picLocks noChangeAspect="1"/>
          </p:cNvPicPr>
          <p:nvPr/>
        </p:nvPicPr>
        <p:blipFill>
          <a:blip r:embed="rId6"/>
          <a:stretch>
            <a:fillRect/>
          </a:stretch>
        </p:blipFill>
        <p:spPr>
          <a:xfrm>
            <a:off x="5927243" y="4137096"/>
            <a:ext cx="2328874" cy="128636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a:off x="9652407" y="833707"/>
            <a:ext cx="1552941" cy="1043706"/>
          </a:xfrm>
          <a:custGeom>
            <a:avLst/>
            <a:gdLst/>
            <a:ahLst/>
            <a:cxnLst/>
            <a:rect l="l" t="t" r="r" b="b"/>
            <a:pathLst>
              <a:path w="2329412" h="1565559">
                <a:moveTo>
                  <a:pt x="0" y="0"/>
                </a:moveTo>
                <a:lnTo>
                  <a:pt x="2329412" y="0"/>
                </a:lnTo>
                <a:lnTo>
                  <a:pt x="2329412" y="1565559"/>
                </a:lnTo>
                <a:lnTo>
                  <a:pt x="0" y="1565559"/>
                </a:lnTo>
                <a:lnTo>
                  <a:pt x="0" y="0"/>
                </a:lnTo>
                <a:close/>
              </a:path>
            </a:pathLst>
          </a:custGeom>
          <a:blipFill>
            <a:blip r:embed="rId2"/>
            <a:stretch>
              <a:fillRect/>
            </a:stretch>
          </a:blipFill>
        </p:spPr>
      </p:sp>
      <p:sp>
        <p:nvSpPr>
          <p:cNvPr id="7" name="Freeform 7"/>
          <p:cNvSpPr/>
          <p:nvPr/>
        </p:nvSpPr>
        <p:spPr>
          <a:xfrm>
            <a:off x="9662083" y="2511873"/>
            <a:ext cx="2654098" cy="2687695"/>
          </a:xfrm>
          <a:custGeom>
            <a:avLst/>
            <a:gdLst/>
            <a:ahLst/>
            <a:cxnLst/>
            <a:rect l="l" t="t" r="r" b="b"/>
            <a:pathLst>
              <a:path w="3981147" h="4031542">
                <a:moveTo>
                  <a:pt x="0" y="0"/>
                </a:moveTo>
                <a:lnTo>
                  <a:pt x="3981147" y="0"/>
                </a:lnTo>
                <a:lnTo>
                  <a:pt x="3981147" y="4031542"/>
                </a:lnTo>
                <a:lnTo>
                  <a:pt x="0" y="4031542"/>
                </a:lnTo>
                <a:lnTo>
                  <a:pt x="0" y="0"/>
                </a:lnTo>
                <a:close/>
              </a:path>
            </a:pathLst>
          </a:custGeom>
          <a:blipFill>
            <a:blip r:embed="rId3"/>
            <a:stretch>
              <a:fillRect/>
            </a:stretch>
          </a:blipFill>
        </p:spPr>
      </p:sp>
      <p:sp>
        <p:nvSpPr>
          <p:cNvPr id="8" name="Freeform 8"/>
          <p:cNvSpPr/>
          <p:nvPr/>
        </p:nvSpPr>
        <p:spPr>
          <a:xfrm>
            <a:off x="824704" y="2448118"/>
            <a:ext cx="2258177" cy="2680329"/>
          </a:xfrm>
          <a:custGeom>
            <a:avLst/>
            <a:gdLst/>
            <a:ahLst/>
            <a:cxnLst/>
            <a:rect l="l" t="t" r="r" b="b"/>
            <a:pathLst>
              <a:path w="3387266" h="4020494">
                <a:moveTo>
                  <a:pt x="0" y="0"/>
                </a:moveTo>
                <a:lnTo>
                  <a:pt x="3387266" y="0"/>
                </a:lnTo>
                <a:lnTo>
                  <a:pt x="3387266" y="4020494"/>
                </a:lnTo>
                <a:lnTo>
                  <a:pt x="0" y="4020494"/>
                </a:lnTo>
                <a:lnTo>
                  <a:pt x="0" y="0"/>
                </a:lnTo>
                <a:close/>
              </a:path>
            </a:pathLst>
          </a:custGeom>
          <a:blipFill>
            <a:blip r:embed="rId4"/>
            <a:stretch>
              <a:fillRect/>
            </a:stretch>
          </a:blipFill>
        </p:spPr>
      </p:sp>
      <p:pic>
        <p:nvPicPr>
          <p:cNvPr id="4" name="Picture 3">
            <a:extLst>
              <a:ext uri="{FF2B5EF4-FFF2-40B4-BE49-F238E27FC236}">
                <a16:creationId xmlns:a16="http://schemas.microsoft.com/office/drawing/2014/main" id="{0487A5E2-B178-E153-B5C3-594F3CFC3E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7006" y="1971040"/>
            <a:ext cx="7403832" cy="25167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317C52-9206-F8F4-E2BA-B1BCEB9056B6}"/>
              </a:ext>
            </a:extLst>
          </p:cNvPr>
          <p:cNvSpPr txBox="1"/>
          <p:nvPr/>
        </p:nvSpPr>
        <p:spPr>
          <a:xfrm>
            <a:off x="1564640" y="660400"/>
            <a:ext cx="9611360" cy="523220"/>
          </a:xfrm>
          <a:prstGeom prst="rect">
            <a:avLst/>
          </a:prstGeom>
          <a:noFill/>
        </p:spPr>
        <p:txBody>
          <a:bodyPr wrap="square" rtlCol="0">
            <a:spAutoFit/>
          </a:bodyPr>
          <a:lstStyle/>
          <a:p>
            <a:r>
              <a:rPr lang="en-US" sz="2800" b="1" dirty="0">
                <a:solidFill>
                  <a:srgbClr val="002060"/>
                </a:solidFill>
                <a:latin typeface="Cambria" panose="02040503050406030204" pitchFamily="18" charset="0"/>
                <a:ea typeface="Cambria" panose="02040503050406030204" pitchFamily="18" charset="0"/>
              </a:rPr>
              <a:t>B. GIẢI BÀI TOÁN VỀ TÌM TỈ SỐ PHẦN TRĂM CỦA HAI SỐ</a:t>
            </a:r>
          </a:p>
        </p:txBody>
      </p:sp>
      <p:sp>
        <p:nvSpPr>
          <p:cNvPr id="3" name="TextBox 2">
            <a:extLst>
              <a:ext uri="{FF2B5EF4-FFF2-40B4-BE49-F238E27FC236}">
                <a16:creationId xmlns:a16="http://schemas.microsoft.com/office/drawing/2014/main" id="{52FB9248-8D45-D50C-0730-0F8BCE086391}"/>
              </a:ext>
            </a:extLst>
          </p:cNvPr>
          <p:cNvSpPr txBox="1"/>
          <p:nvPr/>
        </p:nvSpPr>
        <p:spPr>
          <a:xfrm>
            <a:off x="741680" y="1371600"/>
            <a:ext cx="10678160" cy="1384995"/>
          </a:xfrm>
          <a:prstGeom prst="rect">
            <a:avLst/>
          </a:prstGeom>
          <a:noFill/>
        </p:spPr>
        <p:txBody>
          <a:bodyPr wrap="square" rtlCol="0">
            <a:spAutoFit/>
          </a:bodyPr>
          <a:lstStyle/>
          <a:p>
            <a:pPr algn="just"/>
            <a:r>
              <a:rPr lang="vi-VN" sz="2800" b="1" dirty="0">
                <a:solidFill>
                  <a:srgbClr val="002060"/>
                </a:solidFill>
                <a:latin typeface="Cambria" panose="02040503050406030204" pitchFamily="18" charset="0"/>
                <a:ea typeface="Cambria" panose="02040503050406030204" pitchFamily="18" charset="0"/>
              </a:rPr>
              <a:t>Bài toán: </a:t>
            </a:r>
            <a:r>
              <a:rPr lang="vi-VN" sz="2800" dirty="0">
                <a:solidFill>
                  <a:srgbClr val="002060"/>
                </a:solidFill>
                <a:latin typeface="Cambria" panose="02040503050406030204" pitchFamily="18" charset="0"/>
                <a:ea typeface="Cambria" panose="02040503050406030204" pitchFamily="18" charset="0"/>
              </a:rPr>
              <a:t>Một đoàn khách du lịch đi tham quan khu phố cổ Hà Nội có tất cả 48 người, trong đó có 12 nữ. Tìm tỉ số phần trăm của số nữ so với tổng số người của cả đoàn.</a:t>
            </a:r>
          </a:p>
        </p:txBody>
      </p:sp>
      <p:pic>
        <p:nvPicPr>
          <p:cNvPr id="5" name="Picture 4">
            <a:extLst>
              <a:ext uri="{FF2B5EF4-FFF2-40B4-BE49-F238E27FC236}">
                <a16:creationId xmlns:a16="http://schemas.microsoft.com/office/drawing/2014/main" id="{D92CE8A8-3F21-64C8-D635-1017EFF7A121}"/>
              </a:ext>
            </a:extLst>
          </p:cNvPr>
          <p:cNvPicPr>
            <a:picLocks noChangeAspect="1"/>
          </p:cNvPicPr>
          <p:nvPr/>
        </p:nvPicPr>
        <p:blipFill>
          <a:blip r:embed="rId2"/>
          <a:stretch>
            <a:fillRect/>
          </a:stretch>
        </p:blipFill>
        <p:spPr>
          <a:xfrm>
            <a:off x="1243012" y="3173095"/>
            <a:ext cx="9401175" cy="2076450"/>
          </a:xfrm>
          <a:prstGeom prst="rect">
            <a:avLst/>
          </a:prstGeom>
        </p:spPr>
      </p:pic>
    </p:spTree>
    <p:extLst>
      <p:ext uri="{BB962C8B-B14F-4D97-AF65-F5344CB8AC3E}">
        <p14:creationId xmlns:p14="http://schemas.microsoft.com/office/powerpoint/2010/main" val="69757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000" dirty="0" smtClean="0">
            <a:latin typeface="字魂70号-灵悦黑体" panose="00000500000000000000" pitchFamily="2" charset="-122"/>
            <a:ea typeface="字魂70号-灵悦黑体" panose="00000500000000000000" pitchFamily="2"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89</TotalTime>
  <Words>569</Words>
  <Application>Microsoft Office PowerPoint</Application>
  <PresentationFormat>Widescreen</PresentationFormat>
  <Paragraphs>51</Paragraphs>
  <Slides>20</Slides>
  <Notes>0</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20</vt:i4>
      </vt:variant>
    </vt:vector>
  </HeadingPairs>
  <TitlesOfParts>
    <vt:vector size="32" baseType="lpstr">
      <vt:lpstr>等线</vt:lpstr>
      <vt:lpstr>#9Slide07 Altus</vt:lpstr>
      <vt:lpstr>#9Slide07 HoneyCream</vt:lpstr>
      <vt:lpstr>Arial</vt:lpstr>
      <vt:lpstr>Calibri</vt:lpstr>
      <vt:lpstr>Cambria</vt:lpstr>
      <vt:lpstr>Cambria Math</vt:lpstr>
      <vt:lpstr>SVN-Newton</vt:lpstr>
      <vt:lpstr>Times New Roman</vt:lpstr>
      <vt:lpstr>UTM Avo</vt:lpstr>
      <vt:lpstr>Chủ đề Office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Huong Thao - 0972115126</dc:creator>
  <cp:lastModifiedBy>Thao Tran</cp:lastModifiedBy>
  <cp:revision>33</cp:revision>
  <dcterms:created xsi:type="dcterms:W3CDTF">2023-10-28T12:58:05Z</dcterms:created>
  <dcterms:modified xsi:type="dcterms:W3CDTF">2024-11-21T13:45:20Z</dcterms:modified>
</cp:coreProperties>
</file>